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2"/>
  </p:notesMasterIdLst>
  <p:sldIdLst>
    <p:sldId id="256" r:id="rId2"/>
    <p:sldId id="311" r:id="rId3"/>
    <p:sldId id="312" r:id="rId4"/>
    <p:sldId id="313" r:id="rId5"/>
    <p:sldId id="314" r:id="rId6"/>
    <p:sldId id="315" r:id="rId7"/>
    <p:sldId id="316" r:id="rId8"/>
    <p:sldId id="317" r:id="rId9"/>
    <p:sldId id="318" r:id="rId10"/>
    <p:sldId id="319" r:id="rId11"/>
    <p:sldId id="320" r:id="rId12"/>
    <p:sldId id="321" r:id="rId13"/>
    <p:sldId id="322" r:id="rId14"/>
    <p:sldId id="323" r:id="rId15"/>
    <p:sldId id="324" r:id="rId16"/>
    <p:sldId id="325" r:id="rId17"/>
    <p:sldId id="326" r:id="rId18"/>
    <p:sldId id="327" r:id="rId19"/>
    <p:sldId id="328" r:id="rId20"/>
    <p:sldId id="329" r:id="rId21"/>
  </p:sldIdLst>
  <p:sldSz cx="11998325" cy="7559675"/>
  <p:notesSz cx="7559675" cy="10691813"/>
  <p:embeddedFontLst>
    <p:embeddedFont>
      <p:font typeface="Consolas" panose="020B0609020204030204" pitchFamily="49" charset="0"/>
      <p:regular r:id="rId23"/>
      <p:bold r:id="rId24"/>
      <p:italic r:id="rId25"/>
      <p:boldItalic r:id="rId26"/>
    </p:embeddedFont>
    <p:embeddedFont>
      <p:font typeface="Trebuchet MS" panose="020B0603020202020204" pitchFamily="34" charset="0"/>
      <p:regular r:id="rId27"/>
      <p:bold r:id="rId28"/>
      <p:italic r:id="rId29"/>
      <p:boldItalic r:id="rId30"/>
    </p:embeddedFont>
    <p:embeddedFont>
      <p:font typeface="Wingdings 3" panose="05040102010807070707" pitchFamily="18" charset="2"/>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099" autoAdjust="0"/>
  </p:normalViewPr>
  <p:slideViewPr>
    <p:cSldViewPr snapToGrid="0">
      <p:cViewPr varScale="1">
        <p:scale>
          <a:sx n="46" d="100"/>
          <a:sy n="46" d="100"/>
        </p:scale>
        <p:origin x="144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17200" y="1009440"/>
            <a:ext cx="5943600" cy="373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1:notes"/>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PlaceHolder 1"/>
          <p:cNvSpPr>
            <a:spLocks noGrp="1" noRot="1" noChangeAspect="1"/>
          </p:cNvSpPr>
          <p:nvPr>
            <p:ph type="sldImg"/>
          </p:nvPr>
        </p:nvSpPr>
        <p:spPr>
          <a:xfrm>
            <a:off x="1003300" y="906463"/>
            <a:ext cx="5326063" cy="3357562"/>
          </a:xfrm>
          <a:prstGeom prst="rect">
            <a:avLst/>
          </a:prstGeom>
        </p:spPr>
      </p:sp>
      <p:sp>
        <p:nvSpPr>
          <p:cNvPr id="491"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a:solidFill>
                  <a:srgbClr val="000000"/>
                </a:solidFill>
                <a:latin typeface="Times New Roman"/>
              </a:rPr>
              <a:t>Setelah menyatukan potongan-potongan file layout web pada file index.blade.php, langkah selanjutnya adalah membuat link file yang akan diletakkan pada area  </a:t>
            </a:r>
            <a:r>
              <a:rPr lang="id-ID" sz="1300" b="1" spc="-1">
                <a:solidFill>
                  <a:srgbClr val="000000"/>
                </a:solidFill>
                <a:latin typeface="Times New Roman"/>
              </a:rPr>
              <a:t>@yield(‘content’)</a:t>
            </a:r>
            <a:r>
              <a:rPr lang="id-ID" sz="1300" spc="-1">
                <a:solidFill>
                  <a:srgbClr val="000000"/>
                </a:solidFill>
                <a:latin typeface="Times New Roman"/>
              </a:rPr>
              <a:t> pada index.blade.php seperti tampak di dalam slide dengan penjelasan kode program sebagai berikut: </a:t>
            </a:r>
            <a:endParaRPr lang="id-ID" sz="1300" spc="-1">
              <a:latin typeface="Arial"/>
            </a:endParaRPr>
          </a:p>
          <a:p>
            <a:pPr marL="160425" indent="-160046" algn="just">
              <a:lnSpc>
                <a:spcPct val="150000"/>
              </a:lnSpc>
              <a:buClr>
                <a:srgbClr val="000000"/>
              </a:buClr>
              <a:buFont typeface="Arial"/>
              <a:buChar char="•"/>
            </a:pPr>
            <a:r>
              <a:rPr lang="id-ID" sz="1300" b="1" spc="-1">
                <a:solidFill>
                  <a:srgbClr val="000000"/>
                </a:solidFill>
                <a:latin typeface="Courier New"/>
              </a:rPr>
              <a:t>@extends('layouts.index’) </a:t>
            </a:r>
            <a:r>
              <a:rPr lang="id-ID" sz="1300" spc="-1">
                <a:solidFill>
                  <a:srgbClr val="000000"/>
                </a:solidFill>
                <a:latin typeface="Times New Roman"/>
              </a:rPr>
              <a:t>berarti menyertakan layout web pada file index.blade.php.</a:t>
            </a:r>
            <a:endParaRPr lang="id-ID" sz="1300" spc="-1">
              <a:latin typeface="Arial"/>
            </a:endParaRPr>
          </a:p>
          <a:p>
            <a:pPr marL="160425" indent="-160046" algn="just">
              <a:lnSpc>
                <a:spcPct val="150000"/>
              </a:lnSpc>
              <a:buClr>
                <a:srgbClr val="000000"/>
              </a:buClr>
              <a:buFont typeface="Arial"/>
              <a:buChar char="•"/>
            </a:pPr>
            <a:r>
              <a:rPr lang="id-ID" sz="1300" b="1" spc="-1">
                <a:solidFill>
                  <a:srgbClr val="000000"/>
                </a:solidFill>
                <a:latin typeface="Courier New"/>
              </a:rPr>
              <a:t>@section('content’)</a:t>
            </a:r>
            <a:r>
              <a:rPr lang="id-ID" sz="1300" b="1" spc="-1">
                <a:solidFill>
                  <a:srgbClr val="000000"/>
                </a:solidFill>
                <a:latin typeface="Times New Roman"/>
              </a:rPr>
              <a:t> </a:t>
            </a:r>
            <a:r>
              <a:rPr lang="id-ID" sz="1300" spc="-1">
                <a:solidFill>
                  <a:srgbClr val="000000"/>
                </a:solidFill>
                <a:latin typeface="Times New Roman"/>
              </a:rPr>
              <a:t>batas awal area konten web yang akan ditampilkan.</a:t>
            </a:r>
            <a:endParaRPr lang="id-ID" sz="1300" spc="-1">
              <a:latin typeface="Arial"/>
            </a:endParaRPr>
          </a:p>
          <a:p>
            <a:pPr marL="160425" indent="-160046" algn="just">
              <a:lnSpc>
                <a:spcPct val="150000"/>
              </a:lnSpc>
              <a:buClr>
                <a:srgbClr val="000000"/>
              </a:buClr>
              <a:buFont typeface="Arial"/>
              <a:buChar char="•"/>
            </a:pPr>
            <a:r>
              <a:rPr lang="id-ID" sz="1300" b="1" spc="-1">
                <a:solidFill>
                  <a:srgbClr val="000000"/>
                </a:solidFill>
                <a:latin typeface="Courier New"/>
              </a:rPr>
              <a:t>@endsection </a:t>
            </a:r>
            <a:r>
              <a:rPr lang="id-ID" sz="1300" spc="-1">
                <a:solidFill>
                  <a:srgbClr val="000000"/>
                </a:solidFill>
                <a:latin typeface="Times New Roman"/>
              </a:rPr>
              <a:t>batas akhir area konten web yang akan ditampilkan.</a:t>
            </a: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1667701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 name="PlaceHolder 1"/>
          <p:cNvSpPr>
            <a:spLocks noGrp="1" noRot="1" noChangeAspect="1"/>
          </p:cNvSpPr>
          <p:nvPr>
            <p:ph type="sldImg"/>
          </p:nvPr>
        </p:nvSpPr>
        <p:spPr>
          <a:xfrm>
            <a:off x="1003300" y="906463"/>
            <a:ext cx="5326063" cy="3357562"/>
          </a:xfrm>
          <a:prstGeom prst="rect">
            <a:avLst/>
          </a:prstGeom>
        </p:spPr>
      </p:sp>
      <p:sp>
        <p:nvSpPr>
          <p:cNvPr id="493"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a:solidFill>
                  <a:srgbClr val="000000"/>
                </a:solidFill>
                <a:latin typeface="Times New Roman"/>
              </a:rPr>
              <a:t>Setelah menyatukan potongan-potongan file layout web pada file header.blade.php, langkah selanjutnya adalah memberikan konten pada potongan-potongan layout tersebut. Potongan file pertama pada baris pertama adalah header.blade.php dengan 12 grid yang berisi:</a:t>
            </a:r>
            <a:endParaRPr lang="id-ID" sz="1300" spc="-1">
              <a:latin typeface="Arial"/>
            </a:endParaRPr>
          </a:p>
          <a:p>
            <a:pPr marL="160425" indent="-160046" algn="just">
              <a:lnSpc>
                <a:spcPct val="150000"/>
              </a:lnSpc>
              <a:buClr>
                <a:srgbClr val="000000"/>
              </a:buClr>
              <a:buFont typeface="Arial"/>
              <a:buChar char="•"/>
            </a:pPr>
            <a:r>
              <a:rPr lang="id-ID" sz="1300" b="1" spc="-1">
                <a:solidFill>
                  <a:srgbClr val="000000"/>
                </a:solidFill>
                <a:latin typeface="Courier New"/>
              </a:rPr>
              <a:t>&lt;link href="{{ asset('css/bootstrap.min.css') }}" rel="stylesheet"&gt; </a:t>
            </a:r>
            <a:r>
              <a:rPr lang="id-ID" sz="1300" spc="-1">
                <a:solidFill>
                  <a:srgbClr val="000000"/>
                </a:solidFill>
                <a:latin typeface="Times New Roman"/>
              </a:rPr>
              <a:t>berisi file css untuk RWD Bootstrap.</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Komponen bootstrap carousel untuk slide banner web.</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 </a:t>
            </a:r>
            <a:r>
              <a:rPr lang="id-ID" sz="1300" b="1" spc="-1">
                <a:solidFill>
                  <a:srgbClr val="000000"/>
                </a:solidFill>
                <a:latin typeface="Courier New"/>
              </a:rPr>
              <a:t>&lt;img src="{{ url('images/1.jpg') }}“ /&gt; </a:t>
            </a:r>
            <a:r>
              <a:rPr lang="id-ID" sz="1300" spc="-1">
                <a:solidFill>
                  <a:srgbClr val="000000"/>
                </a:solidFill>
                <a:latin typeface="Times New Roman"/>
              </a:rPr>
              <a:t>berisi slider gambar dengan memanggil fungsi url() pada Laravel.</a:t>
            </a:r>
            <a:endParaRPr lang="id-ID" sz="1300" spc="-1">
              <a:latin typeface="Arial"/>
            </a:endParaRPr>
          </a:p>
        </p:txBody>
      </p:sp>
    </p:spTree>
    <p:extLst>
      <p:ext uri="{BB962C8B-B14F-4D97-AF65-F5344CB8AC3E}">
        <p14:creationId xmlns:p14="http://schemas.microsoft.com/office/powerpoint/2010/main" val="72173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PlaceHolder 1"/>
          <p:cNvSpPr>
            <a:spLocks noGrp="1" noRot="1" noChangeAspect="1"/>
          </p:cNvSpPr>
          <p:nvPr>
            <p:ph type="sldImg"/>
          </p:nvPr>
        </p:nvSpPr>
        <p:spPr>
          <a:xfrm>
            <a:off x="1003300" y="906463"/>
            <a:ext cx="5326063" cy="3357562"/>
          </a:xfrm>
          <a:prstGeom prst="rect">
            <a:avLst/>
          </a:prstGeom>
        </p:spPr>
      </p:sp>
      <p:sp>
        <p:nvSpPr>
          <p:cNvPr id="495"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a:solidFill>
                  <a:srgbClr val="000000"/>
                </a:solidFill>
                <a:latin typeface="Times New Roman"/>
              </a:rPr>
              <a:t>Potongan file layout web berikutnya adalah potongan file menu.blade.php dengan sistem grid kolom 12 grid yang berisi:</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Komponen navbar bootstrap.</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Memanggil route web aplikasi yang berada di file routes/web.php, yaitu route:</a:t>
            </a:r>
            <a:endParaRPr lang="id-ID" sz="1300" spc="-1">
              <a:latin typeface="Arial"/>
            </a:endParaRPr>
          </a:p>
          <a:p>
            <a:pPr marL="588728" lvl="1" indent="-160046" algn="just">
              <a:lnSpc>
                <a:spcPct val="150000"/>
              </a:lnSpc>
              <a:buClr>
                <a:srgbClr val="000000"/>
              </a:buClr>
              <a:buFont typeface="Arial"/>
              <a:buChar char="•"/>
            </a:pPr>
            <a:r>
              <a:rPr lang="id-ID" sz="1300" b="1" spc="-1">
                <a:solidFill>
                  <a:srgbClr val="000000"/>
                </a:solidFill>
                <a:latin typeface="Courier New"/>
              </a:rPr>
              <a:t>{{ url(‘/home’) }} </a:t>
            </a:r>
            <a:endParaRPr lang="id-ID" sz="1300" spc="-1">
              <a:latin typeface="Arial"/>
            </a:endParaRPr>
          </a:p>
          <a:p>
            <a:pPr marL="588728" lvl="1" indent="-160046" algn="just">
              <a:lnSpc>
                <a:spcPct val="150000"/>
              </a:lnSpc>
              <a:buClr>
                <a:srgbClr val="000000"/>
              </a:buClr>
              <a:buFont typeface="Arial"/>
              <a:buChar char="•"/>
            </a:pPr>
            <a:r>
              <a:rPr lang="id-ID" sz="1300" b="1" spc="-1">
                <a:solidFill>
                  <a:srgbClr val="000000"/>
                </a:solidFill>
                <a:latin typeface="Courier New"/>
              </a:rPr>
              <a:t>{{ url(‘/about’) }}</a:t>
            </a:r>
            <a:endParaRPr lang="id-ID" sz="1300" spc="-1">
              <a:latin typeface="Arial"/>
            </a:endParaRPr>
          </a:p>
          <a:p>
            <a:pPr marL="428304" algn="just">
              <a:lnSpc>
                <a:spcPct val="150000"/>
              </a:lnSpc>
            </a:pPr>
            <a:endParaRPr lang="id-ID" sz="1300" spc="-1">
              <a:latin typeface="Arial"/>
            </a:endParaRPr>
          </a:p>
          <a:p>
            <a:pPr marL="428304" algn="just">
              <a:lnSpc>
                <a:spcPct val="150000"/>
              </a:lnSpc>
            </a:pP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1978066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PlaceHolder 1"/>
          <p:cNvSpPr>
            <a:spLocks noGrp="1" noRot="1" noChangeAspect="1"/>
          </p:cNvSpPr>
          <p:nvPr>
            <p:ph type="sldImg"/>
          </p:nvPr>
        </p:nvSpPr>
        <p:spPr>
          <a:xfrm>
            <a:off x="1003300" y="906463"/>
            <a:ext cx="5326063" cy="3357562"/>
          </a:xfrm>
          <a:prstGeom prst="rect">
            <a:avLst/>
          </a:prstGeom>
        </p:spPr>
      </p:sp>
      <p:sp>
        <p:nvSpPr>
          <p:cNvPr id="497"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a:solidFill>
                  <a:srgbClr val="000000"/>
                </a:solidFill>
                <a:latin typeface="Times New Roman"/>
              </a:rPr>
              <a:t>Potongan file layout web berikutnya adalah potongan file sidebar.blade.php dengan sistem grid kolom 3 grid yang berisi:</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Komponen list-group bootstrap.</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Selanjutnya masing-masing listnya memanggil route web aplikasi yang berada di file routes/web.php.</a:t>
            </a: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927673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PlaceHolder 1"/>
          <p:cNvSpPr>
            <a:spLocks noGrp="1" noRot="1" noChangeAspect="1"/>
          </p:cNvSpPr>
          <p:nvPr>
            <p:ph type="sldImg"/>
          </p:nvPr>
        </p:nvSpPr>
        <p:spPr>
          <a:xfrm>
            <a:off x="1003300" y="906463"/>
            <a:ext cx="5326063" cy="3357562"/>
          </a:xfrm>
          <a:prstGeom prst="rect">
            <a:avLst/>
          </a:prstGeom>
        </p:spPr>
      </p:sp>
      <p:sp>
        <p:nvSpPr>
          <p:cNvPr id="499"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a:solidFill>
                  <a:srgbClr val="000000"/>
                </a:solidFill>
                <a:latin typeface="Times New Roman"/>
              </a:rPr>
              <a:t>Potongan file layout web berikutnya adalah potongan file footer.blade.php dengan sistem grid kolom 12 grid yang berisi:</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Komponen alert bootstrap.</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File-file javascript yang berada pada folder public/js yang dipanggil dengan fungsi asset bawaan dari Laravel yaitu fie:</a:t>
            </a:r>
            <a:endParaRPr lang="id-ID" sz="1300" spc="-1">
              <a:latin typeface="Arial"/>
            </a:endParaRPr>
          </a:p>
          <a:p>
            <a:pPr marL="588728" lvl="1" indent="-160046">
              <a:lnSpc>
                <a:spcPct val="150000"/>
              </a:lnSpc>
              <a:buClr>
                <a:srgbClr val="000000"/>
              </a:buClr>
              <a:buFont typeface="Arial"/>
              <a:buChar char="•"/>
            </a:pPr>
            <a:r>
              <a:rPr lang="id-ID" sz="1300" spc="-1">
                <a:solidFill>
                  <a:srgbClr val="000000"/>
                </a:solidFill>
                <a:latin typeface="Times New Roman"/>
              </a:rPr>
              <a:t>jquery.min.js</a:t>
            </a:r>
            <a:endParaRPr lang="id-ID" sz="1300" spc="-1">
              <a:latin typeface="Arial"/>
            </a:endParaRPr>
          </a:p>
          <a:p>
            <a:pPr marL="588728" lvl="1" indent="-160046">
              <a:lnSpc>
                <a:spcPct val="150000"/>
              </a:lnSpc>
              <a:buClr>
                <a:srgbClr val="000000"/>
              </a:buClr>
              <a:buFont typeface="Arial"/>
              <a:buChar char="•"/>
            </a:pPr>
            <a:r>
              <a:rPr lang="id-ID" sz="1300" spc="-1">
                <a:solidFill>
                  <a:srgbClr val="000000"/>
                </a:solidFill>
                <a:latin typeface="Times New Roman"/>
              </a:rPr>
              <a:t>popper.min.js</a:t>
            </a:r>
            <a:endParaRPr lang="id-ID" sz="1300" spc="-1">
              <a:latin typeface="Arial"/>
            </a:endParaRPr>
          </a:p>
          <a:p>
            <a:pPr marL="588728" lvl="1" indent="-160046">
              <a:lnSpc>
                <a:spcPct val="150000"/>
              </a:lnSpc>
              <a:buClr>
                <a:srgbClr val="000000"/>
              </a:buClr>
              <a:buFont typeface="Arial"/>
              <a:buChar char="•"/>
            </a:pPr>
            <a:r>
              <a:rPr lang="id-ID" sz="1300" spc="-1">
                <a:solidFill>
                  <a:srgbClr val="000000"/>
                </a:solidFill>
                <a:latin typeface="Times New Roman"/>
              </a:rPr>
              <a:t>bootstrap.min.js</a:t>
            </a: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2802395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 name="PlaceHolder 1"/>
          <p:cNvSpPr>
            <a:spLocks noGrp="1" noRot="1" noChangeAspect="1"/>
          </p:cNvSpPr>
          <p:nvPr>
            <p:ph type="sldImg"/>
          </p:nvPr>
        </p:nvSpPr>
        <p:spPr>
          <a:xfrm>
            <a:off x="1003300" y="906463"/>
            <a:ext cx="5326063" cy="3357562"/>
          </a:xfrm>
          <a:prstGeom prst="rect">
            <a:avLst/>
          </a:prstGeom>
        </p:spPr>
      </p:sp>
      <p:sp>
        <p:nvSpPr>
          <p:cNvPr id="501"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a:solidFill>
                  <a:srgbClr val="000000"/>
                </a:solidFill>
                <a:latin typeface="Times New Roman"/>
              </a:rPr>
              <a:t>Setelah setelah membuat web layout dengan system grid, langkah selanjutnya adalah membuat halaman dinamis di layout web tersebut. Pada latihan kali ini kita akan membuat dua buah view yang nanti akan menjadi halaman dinamis di layout web yang sudah kita buat. Agar lebih dinamis, maka di halaman web tersebut kita buat hyperlink menunya. Halaman web dinamis tersebut adalah sebagai berikut:</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Halaman home.blade.php yang berisi halaman beranda aplikasi web menggunakan komponen jumbotron dari bootstrap.</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Halaman aboutus.blade.php yang berisi halaman profile aplikasi web menggunakan komponen accordion dari bootstrap.</a:t>
            </a:r>
            <a:endParaRPr lang="id-ID" sz="1300" spc="-1">
              <a:latin typeface="Arial"/>
            </a:endParaRPr>
          </a:p>
          <a:p>
            <a:pPr algn="just">
              <a:lnSpc>
                <a:spcPct val="150000"/>
              </a:lnSpc>
            </a:pPr>
            <a:endParaRPr lang="id-ID" sz="1300" spc="-1">
              <a:latin typeface="Arial"/>
            </a:endParaRPr>
          </a:p>
          <a:p>
            <a:pPr algn="just">
              <a:lnSpc>
                <a:spcPct val="150000"/>
              </a:lnSpc>
            </a:pPr>
            <a:r>
              <a:rPr lang="id-ID" sz="1300" spc="-1">
                <a:solidFill>
                  <a:srgbClr val="000000"/>
                </a:solidFill>
                <a:latin typeface="Times New Roman"/>
              </a:rPr>
              <a:t>Halaman web dinamis pertama yang kita buat adalah halaman home.blade.php yang berisi halaman beranda aplikasi web menggunakan komponen jumbotron dari bootstrap seperti tampak di dalam slide.</a:t>
            </a: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1319422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PlaceHolder 1"/>
          <p:cNvSpPr>
            <a:spLocks noGrp="1" noRot="1" noChangeAspect="1"/>
          </p:cNvSpPr>
          <p:nvPr>
            <p:ph type="sldImg"/>
          </p:nvPr>
        </p:nvSpPr>
        <p:spPr>
          <a:xfrm>
            <a:off x="1003300" y="906463"/>
            <a:ext cx="5326063" cy="3357562"/>
          </a:xfrm>
          <a:prstGeom prst="rect">
            <a:avLst/>
          </a:prstGeom>
        </p:spPr>
      </p:sp>
      <p:sp>
        <p:nvSpPr>
          <p:cNvPr id="503"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dirty="0">
                <a:solidFill>
                  <a:srgbClr val="000000"/>
                </a:solidFill>
                <a:latin typeface="Times New Roman" panose="02020603050405020304" pitchFamily="18" charset="0"/>
                <a:cs typeface="Times New Roman" panose="02020603050405020304" pitchFamily="18" charset="0"/>
              </a:rPr>
              <a:t>Halaman web dinamis yang kedua yang kita buat adalah halaman about.blade.php yang berisi halaman beranda aplikasi web menggunakan komponen accordion dari bootstrap seperti tampak di dalam slide dengan penjelasan kode program sebagai berikut:</a:t>
            </a:r>
            <a:endParaRPr lang="id-ID" sz="1300" spc="-1" dirty="0">
              <a:latin typeface="Times New Roman" panose="02020603050405020304" pitchFamily="18" charset="0"/>
              <a:cs typeface="Times New Roman" panose="02020603050405020304" pitchFamily="18" charset="0"/>
            </a:endParaRPr>
          </a:p>
          <a:p>
            <a:pPr marL="160425" indent="-160046" algn="just">
              <a:lnSpc>
                <a:spcPct val="150000"/>
              </a:lnSpc>
              <a:buClr>
                <a:srgbClr val="000000"/>
              </a:buClr>
              <a:buFont typeface="Arial"/>
              <a:buChar char="•"/>
            </a:pPr>
            <a:r>
              <a:rPr lang="id-ID" sz="1300" b="1" spc="-1" dirty="0">
                <a:solidFill>
                  <a:srgbClr val="000000"/>
                </a:solidFill>
                <a:latin typeface="Courier New"/>
              </a:rPr>
              <a:t>@extends('layouts.index’) </a:t>
            </a:r>
            <a:r>
              <a:rPr lang="id-ID" sz="1300" spc="-1" dirty="0">
                <a:solidFill>
                  <a:srgbClr val="000000"/>
                </a:solidFill>
                <a:latin typeface="Times New Roman"/>
              </a:rPr>
              <a:t>berarti menyertakan layout web pada file index.blade.php.</a:t>
            </a:r>
            <a:endParaRPr lang="id-ID" sz="1300" spc="-1" dirty="0">
              <a:latin typeface="Arial"/>
            </a:endParaRPr>
          </a:p>
          <a:p>
            <a:pPr marL="160425" indent="-160046" algn="just">
              <a:lnSpc>
                <a:spcPct val="150000"/>
              </a:lnSpc>
              <a:buClr>
                <a:srgbClr val="000000"/>
              </a:buClr>
              <a:buFont typeface="Arial"/>
              <a:buChar char="•"/>
            </a:pPr>
            <a:r>
              <a:rPr lang="id-ID" sz="1300" b="1" spc="-1" dirty="0">
                <a:solidFill>
                  <a:srgbClr val="000000"/>
                </a:solidFill>
                <a:latin typeface="Courier New"/>
              </a:rPr>
              <a:t>@section('content’)</a:t>
            </a:r>
            <a:r>
              <a:rPr lang="id-ID" sz="1300" b="1" spc="-1" dirty="0">
                <a:solidFill>
                  <a:srgbClr val="000000"/>
                </a:solidFill>
                <a:latin typeface="Times New Roman"/>
              </a:rPr>
              <a:t> </a:t>
            </a:r>
            <a:r>
              <a:rPr lang="id-ID" sz="1300" spc="-1" dirty="0">
                <a:solidFill>
                  <a:srgbClr val="000000"/>
                </a:solidFill>
                <a:latin typeface="Times New Roman"/>
              </a:rPr>
              <a:t>batas awal area konten web yang akan ditampilkan.</a:t>
            </a:r>
            <a:endParaRPr lang="id-ID" sz="1300" spc="-1" dirty="0">
              <a:latin typeface="Arial"/>
            </a:endParaRPr>
          </a:p>
          <a:p>
            <a:pPr marL="160425" indent="-160046" algn="just">
              <a:lnSpc>
                <a:spcPct val="150000"/>
              </a:lnSpc>
              <a:buClr>
                <a:srgbClr val="000000"/>
              </a:buClr>
              <a:buFont typeface="Arial"/>
              <a:buChar char="•"/>
            </a:pPr>
            <a:r>
              <a:rPr lang="id-ID" sz="1300" b="1" spc="-1" dirty="0">
                <a:solidFill>
                  <a:srgbClr val="000000"/>
                </a:solidFill>
                <a:latin typeface="Courier New"/>
              </a:rPr>
              <a:t>&lt;div class="accordion" id="accordionExample"&gt; </a:t>
            </a:r>
            <a:r>
              <a:rPr lang="id-ID" sz="1300" spc="-1" dirty="0">
                <a:solidFill>
                  <a:srgbClr val="000000"/>
                </a:solidFill>
                <a:latin typeface="Times New Roman"/>
              </a:rPr>
              <a:t>merupakan isi konten web menggunakan komponen accordion dari bootstrap.</a:t>
            </a:r>
            <a:endParaRPr lang="id-ID" sz="1300" spc="-1" dirty="0">
              <a:latin typeface="Arial"/>
            </a:endParaRPr>
          </a:p>
          <a:p>
            <a:pPr marL="160425" indent="-160046" algn="just">
              <a:lnSpc>
                <a:spcPct val="150000"/>
              </a:lnSpc>
              <a:buClr>
                <a:srgbClr val="000000"/>
              </a:buClr>
              <a:buFont typeface="Arial"/>
              <a:buChar char="•"/>
            </a:pPr>
            <a:r>
              <a:rPr lang="id-ID" sz="1300" b="1" spc="-1" dirty="0">
                <a:solidFill>
                  <a:srgbClr val="000000"/>
                </a:solidFill>
                <a:latin typeface="Courier New"/>
              </a:rPr>
              <a:t>@endsection </a:t>
            </a:r>
            <a:r>
              <a:rPr lang="id-ID" sz="1300" spc="-1" dirty="0">
                <a:solidFill>
                  <a:srgbClr val="000000"/>
                </a:solidFill>
                <a:latin typeface="Times New Roman"/>
              </a:rPr>
              <a:t>batas akhir area konten web yang akan ditampilkan.</a:t>
            </a:r>
            <a:endParaRPr lang="id-ID" sz="1300" spc="-1" dirty="0">
              <a:latin typeface="Arial"/>
            </a:endParaRPr>
          </a:p>
          <a:p>
            <a:pPr>
              <a:lnSpc>
                <a:spcPct val="100000"/>
              </a:lnSpc>
            </a:pPr>
            <a:endParaRPr lang="id-ID" sz="1300" spc="-1" dirty="0">
              <a:latin typeface="Arial"/>
            </a:endParaRPr>
          </a:p>
          <a:p>
            <a:pPr>
              <a:lnSpc>
                <a:spcPct val="100000"/>
              </a:lnSpc>
            </a:pPr>
            <a:endParaRPr lang="id-ID" sz="1300" spc="-1" dirty="0">
              <a:latin typeface="Arial"/>
            </a:endParaRPr>
          </a:p>
          <a:p>
            <a:pPr>
              <a:lnSpc>
                <a:spcPct val="100000"/>
              </a:lnSpc>
            </a:pPr>
            <a:endParaRPr lang="id-ID" sz="1300" spc="-1" dirty="0">
              <a:latin typeface="Arial"/>
            </a:endParaRPr>
          </a:p>
          <a:p>
            <a:pPr>
              <a:lnSpc>
                <a:spcPct val="100000"/>
              </a:lnSpc>
            </a:pPr>
            <a:endParaRPr lang="id-ID" sz="1300" spc="-1" dirty="0">
              <a:latin typeface="Arial"/>
            </a:endParaRPr>
          </a:p>
        </p:txBody>
      </p:sp>
    </p:spTree>
    <p:extLst>
      <p:ext uri="{BB962C8B-B14F-4D97-AF65-F5344CB8AC3E}">
        <p14:creationId xmlns:p14="http://schemas.microsoft.com/office/powerpoint/2010/main" val="942073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PlaceHolder 1"/>
          <p:cNvSpPr>
            <a:spLocks noGrp="1" noRot="1" noChangeAspect="1"/>
          </p:cNvSpPr>
          <p:nvPr>
            <p:ph type="sldImg"/>
          </p:nvPr>
        </p:nvSpPr>
        <p:spPr>
          <a:xfrm>
            <a:off x="1003300" y="906463"/>
            <a:ext cx="5326063" cy="3357562"/>
          </a:xfrm>
          <a:prstGeom prst="rect">
            <a:avLst/>
          </a:prstGeom>
        </p:spPr>
      </p:sp>
      <p:sp>
        <p:nvSpPr>
          <p:cNvPr id="505" name="PlaceHolder 2"/>
          <p:cNvSpPr>
            <a:spLocks noGrp="1"/>
          </p:cNvSpPr>
          <p:nvPr>
            <p:ph type="body"/>
          </p:nvPr>
        </p:nvSpPr>
        <p:spPr>
          <a:xfrm>
            <a:off x="790878" y="4576747"/>
            <a:ext cx="5839080" cy="4028583"/>
          </a:xfrm>
          <a:prstGeom prst="rect">
            <a:avLst/>
          </a:prstGeom>
        </p:spPr>
        <p:txBody>
          <a:bodyPr lIns="0" tIns="0" rIns="0" bIns="0">
            <a:noAutofit/>
          </a:bodyPr>
          <a:lstStyle/>
          <a:p>
            <a:pPr>
              <a:lnSpc>
                <a:spcPct val="150000"/>
              </a:lnSpc>
            </a:pPr>
            <a:r>
              <a:rPr lang="id-ID" sz="1300" spc="-1">
                <a:solidFill>
                  <a:srgbClr val="000000"/>
                </a:solidFill>
                <a:latin typeface="Times New Roman" panose="02020603050405020304" pitchFamily="18" charset="0"/>
                <a:cs typeface="Times New Roman" panose="02020603050405020304" pitchFamily="18" charset="0"/>
              </a:rPr>
              <a:t>Setelah membuat dua buah halaman web dinamis, langkah selanjutnya adalah membuat link menu di file menu.blade.php dengan penjelasan kode program sebagai berikut:</a:t>
            </a:r>
            <a:endParaRPr lang="id-ID" sz="1300" spc="-1">
              <a:latin typeface="Arial"/>
            </a:endParaRPr>
          </a:p>
          <a:p>
            <a:pPr marL="160425" indent="-160046" algn="just">
              <a:lnSpc>
                <a:spcPct val="150000"/>
              </a:lnSpc>
              <a:buClr>
                <a:srgbClr val="000000"/>
              </a:buClr>
              <a:buFont typeface="Arial"/>
              <a:buChar char="•"/>
            </a:pPr>
            <a:r>
              <a:rPr lang="id-ID" sz="1300" b="1" spc="-1">
                <a:solidFill>
                  <a:srgbClr val="000000"/>
                </a:solidFill>
                <a:latin typeface="Courier New"/>
              </a:rPr>
              <a:t>&lt;a </a:t>
            </a:r>
            <a:r>
              <a:rPr lang="id-ID" sz="1300" b="1" i="1" spc="-1">
                <a:solidFill>
                  <a:srgbClr val="000000"/>
                </a:solidFill>
                <a:latin typeface="Courier New"/>
              </a:rPr>
              <a:t>class</a:t>
            </a:r>
            <a:r>
              <a:rPr lang="id-ID" sz="1300" b="1" spc="-1">
                <a:solidFill>
                  <a:srgbClr val="000000"/>
                </a:solidFill>
                <a:latin typeface="Courier New"/>
              </a:rPr>
              <a:t>="nav-link" </a:t>
            </a:r>
            <a:r>
              <a:rPr lang="id-ID" sz="1300" b="1" i="1" spc="-1">
                <a:solidFill>
                  <a:srgbClr val="000000"/>
                </a:solidFill>
                <a:latin typeface="Courier New"/>
              </a:rPr>
              <a:t>href</a:t>
            </a:r>
            <a:r>
              <a:rPr lang="id-ID" sz="1300" b="1" spc="-1">
                <a:solidFill>
                  <a:srgbClr val="000000"/>
                </a:solidFill>
                <a:latin typeface="Courier New"/>
              </a:rPr>
              <a:t>="{{ url('home') }}"&gt;Home&lt;/a&gt; </a:t>
            </a:r>
            <a:r>
              <a:rPr lang="id-ID" sz="1300" spc="-1">
                <a:solidFill>
                  <a:srgbClr val="000000"/>
                </a:solidFill>
                <a:latin typeface="Times New Roman"/>
              </a:rPr>
              <a:t>berarti mengarahkan request link menu home ke route home yang yang di file web.php yang ada di folder routes.</a:t>
            </a:r>
            <a:endParaRPr lang="id-ID" sz="1300" spc="-1">
              <a:latin typeface="Arial"/>
            </a:endParaRPr>
          </a:p>
          <a:p>
            <a:pPr marL="160425" indent="-160046">
              <a:lnSpc>
                <a:spcPct val="150000"/>
              </a:lnSpc>
              <a:buClr>
                <a:srgbClr val="000000"/>
              </a:buClr>
              <a:buFont typeface="Arial"/>
              <a:buChar char="•"/>
            </a:pPr>
            <a:r>
              <a:rPr lang="id-ID" sz="1300" b="1" i="1" spc="-1">
                <a:solidFill>
                  <a:srgbClr val="000000"/>
                </a:solidFill>
                <a:latin typeface="Courier New"/>
              </a:rPr>
              <a:t>&lt;a class="nav-link" href="{{url('about')}}"&gt;About Us&lt;/a&gt; </a:t>
            </a:r>
            <a:r>
              <a:rPr lang="id-ID" sz="1300" spc="-1">
                <a:solidFill>
                  <a:srgbClr val="000000"/>
                </a:solidFill>
                <a:latin typeface="Times New Roman"/>
              </a:rPr>
              <a:t>berarti mengarahkan request link menu aboiut ke route about yang yang di file web.php yang ada di folder routes.</a:t>
            </a: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4806993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PlaceHolder 1"/>
          <p:cNvSpPr>
            <a:spLocks noGrp="1" noRot="1" noChangeAspect="1"/>
          </p:cNvSpPr>
          <p:nvPr>
            <p:ph type="sldImg"/>
          </p:nvPr>
        </p:nvSpPr>
        <p:spPr>
          <a:xfrm>
            <a:off x="1003300" y="906463"/>
            <a:ext cx="5326063" cy="3357562"/>
          </a:xfrm>
          <a:prstGeom prst="rect">
            <a:avLst/>
          </a:prstGeom>
        </p:spPr>
      </p:sp>
      <p:sp>
        <p:nvSpPr>
          <p:cNvPr id="507"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00000"/>
              </a:lnSpc>
            </a:pPr>
            <a:r>
              <a:rPr lang="id-ID" sz="1300" spc="-1">
                <a:solidFill>
                  <a:srgbClr val="000000"/>
                </a:solidFill>
                <a:latin typeface="Times New Roman" panose="02020603050405020304" pitchFamily="18" charset="0"/>
                <a:cs typeface="Times New Roman" panose="02020603050405020304" pitchFamily="18" charset="0"/>
              </a:rPr>
              <a:t>Setelah membuat dua buah halaman web dinamis dan membuat link menu, langkah selanjutnya adalah menambahkan route di file web.php yang berada di folder routes dengan penjelasan kode program sebagai berikut:</a:t>
            </a:r>
            <a:endParaRPr lang="id-ID" sz="1300" spc="-1">
              <a:latin typeface="Times New Roman" panose="02020603050405020304" pitchFamily="18" charset="0"/>
              <a:cs typeface="Times New Roman" panose="02020603050405020304" pitchFamily="18" charset="0"/>
            </a:endParaRPr>
          </a:p>
          <a:p>
            <a:pPr marL="227016" indent="-227016" algn="just"/>
            <a:endParaRPr lang="id-ID" sz="1300" spc="-1">
              <a:latin typeface="Arial"/>
            </a:endParaRPr>
          </a:p>
          <a:p>
            <a:pPr marL="160425" indent="-160046" algn="just">
              <a:buClr>
                <a:srgbClr val="000000"/>
              </a:buClr>
              <a:buFont typeface="Arial"/>
              <a:buChar char="•"/>
            </a:pPr>
            <a:r>
              <a:rPr lang="id-ID" sz="1300" b="1" spc="-1">
                <a:solidFill>
                  <a:srgbClr val="000000"/>
                </a:solidFill>
                <a:latin typeface="Courier New"/>
              </a:rPr>
              <a:t>Route::get(‘/home', function() { ... })</a:t>
            </a:r>
            <a:endParaRPr lang="id-ID" sz="1300" spc="-1">
              <a:latin typeface="Arial"/>
            </a:endParaRPr>
          </a:p>
          <a:p>
            <a:pPr algn="just">
              <a:lnSpc>
                <a:spcPct val="100000"/>
              </a:lnSpc>
            </a:pPr>
            <a:r>
              <a:rPr lang="id-ID" sz="1300" spc="-1">
                <a:solidFill>
                  <a:srgbClr val="000000"/>
                </a:solidFill>
                <a:latin typeface="Times New Roman"/>
              </a:rPr>
              <a:t>Parameter get menjelaskan jenis request yang diterima dalam contoh ini </a:t>
            </a:r>
            <a:r>
              <a:rPr lang="id-ID" sz="1300" b="1" spc="-1">
                <a:solidFill>
                  <a:srgbClr val="000000"/>
                </a:solidFill>
                <a:latin typeface="Times New Roman"/>
              </a:rPr>
              <a:t>GET</a:t>
            </a:r>
            <a:r>
              <a:rPr lang="id-ID" sz="1300" spc="-1">
                <a:solidFill>
                  <a:srgbClr val="000000"/>
                </a:solidFill>
                <a:latin typeface="Times New Roman"/>
              </a:rPr>
              <a:t> request. </a:t>
            </a:r>
            <a:endParaRPr lang="id-ID" sz="1300" spc="-1">
              <a:latin typeface="Arial"/>
            </a:endParaRPr>
          </a:p>
          <a:p>
            <a:pPr marL="160425" indent="-160046" algn="just">
              <a:buClr>
                <a:srgbClr val="000000"/>
              </a:buClr>
              <a:buFont typeface="Arial"/>
              <a:buChar char="•"/>
            </a:pPr>
            <a:r>
              <a:rPr lang="id-ID" sz="1300" b="1" spc="-1">
                <a:solidFill>
                  <a:srgbClr val="000000"/>
                </a:solidFill>
                <a:latin typeface="Courier New"/>
              </a:rPr>
              <a:t>/home</a:t>
            </a:r>
            <a:endParaRPr lang="id-ID" sz="1300" spc="-1">
              <a:latin typeface="Arial"/>
            </a:endParaRPr>
          </a:p>
          <a:p>
            <a:pPr algn="just">
              <a:lnSpc>
                <a:spcPct val="100000"/>
              </a:lnSpc>
            </a:pPr>
            <a:r>
              <a:rPr lang="id-ID" sz="1300" spc="-1">
                <a:solidFill>
                  <a:srgbClr val="000000"/>
                </a:solidFill>
                <a:latin typeface="Times New Roman"/>
              </a:rPr>
              <a:t>Merupakan URL yang kita inginkan untuk diakses.</a:t>
            </a:r>
            <a:endParaRPr lang="id-ID" sz="1300" spc="-1">
              <a:latin typeface="Arial"/>
            </a:endParaRPr>
          </a:p>
          <a:p>
            <a:pPr marL="160425" indent="-160046" algn="just">
              <a:buClr>
                <a:srgbClr val="000000"/>
              </a:buClr>
              <a:buFont typeface="Arial"/>
              <a:buChar char="•"/>
            </a:pPr>
            <a:r>
              <a:rPr lang="id-ID" sz="1300" b="1" spc="-1">
                <a:solidFill>
                  <a:srgbClr val="000000"/>
                </a:solidFill>
                <a:latin typeface="Courier New"/>
              </a:rPr>
              <a:t>return view(‘layouts/index')</a:t>
            </a:r>
            <a:endParaRPr lang="id-ID" sz="1300" spc="-1">
              <a:latin typeface="Arial"/>
            </a:endParaRPr>
          </a:p>
          <a:p>
            <a:pPr algn="just">
              <a:lnSpc>
                <a:spcPct val="100000"/>
              </a:lnSpc>
            </a:pPr>
            <a:r>
              <a:rPr lang="id-ID" sz="1300" spc="-1">
                <a:solidFill>
                  <a:srgbClr val="000000"/>
                </a:solidFill>
                <a:latin typeface="Times New Roman"/>
              </a:rPr>
              <a:t>Request akan di arahkan ke halaman home.blade.php yang berada di dalam folder layouts.</a:t>
            </a:r>
            <a:endParaRPr lang="id-ID" sz="1300" spc="-1">
              <a:latin typeface="Arial"/>
            </a:endParaRPr>
          </a:p>
          <a:p>
            <a:pPr marL="160425" indent="-160046" algn="just">
              <a:buClr>
                <a:srgbClr val="000000"/>
              </a:buClr>
              <a:buFont typeface="Arial"/>
              <a:buChar char="•"/>
            </a:pPr>
            <a:r>
              <a:rPr lang="id-ID" sz="1300" b="1" spc="-1">
                <a:solidFill>
                  <a:srgbClr val="000000"/>
                </a:solidFill>
                <a:latin typeface="Courier New"/>
              </a:rPr>
              <a:t>Route::get(‘/about', function() { ... })</a:t>
            </a:r>
            <a:endParaRPr lang="id-ID" sz="1300" spc="-1">
              <a:latin typeface="Arial"/>
            </a:endParaRPr>
          </a:p>
          <a:p>
            <a:pPr algn="just">
              <a:lnSpc>
                <a:spcPct val="100000"/>
              </a:lnSpc>
            </a:pPr>
            <a:r>
              <a:rPr lang="id-ID" sz="1300" spc="-1">
                <a:solidFill>
                  <a:srgbClr val="000000"/>
                </a:solidFill>
                <a:latin typeface="Times New Roman"/>
              </a:rPr>
              <a:t>Parameter get menjelaskan jenis request yang diterima dalam contoh ini </a:t>
            </a:r>
            <a:r>
              <a:rPr lang="id-ID" sz="1300" b="1" spc="-1">
                <a:solidFill>
                  <a:srgbClr val="000000"/>
                </a:solidFill>
                <a:latin typeface="Times New Roman"/>
              </a:rPr>
              <a:t>GET</a:t>
            </a:r>
            <a:r>
              <a:rPr lang="id-ID" sz="1300" spc="-1">
                <a:solidFill>
                  <a:srgbClr val="000000"/>
                </a:solidFill>
                <a:latin typeface="Times New Roman"/>
              </a:rPr>
              <a:t> request.</a:t>
            </a:r>
            <a:endParaRPr lang="id-ID" sz="1300" spc="-1">
              <a:latin typeface="Arial"/>
            </a:endParaRPr>
          </a:p>
          <a:p>
            <a:pPr marL="160425" indent="-160046" algn="just">
              <a:buClr>
                <a:srgbClr val="000000"/>
              </a:buClr>
              <a:buFont typeface="Arial"/>
              <a:buChar char="•"/>
            </a:pPr>
            <a:r>
              <a:rPr lang="id-ID" sz="1300" b="1" spc="-1">
                <a:solidFill>
                  <a:srgbClr val="000000"/>
                </a:solidFill>
                <a:latin typeface="Courier New"/>
              </a:rPr>
              <a:t>/about</a:t>
            </a:r>
            <a:endParaRPr lang="id-ID" sz="1300" spc="-1">
              <a:latin typeface="Arial"/>
            </a:endParaRPr>
          </a:p>
          <a:p>
            <a:pPr algn="just">
              <a:lnSpc>
                <a:spcPct val="100000"/>
              </a:lnSpc>
            </a:pPr>
            <a:r>
              <a:rPr lang="id-ID" sz="1300" spc="-1">
                <a:solidFill>
                  <a:srgbClr val="000000"/>
                </a:solidFill>
                <a:latin typeface="Times New Roman"/>
              </a:rPr>
              <a:t>Merupakan URL yang kita inginkan untuk diakses.</a:t>
            </a:r>
            <a:endParaRPr lang="id-ID" sz="1300" spc="-1">
              <a:latin typeface="Arial"/>
            </a:endParaRPr>
          </a:p>
          <a:p>
            <a:pPr marL="160425" indent="-160046" algn="just">
              <a:buClr>
                <a:srgbClr val="000000"/>
              </a:buClr>
              <a:buFont typeface="Arial"/>
              <a:buChar char="•"/>
            </a:pPr>
            <a:r>
              <a:rPr lang="id-ID" sz="1300" b="1" spc="-1">
                <a:solidFill>
                  <a:srgbClr val="000000"/>
                </a:solidFill>
                <a:latin typeface="Courier New"/>
              </a:rPr>
              <a:t>return view(‘about')</a:t>
            </a:r>
            <a:endParaRPr lang="id-ID" sz="1300" spc="-1">
              <a:latin typeface="Arial"/>
            </a:endParaRPr>
          </a:p>
          <a:p>
            <a:pPr algn="just">
              <a:lnSpc>
                <a:spcPct val="100000"/>
              </a:lnSpc>
            </a:pPr>
            <a:r>
              <a:rPr lang="id-ID" sz="1300" spc="-1">
                <a:solidFill>
                  <a:srgbClr val="000000"/>
                </a:solidFill>
                <a:latin typeface="Times New Roman"/>
              </a:rPr>
              <a:t>Request akan di arahkan ke halaman about.blade.php yang berada di dalam folder layouts.</a:t>
            </a:r>
            <a:endParaRPr lang="id-ID" sz="1300" spc="-1">
              <a:latin typeface="Arial"/>
            </a:endParaRPr>
          </a:p>
          <a:p>
            <a:pPr>
              <a:lnSpc>
                <a:spcPct val="15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4295684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PlaceHolder 1"/>
          <p:cNvSpPr>
            <a:spLocks noGrp="1" noRot="1" noChangeAspect="1"/>
          </p:cNvSpPr>
          <p:nvPr>
            <p:ph type="sldImg"/>
          </p:nvPr>
        </p:nvSpPr>
        <p:spPr>
          <a:xfrm>
            <a:off x="1003300" y="906463"/>
            <a:ext cx="5326063" cy="3357562"/>
          </a:xfrm>
          <a:prstGeom prst="rect">
            <a:avLst/>
          </a:prstGeom>
        </p:spPr>
      </p:sp>
      <p:sp>
        <p:nvSpPr>
          <p:cNvPr id="509"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a:solidFill>
                  <a:srgbClr val="000000"/>
                </a:solidFill>
                <a:latin typeface="Times New Roman"/>
              </a:rPr>
              <a:t>Untuk menampilkan hasil  route dengan menggunakan Controller melalui web browser ikuti langkah-langkah sebagai berikut:</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Buka CMD, lalu masuk ke folder aplikasi web Laravel Anda.</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Pada CMD ketikkan perintah: </a:t>
            </a:r>
            <a:r>
              <a:rPr lang="id-ID" sz="1300" b="1" spc="-1">
                <a:solidFill>
                  <a:srgbClr val="000000"/>
                </a:solidFill>
                <a:latin typeface="Courier New"/>
              </a:rPr>
              <a:t>php artisan serve.</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Hidupkan service apache/web server Anda.</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Buka salah satu web browser kesukaan Anda, misal: Google Chrome atau Firefox.</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Klik menu home. Pada alamat web/url akan terlihat request http://localhost:8000/home.</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Selamat Anda sudah berhasil menampilkan route dinamis view pada aplikasi framework Laravel Anda.</a:t>
            </a:r>
            <a:endParaRPr lang="id-ID" sz="1300" spc="-1">
              <a:latin typeface="Arial"/>
            </a:endParaRPr>
          </a:p>
          <a:p>
            <a:pPr>
              <a:lnSpc>
                <a:spcPct val="100000"/>
              </a:lnSpc>
            </a:pPr>
            <a:endParaRPr lang="id-ID" sz="1300" spc="-1">
              <a:latin typeface="Arial"/>
            </a:endParaRPr>
          </a:p>
          <a:p>
            <a:pPr algn="just">
              <a:lnSpc>
                <a:spcPct val="150000"/>
              </a:lnSpc>
            </a:pPr>
            <a:endParaRPr lang="id-ID" sz="1300" spc="-1">
              <a:latin typeface="Arial"/>
            </a:endParaRPr>
          </a:p>
        </p:txBody>
      </p:sp>
    </p:spTree>
    <p:extLst>
      <p:ext uri="{BB962C8B-B14F-4D97-AF65-F5344CB8AC3E}">
        <p14:creationId xmlns:p14="http://schemas.microsoft.com/office/powerpoint/2010/main" val="1837263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PlaceHolder 1"/>
          <p:cNvSpPr>
            <a:spLocks noGrp="1" noRot="1" noChangeAspect="1"/>
          </p:cNvSpPr>
          <p:nvPr>
            <p:ph type="sldImg"/>
          </p:nvPr>
        </p:nvSpPr>
        <p:spPr>
          <a:xfrm>
            <a:off x="1003300" y="906463"/>
            <a:ext cx="5326063" cy="3357562"/>
          </a:xfrm>
          <a:prstGeom prst="rect">
            <a:avLst/>
          </a:prstGeom>
        </p:spPr>
      </p:sp>
      <p:sp>
        <p:nvSpPr>
          <p:cNvPr id="475" name="PlaceHolder 2"/>
          <p:cNvSpPr>
            <a:spLocks noGrp="1"/>
          </p:cNvSpPr>
          <p:nvPr>
            <p:ph type="body"/>
          </p:nvPr>
        </p:nvSpPr>
        <p:spPr>
          <a:xfrm>
            <a:off x="790878" y="4576747"/>
            <a:ext cx="5839080" cy="4028583"/>
          </a:xfrm>
          <a:prstGeom prst="rect">
            <a:avLst/>
          </a:prstGeom>
        </p:spPr>
        <p:txBody>
          <a:bodyPr lIns="0" tIns="0" rIns="0" bIns="0">
            <a:noAutofit/>
          </a:bodyPr>
          <a:lstStyle/>
          <a:p>
            <a:pPr>
              <a:lnSpc>
                <a:spcPct val="150000"/>
              </a:lnSpc>
            </a:pPr>
            <a:r>
              <a:rPr lang="id-ID" sz="1300" spc="-1">
                <a:solidFill>
                  <a:srgbClr val="000000"/>
                </a:solidFill>
                <a:latin typeface="Times New Roman"/>
              </a:rPr>
              <a:t>Pada kesempatan kali ini kita menggunakan layout web Responsive Web Design (RWD) Boostrap, dengan komponen-komponen</a:t>
            </a:r>
            <a:r>
              <a:rPr lang="id-ID" spc="-1">
                <a:solidFill>
                  <a:srgbClr val="000000"/>
                </a:solidFill>
                <a:latin typeface="Times New Roman"/>
              </a:rPr>
              <a:t> berikut:</a:t>
            </a:r>
            <a:endParaRPr lang="id-ID" sz="1300" spc="-1">
              <a:latin typeface="Arial"/>
            </a:endParaRPr>
          </a:p>
          <a:p>
            <a:pPr marL="160425" indent="-160046">
              <a:lnSpc>
                <a:spcPct val="150000"/>
              </a:lnSpc>
              <a:buClr>
                <a:srgbClr val="000000"/>
              </a:buClr>
              <a:buFont typeface="Arial"/>
              <a:buChar char="•"/>
            </a:pPr>
            <a:r>
              <a:rPr lang="id-ID" sz="1300" spc="-1">
                <a:solidFill>
                  <a:srgbClr val="000000"/>
                </a:solidFill>
                <a:latin typeface="Times New Roman"/>
              </a:rPr>
              <a:t>HTML5</a:t>
            </a:r>
            <a:endParaRPr lang="id-ID" sz="1300" spc="-1">
              <a:latin typeface="Arial"/>
            </a:endParaRPr>
          </a:p>
          <a:p>
            <a:pPr marL="160425" indent="-160046">
              <a:lnSpc>
                <a:spcPct val="150000"/>
              </a:lnSpc>
              <a:buClr>
                <a:srgbClr val="000000"/>
              </a:buClr>
              <a:buFont typeface="Arial"/>
              <a:buChar char="•"/>
            </a:pPr>
            <a:r>
              <a:rPr lang="id-ID" sz="1300" spc="-1">
                <a:solidFill>
                  <a:srgbClr val="000000"/>
                </a:solidFill>
                <a:latin typeface="Times New Roman"/>
              </a:rPr>
              <a:t>CSS3</a:t>
            </a:r>
            <a:endParaRPr lang="id-ID" sz="1300" spc="-1">
              <a:latin typeface="Arial"/>
            </a:endParaRPr>
          </a:p>
          <a:p>
            <a:pPr marL="160425" indent="-160046">
              <a:lnSpc>
                <a:spcPct val="150000"/>
              </a:lnSpc>
              <a:buClr>
                <a:srgbClr val="000000"/>
              </a:buClr>
              <a:buFont typeface="Arial"/>
              <a:buChar char="•"/>
            </a:pPr>
            <a:r>
              <a:rPr lang="id-ID" sz="1300" spc="-1">
                <a:solidFill>
                  <a:srgbClr val="000000"/>
                </a:solidFill>
                <a:latin typeface="Times New Roman"/>
              </a:rPr>
              <a:t>jQuery</a:t>
            </a:r>
            <a:endParaRPr lang="id-ID" sz="1300" spc="-1">
              <a:latin typeface="Arial"/>
            </a:endParaRPr>
          </a:p>
          <a:p>
            <a:pPr marL="160425" indent="-160046">
              <a:lnSpc>
                <a:spcPct val="150000"/>
              </a:lnSpc>
              <a:buClr>
                <a:srgbClr val="000000"/>
              </a:buClr>
              <a:buFont typeface="Arial"/>
              <a:buChar char="•"/>
            </a:pPr>
            <a:r>
              <a:rPr lang="id-ID" sz="1300" spc="-1">
                <a:solidFill>
                  <a:srgbClr val="000000"/>
                </a:solidFill>
                <a:latin typeface="Times New Roman"/>
              </a:rPr>
              <a:t>Bootstrap 4</a:t>
            </a:r>
            <a:endParaRPr lang="id-ID" sz="1300" spc="-1">
              <a:latin typeface="Arial"/>
            </a:endParaRPr>
          </a:p>
          <a:p>
            <a:pPr marL="160425" indent="-160046">
              <a:lnSpc>
                <a:spcPct val="150000"/>
              </a:lnSpc>
              <a:buClr>
                <a:srgbClr val="000000"/>
              </a:buClr>
              <a:buFont typeface="Arial"/>
              <a:buChar char="•"/>
            </a:pPr>
            <a:r>
              <a:rPr lang="id-ID" sz="1300" spc="-1">
                <a:solidFill>
                  <a:srgbClr val="000000"/>
                </a:solidFill>
                <a:latin typeface="Times New Roman"/>
              </a:rPr>
              <a:t>Fontawesome (optional)</a:t>
            </a:r>
            <a:endParaRPr lang="id-ID" sz="1300" spc="-1">
              <a:latin typeface="Arial"/>
            </a:endParaRPr>
          </a:p>
        </p:txBody>
      </p:sp>
    </p:spTree>
    <p:extLst>
      <p:ext uri="{BB962C8B-B14F-4D97-AF65-F5344CB8AC3E}">
        <p14:creationId xmlns:p14="http://schemas.microsoft.com/office/powerpoint/2010/main" val="36433622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PlaceHolder 1"/>
          <p:cNvSpPr>
            <a:spLocks noGrp="1" noRot="1" noChangeAspect="1"/>
          </p:cNvSpPr>
          <p:nvPr>
            <p:ph type="sldImg"/>
          </p:nvPr>
        </p:nvSpPr>
        <p:spPr>
          <a:xfrm>
            <a:off x="1003300" y="906463"/>
            <a:ext cx="5326063" cy="3357562"/>
          </a:xfrm>
          <a:prstGeom prst="rect">
            <a:avLst/>
          </a:prstGeom>
        </p:spPr>
      </p:sp>
      <p:sp>
        <p:nvSpPr>
          <p:cNvPr id="511"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a:solidFill>
                  <a:srgbClr val="000000"/>
                </a:solidFill>
                <a:latin typeface="Times New Roman"/>
              </a:rPr>
              <a:t>Untuk menampilkan hasil  route dengan menggunakan Controller melalui web browser ikuti langkah-langkah sebagai berikut:</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Buka CMD, lalu masuk ke folder aplikasi web Laravel Anda.</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Pada CMD ketikkan perintah: </a:t>
            </a:r>
            <a:r>
              <a:rPr lang="id-ID" sz="1300" b="1" spc="-1">
                <a:solidFill>
                  <a:srgbClr val="000000"/>
                </a:solidFill>
                <a:latin typeface="Courier New"/>
              </a:rPr>
              <a:t>php artisan serve</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Hidupkan service apache/web server Anda.</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Buka salah satu web browser kesukaan Anda, misal: Google Chrome atau Firefox.</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Klik menu about. Pada alamat web/url akan terlihat request http://localhost:8000/about</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Selamat Anda sudah berhasil menampilkan route dinamis view pada aplikasi framework Laravel Anda.</a:t>
            </a:r>
            <a:endParaRPr lang="id-ID" sz="1300" spc="-1">
              <a:latin typeface="Arial"/>
            </a:endParaRPr>
          </a:p>
          <a:p>
            <a:pPr algn="just">
              <a:lnSpc>
                <a:spcPct val="150000"/>
              </a:lnSpc>
            </a:pPr>
            <a:endParaRPr lang="id-ID" sz="1300" spc="-1">
              <a:latin typeface="Arial"/>
            </a:endParaRPr>
          </a:p>
        </p:txBody>
      </p:sp>
    </p:spTree>
    <p:extLst>
      <p:ext uri="{BB962C8B-B14F-4D97-AF65-F5344CB8AC3E}">
        <p14:creationId xmlns:p14="http://schemas.microsoft.com/office/powerpoint/2010/main" val="1381583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PlaceHolder 1"/>
          <p:cNvSpPr>
            <a:spLocks noGrp="1" noRot="1" noChangeAspect="1"/>
          </p:cNvSpPr>
          <p:nvPr>
            <p:ph type="sldImg"/>
          </p:nvPr>
        </p:nvSpPr>
        <p:spPr>
          <a:xfrm>
            <a:off x="1003300" y="906463"/>
            <a:ext cx="5326063" cy="3357562"/>
          </a:xfrm>
          <a:prstGeom prst="rect">
            <a:avLst/>
          </a:prstGeom>
        </p:spPr>
      </p:sp>
      <p:sp>
        <p:nvSpPr>
          <p:cNvPr id="477" name="PlaceHolder 2"/>
          <p:cNvSpPr>
            <a:spLocks noGrp="1"/>
          </p:cNvSpPr>
          <p:nvPr>
            <p:ph type="body"/>
          </p:nvPr>
        </p:nvSpPr>
        <p:spPr>
          <a:xfrm>
            <a:off x="790878" y="4576747"/>
            <a:ext cx="5839080" cy="4028583"/>
          </a:xfrm>
          <a:prstGeom prst="rect">
            <a:avLst/>
          </a:prstGeom>
        </p:spPr>
        <p:txBody>
          <a:bodyPr lIns="0" tIns="0" rIns="0" bIns="0">
            <a:noAutofit/>
          </a:bodyPr>
          <a:lstStyle/>
          <a:p>
            <a:pPr>
              <a:lnSpc>
                <a:spcPct val="100000"/>
              </a:lnSpc>
            </a:pPr>
            <a:r>
              <a:rPr lang="id-ID" sz="1300" spc="-1">
                <a:solidFill>
                  <a:srgbClr val="000000"/>
                </a:solidFill>
                <a:latin typeface="Times New Roman"/>
              </a:rPr>
              <a:t>Pada kesempatan kali ini kita akan melayout aplikasi web kita menggunakan  Responsive Web Design (RWD) Bootstrap (https://getbootstrap.com/) yang merupakan sebuah pendekatan yang menunjukkan bahwa desain dan pengembangan harus menanggapi perilaku dan lingkungan pengguna berdasarkan pada ukuran, platform dan orientasi layar.</a:t>
            </a:r>
            <a:endParaRPr lang="id-ID" sz="1300" spc="-1">
              <a:latin typeface="Arial"/>
            </a:endParaRPr>
          </a:p>
          <a:p>
            <a:pPr>
              <a:lnSpc>
                <a:spcPct val="100000"/>
              </a:lnSpc>
            </a:pPr>
            <a:endParaRPr lang="id-ID" sz="1300" spc="-1">
              <a:latin typeface="Arial"/>
            </a:endParaRPr>
          </a:p>
          <a:p>
            <a:pPr>
              <a:lnSpc>
                <a:spcPct val="100000"/>
              </a:lnSpc>
            </a:pPr>
            <a:r>
              <a:rPr lang="id-ID" sz="1300" spc="-1">
                <a:solidFill>
                  <a:srgbClr val="000000"/>
                </a:solidFill>
                <a:latin typeface="Times New Roman"/>
              </a:rPr>
              <a:t>Praktik ini meliputi penggunan perpaduan grid fleksibel dan layout, gambar dan CSS media query. Sebagaimana pengguna saat ini yang beralih dari laptop ke tablet, website secara otomatis harus menyesuaikan resolusi, ukuran gambar dan kemampuan scriptingnya. Dengan kata lain, website harus memiliki teknologi untuk secara otomatis merespon preferensi pengguna yang didasarkan pada resolusi layar gadget yang digunakan (komputer pc, laptop, netbook,tablet, smart phone dan mobile phone).</a:t>
            </a:r>
            <a:endParaRPr lang="id-ID" sz="1300" spc="-1">
              <a:latin typeface="Arial"/>
            </a:endParaRPr>
          </a:p>
          <a:p>
            <a:pPr>
              <a:lnSpc>
                <a:spcPct val="100000"/>
              </a:lnSpc>
            </a:pPr>
            <a:endParaRPr lang="id-ID" sz="1300" spc="-1">
              <a:latin typeface="Arial"/>
            </a:endParaRPr>
          </a:p>
          <a:p>
            <a:pPr>
              <a:lnSpc>
                <a:spcPct val="100000"/>
              </a:lnSpc>
            </a:pPr>
            <a:r>
              <a:rPr lang="id-ID" sz="1300" spc="-1">
                <a:solidFill>
                  <a:srgbClr val="000000"/>
                </a:solidFill>
                <a:latin typeface="Times New Roman"/>
              </a:rPr>
              <a:t>Framework Bootstrap sudah didukung tehik-tenik RWD, berikut dukungan-dukungan terhadap responsive framework :</a:t>
            </a:r>
            <a:endParaRPr lang="id-ID" sz="1300" spc="-1">
              <a:latin typeface="Arial"/>
            </a:endParaRPr>
          </a:p>
          <a:p>
            <a:pPr marL="227016" indent="-227016"/>
            <a:endParaRPr lang="id-ID" sz="1300" spc="-1">
              <a:latin typeface="Arial"/>
            </a:endParaRPr>
          </a:p>
          <a:p>
            <a:pPr marL="160425" indent="-160046">
              <a:buClr>
                <a:srgbClr val="000000"/>
              </a:buClr>
              <a:buFont typeface="Arial"/>
              <a:buChar char="•"/>
            </a:pPr>
            <a:r>
              <a:rPr lang="id-ID" sz="1300" spc="-1">
                <a:solidFill>
                  <a:srgbClr val="000000"/>
                </a:solidFill>
                <a:latin typeface="Times New Roman"/>
              </a:rPr>
              <a:t>Kumpulan library DHTML yang mendukung pengembangan website dengan responsive</a:t>
            </a:r>
            <a:endParaRPr lang="id-ID" sz="1300" spc="-1">
              <a:latin typeface="Arial"/>
            </a:endParaRPr>
          </a:p>
          <a:p>
            <a:pPr marL="160425" indent="-160046">
              <a:buClr>
                <a:srgbClr val="000000"/>
              </a:buClr>
              <a:buFont typeface="Arial"/>
              <a:buChar char="•"/>
            </a:pPr>
            <a:r>
              <a:rPr lang="id-ID" sz="1300" spc="-1">
                <a:solidFill>
                  <a:srgbClr val="000000"/>
                </a:solidFill>
                <a:latin typeface="Times New Roman"/>
              </a:rPr>
              <a:t>web design</a:t>
            </a:r>
            <a:endParaRPr lang="id-ID" sz="1300" spc="-1">
              <a:latin typeface="Arial"/>
            </a:endParaRPr>
          </a:p>
          <a:p>
            <a:pPr marL="160425" indent="-160046">
              <a:buClr>
                <a:srgbClr val="000000"/>
              </a:buClr>
              <a:buFont typeface="Arial"/>
              <a:buChar char="•"/>
            </a:pPr>
            <a:r>
              <a:rPr lang="id-ID" sz="1300" spc="-1">
                <a:solidFill>
                  <a:srgbClr val="000000"/>
                </a:solidFill>
                <a:latin typeface="Times New Roman"/>
              </a:rPr>
              <a:t>Framework meyediakan styling CSS yang mendukung teknik-teknik RWD</a:t>
            </a:r>
            <a:endParaRPr lang="id-ID" sz="1300" spc="-1">
              <a:latin typeface="Arial"/>
            </a:endParaRPr>
          </a:p>
          <a:p>
            <a:pPr marL="160425" indent="-160046">
              <a:buClr>
                <a:srgbClr val="000000"/>
              </a:buClr>
              <a:buFont typeface="Arial"/>
              <a:buChar char="•"/>
            </a:pPr>
            <a:r>
              <a:rPr lang="id-ID" sz="1300" spc="-1">
                <a:solidFill>
                  <a:srgbClr val="000000"/>
                </a:solidFill>
                <a:latin typeface="Times New Roman"/>
              </a:rPr>
              <a:t>Framework dilengkapi dengan library JavaScript yang mendukung RWD</a:t>
            </a:r>
            <a:endParaRPr lang="id-ID" sz="1300" spc="-1">
              <a:latin typeface="Arial"/>
            </a:endParaRPr>
          </a:p>
        </p:txBody>
      </p:sp>
    </p:spTree>
    <p:extLst>
      <p:ext uri="{BB962C8B-B14F-4D97-AF65-F5344CB8AC3E}">
        <p14:creationId xmlns:p14="http://schemas.microsoft.com/office/powerpoint/2010/main" val="3599082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PlaceHolder 1"/>
          <p:cNvSpPr>
            <a:spLocks noGrp="1" noRot="1" noChangeAspect="1"/>
          </p:cNvSpPr>
          <p:nvPr>
            <p:ph type="sldImg"/>
          </p:nvPr>
        </p:nvSpPr>
        <p:spPr>
          <a:xfrm>
            <a:off x="1003300" y="906463"/>
            <a:ext cx="5326063" cy="3357562"/>
          </a:xfrm>
          <a:prstGeom prst="rect">
            <a:avLst/>
          </a:prstGeom>
        </p:spPr>
      </p:sp>
      <p:sp>
        <p:nvSpPr>
          <p:cNvPr id="479" name="PlaceHolder 2"/>
          <p:cNvSpPr>
            <a:spLocks noGrp="1"/>
          </p:cNvSpPr>
          <p:nvPr>
            <p:ph type="body"/>
          </p:nvPr>
        </p:nvSpPr>
        <p:spPr>
          <a:xfrm>
            <a:off x="790878" y="4576747"/>
            <a:ext cx="5839080" cy="4028583"/>
          </a:xfrm>
          <a:prstGeom prst="rect">
            <a:avLst/>
          </a:prstGeom>
        </p:spPr>
        <p:txBody>
          <a:bodyPr lIns="0" tIns="0" rIns="0" bIns="0">
            <a:noAutofit/>
          </a:bodyPr>
          <a:lstStyle/>
          <a:p>
            <a:pPr>
              <a:lnSpc>
                <a:spcPct val="150000"/>
              </a:lnSpc>
            </a:pPr>
            <a:r>
              <a:rPr lang="id-ID" sz="1300" spc="-1" dirty="0">
                <a:solidFill>
                  <a:srgbClr val="000000"/>
                </a:solidFill>
                <a:latin typeface="Times New Roman" panose="02020603050405020304" pitchFamily="18" charset="0"/>
                <a:cs typeface="Times New Roman" panose="02020603050405020304" pitchFamily="18" charset="0"/>
              </a:rPr>
              <a:t>Langkah pertama untuk membuat layout aplikasi web framework adalah mendownload komponen-komponen web RWD Bootstrap dari laman resminya di https://getbootstrap.com untuk mendapatkan layout web dengan sstem grid.</a:t>
            </a:r>
            <a:endParaRPr lang="id-ID" sz="1300" spc="-1" dirty="0">
              <a:latin typeface="Times New Roman" panose="02020603050405020304" pitchFamily="18" charset="0"/>
              <a:cs typeface="Times New Roman" panose="02020603050405020304" pitchFamily="18" charset="0"/>
            </a:endParaRPr>
          </a:p>
          <a:p>
            <a:pPr>
              <a:lnSpc>
                <a:spcPct val="150000"/>
              </a:lnSpc>
            </a:pPr>
            <a:endParaRPr lang="id-ID" sz="1300" spc="-1" dirty="0">
              <a:latin typeface="Times New Roman" panose="02020603050405020304" pitchFamily="18" charset="0"/>
              <a:cs typeface="Times New Roman" panose="02020603050405020304" pitchFamily="18" charset="0"/>
            </a:endParaRPr>
          </a:p>
          <a:p>
            <a:pPr>
              <a:lnSpc>
                <a:spcPct val="150000"/>
              </a:lnSpc>
            </a:pPr>
            <a:r>
              <a:rPr lang="id-ID" sz="1300" spc="-1" dirty="0">
                <a:solidFill>
                  <a:srgbClr val="000000"/>
                </a:solidFill>
                <a:latin typeface="Times New Roman" panose="02020603050405020304" pitchFamily="18" charset="0"/>
                <a:cs typeface="Times New Roman" panose="02020603050405020304" pitchFamily="18" charset="0"/>
              </a:rPr>
              <a:t>Sistem grid memudahkan kita mengatur tata letak elemen di web. Zaman dulu, kebanyakan web menggunakan tag </a:t>
            </a:r>
            <a:r>
              <a:rPr lang="id-ID" sz="1300" i="1" spc="-1" dirty="0">
                <a:solidFill>
                  <a:srgbClr val="000000"/>
                </a:solidFill>
                <a:latin typeface="Times New Roman" panose="02020603050405020304" pitchFamily="18" charset="0"/>
                <a:cs typeface="Times New Roman" panose="02020603050405020304" pitchFamily="18" charset="0"/>
              </a:rPr>
              <a:t>table</a:t>
            </a:r>
            <a:r>
              <a:rPr lang="id-ID" sz="1300" spc="-1" dirty="0">
                <a:solidFill>
                  <a:srgbClr val="000000"/>
                </a:solidFill>
                <a:latin typeface="Times New Roman" panose="02020603050405020304" pitchFamily="18" charset="0"/>
                <a:cs typeface="Times New Roman" panose="02020603050405020304" pitchFamily="18" charset="0"/>
              </a:rPr>
              <a:t> untuk mengatur tata letaknya. Sekarang sudah tidak lagi. Karena kurang efektif dan tidak </a:t>
            </a:r>
            <a:r>
              <a:rPr lang="id-ID" sz="1300" i="1" spc="-1" dirty="0">
                <a:solidFill>
                  <a:srgbClr val="000000"/>
                </a:solidFill>
                <a:latin typeface="Times New Roman" panose="02020603050405020304" pitchFamily="18" charset="0"/>
                <a:cs typeface="Times New Roman" panose="02020603050405020304" pitchFamily="18" charset="0"/>
              </a:rPr>
              <a:t>SEO friendly</a:t>
            </a:r>
            <a:r>
              <a:rPr lang="id-ID" sz="1300" spc="-1" dirty="0">
                <a:solidFill>
                  <a:srgbClr val="000000"/>
                </a:solidFill>
                <a:latin typeface="Times New Roman" panose="02020603050405020304" pitchFamily="18" charset="0"/>
                <a:cs typeface="Times New Roman" panose="02020603050405020304" pitchFamily="18" charset="0"/>
              </a:rPr>
              <a:t>. Oleh karena itu, website zaman sekarang menggunakan CSS untuk mengatur tata letaknya. Sistem grid di Bootstrap mengadopsi konsep tabel. Karena itu, Kita hanya perlu menggunakan tiga kelas untuk membuatnya. Kelas tersebut kita terapkan dalam tag &lt;div&gt;. Berikut ini tiga kelas yang dimaksud:</a:t>
            </a:r>
            <a:endParaRPr lang="id-ID" sz="1300" spc="-1" dirty="0">
              <a:latin typeface="Times New Roman" panose="02020603050405020304" pitchFamily="18" charset="0"/>
              <a:cs typeface="Times New Roman" panose="02020603050405020304" pitchFamily="18" charset="0"/>
            </a:endParaRPr>
          </a:p>
          <a:p>
            <a:pPr marL="160425" indent="-160046">
              <a:lnSpc>
                <a:spcPct val="150000"/>
              </a:lnSpc>
              <a:buClr>
                <a:srgbClr val="000000"/>
              </a:buClr>
              <a:buFont typeface="Arial"/>
              <a:buChar char="•"/>
            </a:pPr>
            <a:r>
              <a:rPr lang="id-ID" sz="1300" spc="-1" dirty="0">
                <a:solidFill>
                  <a:srgbClr val="000000"/>
                </a:solidFill>
                <a:latin typeface="Times New Roman" panose="02020603050405020304" pitchFamily="18" charset="0"/>
                <a:cs typeface="Times New Roman" panose="02020603050405020304" pitchFamily="18" charset="0"/>
              </a:rPr>
              <a:t>Kelas .container</a:t>
            </a:r>
            <a:endParaRPr lang="id-ID" sz="1300" spc="-1" dirty="0">
              <a:latin typeface="Times New Roman" panose="02020603050405020304" pitchFamily="18" charset="0"/>
              <a:cs typeface="Times New Roman" panose="02020603050405020304" pitchFamily="18" charset="0"/>
            </a:endParaRPr>
          </a:p>
          <a:p>
            <a:pPr marL="160425" indent="-160046">
              <a:lnSpc>
                <a:spcPct val="150000"/>
              </a:lnSpc>
              <a:buClr>
                <a:srgbClr val="000000"/>
              </a:buClr>
              <a:buFont typeface="Arial"/>
              <a:buChar char="•"/>
            </a:pPr>
            <a:r>
              <a:rPr lang="id-ID" sz="1300" spc="-1" dirty="0">
                <a:solidFill>
                  <a:srgbClr val="000000"/>
                </a:solidFill>
                <a:latin typeface="Times New Roman" panose="02020603050405020304" pitchFamily="18" charset="0"/>
                <a:cs typeface="Times New Roman" panose="02020603050405020304" pitchFamily="18" charset="0"/>
              </a:rPr>
              <a:t>Kelas .row</a:t>
            </a:r>
            <a:endParaRPr lang="id-ID" sz="1300" spc="-1" dirty="0">
              <a:latin typeface="Times New Roman" panose="02020603050405020304" pitchFamily="18" charset="0"/>
              <a:cs typeface="Times New Roman" panose="02020603050405020304" pitchFamily="18" charset="0"/>
            </a:endParaRPr>
          </a:p>
          <a:p>
            <a:pPr marL="160425" indent="-160046">
              <a:lnSpc>
                <a:spcPct val="150000"/>
              </a:lnSpc>
              <a:buClr>
                <a:srgbClr val="000000"/>
              </a:buClr>
              <a:buFont typeface="Arial"/>
              <a:buChar char="•"/>
            </a:pPr>
            <a:r>
              <a:rPr lang="id-ID" sz="1300" spc="-1" dirty="0">
                <a:solidFill>
                  <a:srgbClr val="000000"/>
                </a:solidFill>
                <a:latin typeface="Times New Roman" panose="02020603050405020304" pitchFamily="18" charset="0"/>
                <a:cs typeface="Times New Roman" panose="02020603050405020304" pitchFamily="18" charset="0"/>
              </a:rPr>
              <a:t>Kelas .col-*</a:t>
            </a:r>
            <a:endParaRPr lang="id-ID" sz="1300"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4684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PlaceHolder 1"/>
          <p:cNvSpPr>
            <a:spLocks noGrp="1" noRot="1" noChangeAspect="1"/>
          </p:cNvSpPr>
          <p:nvPr>
            <p:ph type="sldImg"/>
          </p:nvPr>
        </p:nvSpPr>
        <p:spPr>
          <a:xfrm>
            <a:off x="1003300" y="906463"/>
            <a:ext cx="5326063" cy="3357562"/>
          </a:xfrm>
          <a:prstGeom prst="rect">
            <a:avLst/>
          </a:prstGeom>
        </p:spPr>
      </p:sp>
      <p:sp>
        <p:nvSpPr>
          <p:cNvPr id="481" name="PlaceHolder 2"/>
          <p:cNvSpPr>
            <a:spLocks noGrp="1"/>
          </p:cNvSpPr>
          <p:nvPr>
            <p:ph type="body"/>
          </p:nvPr>
        </p:nvSpPr>
        <p:spPr>
          <a:xfrm>
            <a:off x="790878" y="4576747"/>
            <a:ext cx="5839080" cy="4028583"/>
          </a:xfrm>
          <a:prstGeom prst="rect">
            <a:avLst/>
          </a:prstGeom>
        </p:spPr>
        <p:txBody>
          <a:bodyPr lIns="0" tIns="0" rIns="0" bIns="0">
            <a:noAutofit/>
          </a:bodyPr>
          <a:lstStyle/>
          <a:p>
            <a:pPr marL="227016" indent="-227016"/>
            <a:r>
              <a:rPr lang="id-ID" sz="1300" b="1" spc="-1">
                <a:solidFill>
                  <a:srgbClr val="000000"/>
                </a:solidFill>
                <a:latin typeface="Times New Roman"/>
              </a:rPr>
              <a:t>Kelas .container</a:t>
            </a:r>
            <a:endParaRPr lang="id-ID" sz="1300" spc="-1">
              <a:latin typeface="Arial"/>
            </a:endParaRPr>
          </a:p>
          <a:p>
            <a:pPr>
              <a:lnSpc>
                <a:spcPct val="100000"/>
              </a:lnSpc>
            </a:pPr>
            <a:r>
              <a:rPr lang="id-ID" sz="1300" spc="-1">
                <a:solidFill>
                  <a:srgbClr val="000000"/>
                </a:solidFill>
                <a:latin typeface="Times New Roman"/>
              </a:rPr>
              <a:t>Kelas kontainer berfungsi membungkus konten web. Kelas ini sama fungsinya seperti tag &lt;table&gt; dalam pembuatan tabel. Ada dua jenis kelas .container: </a:t>
            </a:r>
          </a:p>
          <a:p>
            <a:pPr marL="240259" indent="-240259">
              <a:buAutoNum type="arabicParenBoth"/>
            </a:pPr>
            <a:r>
              <a:rPr lang="id-ID" sz="1300" spc="-1">
                <a:solidFill>
                  <a:srgbClr val="000000"/>
                </a:solidFill>
                <a:latin typeface="Times New Roman"/>
              </a:rPr>
              <a:t>Kelas .container yang ukuran lebarnya tetap </a:t>
            </a:r>
            <a:r>
              <a:rPr lang="id-ID" sz="1300" i="1" spc="-1">
                <a:solidFill>
                  <a:srgbClr val="000000"/>
                </a:solidFill>
                <a:latin typeface="Times New Roman"/>
              </a:rPr>
              <a:t>(fixed),</a:t>
            </a:r>
            <a:r>
              <a:rPr lang="id-ID" sz="1300" spc="-1">
                <a:solidFill>
                  <a:srgbClr val="000000"/>
                </a:solidFill>
                <a:latin typeface="Times New Roman"/>
              </a:rPr>
              <a:t> dan </a:t>
            </a:r>
          </a:p>
          <a:p>
            <a:pPr marL="240259" indent="-240259">
              <a:buAutoNum type="arabicParenBoth"/>
            </a:pPr>
            <a:r>
              <a:rPr lang="id-ID" sz="1300" spc="-1">
                <a:solidFill>
                  <a:srgbClr val="000000"/>
                </a:solidFill>
                <a:latin typeface="Times New Roman"/>
              </a:rPr>
              <a:t>Kelas .container-fluid yang ukuran lebarnya mengikuti lebar browser.</a:t>
            </a:r>
            <a:endParaRPr lang="id-ID" sz="1300" spc="-1">
              <a:latin typeface="Arial"/>
            </a:endParaRPr>
          </a:p>
          <a:p>
            <a:pPr>
              <a:lnSpc>
                <a:spcPct val="100000"/>
              </a:lnSpc>
            </a:pPr>
            <a:endParaRPr lang="id-ID" sz="1300" spc="-1">
              <a:latin typeface="Arial"/>
            </a:endParaRPr>
          </a:p>
          <a:p>
            <a:pPr>
              <a:lnSpc>
                <a:spcPct val="100000"/>
              </a:lnSpc>
            </a:pPr>
            <a:r>
              <a:rPr lang="id-ID" sz="1300" b="1" spc="-1">
                <a:solidFill>
                  <a:srgbClr val="000000"/>
                </a:solidFill>
                <a:latin typeface="Times New Roman"/>
              </a:rPr>
              <a:t>Kelas .row</a:t>
            </a:r>
            <a:endParaRPr lang="id-ID" sz="1300" spc="-1">
              <a:latin typeface="Arial"/>
            </a:endParaRPr>
          </a:p>
          <a:p>
            <a:pPr>
              <a:lnSpc>
                <a:spcPct val="100000"/>
              </a:lnSpc>
            </a:pPr>
            <a:r>
              <a:rPr lang="id-ID" sz="1300" spc="-1">
                <a:solidFill>
                  <a:srgbClr val="000000"/>
                </a:solidFill>
                <a:latin typeface="Times New Roman"/>
              </a:rPr>
              <a:t>Di dalam kelas .container ada kelas lagi, yaitu kelas .row. Fungsinya untuk membuat baris. Bila dibandungkan dengan tabel, kelas ini seperti tag &lt;tr&gt;. Kita harus membuat elemen </a:t>
            </a:r>
            <a:r>
              <a:rPr lang="id-ID" sz="1300" i="1" spc="-1">
                <a:solidFill>
                  <a:srgbClr val="000000"/>
                </a:solidFill>
                <a:latin typeface="Times New Roman"/>
              </a:rPr>
              <a:t>div</a:t>
            </a:r>
            <a:r>
              <a:rPr lang="id-ID" sz="1300" spc="-1">
                <a:solidFill>
                  <a:srgbClr val="000000"/>
                </a:solidFill>
                <a:latin typeface="Times New Roman"/>
              </a:rPr>
              <a:t> dengan kelas </a:t>
            </a:r>
            <a:r>
              <a:rPr lang="id-ID" sz="1300" i="1" spc="-1">
                <a:solidFill>
                  <a:srgbClr val="000000"/>
                </a:solidFill>
                <a:latin typeface="Times New Roman"/>
              </a:rPr>
              <a:t>row</a:t>
            </a:r>
            <a:r>
              <a:rPr lang="id-ID" sz="1300" spc="-1">
                <a:solidFill>
                  <a:srgbClr val="000000"/>
                </a:solidFill>
                <a:latin typeface="Times New Roman"/>
              </a:rPr>
              <a:t> di dalam kontainer. Jangan membuatnya di luar. </a:t>
            </a:r>
            <a:endParaRPr lang="id-ID" sz="1300" spc="-1">
              <a:latin typeface="Arial"/>
            </a:endParaRPr>
          </a:p>
          <a:p>
            <a:pPr marL="227016" indent="-227016"/>
            <a:endParaRPr lang="id-ID" sz="1300" spc="-1">
              <a:latin typeface="Arial"/>
            </a:endParaRPr>
          </a:p>
          <a:p>
            <a:pPr marL="227016" indent="-227016"/>
            <a:r>
              <a:rPr lang="id-ID" sz="1300" b="1" spc="-1">
                <a:solidFill>
                  <a:srgbClr val="000000"/>
                </a:solidFill>
                <a:latin typeface="Times New Roman"/>
              </a:rPr>
              <a:t>Kelas .col-*</a:t>
            </a:r>
            <a:endParaRPr lang="id-ID" sz="1300" spc="-1">
              <a:latin typeface="Arial"/>
            </a:endParaRPr>
          </a:p>
          <a:p>
            <a:pPr marL="227016">
              <a:buClr>
                <a:srgbClr val="000000"/>
              </a:buClr>
              <a:buFont typeface="Arial"/>
              <a:buChar char="•"/>
            </a:pPr>
            <a:r>
              <a:rPr lang="id-ID" sz="1300" spc="-1">
                <a:solidFill>
                  <a:srgbClr val="000000"/>
                </a:solidFill>
                <a:latin typeface="Times New Roman"/>
              </a:rPr>
              <a:t>Di dalam elemen </a:t>
            </a:r>
            <a:r>
              <a:rPr lang="id-ID" sz="1300" i="1" spc="-1">
                <a:solidFill>
                  <a:srgbClr val="000000"/>
                </a:solidFill>
                <a:latin typeface="Times New Roman"/>
              </a:rPr>
              <a:t>row</a:t>
            </a:r>
            <a:r>
              <a:rPr lang="id-ID" sz="1300" spc="-1">
                <a:solidFill>
                  <a:srgbClr val="000000"/>
                </a:solidFill>
                <a:latin typeface="Times New Roman"/>
              </a:rPr>
              <a:t>, ada kelas .col-*. Fungsinya untuk membuat kolom. Bila dibandingkan dengan tabel, kelas .col-* seperti tag &lt;td&gt;. Kelas .col-* memiliki ukuran-ukuran:</a:t>
            </a:r>
            <a:endParaRPr lang="id-ID" sz="1300" spc="-1">
              <a:latin typeface="Arial"/>
            </a:endParaRPr>
          </a:p>
          <a:p>
            <a:pPr marL="227016">
              <a:buClr>
                <a:srgbClr val="000000"/>
              </a:buClr>
              <a:buFont typeface="Arial"/>
              <a:buChar char="•"/>
            </a:pPr>
            <a:r>
              <a:rPr lang="id-ID" sz="1300" spc="-1">
                <a:solidFill>
                  <a:srgbClr val="000000"/>
                </a:solidFill>
                <a:latin typeface="Times New Roman"/>
              </a:rPr>
              <a:t>col-xs-* </a:t>
            </a:r>
            <a:r>
              <a:rPr lang="id-ID" sz="1300" i="1" spc="-1">
                <a:solidFill>
                  <a:srgbClr val="000000"/>
                </a:solidFill>
                <a:latin typeface="Times New Roman"/>
              </a:rPr>
              <a:t>(Extra Small)</a:t>
            </a:r>
            <a:r>
              <a:rPr lang="id-ID" sz="1300" spc="-1">
                <a:solidFill>
                  <a:srgbClr val="000000"/>
                </a:solidFill>
                <a:latin typeface="Times New Roman"/>
              </a:rPr>
              <a:t> untuk perangkat dengan layar kecil seperti </a:t>
            </a:r>
            <a:r>
              <a:rPr lang="id-ID" sz="1300" b="1" u="sng" spc="-1">
                <a:solidFill>
                  <a:srgbClr val="000000"/>
                </a:solidFill>
                <a:latin typeface="Times New Roman"/>
              </a:rPr>
              <a:t>ponsel</a:t>
            </a:r>
            <a:r>
              <a:rPr lang="id-ID" sz="1300" u="sng" spc="-1">
                <a:solidFill>
                  <a:srgbClr val="000000"/>
                </a:solidFill>
                <a:latin typeface="Times New Roman"/>
              </a:rPr>
              <a:t>.</a:t>
            </a:r>
            <a:endParaRPr lang="id-ID" sz="1300" spc="-1">
              <a:latin typeface="Arial"/>
            </a:endParaRPr>
          </a:p>
          <a:p>
            <a:pPr marL="227016">
              <a:buClr>
                <a:srgbClr val="000000"/>
              </a:buClr>
              <a:buFont typeface="Arial"/>
              <a:buChar char="•"/>
            </a:pPr>
            <a:r>
              <a:rPr lang="id-ID" sz="1300" spc="-1">
                <a:solidFill>
                  <a:srgbClr val="000000"/>
                </a:solidFill>
                <a:latin typeface="Times New Roman"/>
              </a:rPr>
              <a:t>col-sm-* </a:t>
            </a:r>
            <a:r>
              <a:rPr lang="id-ID" sz="1300" i="1" spc="-1">
                <a:solidFill>
                  <a:srgbClr val="000000"/>
                </a:solidFill>
                <a:latin typeface="Times New Roman"/>
              </a:rPr>
              <a:t>(Small)</a:t>
            </a:r>
            <a:r>
              <a:rPr lang="id-ID" sz="1300" spc="-1">
                <a:solidFill>
                  <a:srgbClr val="000000"/>
                </a:solidFill>
                <a:latin typeface="Times New Roman"/>
              </a:rPr>
              <a:t> untuk perangkat dengan layar agak kecil seperti </a:t>
            </a:r>
            <a:r>
              <a:rPr lang="id-ID" sz="1300" b="1" u="sng" spc="-1">
                <a:solidFill>
                  <a:srgbClr val="000000"/>
                </a:solidFill>
                <a:latin typeface="Times New Roman"/>
              </a:rPr>
              <a:t>tablet</a:t>
            </a:r>
            <a:r>
              <a:rPr lang="id-ID" sz="1300" u="sng" spc="-1">
                <a:solidFill>
                  <a:srgbClr val="000000"/>
                </a:solidFill>
                <a:latin typeface="Times New Roman"/>
              </a:rPr>
              <a:t>.</a:t>
            </a:r>
            <a:endParaRPr lang="id-ID" sz="1300" spc="-1">
              <a:latin typeface="Arial"/>
            </a:endParaRPr>
          </a:p>
          <a:p>
            <a:pPr marL="227016">
              <a:buClr>
                <a:srgbClr val="000000"/>
              </a:buClr>
              <a:buFont typeface="Arial"/>
              <a:buChar char="•"/>
            </a:pPr>
            <a:r>
              <a:rPr lang="id-ID" sz="1300" spc="-1">
                <a:solidFill>
                  <a:srgbClr val="000000"/>
                </a:solidFill>
                <a:latin typeface="Times New Roman"/>
              </a:rPr>
              <a:t>col-md-* </a:t>
            </a:r>
            <a:r>
              <a:rPr lang="id-ID" sz="1300" i="1" spc="-1">
                <a:solidFill>
                  <a:srgbClr val="000000"/>
                </a:solidFill>
                <a:latin typeface="Times New Roman"/>
              </a:rPr>
              <a:t>(medium)</a:t>
            </a:r>
            <a:r>
              <a:rPr lang="id-ID" sz="1300" spc="-1">
                <a:solidFill>
                  <a:srgbClr val="000000"/>
                </a:solidFill>
                <a:latin typeface="Times New Roman"/>
              </a:rPr>
              <a:t> untuk perangkat dengan layar sedang seperti </a:t>
            </a:r>
            <a:r>
              <a:rPr lang="id-ID" sz="1300" b="1" u="sng" spc="-1">
                <a:solidFill>
                  <a:srgbClr val="000000"/>
                </a:solidFill>
                <a:latin typeface="Times New Roman"/>
              </a:rPr>
              <a:t>laptop</a:t>
            </a:r>
            <a:r>
              <a:rPr lang="id-ID" sz="1300" u="sng" spc="-1">
                <a:solidFill>
                  <a:srgbClr val="000000"/>
                </a:solidFill>
                <a:latin typeface="Times New Roman"/>
              </a:rPr>
              <a:t>.</a:t>
            </a:r>
            <a:endParaRPr lang="id-ID" sz="1300" spc="-1">
              <a:latin typeface="Arial"/>
            </a:endParaRPr>
          </a:p>
          <a:p>
            <a:pPr marL="227016">
              <a:buClr>
                <a:srgbClr val="000000"/>
              </a:buClr>
              <a:buFont typeface="Arial"/>
              <a:buChar char="•"/>
            </a:pPr>
            <a:r>
              <a:rPr lang="id-ID" sz="1300" spc="-1">
                <a:solidFill>
                  <a:srgbClr val="000000"/>
                </a:solidFill>
                <a:latin typeface="Times New Roman"/>
              </a:rPr>
              <a:t>col-lg-* </a:t>
            </a:r>
            <a:r>
              <a:rPr lang="id-ID" sz="1300" i="1" spc="-1">
                <a:solidFill>
                  <a:srgbClr val="000000"/>
                </a:solidFill>
                <a:latin typeface="Times New Roman"/>
              </a:rPr>
              <a:t>(Large)</a:t>
            </a:r>
            <a:r>
              <a:rPr lang="id-ID" sz="1300" spc="-1">
                <a:solidFill>
                  <a:srgbClr val="000000"/>
                </a:solidFill>
                <a:latin typeface="Times New Roman"/>
              </a:rPr>
              <a:t> untuk perangkat dengan layar besar seperti </a:t>
            </a:r>
            <a:r>
              <a:rPr lang="id-ID" sz="1300" b="1" u="sng" spc="-1">
                <a:solidFill>
                  <a:srgbClr val="000000"/>
                </a:solidFill>
                <a:latin typeface="Times New Roman"/>
              </a:rPr>
              <a:t>komputer (PC)</a:t>
            </a:r>
            <a:r>
              <a:rPr lang="id-ID" sz="1300" spc="-1">
                <a:solidFill>
                  <a:srgbClr val="000000"/>
                </a:solidFill>
                <a:latin typeface="Times New Roman"/>
              </a:rPr>
              <a:t>.</a:t>
            </a:r>
            <a:endParaRPr lang="id-ID" sz="1300" spc="-1">
              <a:latin typeface="Arial"/>
            </a:endParaRPr>
          </a:p>
        </p:txBody>
      </p:sp>
    </p:spTree>
    <p:extLst>
      <p:ext uri="{BB962C8B-B14F-4D97-AF65-F5344CB8AC3E}">
        <p14:creationId xmlns:p14="http://schemas.microsoft.com/office/powerpoint/2010/main" val="87034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 name="PlaceHolder 1"/>
          <p:cNvSpPr>
            <a:spLocks noGrp="1" noRot="1" noChangeAspect="1"/>
          </p:cNvSpPr>
          <p:nvPr>
            <p:ph type="sldImg"/>
          </p:nvPr>
        </p:nvSpPr>
        <p:spPr>
          <a:xfrm>
            <a:off x="1003300" y="906463"/>
            <a:ext cx="5326063" cy="3357562"/>
          </a:xfrm>
          <a:prstGeom prst="rect">
            <a:avLst/>
          </a:prstGeom>
        </p:spPr>
      </p:sp>
      <p:sp>
        <p:nvSpPr>
          <p:cNvPr id="483"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a:solidFill>
                  <a:srgbClr val="000000"/>
                </a:solidFill>
                <a:latin typeface="Times New Roman"/>
              </a:rPr>
              <a:t>Setelah memahami konsep container RWD Boostrap, , selanjutnya adalah melayout halaman aplikasi web framework Laravel Anda dengan system grid bawaan dari framework Bootstrap. Sebagai contoh kita akan membuat layout web dengan settingan sebagai berikut:</a:t>
            </a:r>
            <a:endParaRPr lang="id-ID" sz="1300" spc="-1">
              <a:latin typeface="Arial"/>
            </a:endParaRPr>
          </a:p>
          <a:p>
            <a:pPr marL="227016" algn="just">
              <a:lnSpc>
                <a:spcPct val="150000"/>
              </a:lnSpc>
              <a:buClr>
                <a:srgbClr val="000000"/>
              </a:buClr>
              <a:buFont typeface="Arial"/>
              <a:buChar char="•"/>
            </a:pPr>
            <a:r>
              <a:rPr lang="id-ID" sz="1300" spc="-1">
                <a:solidFill>
                  <a:srgbClr val="000000"/>
                </a:solidFill>
                <a:latin typeface="Times New Roman"/>
              </a:rPr>
              <a:t> header.blade.php (12 grid): grid ini akan menampilkan banner aplikasi web.</a:t>
            </a:r>
            <a:endParaRPr lang="id-ID" sz="1300" spc="-1">
              <a:latin typeface="Arial"/>
            </a:endParaRPr>
          </a:p>
          <a:p>
            <a:pPr marL="227016" algn="just">
              <a:lnSpc>
                <a:spcPct val="150000"/>
              </a:lnSpc>
              <a:buClr>
                <a:srgbClr val="000000"/>
              </a:buClr>
              <a:buFont typeface="Arial"/>
              <a:buChar char="•"/>
            </a:pPr>
            <a:r>
              <a:rPr lang="id-ID" sz="1300" spc="-1">
                <a:solidFill>
                  <a:srgbClr val="000000"/>
                </a:solidFill>
                <a:latin typeface="Times New Roman"/>
              </a:rPr>
              <a:t> menu.blade.php (12 grid): grid ini akan menampilkan menu utama aplikasi web.</a:t>
            </a:r>
            <a:endParaRPr lang="id-ID" sz="1300" spc="-1">
              <a:latin typeface="Arial"/>
            </a:endParaRPr>
          </a:p>
          <a:p>
            <a:pPr marL="227016" algn="just">
              <a:lnSpc>
                <a:spcPct val="150000"/>
              </a:lnSpc>
              <a:buClr>
                <a:srgbClr val="000000"/>
              </a:buClr>
              <a:buFont typeface="Arial"/>
              <a:buChar char="•"/>
            </a:pPr>
            <a:r>
              <a:rPr lang="id-ID" sz="1300" spc="-1">
                <a:solidFill>
                  <a:srgbClr val="000000"/>
                </a:solidFill>
                <a:latin typeface="Times New Roman"/>
              </a:rPr>
              <a:t> main.blade.php (9 grid): grid ini akan menampilkan halaman web yang bersifat dinamis hasil hyperlink dari menu utama aplikasi web.</a:t>
            </a:r>
            <a:endParaRPr lang="id-ID" sz="1300" spc="-1">
              <a:latin typeface="Arial"/>
            </a:endParaRPr>
          </a:p>
          <a:p>
            <a:pPr marL="227016" algn="just">
              <a:lnSpc>
                <a:spcPct val="150000"/>
              </a:lnSpc>
              <a:buClr>
                <a:srgbClr val="000000"/>
              </a:buClr>
              <a:buFont typeface="Arial"/>
              <a:buChar char="•"/>
            </a:pPr>
            <a:r>
              <a:rPr lang="id-ID" sz="1300" spc="-1">
                <a:solidFill>
                  <a:srgbClr val="000000"/>
                </a:solidFill>
                <a:latin typeface="Times New Roman"/>
              </a:rPr>
              <a:t> sidebar.blade.php (3 grid): grid ini akan menampilkan content sidebar aplikasi web.</a:t>
            </a:r>
            <a:endParaRPr lang="id-ID" sz="1300" spc="-1">
              <a:latin typeface="Arial"/>
            </a:endParaRPr>
          </a:p>
          <a:p>
            <a:pPr marL="227016" algn="just">
              <a:lnSpc>
                <a:spcPct val="150000"/>
              </a:lnSpc>
              <a:buClr>
                <a:srgbClr val="000000"/>
              </a:buClr>
              <a:buFont typeface="Arial"/>
              <a:buChar char="•"/>
            </a:pPr>
            <a:r>
              <a:rPr lang="id-ID" sz="1300" spc="-1">
                <a:solidFill>
                  <a:srgbClr val="000000"/>
                </a:solidFill>
                <a:latin typeface="Times New Roman"/>
              </a:rPr>
              <a:t>footer.blade.php (12 grid): grid ini akan menampilkan content footer aplikasi web.</a:t>
            </a:r>
            <a:endParaRPr lang="id-ID" sz="1300" spc="-1">
              <a:latin typeface="Arial"/>
            </a:endParaRPr>
          </a:p>
        </p:txBody>
      </p:sp>
    </p:spTree>
    <p:extLst>
      <p:ext uri="{BB962C8B-B14F-4D97-AF65-F5344CB8AC3E}">
        <p14:creationId xmlns:p14="http://schemas.microsoft.com/office/powerpoint/2010/main" val="2843710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PlaceHolder 1"/>
          <p:cNvSpPr>
            <a:spLocks noGrp="1" noRot="1" noChangeAspect="1"/>
          </p:cNvSpPr>
          <p:nvPr>
            <p:ph type="sldImg"/>
          </p:nvPr>
        </p:nvSpPr>
        <p:spPr>
          <a:xfrm>
            <a:off x="1003300" y="906463"/>
            <a:ext cx="5326063" cy="3357562"/>
          </a:xfrm>
          <a:prstGeom prst="rect">
            <a:avLst/>
          </a:prstGeom>
        </p:spPr>
      </p:sp>
      <p:sp>
        <p:nvSpPr>
          <p:cNvPr id="485"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a:solidFill>
                  <a:srgbClr val="000000"/>
                </a:solidFill>
                <a:latin typeface="Times New Roman"/>
              </a:rPr>
              <a:t>Setelah memahami konsep RWD Boostrap, selanjutnya adalah membuat layout halaman aplikasi web framework Laravel Anda dengan sistem grid dari framework Bootstrap. Unduhlah RWD Bootstrap pada halaman resmi di https://getbootstrap.com/, lalu letakkanlah folder-folder pendukung RWD Bootstrap pada folder public di aplikasi web Laravel Anda seperti tampak gambar di dalam slide dengan struktur folder sebagai berikut:</a:t>
            </a:r>
            <a:endParaRPr lang="id-ID" sz="1300" spc="-1">
              <a:latin typeface="Arial"/>
            </a:endParaRPr>
          </a:p>
          <a:p>
            <a:pPr marL="227016" algn="just">
              <a:lnSpc>
                <a:spcPct val="150000"/>
              </a:lnSpc>
              <a:buClr>
                <a:srgbClr val="000000"/>
              </a:buClr>
              <a:buFont typeface="Arial"/>
              <a:buChar char="•"/>
            </a:pPr>
            <a:r>
              <a:rPr lang="id-ID" sz="1300" spc="-1">
                <a:solidFill>
                  <a:srgbClr val="000000"/>
                </a:solidFill>
                <a:latin typeface="Times New Roman"/>
              </a:rPr>
              <a:t>Folder css untuk menyimpan file-file css.</a:t>
            </a:r>
            <a:endParaRPr lang="id-ID" sz="1300" spc="-1">
              <a:latin typeface="Arial"/>
            </a:endParaRPr>
          </a:p>
          <a:p>
            <a:pPr marL="227016" algn="just">
              <a:lnSpc>
                <a:spcPct val="150000"/>
              </a:lnSpc>
              <a:buClr>
                <a:srgbClr val="000000"/>
              </a:buClr>
              <a:buFont typeface="Arial"/>
              <a:buChar char="•"/>
            </a:pPr>
            <a:r>
              <a:rPr lang="id-ID" sz="1300" spc="-1">
                <a:solidFill>
                  <a:srgbClr val="000000"/>
                </a:solidFill>
                <a:latin typeface="Times New Roman"/>
              </a:rPr>
              <a:t>Folder fonts untuk menyimpan file-file pendukung RWD Bootstrap lainnya seperti font dan icon.</a:t>
            </a:r>
            <a:endParaRPr lang="id-ID" sz="1300" spc="-1">
              <a:latin typeface="Arial"/>
            </a:endParaRPr>
          </a:p>
          <a:p>
            <a:pPr marL="227016" algn="just">
              <a:lnSpc>
                <a:spcPct val="150000"/>
              </a:lnSpc>
              <a:buClr>
                <a:srgbClr val="000000"/>
              </a:buClr>
              <a:buFont typeface="Arial"/>
              <a:buChar char="•"/>
            </a:pPr>
            <a:r>
              <a:rPr lang="id-ID" sz="1300" spc="-1">
                <a:solidFill>
                  <a:srgbClr val="000000"/>
                </a:solidFill>
                <a:latin typeface="Times New Roman"/>
              </a:rPr>
              <a:t>Folder images untuk menyimpan file-file gambar.</a:t>
            </a:r>
            <a:endParaRPr lang="id-ID" sz="1300" spc="-1">
              <a:latin typeface="Arial"/>
            </a:endParaRPr>
          </a:p>
          <a:p>
            <a:pPr marL="227016" algn="just">
              <a:lnSpc>
                <a:spcPct val="150000"/>
              </a:lnSpc>
              <a:buClr>
                <a:srgbClr val="000000"/>
              </a:buClr>
              <a:buFont typeface="Arial"/>
              <a:buChar char="•"/>
            </a:pPr>
            <a:r>
              <a:rPr lang="id-ID" sz="1300" spc="-1">
                <a:solidFill>
                  <a:srgbClr val="000000"/>
                </a:solidFill>
                <a:latin typeface="Times New Roman"/>
              </a:rPr>
              <a:t>Folder js untuk menyimpan file-file javascript.</a:t>
            </a:r>
            <a:endParaRPr lang="id-ID" sz="1300" spc="-1">
              <a:latin typeface="Arial"/>
            </a:endParaRPr>
          </a:p>
        </p:txBody>
      </p:sp>
    </p:spTree>
    <p:extLst>
      <p:ext uri="{BB962C8B-B14F-4D97-AF65-F5344CB8AC3E}">
        <p14:creationId xmlns:p14="http://schemas.microsoft.com/office/powerpoint/2010/main" val="2689499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PlaceHolder 1"/>
          <p:cNvSpPr>
            <a:spLocks noGrp="1" noRot="1" noChangeAspect="1"/>
          </p:cNvSpPr>
          <p:nvPr>
            <p:ph type="sldImg"/>
          </p:nvPr>
        </p:nvSpPr>
        <p:spPr>
          <a:xfrm>
            <a:off x="1003300" y="906463"/>
            <a:ext cx="5326063" cy="3357562"/>
          </a:xfrm>
          <a:prstGeom prst="rect">
            <a:avLst/>
          </a:prstGeom>
        </p:spPr>
      </p:sp>
      <p:sp>
        <p:nvSpPr>
          <p:cNvPr id="487"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00000"/>
              </a:lnSpc>
            </a:pPr>
            <a:r>
              <a:rPr lang="id-ID" sz="1300" spc="-1">
                <a:solidFill>
                  <a:srgbClr val="000000"/>
                </a:solidFill>
                <a:latin typeface="Times New Roman"/>
              </a:rPr>
              <a:t>Teknologi Responsive Web Design (RWD) terus berkembang untuk menyamankan pengguna aplikasi web, beberapa library RWD seperti twitter bootstrap membantu pengembang software untuk membuat aplikasi lebih enak digunakan oleh pengguna. Pada tutorial ini akan diperlihatkan setup dan instalasi twitter bootstrap  pada framework Laravel. Berikut langkah-langkah installasinya:</a:t>
            </a:r>
            <a:endParaRPr lang="id-ID" sz="1300" spc="-1">
              <a:latin typeface="Arial"/>
            </a:endParaRPr>
          </a:p>
          <a:p>
            <a:pPr marL="214152" indent="-213773" algn="just">
              <a:buClr>
                <a:srgbClr val="000000"/>
              </a:buClr>
              <a:buFont typeface="+mj-lt"/>
              <a:buAutoNum type="arabicPeriod"/>
            </a:pPr>
            <a:r>
              <a:rPr lang="id-ID" sz="1300" spc="-1">
                <a:solidFill>
                  <a:srgbClr val="000000"/>
                </a:solidFill>
                <a:latin typeface="Times New Roman"/>
              </a:rPr>
              <a:t>Download dan designlah layout utama dengan template bootstrap dari laman https://getbootstrap.com/</a:t>
            </a:r>
            <a:endParaRPr lang="id-ID" sz="1300" spc="-1">
              <a:latin typeface="Arial"/>
            </a:endParaRPr>
          </a:p>
          <a:p>
            <a:pPr marL="214152" indent="-213773" algn="just">
              <a:buClr>
                <a:srgbClr val="000000"/>
              </a:buClr>
              <a:buFont typeface="+mj-lt"/>
              <a:buAutoNum type="arabicPeriod"/>
            </a:pPr>
            <a:r>
              <a:rPr lang="id-ID" sz="1300" spc="-1">
                <a:solidFill>
                  <a:srgbClr val="000000"/>
                </a:solidFill>
                <a:latin typeface="Times New Roman"/>
              </a:rPr>
              <a:t>Designlah layout utama dengan grid system bootstrap seperti tampak di dalam slide.</a:t>
            </a:r>
            <a:endParaRPr lang="id-ID" sz="1300" spc="-1">
              <a:latin typeface="Arial"/>
            </a:endParaRPr>
          </a:p>
          <a:p>
            <a:pPr marL="214152" indent="-213773" algn="just">
              <a:buClr>
                <a:srgbClr val="000000"/>
              </a:buClr>
              <a:buFont typeface="+mj-lt"/>
              <a:buAutoNum type="arabicPeriod"/>
            </a:pPr>
            <a:r>
              <a:rPr lang="id-ID" sz="1300" spc="-1">
                <a:solidFill>
                  <a:srgbClr val="000000"/>
                </a:solidFill>
                <a:latin typeface="Times New Roman"/>
              </a:rPr>
              <a:t>Potonglah menjadi bagian-bagian file kecil dari layout utama:</a:t>
            </a:r>
            <a:endParaRPr lang="id-ID" sz="1300" spc="-1">
              <a:latin typeface="Arial"/>
            </a:endParaRPr>
          </a:p>
          <a:p>
            <a:pPr marL="588728" lvl="1" indent="-160046" algn="just">
              <a:buClr>
                <a:srgbClr val="000000"/>
              </a:buClr>
              <a:buFont typeface="Arial"/>
              <a:buChar char="•"/>
            </a:pPr>
            <a:r>
              <a:rPr lang="id-ID" sz="1300" spc="-1">
                <a:solidFill>
                  <a:srgbClr val="000000"/>
                </a:solidFill>
                <a:latin typeface="Times New Roman"/>
              </a:rPr>
              <a:t>header.blade.php</a:t>
            </a:r>
            <a:endParaRPr lang="id-ID" sz="1300" spc="-1">
              <a:latin typeface="Arial"/>
            </a:endParaRPr>
          </a:p>
          <a:p>
            <a:pPr marL="588728" lvl="1" indent="-160046" algn="just">
              <a:buClr>
                <a:srgbClr val="000000"/>
              </a:buClr>
              <a:buFont typeface="Arial"/>
              <a:buChar char="•"/>
            </a:pPr>
            <a:r>
              <a:rPr lang="id-ID" sz="1300" spc="-1">
                <a:solidFill>
                  <a:srgbClr val="000000"/>
                </a:solidFill>
                <a:latin typeface="Times New Roman"/>
              </a:rPr>
              <a:t>menu.blade.php</a:t>
            </a:r>
            <a:endParaRPr lang="id-ID" sz="1300" spc="-1">
              <a:latin typeface="Arial"/>
            </a:endParaRPr>
          </a:p>
          <a:p>
            <a:pPr marL="588728" lvl="1" indent="-160046" algn="just">
              <a:buClr>
                <a:srgbClr val="000000"/>
              </a:buClr>
              <a:buFont typeface="Arial"/>
              <a:buChar char="•"/>
            </a:pPr>
            <a:r>
              <a:rPr lang="id-ID" sz="1300" spc="-1">
                <a:solidFill>
                  <a:srgbClr val="000000"/>
                </a:solidFill>
                <a:latin typeface="Times New Roman"/>
              </a:rPr>
              <a:t>sidebar.blade.php</a:t>
            </a:r>
            <a:endParaRPr lang="id-ID" sz="1300" spc="-1">
              <a:latin typeface="Arial"/>
            </a:endParaRPr>
          </a:p>
          <a:p>
            <a:pPr marL="588728" lvl="1" indent="-160046" algn="just">
              <a:buClr>
                <a:srgbClr val="000000"/>
              </a:buClr>
              <a:buFont typeface="Arial"/>
              <a:buChar char="•"/>
            </a:pPr>
            <a:r>
              <a:rPr lang="id-ID" sz="1300" spc="-1">
                <a:solidFill>
                  <a:srgbClr val="000000"/>
                </a:solidFill>
                <a:latin typeface="Times New Roman"/>
              </a:rPr>
              <a:t>main.blade.php</a:t>
            </a:r>
            <a:endParaRPr lang="id-ID" sz="1300" spc="-1">
              <a:latin typeface="Arial"/>
            </a:endParaRPr>
          </a:p>
          <a:p>
            <a:pPr marL="588728" lvl="1" indent="-160046" algn="just">
              <a:buClr>
                <a:srgbClr val="000000"/>
              </a:buClr>
              <a:buFont typeface="Arial"/>
              <a:buChar char="•"/>
            </a:pPr>
            <a:r>
              <a:rPr lang="id-ID" sz="1300" spc="-1">
                <a:solidFill>
                  <a:srgbClr val="000000"/>
                </a:solidFill>
                <a:latin typeface="Times New Roman"/>
              </a:rPr>
              <a:t>footer.blade.php</a:t>
            </a: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2560204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 name="PlaceHolder 1"/>
          <p:cNvSpPr>
            <a:spLocks noGrp="1" noRot="1" noChangeAspect="1"/>
          </p:cNvSpPr>
          <p:nvPr>
            <p:ph type="sldImg"/>
          </p:nvPr>
        </p:nvSpPr>
        <p:spPr>
          <a:xfrm>
            <a:off x="1003300" y="906463"/>
            <a:ext cx="5326063" cy="3357562"/>
          </a:xfrm>
          <a:prstGeom prst="rect">
            <a:avLst/>
          </a:prstGeom>
        </p:spPr>
      </p:sp>
      <p:sp>
        <p:nvSpPr>
          <p:cNvPr id="489"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a:solidFill>
                  <a:srgbClr val="000000"/>
                </a:solidFill>
                <a:latin typeface="Times New Roman"/>
              </a:rPr>
              <a:t>Setelah memotong layout web menjadi bagian-bagian file kecil, langkah selanjutnya adalah menyatukan kembali di halaman utama dengan nama file misalnya index.blade.php seperti tampak di dalam slide dengan penjelasan kode program sebagai berikut: </a:t>
            </a:r>
            <a:endParaRPr lang="id-ID" sz="1300" spc="-1">
              <a:latin typeface="Arial"/>
            </a:endParaRPr>
          </a:p>
          <a:p>
            <a:pPr marL="160425" indent="-160046">
              <a:lnSpc>
                <a:spcPct val="150000"/>
              </a:lnSpc>
              <a:buClr>
                <a:srgbClr val="000000"/>
              </a:buClr>
              <a:buFont typeface="Arial"/>
              <a:buChar char="•"/>
            </a:pPr>
            <a:r>
              <a:rPr lang="id-ID" sz="1300" b="1" spc="-1">
                <a:solidFill>
                  <a:srgbClr val="000000"/>
                </a:solidFill>
                <a:latin typeface="Courier New"/>
              </a:rPr>
              <a:t>&lt;link href="{{asset('css/bootstrap.min.css')}}" rel="stylesheet"&gt;</a:t>
            </a:r>
            <a:r>
              <a:rPr lang="id-ID" sz="1300" spc="-1">
                <a:solidFill>
                  <a:srgbClr val="000000"/>
                </a:solidFill>
                <a:latin typeface="Times New Roman"/>
              </a:rPr>
              <a:t> berarti menyertakan file css dengan fungsi asset() dari Laravel.</a:t>
            </a:r>
            <a:endParaRPr lang="id-ID" sz="1300" spc="-1">
              <a:latin typeface="Arial"/>
            </a:endParaRPr>
          </a:p>
          <a:p>
            <a:pPr marL="160425" indent="-160046">
              <a:lnSpc>
                <a:spcPct val="150000"/>
              </a:lnSpc>
              <a:buClr>
                <a:srgbClr val="000000"/>
              </a:buClr>
              <a:buFont typeface="Arial"/>
              <a:buChar char="•"/>
            </a:pPr>
            <a:r>
              <a:rPr lang="id-ID" sz="1300" b="1" spc="-1">
                <a:solidFill>
                  <a:srgbClr val="000000"/>
                </a:solidFill>
                <a:latin typeface="Courier New"/>
              </a:rPr>
              <a:t>@include('layouts.header’) </a:t>
            </a:r>
            <a:r>
              <a:rPr lang="id-ID" sz="1300" spc="-1">
                <a:solidFill>
                  <a:srgbClr val="000000"/>
                </a:solidFill>
                <a:latin typeface="Times New Roman"/>
              </a:rPr>
              <a:t>berarti menyertakan potongan file template.</a:t>
            </a:r>
            <a:endParaRPr lang="id-ID" sz="1300" spc="-1">
              <a:latin typeface="Arial"/>
            </a:endParaRPr>
          </a:p>
          <a:p>
            <a:pPr marL="160425" indent="-160046">
              <a:lnSpc>
                <a:spcPct val="150000"/>
              </a:lnSpc>
              <a:buClr>
                <a:srgbClr val="000000"/>
              </a:buClr>
              <a:buFont typeface="Arial"/>
              <a:buChar char="•"/>
            </a:pPr>
            <a:r>
              <a:rPr lang="id-ID" sz="1300" b="1" spc="-1">
                <a:solidFill>
                  <a:srgbClr val="000000"/>
                </a:solidFill>
                <a:latin typeface="Courier New"/>
              </a:rPr>
              <a:t>@yield('content’)</a:t>
            </a:r>
            <a:r>
              <a:rPr lang="id-ID" sz="1300" spc="-1">
                <a:solidFill>
                  <a:srgbClr val="000000"/>
                </a:solidFill>
                <a:latin typeface="Times New Roman"/>
              </a:rPr>
              <a:t> mendefinisikan area konten web yang akan ditampilkan.</a:t>
            </a:r>
            <a:endParaRPr lang="id-ID" sz="1300" spc="-1">
              <a:latin typeface="Arial"/>
            </a:endParaRPr>
          </a:p>
          <a:p>
            <a:pPr marL="160425" indent="-160046">
              <a:lnSpc>
                <a:spcPct val="150000"/>
              </a:lnSpc>
              <a:buClr>
                <a:srgbClr val="000000"/>
              </a:buClr>
              <a:buFont typeface="Arial"/>
              <a:buChar char="•"/>
            </a:pPr>
            <a:r>
              <a:rPr lang="id-ID" sz="1300" b="1" spc="-1">
                <a:solidFill>
                  <a:srgbClr val="000000"/>
                </a:solidFill>
                <a:latin typeface="Courier New"/>
              </a:rPr>
              <a:t>&lt;script src="{{asset('js/jquery.min.js')}}"&gt;&lt;/script&gt; </a:t>
            </a:r>
            <a:r>
              <a:rPr lang="id-ID" sz="1300" spc="-1">
                <a:solidFill>
                  <a:srgbClr val="000000"/>
                </a:solidFill>
                <a:latin typeface="Times New Roman"/>
              </a:rPr>
              <a:t>berarti menyertakan file javascript dengan fungsi asset() dari Laravel.</a:t>
            </a:r>
            <a:endParaRPr lang="id-ID" sz="1300" spc="-1">
              <a:latin typeface="Arial"/>
            </a:endParaRPr>
          </a:p>
          <a:p>
            <a:pPr algn="just">
              <a:lnSpc>
                <a:spcPct val="15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38101967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257193-2205-4B30-B559-E07C094366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5512" y="6721475"/>
            <a:ext cx="2527300" cy="838200"/>
          </a:xfrm>
          <a:prstGeom prst="rect">
            <a:avLst/>
          </a:prstGeom>
        </p:spPr>
      </p:pic>
      <p:sp>
        <p:nvSpPr>
          <p:cNvPr id="7" name="Rectangle 6">
            <a:extLst>
              <a:ext uri="{FF2B5EF4-FFF2-40B4-BE49-F238E27FC236}">
                <a16:creationId xmlns:a16="http://schemas.microsoft.com/office/drawing/2014/main" id="{26867F2F-6375-469F-9B2F-C4F560497541}"/>
              </a:ext>
            </a:extLst>
          </p:cNvPr>
          <p:cNvSpPr/>
          <p:nvPr userDrawn="1"/>
        </p:nvSpPr>
        <p:spPr>
          <a:xfrm>
            <a:off x="0" y="-1"/>
            <a:ext cx="11998325" cy="163629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05157522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6540" y="671971"/>
            <a:ext cx="7965555" cy="3331857"/>
          </a:xfrm>
        </p:spPr>
        <p:txBody>
          <a:bodyPr anchor="ctr">
            <a:normAutofit/>
          </a:bodyPr>
          <a:lstStyle>
            <a:lvl1pPr algn="l">
              <a:defRPr sz="433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44438" y="4003828"/>
            <a:ext cx="7109759" cy="419982"/>
          </a:xfrm>
        </p:spPr>
        <p:txBody>
          <a:bodyPr anchor="ctr">
            <a:noAutofit/>
          </a:bodyPr>
          <a:lstStyle>
            <a:lvl1pPr marL="0" indent="0">
              <a:buFontTx/>
              <a:buNone/>
              <a:defRPr sz="1575">
                <a:solidFill>
                  <a:schemeClr val="tx1">
                    <a:lumMod val="50000"/>
                    <a:lumOff val="50000"/>
                  </a:schemeClr>
                </a:solidFill>
              </a:defRPr>
            </a:lvl1pPr>
            <a:lvl2pPr marL="449931" indent="0">
              <a:buFontTx/>
              <a:buNone/>
              <a:defRPr/>
            </a:lvl2pPr>
            <a:lvl3pPr marL="899861" indent="0">
              <a:buFontTx/>
              <a:buNone/>
              <a:defRPr/>
            </a:lvl3pPr>
            <a:lvl4pPr marL="1349792" indent="0">
              <a:buFontTx/>
              <a:buNone/>
              <a:defRPr/>
            </a:lvl4pPr>
            <a:lvl5pPr marL="1799722" indent="0">
              <a:buFontTx/>
              <a:buNone/>
              <a:defRPr/>
            </a:lvl5pPr>
          </a:lstStyle>
          <a:p>
            <a:pPr lvl="0"/>
            <a:r>
              <a:rPr lang="en-US"/>
              <a:t>Click to edit Master text styles</a:t>
            </a:r>
          </a:p>
        </p:txBody>
      </p:sp>
      <p:sp>
        <p:nvSpPr>
          <p:cNvPr id="3" name="Text Placeholder 2"/>
          <p:cNvSpPr>
            <a:spLocks noGrp="1"/>
          </p:cNvSpPr>
          <p:nvPr>
            <p:ph type="body" idx="1"/>
          </p:nvPr>
        </p:nvSpPr>
        <p:spPr>
          <a:xfrm>
            <a:off x="666575" y="4927788"/>
            <a:ext cx="8460106" cy="1731695"/>
          </a:xfrm>
        </p:spPr>
        <p:txBody>
          <a:bodyPr anchor="ctr">
            <a:normAutofit/>
          </a:bodyPr>
          <a:lstStyle>
            <a:lvl1pPr marL="0" indent="0" algn="l">
              <a:buNone/>
              <a:defRPr sz="1771">
                <a:solidFill>
                  <a:schemeClr val="tx1">
                    <a:lumMod val="75000"/>
                    <a:lumOff val="25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0" name="TextBox 19"/>
          <p:cNvSpPr txBox="1"/>
          <p:nvPr/>
        </p:nvSpPr>
        <p:spPr>
          <a:xfrm>
            <a:off x="533262" y="871246"/>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751742" y="3181894"/>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latin typeface="Arial"/>
              </a:rPr>
              <a:t>”</a:t>
            </a:r>
            <a:endParaRPr lang="en-US" sz="1378" dirty="0">
              <a:solidFill>
                <a:schemeClr val="accent1">
                  <a:lumMod val="60000"/>
                  <a:lumOff val="40000"/>
                </a:schemeClr>
              </a:solidFill>
              <a:latin typeface="Arial"/>
            </a:endParaRPr>
          </a:p>
        </p:txBody>
      </p:sp>
    </p:spTree>
    <p:extLst>
      <p:ext uri="{BB962C8B-B14F-4D97-AF65-F5344CB8AC3E}">
        <p14:creationId xmlns:p14="http://schemas.microsoft.com/office/powerpoint/2010/main" val="151858050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66575" y="2129659"/>
            <a:ext cx="8460106" cy="2861014"/>
          </a:xfrm>
        </p:spPr>
        <p:txBody>
          <a:bodyPr anchor="b">
            <a:normAutofit/>
          </a:bodyPr>
          <a:lstStyle>
            <a:lvl1pPr algn="l">
              <a:defRPr sz="4330" b="0" cap="none"/>
            </a:lvl1pPr>
          </a:lstStyle>
          <a:p>
            <a:r>
              <a:rPr lang="en-US"/>
              <a:t>Click to edit Master title style</a:t>
            </a:r>
            <a:endParaRPr lang="en-US" dirty="0"/>
          </a:p>
        </p:txBody>
      </p:sp>
      <p:sp>
        <p:nvSpPr>
          <p:cNvPr id="3" name="Text Placeholder 2"/>
          <p:cNvSpPr>
            <a:spLocks noGrp="1"/>
          </p:cNvSpPr>
          <p:nvPr>
            <p:ph type="body" idx="1"/>
          </p:nvPr>
        </p:nvSpPr>
        <p:spPr>
          <a:xfrm>
            <a:off x="666575" y="4990673"/>
            <a:ext cx="8460106" cy="1668810"/>
          </a:xfrm>
        </p:spPr>
        <p:txBody>
          <a:bodyPr anchor="t">
            <a:normAutofit/>
          </a:bodyPr>
          <a:lstStyle>
            <a:lvl1pPr marL="0" indent="0" algn="l">
              <a:buNone/>
              <a:defRPr sz="1771">
                <a:solidFill>
                  <a:schemeClr val="tx1">
                    <a:lumMod val="75000"/>
                    <a:lumOff val="25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5408988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16540" y="671971"/>
            <a:ext cx="7965555" cy="3331857"/>
          </a:xfrm>
        </p:spPr>
        <p:txBody>
          <a:bodyPr anchor="ctr">
            <a:normAutofit/>
          </a:bodyPr>
          <a:lstStyle>
            <a:lvl1pPr algn="l">
              <a:defRPr sz="433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6573" y="4423810"/>
            <a:ext cx="8460107" cy="566863"/>
          </a:xfrm>
        </p:spPr>
        <p:txBody>
          <a:bodyPr anchor="b">
            <a:noAutofit/>
          </a:bodyPr>
          <a:lstStyle>
            <a:lvl1pPr marL="0" indent="0">
              <a:buFontTx/>
              <a:buNone/>
              <a:defRPr sz="2362">
                <a:solidFill>
                  <a:schemeClr val="tx1">
                    <a:lumMod val="75000"/>
                    <a:lumOff val="25000"/>
                  </a:schemeClr>
                </a:solidFill>
              </a:defRPr>
            </a:lvl1pPr>
            <a:lvl2pPr marL="449931" indent="0">
              <a:buFontTx/>
              <a:buNone/>
              <a:defRPr/>
            </a:lvl2pPr>
            <a:lvl3pPr marL="899861" indent="0">
              <a:buFontTx/>
              <a:buNone/>
              <a:defRPr/>
            </a:lvl3pPr>
            <a:lvl4pPr marL="1349792" indent="0">
              <a:buFontTx/>
              <a:buNone/>
              <a:defRPr/>
            </a:lvl4pPr>
            <a:lvl5pPr marL="1799722" indent="0">
              <a:buFontTx/>
              <a:buNone/>
              <a:defRPr/>
            </a:lvl5pPr>
          </a:lstStyle>
          <a:p>
            <a:pPr lvl="0"/>
            <a:r>
              <a:rPr lang="en-US"/>
              <a:t>Click to edit Master text styles</a:t>
            </a:r>
          </a:p>
        </p:txBody>
      </p:sp>
      <p:sp>
        <p:nvSpPr>
          <p:cNvPr id="3" name="Text Placeholder 2"/>
          <p:cNvSpPr>
            <a:spLocks noGrp="1"/>
          </p:cNvSpPr>
          <p:nvPr>
            <p:ph type="body" idx="1"/>
          </p:nvPr>
        </p:nvSpPr>
        <p:spPr>
          <a:xfrm>
            <a:off x="666575" y="4990673"/>
            <a:ext cx="8460106" cy="1668810"/>
          </a:xfrm>
        </p:spPr>
        <p:txBody>
          <a:bodyPr anchor="t">
            <a:normAutofit/>
          </a:bodyPr>
          <a:lstStyle>
            <a:lvl1pPr marL="0" indent="0" algn="l">
              <a:buNone/>
              <a:defRPr sz="1771">
                <a:solidFill>
                  <a:schemeClr val="tx1">
                    <a:lumMod val="50000"/>
                    <a:lumOff val="50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33262" y="871246"/>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751742" y="3181894"/>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0369865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4905" y="671971"/>
            <a:ext cx="8451776" cy="3331857"/>
          </a:xfrm>
        </p:spPr>
        <p:txBody>
          <a:bodyPr anchor="ctr">
            <a:normAutofit/>
          </a:bodyPr>
          <a:lstStyle>
            <a:lvl1pPr algn="l">
              <a:defRPr sz="433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6573" y="4423810"/>
            <a:ext cx="8460107" cy="566863"/>
          </a:xfrm>
        </p:spPr>
        <p:txBody>
          <a:bodyPr anchor="b">
            <a:noAutofit/>
          </a:bodyPr>
          <a:lstStyle>
            <a:lvl1pPr marL="0" indent="0">
              <a:buFontTx/>
              <a:buNone/>
              <a:defRPr sz="2362">
                <a:solidFill>
                  <a:schemeClr val="accent1"/>
                </a:solidFill>
              </a:defRPr>
            </a:lvl1pPr>
            <a:lvl2pPr marL="449931" indent="0">
              <a:buFontTx/>
              <a:buNone/>
              <a:defRPr/>
            </a:lvl2pPr>
            <a:lvl3pPr marL="899861" indent="0">
              <a:buFontTx/>
              <a:buNone/>
              <a:defRPr/>
            </a:lvl3pPr>
            <a:lvl4pPr marL="1349792" indent="0">
              <a:buFontTx/>
              <a:buNone/>
              <a:defRPr/>
            </a:lvl4pPr>
            <a:lvl5pPr marL="1799722" indent="0">
              <a:buFontTx/>
              <a:buNone/>
              <a:defRPr/>
            </a:lvl5pPr>
          </a:lstStyle>
          <a:p>
            <a:pPr lvl="0"/>
            <a:r>
              <a:rPr lang="en-US"/>
              <a:t>Click to edit Master text styles</a:t>
            </a:r>
          </a:p>
        </p:txBody>
      </p:sp>
      <p:sp>
        <p:nvSpPr>
          <p:cNvPr id="3" name="Text Placeholder 2"/>
          <p:cNvSpPr>
            <a:spLocks noGrp="1"/>
          </p:cNvSpPr>
          <p:nvPr>
            <p:ph type="body" idx="1"/>
          </p:nvPr>
        </p:nvSpPr>
        <p:spPr>
          <a:xfrm>
            <a:off x="666575" y="4990673"/>
            <a:ext cx="8460106" cy="1668810"/>
          </a:xfrm>
        </p:spPr>
        <p:txBody>
          <a:bodyPr anchor="t">
            <a:normAutofit/>
          </a:bodyPr>
          <a:lstStyle>
            <a:lvl1pPr marL="0" indent="0" algn="l">
              <a:buNone/>
              <a:defRPr sz="1771">
                <a:solidFill>
                  <a:schemeClr val="tx1">
                    <a:lumMod val="50000"/>
                    <a:lumOff val="50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7706157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2386795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41103" y="671971"/>
            <a:ext cx="1284017"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66575" y="671971"/>
            <a:ext cx="6947997" cy="57887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8450087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x">
  <p:cSld name="1_Title Slide">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378000" y="1371600"/>
            <a:ext cx="11234880" cy="5420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689899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408998" y="654077"/>
            <a:ext cx="11180329" cy="841728"/>
          </a:xfrm>
          <a:prstGeom prst="rect">
            <a:avLst/>
          </a:prstGeom>
        </p:spPr>
        <p:txBody>
          <a:bodyPr spcFirstLastPara="1" wrap="square" lIns="0" tIns="0" rIns="0" bIns="0" anchor="ctr" anchorCtr="0">
            <a:normAutofit/>
          </a:bodyPr>
          <a:lstStyle>
            <a:lvl1pPr lvl="0"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66" name="Google Shape;66;p15"/>
          <p:cNvSpPr txBox="1">
            <a:spLocks noGrp="1"/>
          </p:cNvSpPr>
          <p:nvPr>
            <p:ph type="body" idx="1"/>
          </p:nvPr>
        </p:nvSpPr>
        <p:spPr>
          <a:xfrm>
            <a:off x="408998" y="1693854"/>
            <a:ext cx="11180329" cy="5021264"/>
          </a:xfrm>
          <a:prstGeom prst="rect">
            <a:avLst/>
          </a:prstGeom>
        </p:spPr>
        <p:txBody>
          <a:bodyPr spcFirstLastPara="1" wrap="square" lIns="0" tIns="0" rIns="0" bIns="0" anchor="t" anchorCtr="0">
            <a:normAutofit/>
          </a:bodyPr>
          <a:lstStyle>
            <a:lvl1pPr marL="599938" lvl="0" indent="-299969" rtl="0">
              <a:spcBef>
                <a:spcPts val="0"/>
              </a:spcBef>
              <a:spcAft>
                <a:spcPts val="0"/>
              </a:spcAft>
              <a:buSzPts val="1300"/>
              <a:buNone/>
              <a:defRPr/>
            </a:lvl1pPr>
            <a:lvl2pPr marL="1199876" lvl="1" indent="-299969" rtl="0">
              <a:spcBef>
                <a:spcPts val="0"/>
              </a:spcBef>
              <a:spcAft>
                <a:spcPts val="0"/>
              </a:spcAft>
              <a:buSzPts val="1300"/>
              <a:buNone/>
              <a:defRPr/>
            </a:lvl2pPr>
            <a:lvl3pPr marL="1799814" lvl="2" indent="-299969" rtl="0">
              <a:spcBef>
                <a:spcPts val="0"/>
              </a:spcBef>
              <a:spcAft>
                <a:spcPts val="0"/>
              </a:spcAft>
              <a:buSzPts val="1300"/>
              <a:buNone/>
              <a:defRPr/>
            </a:lvl3pPr>
            <a:lvl4pPr marL="2399751" lvl="3" indent="-299969" rtl="0">
              <a:spcBef>
                <a:spcPts val="0"/>
              </a:spcBef>
              <a:spcAft>
                <a:spcPts val="0"/>
              </a:spcAft>
              <a:buSzPts val="1300"/>
              <a:buNone/>
              <a:defRPr/>
            </a:lvl4pPr>
            <a:lvl5pPr marL="2999689" lvl="4" indent="-299969" rtl="0">
              <a:spcBef>
                <a:spcPts val="0"/>
              </a:spcBef>
              <a:spcAft>
                <a:spcPts val="0"/>
              </a:spcAft>
              <a:buSzPts val="1300"/>
              <a:buNone/>
              <a:defRPr/>
            </a:lvl5pPr>
            <a:lvl6pPr marL="3599627" lvl="5" indent="-299969" rtl="0">
              <a:spcBef>
                <a:spcPts val="0"/>
              </a:spcBef>
              <a:spcAft>
                <a:spcPts val="0"/>
              </a:spcAft>
              <a:buSzPts val="1300"/>
              <a:buNone/>
              <a:defRPr/>
            </a:lvl6pPr>
            <a:lvl7pPr marL="4199565" lvl="6" indent="-299969" rtl="0">
              <a:spcBef>
                <a:spcPts val="0"/>
              </a:spcBef>
              <a:spcAft>
                <a:spcPts val="0"/>
              </a:spcAft>
              <a:buSzPts val="1300"/>
              <a:buNone/>
              <a:defRPr/>
            </a:lvl7pPr>
            <a:lvl8pPr marL="4799503" lvl="7" indent="-299969" rtl="0">
              <a:spcBef>
                <a:spcPts val="0"/>
              </a:spcBef>
              <a:spcAft>
                <a:spcPts val="0"/>
              </a:spcAft>
              <a:buSzPts val="1300"/>
              <a:buNone/>
              <a:defRPr/>
            </a:lvl8pPr>
            <a:lvl9pPr marL="5399441" lvl="8" indent="-299969" rtl="0">
              <a:spcBef>
                <a:spcPts val="0"/>
              </a:spcBef>
              <a:spcAft>
                <a:spcPts val="0"/>
              </a:spcAft>
              <a:buSzPts val="1300"/>
              <a:buNone/>
              <a:defRPr/>
            </a:lvl9pPr>
          </a:lstStyle>
          <a:p>
            <a:endParaRPr/>
          </a:p>
        </p:txBody>
      </p:sp>
      <p:sp>
        <p:nvSpPr>
          <p:cNvPr id="67" name="Google Shape;67;p15"/>
          <p:cNvSpPr txBox="1">
            <a:spLocks noGrp="1"/>
          </p:cNvSpPr>
          <p:nvPr>
            <p:ph type="sldNum" idx="12"/>
          </p:nvPr>
        </p:nvSpPr>
        <p:spPr>
          <a:xfrm>
            <a:off x="11117159" y="6853777"/>
            <a:ext cx="719978" cy="578495"/>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11937823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7"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48"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669798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43"/>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0032440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5234-B47E-463D-BC3C-C500248D0434}"/>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C970B030-9895-41A5-AB41-34D7EE8D579C}"/>
              </a:ext>
            </a:extLst>
          </p:cNvPr>
          <p:cNvSpPr>
            <a:spLocks noGrp="1"/>
          </p:cNvSpPr>
          <p:nvPr>
            <p:ph type="dt" sz="half" idx="10"/>
          </p:nvPr>
        </p:nvSpPr>
        <p:spPr/>
        <p:txBody>
          <a:bodyPr/>
          <a:lstStyle/>
          <a:p>
            <a:endParaRPr lang="en-ID"/>
          </a:p>
        </p:txBody>
      </p:sp>
      <p:sp>
        <p:nvSpPr>
          <p:cNvPr id="4" name="Footer Placeholder 3">
            <a:extLst>
              <a:ext uri="{FF2B5EF4-FFF2-40B4-BE49-F238E27FC236}">
                <a16:creationId xmlns:a16="http://schemas.microsoft.com/office/drawing/2014/main" id="{F61C273F-D276-4762-88AC-872DC714832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2BC1592-F8D2-45DA-B708-2180B25CB55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pic>
        <p:nvPicPr>
          <p:cNvPr id="6" name="Picture 5">
            <a:extLst>
              <a:ext uri="{FF2B5EF4-FFF2-40B4-BE49-F238E27FC236}">
                <a16:creationId xmlns:a16="http://schemas.microsoft.com/office/drawing/2014/main" id="{A7257193-2205-4B30-B559-E07C094366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5512" y="6721475"/>
            <a:ext cx="2527300" cy="838200"/>
          </a:xfrm>
          <a:prstGeom prst="rect">
            <a:avLst/>
          </a:prstGeom>
        </p:spPr>
      </p:pic>
      <p:sp>
        <p:nvSpPr>
          <p:cNvPr id="7" name="Rectangle 6">
            <a:extLst>
              <a:ext uri="{FF2B5EF4-FFF2-40B4-BE49-F238E27FC236}">
                <a16:creationId xmlns:a16="http://schemas.microsoft.com/office/drawing/2014/main" id="{26867F2F-6375-469F-9B2F-C4F560497541}"/>
              </a:ext>
            </a:extLst>
          </p:cNvPr>
          <p:cNvSpPr/>
          <p:nvPr userDrawn="1"/>
        </p:nvSpPr>
        <p:spPr>
          <a:xfrm>
            <a:off x="0" y="-1"/>
            <a:ext cx="11998325" cy="163629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62042458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65011" y="2382084"/>
            <a:ext cx="4119133" cy="635222"/>
          </a:xfrm>
        </p:spPr>
        <p:txBody>
          <a:bodyPr anchor="b">
            <a:noAutofit/>
          </a:bodyPr>
          <a:lstStyle>
            <a:lvl1pPr marL="0" indent="0">
              <a:buNone/>
              <a:defRPr sz="2362" b="0"/>
            </a:lvl1pPr>
            <a:lvl2pPr marL="449931" indent="0">
              <a:buNone/>
              <a:defRPr sz="1968" b="1"/>
            </a:lvl2pPr>
            <a:lvl3pPr marL="899861" indent="0">
              <a:buNone/>
              <a:defRPr sz="1771" b="1"/>
            </a:lvl3pPr>
            <a:lvl4pPr marL="1349792" indent="0">
              <a:buNone/>
              <a:defRPr sz="1575" b="1"/>
            </a:lvl4pPr>
            <a:lvl5pPr marL="1799722" indent="0">
              <a:buNone/>
              <a:defRPr sz="1575" b="1"/>
            </a:lvl5pPr>
            <a:lvl6pPr marL="2249653" indent="0">
              <a:buNone/>
              <a:defRPr sz="1575" b="1"/>
            </a:lvl6pPr>
            <a:lvl7pPr marL="2699583" indent="0">
              <a:buNone/>
              <a:defRPr sz="1575" b="1"/>
            </a:lvl7pPr>
            <a:lvl8pPr marL="3149514" indent="0">
              <a:buNone/>
              <a:defRPr sz="1575" b="1"/>
            </a:lvl8pPr>
            <a:lvl9pPr marL="3599444" indent="0">
              <a:buNone/>
              <a:defRPr sz="1575" b="1"/>
            </a:lvl9pPr>
          </a:lstStyle>
          <a:p>
            <a:pPr lvl="0"/>
            <a:r>
              <a:rPr lang="en-US"/>
              <a:t>Click to edit Master text styles</a:t>
            </a:r>
          </a:p>
        </p:txBody>
      </p:sp>
      <p:sp>
        <p:nvSpPr>
          <p:cNvPr id="4" name="Content Placeholder 3"/>
          <p:cNvSpPr>
            <a:spLocks noGrp="1"/>
          </p:cNvSpPr>
          <p:nvPr>
            <p:ph sz="half" idx="2"/>
          </p:nvPr>
        </p:nvSpPr>
        <p:spPr>
          <a:xfrm>
            <a:off x="665011" y="3017306"/>
            <a:ext cx="4119133"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07552" y="2382084"/>
            <a:ext cx="4119128" cy="635222"/>
          </a:xfrm>
        </p:spPr>
        <p:txBody>
          <a:bodyPr anchor="b">
            <a:noAutofit/>
          </a:bodyPr>
          <a:lstStyle>
            <a:lvl1pPr marL="0" indent="0">
              <a:buNone/>
              <a:defRPr sz="2362" b="0"/>
            </a:lvl1pPr>
            <a:lvl2pPr marL="449931" indent="0">
              <a:buNone/>
              <a:defRPr sz="1968" b="1"/>
            </a:lvl2pPr>
            <a:lvl3pPr marL="899861" indent="0">
              <a:buNone/>
              <a:defRPr sz="1771" b="1"/>
            </a:lvl3pPr>
            <a:lvl4pPr marL="1349792" indent="0">
              <a:buNone/>
              <a:defRPr sz="1575" b="1"/>
            </a:lvl4pPr>
            <a:lvl5pPr marL="1799722" indent="0">
              <a:buNone/>
              <a:defRPr sz="1575" b="1"/>
            </a:lvl5pPr>
            <a:lvl6pPr marL="2249653" indent="0">
              <a:buNone/>
              <a:defRPr sz="1575" b="1"/>
            </a:lvl6pPr>
            <a:lvl7pPr marL="2699583" indent="0">
              <a:buNone/>
              <a:defRPr sz="1575" b="1"/>
            </a:lvl7pPr>
            <a:lvl8pPr marL="3149514" indent="0">
              <a:buNone/>
              <a:defRPr sz="1575" b="1"/>
            </a:lvl8pPr>
            <a:lvl9pPr marL="3599444" indent="0">
              <a:buNone/>
              <a:defRPr sz="1575" b="1"/>
            </a:lvl9pPr>
          </a:lstStyle>
          <a:p>
            <a:pPr lvl="0"/>
            <a:r>
              <a:rPr lang="en-US"/>
              <a:t>Click to edit Master text styles</a:t>
            </a:r>
          </a:p>
        </p:txBody>
      </p:sp>
      <p:sp>
        <p:nvSpPr>
          <p:cNvPr id="6" name="Content Placeholder 5"/>
          <p:cNvSpPr>
            <a:spLocks noGrp="1"/>
          </p:cNvSpPr>
          <p:nvPr>
            <p:ph sz="quarter" idx="4"/>
          </p:nvPr>
        </p:nvSpPr>
        <p:spPr>
          <a:xfrm>
            <a:off x="5007553" y="3017306"/>
            <a:ext cx="4119127"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D"/>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585096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66574" y="671971"/>
            <a:ext cx="8460106" cy="145593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90408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D"/>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2048619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6574" y="1651933"/>
            <a:ext cx="3793297" cy="1409272"/>
          </a:xfrm>
        </p:spPr>
        <p:txBody>
          <a:bodyPr anchor="b">
            <a:normAutofit/>
          </a:bodyPr>
          <a:lstStyle>
            <a:lvl1pPr>
              <a:defRPr sz="1968"/>
            </a:lvl1pPr>
          </a:lstStyle>
          <a:p>
            <a:r>
              <a:rPr lang="en-US"/>
              <a:t>Click to edit Master title style</a:t>
            </a:r>
            <a:endParaRPr lang="en-US" dirty="0"/>
          </a:p>
        </p:txBody>
      </p:sp>
      <p:sp>
        <p:nvSpPr>
          <p:cNvPr id="3" name="Content Placeholder 2"/>
          <p:cNvSpPr>
            <a:spLocks noGrp="1"/>
          </p:cNvSpPr>
          <p:nvPr>
            <p:ph idx="1"/>
          </p:nvPr>
        </p:nvSpPr>
        <p:spPr>
          <a:xfrm>
            <a:off x="4684839" y="567609"/>
            <a:ext cx="4441842" cy="609187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6574" y="3061205"/>
            <a:ext cx="3793297" cy="2848876"/>
          </a:xfrm>
        </p:spPr>
        <p:txBody>
          <a:bodyPr>
            <a:normAutofit/>
          </a:bodyPr>
          <a:lstStyle>
            <a:lvl1pPr marL="0" indent="0">
              <a:buNone/>
              <a:defRPr sz="1378"/>
            </a:lvl1pPr>
            <a:lvl2pPr marL="449796" indent="0">
              <a:buNone/>
              <a:defRPr sz="1378"/>
            </a:lvl2pPr>
            <a:lvl3pPr marL="899591" indent="0">
              <a:buNone/>
              <a:defRPr sz="1181"/>
            </a:lvl3pPr>
            <a:lvl4pPr marL="1349387" indent="0">
              <a:buNone/>
              <a:defRPr sz="984"/>
            </a:lvl4pPr>
            <a:lvl5pPr marL="1799182" indent="0">
              <a:buNone/>
              <a:defRPr sz="984"/>
            </a:lvl5pPr>
            <a:lvl6pPr marL="2248978" indent="0">
              <a:buNone/>
              <a:defRPr sz="984"/>
            </a:lvl6pPr>
            <a:lvl7pPr marL="2698773" indent="0">
              <a:buNone/>
              <a:defRPr sz="984"/>
            </a:lvl7pPr>
            <a:lvl8pPr marL="3148569" indent="0">
              <a:buNone/>
              <a:defRPr sz="984"/>
            </a:lvl8pPr>
            <a:lvl9pPr marL="3598365" indent="0">
              <a:buNone/>
              <a:defRPr sz="984"/>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D"/>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5277589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6575" y="5291772"/>
            <a:ext cx="8460105" cy="624724"/>
          </a:xfrm>
        </p:spPr>
        <p:txBody>
          <a:bodyPr anchor="b">
            <a:normAutofit/>
          </a:bodyPr>
          <a:lstStyle>
            <a:lvl1pPr algn="l">
              <a:defRPr sz="2362"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66574" y="671971"/>
            <a:ext cx="8460106" cy="4239192"/>
          </a:xfrm>
        </p:spPr>
        <p:txBody>
          <a:bodyPr anchor="t">
            <a:normAutofit/>
          </a:bodyPr>
          <a:lstStyle>
            <a:lvl1pPr marL="0" indent="0" algn="ctr">
              <a:buNone/>
              <a:defRPr sz="1575"/>
            </a:lvl1pPr>
            <a:lvl2pPr marL="449931" indent="0">
              <a:buNone/>
              <a:defRPr sz="1575"/>
            </a:lvl2pPr>
            <a:lvl3pPr marL="899861" indent="0">
              <a:buNone/>
              <a:defRPr sz="1575"/>
            </a:lvl3pPr>
            <a:lvl4pPr marL="1349792" indent="0">
              <a:buNone/>
              <a:defRPr sz="1575"/>
            </a:lvl4pPr>
            <a:lvl5pPr marL="1799722" indent="0">
              <a:buNone/>
              <a:defRPr sz="1575"/>
            </a:lvl5pPr>
            <a:lvl6pPr marL="2249653" indent="0">
              <a:buNone/>
              <a:defRPr sz="1575"/>
            </a:lvl6pPr>
            <a:lvl7pPr marL="2699583" indent="0">
              <a:buNone/>
              <a:defRPr sz="1575"/>
            </a:lvl7pPr>
            <a:lvl8pPr marL="3149514" indent="0">
              <a:buNone/>
              <a:defRPr sz="1575"/>
            </a:lvl8pPr>
            <a:lvl9pPr marL="3599444" indent="0">
              <a:buNone/>
              <a:defRPr sz="1575"/>
            </a:lvl9pPr>
          </a:lstStyle>
          <a:p>
            <a:r>
              <a:rPr lang="en-US"/>
              <a:t>Click icon to add picture</a:t>
            </a:r>
            <a:endParaRPr lang="en-US" dirty="0"/>
          </a:p>
        </p:txBody>
      </p:sp>
      <p:sp>
        <p:nvSpPr>
          <p:cNvPr id="4" name="Text Placeholder 3"/>
          <p:cNvSpPr>
            <a:spLocks noGrp="1"/>
          </p:cNvSpPr>
          <p:nvPr>
            <p:ph type="body" sz="half" idx="2"/>
          </p:nvPr>
        </p:nvSpPr>
        <p:spPr>
          <a:xfrm>
            <a:off x="666575" y="5916496"/>
            <a:ext cx="8460105" cy="742987"/>
          </a:xfrm>
        </p:spPr>
        <p:txBody>
          <a:bodyPr>
            <a:normAutofit/>
          </a:bodyPr>
          <a:lstStyle>
            <a:lvl1pPr marL="0" indent="0">
              <a:buNone/>
              <a:defRPr sz="1181"/>
            </a:lvl1pPr>
            <a:lvl2pPr marL="449931" indent="0">
              <a:buNone/>
              <a:defRPr sz="1181"/>
            </a:lvl2pPr>
            <a:lvl3pPr marL="899861" indent="0">
              <a:buNone/>
              <a:defRPr sz="984"/>
            </a:lvl3pPr>
            <a:lvl4pPr marL="1349792" indent="0">
              <a:buNone/>
              <a:defRPr sz="886"/>
            </a:lvl4pPr>
            <a:lvl5pPr marL="1799722" indent="0">
              <a:buNone/>
              <a:defRPr sz="886"/>
            </a:lvl5pPr>
            <a:lvl6pPr marL="2249653" indent="0">
              <a:buNone/>
              <a:defRPr sz="886"/>
            </a:lvl6pPr>
            <a:lvl7pPr marL="2699583" indent="0">
              <a:buNone/>
              <a:defRPr sz="886"/>
            </a:lvl7pPr>
            <a:lvl8pPr marL="3149514" indent="0">
              <a:buNone/>
              <a:defRPr sz="886"/>
            </a:lvl8pPr>
            <a:lvl9pPr marL="3599444" indent="0">
              <a:buNone/>
              <a:defRPr sz="886"/>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D"/>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6218855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66575" y="671971"/>
            <a:ext cx="8460106" cy="3751839"/>
          </a:xfrm>
        </p:spPr>
        <p:txBody>
          <a:bodyPr anchor="ctr">
            <a:normAutofit/>
          </a:bodyPr>
          <a:lstStyle>
            <a:lvl1pPr algn="l">
              <a:defRPr sz="4330" b="0" cap="none"/>
            </a:lvl1pPr>
          </a:lstStyle>
          <a:p>
            <a:r>
              <a:rPr lang="en-US"/>
              <a:t>Click to edit Master title style</a:t>
            </a:r>
            <a:endParaRPr lang="en-US" dirty="0"/>
          </a:p>
        </p:txBody>
      </p:sp>
      <p:sp>
        <p:nvSpPr>
          <p:cNvPr id="3" name="Text Placeholder 2"/>
          <p:cNvSpPr>
            <a:spLocks noGrp="1"/>
          </p:cNvSpPr>
          <p:nvPr>
            <p:ph type="body" idx="1"/>
          </p:nvPr>
        </p:nvSpPr>
        <p:spPr>
          <a:xfrm>
            <a:off x="666575" y="4927788"/>
            <a:ext cx="8460106" cy="1731695"/>
          </a:xfrm>
        </p:spPr>
        <p:txBody>
          <a:bodyPr anchor="ctr">
            <a:normAutofit/>
          </a:bodyPr>
          <a:lstStyle>
            <a:lvl1pPr marL="0" indent="0" algn="l">
              <a:buNone/>
              <a:defRPr sz="1771">
                <a:solidFill>
                  <a:schemeClr val="tx1">
                    <a:lumMod val="75000"/>
                    <a:lumOff val="25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1539451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9333"/>
            <a:ext cx="11998325" cy="7569008"/>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66574" y="671971"/>
            <a:ext cx="8460106" cy="145593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66574" y="2381650"/>
            <a:ext cx="8460106" cy="42778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090677" y="6659483"/>
            <a:ext cx="897452" cy="402483"/>
          </a:xfrm>
          <a:prstGeom prst="rect">
            <a:avLst/>
          </a:prstGeom>
        </p:spPr>
        <p:txBody>
          <a:bodyPr vert="horz" lIns="91440" tIns="45720" rIns="91440" bIns="45720" rtlCol="0" anchor="ctr"/>
          <a:lstStyle>
            <a:lvl1pPr algn="r">
              <a:defRPr sz="886">
                <a:solidFill>
                  <a:schemeClr val="tx1">
                    <a:tint val="75000"/>
                  </a:schemeClr>
                </a:solidFill>
              </a:defRPr>
            </a:lvl1pPr>
          </a:lstStyle>
          <a:p>
            <a:endParaRPr lang="en-ID"/>
          </a:p>
        </p:txBody>
      </p:sp>
      <p:sp>
        <p:nvSpPr>
          <p:cNvPr id="5" name="Footer Placeholder 4"/>
          <p:cNvSpPr>
            <a:spLocks noGrp="1"/>
          </p:cNvSpPr>
          <p:nvPr>
            <p:ph type="ftr" sz="quarter" idx="3"/>
          </p:nvPr>
        </p:nvSpPr>
        <p:spPr>
          <a:xfrm>
            <a:off x="666574" y="6659483"/>
            <a:ext cx="6197572" cy="402483"/>
          </a:xfrm>
          <a:prstGeom prst="rect">
            <a:avLst/>
          </a:prstGeom>
        </p:spPr>
        <p:txBody>
          <a:bodyPr vert="horz" lIns="91440" tIns="45720" rIns="91440" bIns="45720" rtlCol="0" anchor="ctr"/>
          <a:lstStyle>
            <a:lvl1pPr algn="l">
              <a:defRPr sz="886">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454197" y="6659483"/>
            <a:ext cx="672484" cy="402483"/>
          </a:xfrm>
          <a:prstGeom prst="rect">
            <a:avLst/>
          </a:prstGeom>
        </p:spPr>
        <p:txBody>
          <a:bodyPr vert="horz" lIns="91440" tIns="45720" rIns="91440" bIns="45720" rtlCol="0" anchor="ctr"/>
          <a:lstStyle>
            <a:lvl1pPr algn="r">
              <a:defRPr sz="886">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pic>
        <p:nvPicPr>
          <p:cNvPr id="18" name="Picture 17">
            <a:extLst>
              <a:ext uri="{FF2B5EF4-FFF2-40B4-BE49-F238E27FC236}">
                <a16:creationId xmlns:a16="http://schemas.microsoft.com/office/drawing/2014/main" id="{8ACE5DFA-254D-43C5-ABCE-3F98D046962F}"/>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4735512" y="6721475"/>
            <a:ext cx="2527300" cy="838200"/>
          </a:xfrm>
          <a:prstGeom prst="rect">
            <a:avLst/>
          </a:prstGeom>
        </p:spPr>
      </p:pic>
    </p:spTree>
    <p:extLst>
      <p:ext uri="{BB962C8B-B14F-4D97-AF65-F5344CB8AC3E}">
        <p14:creationId xmlns:p14="http://schemas.microsoft.com/office/powerpoint/2010/main" val="3829626353"/>
      </p:ext>
    </p:extLst>
  </p:cSld>
  <p:clrMap bg1="lt1" tx1="dk1" bg2="lt2" tx2="dk2" accent1="accent1" accent2="accent2" accent3="accent3" accent4="accent4" accent5="accent5" accent6="accent6" hlink="hlink" folHlink="folHlink"/>
  <p:sldLayoutIdLst>
    <p:sldLayoutId id="2147483692" r:id="rId1"/>
    <p:sldLayoutId id="2147483676" r:id="rId2"/>
    <p:sldLayoutId id="2147483693"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4" r:id="rId17"/>
    <p:sldLayoutId id="2147483695" r:id="rId18"/>
  </p:sldLayoutIdLst>
  <p:hf hdr="0" ftr="0" dt="0"/>
  <p:txStyles>
    <p:titleStyle>
      <a:lvl1pPr algn="l" defTabSz="449931" rtl="0" eaLnBrk="1" latinLnBrk="0" hangingPunct="1">
        <a:spcBef>
          <a:spcPct val="0"/>
        </a:spcBef>
        <a:buNone/>
        <a:defRPr sz="3543"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37448" indent="-337448" algn="l" defTabSz="449931" rtl="0" eaLnBrk="1" latinLnBrk="0" hangingPunct="1">
        <a:spcBef>
          <a:spcPts val="984"/>
        </a:spcBef>
        <a:spcAft>
          <a:spcPts val="0"/>
        </a:spcAft>
        <a:buClr>
          <a:schemeClr val="accent1"/>
        </a:buClr>
        <a:buSzPct val="80000"/>
        <a:buFont typeface="Wingdings 3" charset="2"/>
        <a:buChar char=""/>
        <a:defRPr sz="1771" kern="1200">
          <a:solidFill>
            <a:schemeClr val="tx1">
              <a:lumMod val="75000"/>
              <a:lumOff val="25000"/>
            </a:schemeClr>
          </a:solidFill>
          <a:latin typeface="+mn-lt"/>
          <a:ea typeface="+mn-ea"/>
          <a:cs typeface="+mn-cs"/>
        </a:defRPr>
      </a:lvl1pPr>
      <a:lvl2pPr marL="731137" indent="-281207" algn="l" defTabSz="449931" rtl="0" eaLnBrk="1" latinLnBrk="0" hangingPunct="1">
        <a:spcBef>
          <a:spcPts val="984"/>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2pPr>
      <a:lvl3pPr marL="1124826" indent="-224965" algn="l" defTabSz="449931" rtl="0" eaLnBrk="1" latinLnBrk="0" hangingPunct="1">
        <a:spcBef>
          <a:spcPts val="984"/>
        </a:spcBef>
        <a:spcAft>
          <a:spcPts val="0"/>
        </a:spcAft>
        <a:buClr>
          <a:schemeClr val="accent1"/>
        </a:buClr>
        <a:buSzPct val="80000"/>
        <a:buFont typeface="Wingdings 3" charset="2"/>
        <a:buChar char=""/>
        <a:defRPr sz="1378" kern="1200">
          <a:solidFill>
            <a:schemeClr val="tx1">
              <a:lumMod val="75000"/>
              <a:lumOff val="25000"/>
            </a:schemeClr>
          </a:solidFill>
          <a:latin typeface="+mn-lt"/>
          <a:ea typeface="+mn-ea"/>
          <a:cs typeface="+mn-cs"/>
        </a:defRPr>
      </a:lvl3pPr>
      <a:lvl4pPr marL="1574757"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4pPr>
      <a:lvl5pPr marL="2024687"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5pPr>
      <a:lvl6pPr marL="2474618"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6pPr>
      <a:lvl7pPr marL="2924548"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7pPr>
      <a:lvl8pPr marL="3374479"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8pPr>
      <a:lvl9pPr marL="3824409"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9pPr>
    </p:bodyStyle>
    <p:otherStyle>
      <a:defPPr>
        <a:defRPr lang="en-US"/>
      </a:defPPr>
      <a:lvl1pPr marL="0" algn="l" defTabSz="449931" rtl="0" eaLnBrk="1" latinLnBrk="0" hangingPunct="1">
        <a:defRPr sz="1771" kern="1200">
          <a:solidFill>
            <a:schemeClr val="tx1"/>
          </a:solidFill>
          <a:latin typeface="+mn-lt"/>
          <a:ea typeface="+mn-ea"/>
          <a:cs typeface="+mn-cs"/>
        </a:defRPr>
      </a:lvl1pPr>
      <a:lvl2pPr marL="449931" algn="l" defTabSz="449931" rtl="0" eaLnBrk="1" latinLnBrk="0" hangingPunct="1">
        <a:defRPr sz="1771" kern="1200">
          <a:solidFill>
            <a:schemeClr val="tx1"/>
          </a:solidFill>
          <a:latin typeface="+mn-lt"/>
          <a:ea typeface="+mn-ea"/>
          <a:cs typeface="+mn-cs"/>
        </a:defRPr>
      </a:lvl2pPr>
      <a:lvl3pPr marL="899861" algn="l" defTabSz="449931" rtl="0" eaLnBrk="1" latinLnBrk="0" hangingPunct="1">
        <a:defRPr sz="1771" kern="1200">
          <a:solidFill>
            <a:schemeClr val="tx1"/>
          </a:solidFill>
          <a:latin typeface="+mn-lt"/>
          <a:ea typeface="+mn-ea"/>
          <a:cs typeface="+mn-cs"/>
        </a:defRPr>
      </a:lvl3pPr>
      <a:lvl4pPr marL="1349792" algn="l" defTabSz="449931" rtl="0" eaLnBrk="1" latinLnBrk="0" hangingPunct="1">
        <a:defRPr sz="1771" kern="1200">
          <a:solidFill>
            <a:schemeClr val="tx1"/>
          </a:solidFill>
          <a:latin typeface="+mn-lt"/>
          <a:ea typeface="+mn-ea"/>
          <a:cs typeface="+mn-cs"/>
        </a:defRPr>
      </a:lvl4pPr>
      <a:lvl5pPr marL="1799722" algn="l" defTabSz="449931" rtl="0" eaLnBrk="1" latinLnBrk="0" hangingPunct="1">
        <a:defRPr sz="1771" kern="1200">
          <a:solidFill>
            <a:schemeClr val="tx1"/>
          </a:solidFill>
          <a:latin typeface="+mn-lt"/>
          <a:ea typeface="+mn-ea"/>
          <a:cs typeface="+mn-cs"/>
        </a:defRPr>
      </a:lvl5pPr>
      <a:lvl6pPr marL="2249653" algn="l" defTabSz="449931" rtl="0" eaLnBrk="1" latinLnBrk="0" hangingPunct="1">
        <a:defRPr sz="1771" kern="1200">
          <a:solidFill>
            <a:schemeClr val="tx1"/>
          </a:solidFill>
          <a:latin typeface="+mn-lt"/>
          <a:ea typeface="+mn-ea"/>
          <a:cs typeface="+mn-cs"/>
        </a:defRPr>
      </a:lvl6pPr>
      <a:lvl7pPr marL="2699583" algn="l" defTabSz="449931" rtl="0" eaLnBrk="1" latinLnBrk="0" hangingPunct="1">
        <a:defRPr sz="1771" kern="1200">
          <a:solidFill>
            <a:schemeClr val="tx1"/>
          </a:solidFill>
          <a:latin typeface="+mn-lt"/>
          <a:ea typeface="+mn-ea"/>
          <a:cs typeface="+mn-cs"/>
        </a:defRPr>
      </a:lvl7pPr>
      <a:lvl8pPr marL="3149514" algn="l" defTabSz="449931" rtl="0" eaLnBrk="1" latinLnBrk="0" hangingPunct="1">
        <a:defRPr sz="1771" kern="1200">
          <a:solidFill>
            <a:schemeClr val="tx1"/>
          </a:solidFill>
          <a:latin typeface="+mn-lt"/>
          <a:ea typeface="+mn-ea"/>
          <a:cs typeface="+mn-cs"/>
        </a:defRPr>
      </a:lvl8pPr>
      <a:lvl9pPr marL="3599444" algn="l" defTabSz="449931" rtl="0" eaLnBrk="1" latinLnBrk="0" hangingPunct="1">
        <a:defRPr sz="177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p:nvPr/>
        </p:nvSpPr>
        <p:spPr>
          <a:xfrm>
            <a:off x="1463051" y="-211292"/>
            <a:ext cx="10948800" cy="44535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5600" b="1" dirty="0" err="1">
                <a:solidFill>
                  <a:srgbClr val="1B75BC"/>
                </a:solidFill>
              </a:rPr>
              <a:t>Layouting</a:t>
            </a:r>
            <a:r>
              <a:rPr lang="en-US" sz="5600" b="1">
                <a:solidFill>
                  <a:srgbClr val="1B75BC"/>
                </a:solidFill>
              </a:rPr>
              <a:t> web </a:t>
            </a:r>
            <a:r>
              <a:rPr lang="en-US" sz="5600" b="1" dirty="0">
                <a:solidFill>
                  <a:srgbClr val="1B75BC"/>
                </a:solidFill>
              </a:rPr>
              <a:t>Laravel</a:t>
            </a:r>
            <a:endParaRPr sz="5600" b="1" dirty="0">
              <a:solidFill>
                <a:srgbClr val="1B75BC"/>
              </a:solidFill>
            </a:endParaRPr>
          </a:p>
        </p:txBody>
      </p:sp>
      <p:sp>
        <p:nvSpPr>
          <p:cNvPr id="143" name="Google Shape;143;p27"/>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Layout Web (5)</a:t>
            </a:r>
            <a:endParaRPr lang="id-ID" sz="4400" b="0" strike="noStrike" spc="-1">
              <a:latin typeface="Arial"/>
            </a:endParaRPr>
          </a:p>
        </p:txBody>
      </p:sp>
      <p:sp>
        <p:nvSpPr>
          <p:cNvPr id="259" name="CustomShape 2"/>
          <p:cNvSpPr/>
          <p:nvPr/>
        </p:nvSpPr>
        <p:spPr>
          <a:xfrm>
            <a:off x="599040" y="1920240"/>
            <a:ext cx="10738800" cy="4662720"/>
          </a:xfrm>
          <a:prstGeom prst="rect">
            <a:avLst/>
          </a:prstGeom>
          <a:noFill/>
          <a:ln>
            <a:noFill/>
          </a:ln>
        </p:spPr>
        <p:style>
          <a:lnRef idx="0">
            <a:scrgbClr r="0" g="0" b="0"/>
          </a:lnRef>
          <a:fillRef idx="0">
            <a:scrgbClr r="0" g="0" b="0"/>
          </a:fillRef>
          <a:effectRef idx="0">
            <a:scrgbClr r="0" g="0" b="0"/>
          </a:effectRef>
          <a:fontRef idx="minor"/>
        </p:style>
      </p:sp>
      <p:sp>
        <p:nvSpPr>
          <p:cNvPr id="260" name="CustomShape 3"/>
          <p:cNvSpPr/>
          <p:nvPr/>
        </p:nvSpPr>
        <p:spPr>
          <a:xfrm>
            <a:off x="2158560" y="3066840"/>
            <a:ext cx="5755320" cy="234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d-ID" sz="2800" b="0" strike="noStrike" spc="-1">
                <a:solidFill>
                  <a:srgbClr val="333333"/>
                </a:solidFill>
                <a:latin typeface="Consolas"/>
                <a:ea typeface="DejaVu Sans"/>
              </a:rPr>
              <a:t>@extends('layouts.index')</a:t>
            </a:r>
            <a:endParaRPr lang="id-ID" sz="2800" b="0" strike="noStrike" spc="-1">
              <a:latin typeface="Arial"/>
            </a:endParaRPr>
          </a:p>
          <a:p>
            <a:pPr>
              <a:lnSpc>
                <a:spcPct val="100000"/>
              </a:lnSpc>
            </a:pPr>
            <a:r>
              <a:rPr lang="id-ID" sz="2800" b="0" strike="noStrike" spc="-1">
                <a:solidFill>
                  <a:srgbClr val="333333"/>
                </a:solidFill>
                <a:latin typeface="Consolas"/>
                <a:ea typeface="DejaVu Sans"/>
              </a:rPr>
              <a:t>@section('content')</a:t>
            </a:r>
            <a:endParaRPr lang="id-ID" sz="2800" b="0" strike="noStrike" spc="-1">
              <a:latin typeface="Arial"/>
            </a:endParaRPr>
          </a:p>
          <a:p>
            <a:pPr>
              <a:lnSpc>
                <a:spcPct val="100000"/>
              </a:lnSpc>
            </a:pPr>
            <a:r>
              <a:rPr lang="id-ID" sz="2800" b="0" strike="noStrike" spc="-1">
                <a:solidFill>
                  <a:srgbClr val="333333"/>
                </a:solidFill>
                <a:latin typeface="Consolas"/>
                <a:ea typeface="DejaVu Sans"/>
              </a:rPr>
              <a:t>   </a:t>
            </a:r>
            <a:r>
              <a:rPr lang="id-ID" sz="2800" b="0" strike="noStrike" spc="-1">
                <a:solidFill>
                  <a:srgbClr val="91B3E0"/>
                </a:solidFill>
                <a:latin typeface="Consolas"/>
                <a:ea typeface="DejaVu Sans"/>
              </a:rPr>
              <a:t>... Isi Konten Web ...</a:t>
            </a:r>
            <a:endParaRPr lang="id-ID" sz="2800" b="0" strike="noStrike" spc="-1">
              <a:latin typeface="Arial"/>
            </a:endParaRPr>
          </a:p>
          <a:p>
            <a:pPr>
              <a:lnSpc>
                <a:spcPct val="100000"/>
              </a:lnSpc>
            </a:pPr>
            <a:r>
              <a:rPr lang="id-ID" sz="2800" b="0" strike="noStrike" spc="-1">
                <a:solidFill>
                  <a:srgbClr val="333333"/>
                </a:solidFill>
                <a:latin typeface="Consolas"/>
                <a:ea typeface="DejaVu Sans"/>
              </a:rPr>
              <a:t>@endsection</a:t>
            </a:r>
            <a:endParaRPr lang="id-ID" sz="2800" b="0" strike="noStrike" spc="-1">
              <a:latin typeface="Arial"/>
            </a:endParaRPr>
          </a:p>
          <a:p>
            <a:pPr>
              <a:lnSpc>
                <a:spcPct val="100000"/>
              </a:lnSpc>
            </a:pPr>
            <a:br/>
            <a:endParaRPr lang="id-ID" sz="28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Layout Web (6)</a:t>
            </a:r>
            <a:endParaRPr lang="id-ID" sz="4400" b="0" strike="noStrike" spc="-1">
              <a:latin typeface="Arial"/>
            </a:endParaRPr>
          </a:p>
        </p:txBody>
      </p:sp>
      <p:sp>
        <p:nvSpPr>
          <p:cNvPr id="262" name="CustomShape 2"/>
          <p:cNvSpPr/>
          <p:nvPr/>
        </p:nvSpPr>
        <p:spPr>
          <a:xfrm>
            <a:off x="599040" y="1920240"/>
            <a:ext cx="10738800" cy="4662720"/>
          </a:xfrm>
          <a:prstGeom prst="rect">
            <a:avLst/>
          </a:prstGeom>
          <a:noFill/>
          <a:ln>
            <a:noFill/>
          </a:ln>
        </p:spPr>
        <p:style>
          <a:lnRef idx="0">
            <a:scrgbClr r="0" g="0" b="0"/>
          </a:lnRef>
          <a:fillRef idx="0">
            <a:scrgbClr r="0" g="0" b="0"/>
          </a:fillRef>
          <a:effectRef idx="0">
            <a:scrgbClr r="0" g="0" b="0"/>
          </a:effectRef>
          <a:fontRef idx="minor"/>
        </p:style>
      </p:sp>
      <p:pic>
        <p:nvPicPr>
          <p:cNvPr id="263" name="Picture 3"/>
          <p:cNvPicPr/>
          <p:nvPr/>
        </p:nvPicPr>
        <p:blipFill>
          <a:blip r:embed="rId3"/>
          <a:stretch/>
        </p:blipFill>
        <p:spPr>
          <a:xfrm>
            <a:off x="1204560" y="1537200"/>
            <a:ext cx="9588960" cy="6049800"/>
          </a:xfrm>
          <a:prstGeom prst="rect">
            <a:avLst/>
          </a:prstGeom>
          <a:ln w="6480">
            <a:solidFill>
              <a:schemeClr val="tx1"/>
            </a:solidFill>
            <a:round/>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Layout Web (7)</a:t>
            </a:r>
            <a:endParaRPr lang="id-ID" sz="4400" b="0" strike="noStrike" spc="-1">
              <a:latin typeface="Arial"/>
            </a:endParaRPr>
          </a:p>
        </p:txBody>
      </p:sp>
      <p:sp>
        <p:nvSpPr>
          <p:cNvPr id="265" name="CustomShape 2"/>
          <p:cNvSpPr/>
          <p:nvPr/>
        </p:nvSpPr>
        <p:spPr>
          <a:xfrm>
            <a:off x="599040" y="1920240"/>
            <a:ext cx="10738800" cy="4662720"/>
          </a:xfrm>
          <a:prstGeom prst="rect">
            <a:avLst/>
          </a:prstGeom>
          <a:noFill/>
          <a:ln>
            <a:noFill/>
          </a:ln>
        </p:spPr>
        <p:style>
          <a:lnRef idx="0">
            <a:scrgbClr r="0" g="0" b="0"/>
          </a:lnRef>
          <a:fillRef idx="0">
            <a:scrgbClr r="0" g="0" b="0"/>
          </a:fillRef>
          <a:effectRef idx="0">
            <a:scrgbClr r="0" g="0" b="0"/>
          </a:effectRef>
          <a:fontRef idx="minor"/>
        </p:style>
      </p:sp>
      <p:pic>
        <p:nvPicPr>
          <p:cNvPr id="266" name="Picture 1"/>
          <p:cNvPicPr/>
          <p:nvPr/>
        </p:nvPicPr>
        <p:blipFill>
          <a:blip r:embed="rId3"/>
          <a:stretch/>
        </p:blipFill>
        <p:spPr>
          <a:xfrm>
            <a:off x="1263960" y="1920240"/>
            <a:ext cx="9468000" cy="4927320"/>
          </a:xfrm>
          <a:prstGeom prst="rect">
            <a:avLst/>
          </a:prstGeom>
          <a:ln w="6480">
            <a:solidFill>
              <a:schemeClr val="tx1"/>
            </a:solidFill>
            <a:round/>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Layout Web (8)</a:t>
            </a:r>
            <a:endParaRPr lang="id-ID" sz="4400" b="0" strike="noStrike" spc="-1">
              <a:latin typeface="Arial"/>
            </a:endParaRPr>
          </a:p>
        </p:txBody>
      </p:sp>
      <p:sp>
        <p:nvSpPr>
          <p:cNvPr id="268" name="CustomShape 2"/>
          <p:cNvSpPr/>
          <p:nvPr/>
        </p:nvSpPr>
        <p:spPr>
          <a:xfrm>
            <a:off x="599040" y="1920240"/>
            <a:ext cx="10738800" cy="4662720"/>
          </a:xfrm>
          <a:prstGeom prst="rect">
            <a:avLst/>
          </a:prstGeom>
          <a:noFill/>
          <a:ln>
            <a:noFill/>
          </a:ln>
        </p:spPr>
        <p:style>
          <a:lnRef idx="0">
            <a:scrgbClr r="0" g="0" b="0"/>
          </a:lnRef>
          <a:fillRef idx="0">
            <a:scrgbClr r="0" g="0" b="0"/>
          </a:fillRef>
          <a:effectRef idx="0">
            <a:scrgbClr r="0" g="0" b="0"/>
          </a:effectRef>
          <a:fontRef idx="minor"/>
        </p:style>
      </p:sp>
      <p:pic>
        <p:nvPicPr>
          <p:cNvPr id="269" name="Picture 3"/>
          <p:cNvPicPr/>
          <p:nvPr/>
        </p:nvPicPr>
        <p:blipFill>
          <a:blip r:embed="rId3"/>
          <a:stretch/>
        </p:blipFill>
        <p:spPr>
          <a:xfrm>
            <a:off x="1250640" y="2207160"/>
            <a:ext cx="9494640" cy="4088880"/>
          </a:xfrm>
          <a:prstGeom prst="rect">
            <a:avLst/>
          </a:prstGeom>
          <a:ln w="6480">
            <a:solidFill>
              <a:schemeClr val="tx1"/>
            </a:solidFill>
            <a:round/>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Layout Web (9)</a:t>
            </a:r>
            <a:endParaRPr lang="id-ID" sz="4400" b="0" strike="noStrike" spc="-1">
              <a:latin typeface="Arial"/>
            </a:endParaRPr>
          </a:p>
        </p:txBody>
      </p:sp>
      <p:sp>
        <p:nvSpPr>
          <p:cNvPr id="271" name="CustomShape 2"/>
          <p:cNvSpPr/>
          <p:nvPr/>
        </p:nvSpPr>
        <p:spPr>
          <a:xfrm>
            <a:off x="599040" y="1920240"/>
            <a:ext cx="10738800" cy="4662720"/>
          </a:xfrm>
          <a:prstGeom prst="rect">
            <a:avLst/>
          </a:prstGeom>
          <a:noFill/>
          <a:ln>
            <a:noFill/>
          </a:ln>
        </p:spPr>
        <p:style>
          <a:lnRef idx="0">
            <a:scrgbClr r="0" g="0" b="0"/>
          </a:lnRef>
          <a:fillRef idx="0">
            <a:scrgbClr r="0" g="0" b="0"/>
          </a:fillRef>
          <a:effectRef idx="0">
            <a:scrgbClr r="0" g="0" b="0"/>
          </a:effectRef>
          <a:fontRef idx="minor"/>
        </p:style>
      </p:sp>
      <p:pic>
        <p:nvPicPr>
          <p:cNvPr id="272" name="Picture 2"/>
          <p:cNvPicPr/>
          <p:nvPr/>
        </p:nvPicPr>
        <p:blipFill>
          <a:blip r:embed="rId3"/>
          <a:stretch/>
        </p:blipFill>
        <p:spPr>
          <a:xfrm>
            <a:off x="2138760" y="1597680"/>
            <a:ext cx="7659360" cy="5307840"/>
          </a:xfrm>
          <a:prstGeom prst="rect">
            <a:avLst/>
          </a:prstGeom>
          <a:ln w="6480">
            <a:solidFill>
              <a:schemeClr val="tx1"/>
            </a:solidFill>
            <a:round/>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Dinamis View (1)</a:t>
            </a:r>
            <a:endParaRPr lang="id-ID" sz="4400" b="0" strike="noStrike" spc="-1">
              <a:latin typeface="Arial"/>
            </a:endParaRPr>
          </a:p>
        </p:txBody>
      </p:sp>
      <p:sp>
        <p:nvSpPr>
          <p:cNvPr id="274" name="CustomShape 2"/>
          <p:cNvSpPr/>
          <p:nvPr/>
        </p:nvSpPr>
        <p:spPr>
          <a:xfrm>
            <a:off x="599040" y="1920240"/>
            <a:ext cx="10738800" cy="4662720"/>
          </a:xfrm>
          <a:prstGeom prst="rect">
            <a:avLst/>
          </a:prstGeom>
          <a:noFill/>
          <a:ln>
            <a:noFill/>
          </a:ln>
        </p:spPr>
        <p:style>
          <a:lnRef idx="0">
            <a:scrgbClr r="0" g="0" b="0"/>
          </a:lnRef>
          <a:fillRef idx="0">
            <a:scrgbClr r="0" g="0" b="0"/>
          </a:fillRef>
          <a:effectRef idx="0">
            <a:scrgbClr r="0" g="0" b="0"/>
          </a:effectRef>
          <a:fontRef idx="minor"/>
        </p:style>
      </p:sp>
      <p:sp>
        <p:nvSpPr>
          <p:cNvPr id="275" name="CustomShape 3"/>
          <p:cNvSpPr/>
          <p:nvPr/>
        </p:nvSpPr>
        <p:spPr>
          <a:xfrm>
            <a:off x="955080" y="2266560"/>
            <a:ext cx="10026360" cy="392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d-ID" sz="2800" b="0" strike="noStrike" spc="-1">
                <a:solidFill>
                  <a:srgbClr val="4B69C6"/>
                </a:solidFill>
                <a:latin typeface="Consolas"/>
                <a:ea typeface="DejaVu Sans"/>
              </a:rPr>
              <a:t>@extends</a:t>
            </a:r>
            <a:r>
              <a:rPr lang="id-ID" sz="2800" b="0" strike="noStrike" spc="-1">
                <a:solidFill>
                  <a:srgbClr val="333333"/>
                </a:solidFill>
                <a:latin typeface="Consolas"/>
                <a:ea typeface="DejaVu Sans"/>
              </a:rPr>
              <a:t>(</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layouts.index</a:t>
            </a:r>
            <a:r>
              <a:rPr lang="id-ID" sz="2800" b="0" strike="noStrike" spc="-1">
                <a:solidFill>
                  <a:srgbClr val="777777"/>
                </a:solidFill>
                <a:latin typeface="Consolas"/>
                <a:ea typeface="DejaVu Sans"/>
              </a:rPr>
              <a:t>'</a:t>
            </a:r>
            <a:r>
              <a:rPr lang="id-ID" sz="2800" b="0" strike="noStrike" spc="-1">
                <a:solidFill>
                  <a:srgbClr val="333333"/>
                </a:solidFill>
                <a:latin typeface="Consolas"/>
                <a:ea typeface="DejaVu Sans"/>
              </a:rPr>
              <a:t>) </a:t>
            </a:r>
            <a:endParaRPr lang="id-ID" sz="2800" b="0" strike="noStrike" spc="-1">
              <a:latin typeface="Arial"/>
            </a:endParaRPr>
          </a:p>
          <a:p>
            <a:pPr>
              <a:lnSpc>
                <a:spcPct val="100000"/>
              </a:lnSpc>
            </a:pPr>
            <a:r>
              <a:rPr lang="id-ID" sz="2800" b="0" strike="noStrike" spc="-1">
                <a:solidFill>
                  <a:srgbClr val="4B69C6"/>
                </a:solidFill>
                <a:latin typeface="Consolas"/>
                <a:ea typeface="DejaVu Sans"/>
              </a:rPr>
              <a:t>@section</a:t>
            </a:r>
            <a:r>
              <a:rPr lang="id-ID" sz="2800" b="0" strike="noStrike" spc="-1">
                <a:solidFill>
                  <a:srgbClr val="333333"/>
                </a:solidFill>
                <a:latin typeface="Consolas"/>
                <a:ea typeface="DejaVu Sans"/>
              </a:rPr>
              <a:t>(</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content</a:t>
            </a:r>
            <a:r>
              <a:rPr lang="id-ID" sz="2800" b="0" strike="noStrike" spc="-1">
                <a:solidFill>
                  <a:srgbClr val="777777"/>
                </a:solidFill>
                <a:latin typeface="Consolas"/>
                <a:ea typeface="DejaVu Sans"/>
              </a:rPr>
              <a:t>'</a:t>
            </a:r>
            <a:r>
              <a:rPr lang="id-ID" sz="2800" b="0" strike="noStrike" spc="-1">
                <a:solidFill>
                  <a:srgbClr val="333333"/>
                </a:solidFill>
                <a:latin typeface="Consolas"/>
                <a:ea typeface="DejaVu Sans"/>
              </a:rPr>
              <a:t>)</a:t>
            </a:r>
            <a:endParaRPr lang="id-ID" sz="2800" b="0" strike="noStrike" spc="-1">
              <a:latin typeface="Arial"/>
            </a:endParaRPr>
          </a:p>
          <a:p>
            <a:pPr>
              <a:lnSpc>
                <a:spcPct val="100000"/>
              </a:lnSpc>
            </a:pPr>
            <a:r>
              <a:rPr lang="id-ID" sz="2800" b="0" strike="noStrike" spc="-1">
                <a:solidFill>
                  <a:srgbClr val="91B3E0"/>
                </a:solidFill>
                <a:latin typeface="Consolas"/>
                <a:ea typeface="DejaVu Sans"/>
              </a:rPr>
              <a:t>&lt;</a:t>
            </a:r>
            <a:r>
              <a:rPr lang="id-ID" sz="2800" b="0" strike="noStrike" spc="-1">
                <a:solidFill>
                  <a:srgbClr val="4B69C6"/>
                </a:solidFill>
                <a:latin typeface="Consolas"/>
                <a:ea typeface="DejaVu Sans"/>
              </a:rPr>
              <a:t>div</a:t>
            </a:r>
            <a:r>
              <a:rPr lang="id-ID" sz="2800" b="0" strike="noStrike" spc="-1">
                <a:solidFill>
                  <a:srgbClr val="91B3E0"/>
                </a:solidFill>
                <a:latin typeface="Consolas"/>
                <a:ea typeface="DejaVu Sans"/>
              </a:rPr>
              <a:t> </a:t>
            </a:r>
            <a:r>
              <a:rPr lang="id-ID" sz="2800" b="0" i="1" strike="noStrike" spc="-1">
                <a:solidFill>
                  <a:srgbClr val="8190A0"/>
                </a:solidFill>
                <a:latin typeface="Consolas"/>
                <a:ea typeface="DejaVu Sans"/>
              </a:rPr>
              <a:t>class</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jumbotron</a:t>
            </a:r>
            <a:r>
              <a:rPr lang="id-ID" sz="2800" b="0" strike="noStrike" spc="-1">
                <a:solidFill>
                  <a:srgbClr val="777777"/>
                </a:solidFill>
                <a:latin typeface="Consolas"/>
                <a:ea typeface="DejaVu Sans"/>
              </a:rPr>
              <a:t>"</a:t>
            </a:r>
            <a:r>
              <a:rPr lang="id-ID" sz="2800" b="0" strike="noStrike" spc="-1">
                <a:solidFill>
                  <a:srgbClr val="91B3E0"/>
                </a:solidFill>
                <a:latin typeface="Consolas"/>
                <a:ea typeface="DejaVu Sans"/>
              </a:rPr>
              <a:t>&gt;</a:t>
            </a:r>
            <a:endParaRPr lang="id-ID" sz="2800" b="0" strike="noStrike" spc="-1">
              <a:latin typeface="Arial"/>
            </a:endParaRPr>
          </a:p>
          <a:p>
            <a:pPr>
              <a:lnSpc>
                <a:spcPct val="100000"/>
              </a:lnSpc>
            </a:pPr>
            <a:r>
              <a:rPr lang="id-ID" sz="2800" b="0" strike="noStrike" spc="-1">
                <a:solidFill>
                  <a:srgbClr val="333333"/>
                </a:solidFill>
                <a:latin typeface="Consolas"/>
                <a:ea typeface="DejaVu Sans"/>
              </a:rPr>
              <a:t>  </a:t>
            </a:r>
            <a:r>
              <a:rPr lang="id-ID" sz="2800" b="0" strike="noStrike" spc="-1">
                <a:solidFill>
                  <a:srgbClr val="91B3E0"/>
                </a:solidFill>
                <a:latin typeface="Consolas"/>
                <a:ea typeface="DejaVu Sans"/>
              </a:rPr>
              <a:t>&lt;</a:t>
            </a:r>
            <a:r>
              <a:rPr lang="id-ID" sz="2800" b="0" strike="noStrike" spc="-1">
                <a:solidFill>
                  <a:srgbClr val="4B69C6"/>
                </a:solidFill>
                <a:latin typeface="Consolas"/>
                <a:ea typeface="DejaVu Sans"/>
              </a:rPr>
              <a:t>h1</a:t>
            </a:r>
            <a:r>
              <a:rPr lang="id-ID" sz="2800" b="0" strike="noStrike" spc="-1">
                <a:solidFill>
                  <a:srgbClr val="91B3E0"/>
                </a:solidFill>
                <a:latin typeface="Consolas"/>
                <a:ea typeface="DejaVu Sans"/>
              </a:rPr>
              <a:t> </a:t>
            </a:r>
            <a:r>
              <a:rPr lang="id-ID" sz="2800" b="0" i="1" strike="noStrike" spc="-1">
                <a:solidFill>
                  <a:srgbClr val="8190A0"/>
                </a:solidFill>
                <a:latin typeface="Consolas"/>
                <a:ea typeface="DejaVu Sans"/>
              </a:rPr>
              <a:t>class</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display-4</a:t>
            </a:r>
            <a:r>
              <a:rPr lang="id-ID" sz="2800" b="0" strike="noStrike" spc="-1">
                <a:solidFill>
                  <a:srgbClr val="777777"/>
                </a:solidFill>
                <a:latin typeface="Consolas"/>
                <a:ea typeface="DejaVu Sans"/>
              </a:rPr>
              <a:t>"</a:t>
            </a:r>
            <a:r>
              <a:rPr lang="id-ID" sz="2800" b="0" strike="noStrike" spc="-1">
                <a:solidFill>
                  <a:srgbClr val="91B3E0"/>
                </a:solidFill>
                <a:latin typeface="Consolas"/>
                <a:ea typeface="DejaVu Sans"/>
              </a:rPr>
              <a:t>&gt;</a:t>
            </a:r>
            <a:r>
              <a:rPr lang="id-ID" sz="2800" b="0" strike="noStrike" spc="-1">
                <a:solidFill>
                  <a:srgbClr val="333333"/>
                </a:solidFill>
                <a:latin typeface="Consolas"/>
                <a:ea typeface="DejaVu Sans"/>
              </a:rPr>
              <a:t>Selamat Belajar</a:t>
            </a:r>
            <a:r>
              <a:rPr lang="id-ID" sz="2800" b="0" strike="noStrike" spc="-1">
                <a:solidFill>
                  <a:srgbClr val="91B3E0"/>
                </a:solidFill>
                <a:latin typeface="Consolas"/>
                <a:ea typeface="DejaVu Sans"/>
              </a:rPr>
              <a:t>&lt;/</a:t>
            </a:r>
            <a:r>
              <a:rPr lang="id-ID" sz="2800" b="0" strike="noStrike" spc="-1">
                <a:solidFill>
                  <a:srgbClr val="4B69C6"/>
                </a:solidFill>
                <a:latin typeface="Consolas"/>
                <a:ea typeface="DejaVu Sans"/>
              </a:rPr>
              <a:t>h1</a:t>
            </a:r>
            <a:r>
              <a:rPr lang="id-ID" sz="2800" b="0" strike="noStrike" spc="-1">
                <a:solidFill>
                  <a:srgbClr val="91B3E0"/>
                </a:solidFill>
                <a:latin typeface="Consolas"/>
                <a:ea typeface="DejaVu Sans"/>
              </a:rPr>
              <a:t>&gt;</a:t>
            </a:r>
            <a:endParaRPr lang="id-ID" sz="2800" b="0" strike="noStrike" spc="-1">
              <a:latin typeface="Arial"/>
            </a:endParaRPr>
          </a:p>
          <a:p>
            <a:pPr>
              <a:lnSpc>
                <a:spcPct val="100000"/>
              </a:lnSpc>
            </a:pPr>
            <a:r>
              <a:rPr lang="id-ID" sz="2800" b="0" strike="noStrike" spc="-1">
                <a:solidFill>
                  <a:srgbClr val="333333"/>
                </a:solidFill>
                <a:latin typeface="Consolas"/>
                <a:ea typeface="DejaVu Sans"/>
              </a:rPr>
              <a:t>  </a:t>
            </a:r>
            <a:r>
              <a:rPr lang="id-ID" sz="2800" b="0" strike="noStrike" spc="-1">
                <a:solidFill>
                  <a:srgbClr val="91B3E0"/>
                </a:solidFill>
                <a:latin typeface="Consolas"/>
                <a:ea typeface="DejaVu Sans"/>
              </a:rPr>
              <a:t>&lt;</a:t>
            </a:r>
            <a:r>
              <a:rPr lang="id-ID" sz="2800" b="0" strike="noStrike" spc="-1">
                <a:solidFill>
                  <a:srgbClr val="4B69C6"/>
                </a:solidFill>
                <a:latin typeface="Consolas"/>
                <a:ea typeface="DejaVu Sans"/>
              </a:rPr>
              <a:t>p</a:t>
            </a:r>
            <a:r>
              <a:rPr lang="id-ID" sz="2800" b="0" strike="noStrike" spc="-1">
                <a:solidFill>
                  <a:srgbClr val="91B3E0"/>
                </a:solidFill>
                <a:latin typeface="Consolas"/>
                <a:ea typeface="DejaVu Sans"/>
              </a:rPr>
              <a:t> </a:t>
            </a:r>
            <a:r>
              <a:rPr lang="id-ID" sz="2800" b="0" i="1" strike="noStrike" spc="-1">
                <a:solidFill>
                  <a:srgbClr val="8190A0"/>
                </a:solidFill>
                <a:latin typeface="Consolas"/>
                <a:ea typeface="DejaVu Sans"/>
              </a:rPr>
              <a:t>class</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lead</a:t>
            </a:r>
            <a:r>
              <a:rPr lang="id-ID" sz="2800" b="0" strike="noStrike" spc="-1">
                <a:solidFill>
                  <a:srgbClr val="777777"/>
                </a:solidFill>
                <a:latin typeface="Consolas"/>
                <a:ea typeface="DejaVu Sans"/>
              </a:rPr>
              <a:t>"</a:t>
            </a:r>
            <a:r>
              <a:rPr lang="id-ID" sz="2800" b="0" strike="noStrike" spc="-1">
                <a:solidFill>
                  <a:srgbClr val="91B3E0"/>
                </a:solidFill>
                <a:latin typeface="Consolas"/>
                <a:ea typeface="DejaVu Sans"/>
              </a:rPr>
              <a:t>&gt;</a:t>
            </a:r>
            <a:r>
              <a:rPr lang="id-ID" sz="2800" b="0" strike="noStrike" spc="-1">
                <a:solidFill>
                  <a:srgbClr val="333333"/>
                </a:solidFill>
                <a:latin typeface="Consolas"/>
                <a:ea typeface="DejaVu Sans"/>
              </a:rPr>
              <a:t>Laravel Framework</a:t>
            </a:r>
            <a:r>
              <a:rPr lang="id-ID" sz="2800" b="0" strike="noStrike" spc="-1">
                <a:solidFill>
                  <a:srgbClr val="91B3E0"/>
                </a:solidFill>
                <a:latin typeface="Consolas"/>
                <a:ea typeface="DejaVu Sans"/>
              </a:rPr>
              <a:t>&lt;/</a:t>
            </a:r>
            <a:r>
              <a:rPr lang="id-ID" sz="2800" b="0" strike="noStrike" spc="-1">
                <a:solidFill>
                  <a:srgbClr val="4B69C6"/>
                </a:solidFill>
                <a:latin typeface="Consolas"/>
                <a:ea typeface="DejaVu Sans"/>
              </a:rPr>
              <a:t>p</a:t>
            </a:r>
            <a:r>
              <a:rPr lang="id-ID" sz="2800" b="0" strike="noStrike" spc="-1">
                <a:solidFill>
                  <a:srgbClr val="91B3E0"/>
                </a:solidFill>
                <a:latin typeface="Consolas"/>
                <a:ea typeface="DejaVu Sans"/>
              </a:rPr>
              <a:t>&gt;</a:t>
            </a:r>
            <a:endParaRPr lang="id-ID" sz="2800" b="0" strike="noStrike" spc="-1">
              <a:latin typeface="Arial"/>
            </a:endParaRPr>
          </a:p>
          <a:p>
            <a:pPr>
              <a:lnSpc>
                <a:spcPct val="100000"/>
              </a:lnSpc>
            </a:pPr>
            <a:r>
              <a:rPr lang="id-ID" sz="2800" b="0" strike="noStrike" spc="-1">
                <a:solidFill>
                  <a:srgbClr val="333333"/>
                </a:solidFill>
                <a:latin typeface="Consolas"/>
                <a:ea typeface="DejaVu Sans"/>
              </a:rPr>
              <a:t>  </a:t>
            </a:r>
            <a:r>
              <a:rPr lang="id-ID" sz="2800" b="0" strike="noStrike" spc="-1">
                <a:solidFill>
                  <a:srgbClr val="91B3E0"/>
                </a:solidFill>
                <a:latin typeface="Consolas"/>
                <a:ea typeface="DejaVu Sans"/>
              </a:rPr>
              <a:t>&lt;</a:t>
            </a:r>
            <a:r>
              <a:rPr lang="id-ID" sz="2800" b="0" strike="noStrike" spc="-1">
                <a:solidFill>
                  <a:srgbClr val="4B69C6"/>
                </a:solidFill>
                <a:latin typeface="Consolas"/>
                <a:ea typeface="DejaVu Sans"/>
              </a:rPr>
              <a:t>a</a:t>
            </a:r>
            <a:r>
              <a:rPr lang="id-ID" sz="2800" b="0" strike="noStrike" spc="-1">
                <a:solidFill>
                  <a:srgbClr val="91B3E0"/>
                </a:solidFill>
                <a:latin typeface="Consolas"/>
                <a:ea typeface="DejaVu Sans"/>
              </a:rPr>
              <a:t> </a:t>
            </a:r>
            <a:r>
              <a:rPr lang="id-ID" sz="2800" b="0" i="1" strike="noStrike" spc="-1">
                <a:solidFill>
                  <a:srgbClr val="8190A0"/>
                </a:solidFill>
                <a:latin typeface="Consolas"/>
                <a:ea typeface="DejaVu Sans"/>
              </a:rPr>
              <a:t>class</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btn btn-primary btn-lg</a:t>
            </a:r>
            <a:r>
              <a:rPr lang="id-ID" sz="2800" b="0" strike="noStrike" spc="-1">
                <a:solidFill>
                  <a:srgbClr val="777777"/>
                </a:solidFill>
                <a:latin typeface="Consolas"/>
                <a:ea typeface="DejaVu Sans"/>
              </a:rPr>
              <a:t>"</a:t>
            </a:r>
            <a:r>
              <a:rPr lang="id-ID" sz="2800" b="0" strike="noStrike" spc="-1">
                <a:solidFill>
                  <a:srgbClr val="91B3E0"/>
                </a:solidFill>
                <a:latin typeface="Consolas"/>
                <a:ea typeface="DejaVu Sans"/>
              </a:rPr>
              <a:t> </a:t>
            </a:r>
            <a:r>
              <a:rPr lang="id-ID" sz="2800" b="0" i="1" strike="noStrike" spc="-1">
                <a:solidFill>
                  <a:srgbClr val="8190A0"/>
                </a:solidFill>
                <a:latin typeface="Consolas"/>
                <a:ea typeface="DejaVu Sans"/>
              </a:rPr>
              <a:t>href</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a:t>
            </a:r>
            <a:r>
              <a:rPr lang="id-ID" sz="2800" b="0" strike="noStrike" spc="-1">
                <a:solidFill>
                  <a:srgbClr val="777777"/>
                </a:solidFill>
                <a:latin typeface="Consolas"/>
                <a:ea typeface="DejaVu Sans"/>
              </a:rPr>
              <a:t>"</a:t>
            </a:r>
            <a:r>
              <a:rPr lang="id-ID" sz="2800" b="0" strike="noStrike" spc="-1">
                <a:solidFill>
                  <a:srgbClr val="91B3E0"/>
                </a:solidFill>
                <a:latin typeface="Consolas"/>
                <a:ea typeface="DejaVu Sans"/>
              </a:rPr>
              <a:t> </a:t>
            </a:r>
            <a:r>
              <a:rPr lang="id-ID" sz="2800" b="0" i="1" strike="noStrike" spc="-1">
                <a:solidFill>
                  <a:srgbClr val="8190A0"/>
                </a:solidFill>
                <a:latin typeface="Consolas"/>
                <a:ea typeface="DejaVu Sans"/>
              </a:rPr>
              <a:t>role</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button</a:t>
            </a:r>
            <a:r>
              <a:rPr lang="id-ID" sz="2800" b="0" strike="noStrike" spc="-1">
                <a:solidFill>
                  <a:srgbClr val="777777"/>
                </a:solidFill>
                <a:latin typeface="Consolas"/>
                <a:ea typeface="DejaVu Sans"/>
              </a:rPr>
              <a:t>"</a:t>
            </a:r>
            <a:r>
              <a:rPr lang="id-ID" sz="2800" b="0" strike="noStrike" spc="-1">
                <a:solidFill>
                  <a:srgbClr val="91B3E0"/>
                </a:solidFill>
                <a:latin typeface="Consolas"/>
                <a:ea typeface="DejaVu Sans"/>
              </a:rPr>
              <a:t>&gt;</a:t>
            </a:r>
            <a:r>
              <a:rPr lang="id-ID" sz="2800" b="0" strike="noStrike" spc="-1">
                <a:solidFill>
                  <a:srgbClr val="333333"/>
                </a:solidFill>
                <a:latin typeface="Consolas"/>
                <a:ea typeface="DejaVu Sans"/>
              </a:rPr>
              <a:t>Learn more</a:t>
            </a:r>
            <a:r>
              <a:rPr lang="id-ID" sz="2800" b="0" strike="noStrike" spc="-1">
                <a:solidFill>
                  <a:srgbClr val="91B3E0"/>
                </a:solidFill>
                <a:latin typeface="Consolas"/>
                <a:ea typeface="DejaVu Sans"/>
              </a:rPr>
              <a:t>&lt;/</a:t>
            </a:r>
            <a:r>
              <a:rPr lang="id-ID" sz="2800" b="0" strike="noStrike" spc="-1">
                <a:solidFill>
                  <a:srgbClr val="4B69C6"/>
                </a:solidFill>
                <a:latin typeface="Consolas"/>
                <a:ea typeface="DejaVu Sans"/>
              </a:rPr>
              <a:t>a</a:t>
            </a:r>
            <a:r>
              <a:rPr lang="id-ID" sz="2800" b="0" strike="noStrike" spc="-1">
                <a:solidFill>
                  <a:srgbClr val="91B3E0"/>
                </a:solidFill>
                <a:latin typeface="Consolas"/>
                <a:ea typeface="DejaVu Sans"/>
              </a:rPr>
              <a:t>&gt;</a:t>
            </a:r>
            <a:endParaRPr lang="id-ID" sz="2800" b="0" strike="noStrike" spc="-1">
              <a:latin typeface="Arial"/>
            </a:endParaRPr>
          </a:p>
          <a:p>
            <a:pPr>
              <a:lnSpc>
                <a:spcPct val="100000"/>
              </a:lnSpc>
            </a:pPr>
            <a:r>
              <a:rPr lang="id-ID" sz="2800" b="0" strike="noStrike" spc="-1">
                <a:solidFill>
                  <a:srgbClr val="91B3E0"/>
                </a:solidFill>
                <a:latin typeface="Consolas"/>
                <a:ea typeface="DejaVu Sans"/>
              </a:rPr>
              <a:t>&lt;/</a:t>
            </a:r>
            <a:r>
              <a:rPr lang="id-ID" sz="2800" b="0" strike="noStrike" spc="-1">
                <a:solidFill>
                  <a:srgbClr val="4B69C6"/>
                </a:solidFill>
                <a:latin typeface="Consolas"/>
                <a:ea typeface="DejaVu Sans"/>
              </a:rPr>
              <a:t>div</a:t>
            </a:r>
            <a:r>
              <a:rPr lang="id-ID" sz="2800" b="0" strike="noStrike" spc="-1">
                <a:solidFill>
                  <a:srgbClr val="91B3E0"/>
                </a:solidFill>
                <a:latin typeface="Consolas"/>
                <a:ea typeface="DejaVu Sans"/>
              </a:rPr>
              <a:t>&gt;</a:t>
            </a:r>
            <a:endParaRPr lang="id-ID" sz="2800" b="0" strike="noStrike" spc="-1">
              <a:latin typeface="Arial"/>
            </a:endParaRPr>
          </a:p>
          <a:p>
            <a:pPr>
              <a:lnSpc>
                <a:spcPct val="100000"/>
              </a:lnSpc>
            </a:pPr>
            <a:r>
              <a:rPr lang="id-ID" sz="2800" b="0" strike="noStrike" spc="-1">
                <a:solidFill>
                  <a:srgbClr val="4B69C6"/>
                </a:solidFill>
                <a:latin typeface="Consolas"/>
                <a:ea typeface="DejaVu Sans"/>
              </a:rPr>
              <a:t>@endsection</a:t>
            </a:r>
            <a:endParaRPr lang="id-ID" sz="28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Dinamis View (2)</a:t>
            </a:r>
            <a:endParaRPr lang="id-ID" sz="4400" b="0" strike="noStrike" spc="-1">
              <a:latin typeface="Arial"/>
            </a:endParaRPr>
          </a:p>
        </p:txBody>
      </p:sp>
      <p:sp>
        <p:nvSpPr>
          <p:cNvPr id="277" name="CustomShape 2"/>
          <p:cNvSpPr/>
          <p:nvPr/>
        </p:nvSpPr>
        <p:spPr>
          <a:xfrm>
            <a:off x="599040" y="1920240"/>
            <a:ext cx="10738800" cy="4662720"/>
          </a:xfrm>
          <a:prstGeom prst="rect">
            <a:avLst/>
          </a:prstGeom>
          <a:noFill/>
          <a:ln>
            <a:noFill/>
          </a:ln>
        </p:spPr>
        <p:style>
          <a:lnRef idx="0">
            <a:scrgbClr r="0" g="0" b="0"/>
          </a:lnRef>
          <a:fillRef idx="0">
            <a:scrgbClr r="0" g="0" b="0"/>
          </a:fillRef>
          <a:effectRef idx="0">
            <a:scrgbClr r="0" g="0" b="0"/>
          </a:effectRef>
          <a:fontRef idx="minor"/>
        </p:style>
      </p:sp>
      <p:sp>
        <p:nvSpPr>
          <p:cNvPr id="278" name="CustomShape 3"/>
          <p:cNvSpPr/>
          <p:nvPr/>
        </p:nvSpPr>
        <p:spPr>
          <a:xfrm>
            <a:off x="955080" y="2266560"/>
            <a:ext cx="10026360" cy="3503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d-ID" sz="2800" b="0" strike="noStrike" spc="-1">
                <a:solidFill>
                  <a:srgbClr val="4B69C6"/>
                </a:solidFill>
                <a:latin typeface="Consolas"/>
                <a:ea typeface="DejaVu Sans"/>
              </a:rPr>
              <a:t>@extends</a:t>
            </a:r>
            <a:r>
              <a:rPr lang="id-ID" sz="2800" b="0" strike="noStrike" spc="-1">
                <a:solidFill>
                  <a:srgbClr val="333333"/>
                </a:solidFill>
                <a:latin typeface="Consolas"/>
                <a:ea typeface="DejaVu Sans"/>
              </a:rPr>
              <a:t>(</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layouts.index</a:t>
            </a:r>
            <a:r>
              <a:rPr lang="id-ID" sz="2800" b="0" strike="noStrike" spc="-1">
                <a:solidFill>
                  <a:srgbClr val="777777"/>
                </a:solidFill>
                <a:latin typeface="Consolas"/>
                <a:ea typeface="DejaVu Sans"/>
              </a:rPr>
              <a:t>'</a:t>
            </a:r>
            <a:r>
              <a:rPr lang="id-ID" sz="2800" b="0" strike="noStrike" spc="-1">
                <a:solidFill>
                  <a:srgbClr val="333333"/>
                </a:solidFill>
                <a:latin typeface="Consolas"/>
                <a:ea typeface="DejaVu Sans"/>
              </a:rPr>
              <a:t>) </a:t>
            </a:r>
            <a:endParaRPr lang="id-ID" sz="2800" b="0" strike="noStrike" spc="-1">
              <a:latin typeface="Arial"/>
            </a:endParaRPr>
          </a:p>
          <a:p>
            <a:pPr>
              <a:lnSpc>
                <a:spcPct val="100000"/>
              </a:lnSpc>
            </a:pPr>
            <a:r>
              <a:rPr lang="id-ID" sz="2800" b="0" strike="noStrike" spc="-1">
                <a:solidFill>
                  <a:srgbClr val="4B69C6"/>
                </a:solidFill>
                <a:latin typeface="Consolas"/>
                <a:ea typeface="DejaVu Sans"/>
              </a:rPr>
              <a:t>@section</a:t>
            </a:r>
            <a:r>
              <a:rPr lang="id-ID" sz="2800" b="0" strike="noStrike" spc="-1">
                <a:solidFill>
                  <a:srgbClr val="333333"/>
                </a:solidFill>
                <a:latin typeface="Consolas"/>
                <a:ea typeface="DejaVu Sans"/>
              </a:rPr>
              <a:t>(</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content</a:t>
            </a:r>
            <a:r>
              <a:rPr lang="id-ID" sz="2800" b="0" strike="noStrike" spc="-1">
                <a:solidFill>
                  <a:srgbClr val="777777"/>
                </a:solidFill>
                <a:latin typeface="Consolas"/>
                <a:ea typeface="DejaVu Sans"/>
              </a:rPr>
              <a:t>’</a:t>
            </a:r>
            <a:r>
              <a:rPr lang="id-ID" sz="2800" b="0" strike="noStrike" spc="-1">
                <a:solidFill>
                  <a:srgbClr val="333333"/>
                </a:solidFill>
                <a:latin typeface="Consolas"/>
                <a:ea typeface="DejaVu Sans"/>
              </a:rPr>
              <a:t>)</a:t>
            </a:r>
            <a:endParaRPr lang="id-ID" sz="2800" b="0" strike="noStrike" spc="-1">
              <a:latin typeface="Arial"/>
            </a:endParaRPr>
          </a:p>
          <a:p>
            <a:pPr>
              <a:lnSpc>
                <a:spcPct val="100000"/>
              </a:lnSpc>
            </a:pPr>
            <a:r>
              <a:rPr lang="id-ID" sz="2800" b="0" strike="noStrike" spc="-1">
                <a:solidFill>
                  <a:srgbClr val="91B3E0"/>
                </a:solidFill>
                <a:latin typeface="Consolas"/>
                <a:ea typeface="DejaVu Sans"/>
              </a:rPr>
              <a:t>&lt;</a:t>
            </a:r>
            <a:r>
              <a:rPr lang="id-ID" sz="2800" b="0" strike="noStrike" spc="-1">
                <a:solidFill>
                  <a:srgbClr val="4B69C6"/>
                </a:solidFill>
                <a:latin typeface="Consolas"/>
                <a:ea typeface="DejaVu Sans"/>
              </a:rPr>
              <a:t>div</a:t>
            </a:r>
            <a:r>
              <a:rPr lang="id-ID" sz="2800" b="0" strike="noStrike" spc="-1">
                <a:solidFill>
                  <a:srgbClr val="91B3E0"/>
                </a:solidFill>
                <a:latin typeface="Consolas"/>
                <a:ea typeface="DejaVu Sans"/>
              </a:rPr>
              <a:t> </a:t>
            </a:r>
            <a:r>
              <a:rPr lang="id-ID" sz="2800" b="0" i="1" strike="noStrike" spc="-1">
                <a:solidFill>
                  <a:srgbClr val="8190A0"/>
                </a:solidFill>
                <a:latin typeface="Consolas"/>
                <a:ea typeface="DejaVu Sans"/>
              </a:rPr>
              <a:t>class</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accordion</a:t>
            </a:r>
            <a:r>
              <a:rPr lang="id-ID" sz="2800" b="0" strike="noStrike" spc="-1">
                <a:solidFill>
                  <a:srgbClr val="777777"/>
                </a:solidFill>
                <a:latin typeface="Consolas"/>
                <a:ea typeface="DejaVu Sans"/>
              </a:rPr>
              <a:t>"</a:t>
            </a:r>
            <a:r>
              <a:rPr lang="id-ID" sz="2800" b="0" strike="noStrike" spc="-1">
                <a:solidFill>
                  <a:srgbClr val="91B3E0"/>
                </a:solidFill>
                <a:latin typeface="Consolas"/>
                <a:ea typeface="DejaVu Sans"/>
              </a:rPr>
              <a:t> </a:t>
            </a:r>
            <a:r>
              <a:rPr lang="id-ID" sz="2800" b="0" i="1" strike="noStrike" spc="-1">
                <a:solidFill>
                  <a:srgbClr val="8190A0"/>
                </a:solidFill>
                <a:latin typeface="Consolas"/>
                <a:ea typeface="DejaVu Sans"/>
              </a:rPr>
              <a:t>id</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accordionExample</a:t>
            </a:r>
            <a:r>
              <a:rPr lang="id-ID" sz="2800" b="0" strike="noStrike" spc="-1">
                <a:solidFill>
                  <a:srgbClr val="777777"/>
                </a:solidFill>
                <a:latin typeface="Consolas"/>
                <a:ea typeface="DejaVu Sans"/>
              </a:rPr>
              <a:t>"</a:t>
            </a:r>
            <a:r>
              <a:rPr lang="id-ID" sz="2800" b="0" strike="noStrike" spc="-1">
                <a:solidFill>
                  <a:srgbClr val="91B3E0"/>
                </a:solidFill>
                <a:latin typeface="Consolas"/>
                <a:ea typeface="DejaVu Sans"/>
              </a:rPr>
              <a:t>&gt;</a:t>
            </a:r>
            <a:endParaRPr lang="id-ID" sz="2800" b="0" strike="noStrike" spc="-1">
              <a:latin typeface="Arial"/>
            </a:endParaRPr>
          </a:p>
          <a:p>
            <a:pPr>
              <a:lnSpc>
                <a:spcPct val="100000"/>
              </a:lnSpc>
            </a:pPr>
            <a:r>
              <a:rPr lang="id-ID" sz="2800" b="0" strike="noStrike" spc="-1">
                <a:solidFill>
                  <a:srgbClr val="333333"/>
                </a:solidFill>
                <a:latin typeface="Consolas"/>
                <a:ea typeface="DejaVu Sans"/>
              </a:rPr>
              <a:t>  </a:t>
            </a:r>
            <a:r>
              <a:rPr lang="id-ID" sz="2800" b="0" strike="noStrike" spc="-1">
                <a:solidFill>
                  <a:srgbClr val="91B3E0"/>
                </a:solidFill>
                <a:latin typeface="Consolas"/>
                <a:ea typeface="DejaVu Sans"/>
              </a:rPr>
              <a:t>&lt;</a:t>
            </a:r>
            <a:r>
              <a:rPr lang="id-ID" sz="2800" b="0" strike="noStrike" spc="-1">
                <a:solidFill>
                  <a:srgbClr val="4B69C6"/>
                </a:solidFill>
                <a:latin typeface="Consolas"/>
                <a:ea typeface="DejaVu Sans"/>
              </a:rPr>
              <a:t>div</a:t>
            </a:r>
            <a:r>
              <a:rPr lang="id-ID" sz="2800" b="0" strike="noStrike" spc="-1">
                <a:solidFill>
                  <a:srgbClr val="91B3E0"/>
                </a:solidFill>
                <a:latin typeface="Consolas"/>
                <a:ea typeface="DejaVu Sans"/>
              </a:rPr>
              <a:t> </a:t>
            </a:r>
            <a:r>
              <a:rPr lang="id-ID" sz="2800" b="0" i="1" strike="noStrike" spc="-1">
                <a:solidFill>
                  <a:srgbClr val="8190A0"/>
                </a:solidFill>
                <a:latin typeface="Consolas"/>
                <a:ea typeface="DejaVu Sans"/>
              </a:rPr>
              <a:t>class</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card</a:t>
            </a:r>
            <a:r>
              <a:rPr lang="id-ID" sz="2800" b="0" strike="noStrike" spc="-1">
                <a:solidFill>
                  <a:srgbClr val="777777"/>
                </a:solidFill>
                <a:latin typeface="Consolas"/>
                <a:ea typeface="DejaVu Sans"/>
              </a:rPr>
              <a:t>"</a:t>
            </a:r>
            <a:r>
              <a:rPr lang="id-ID" sz="2800" b="0" strike="noStrike" spc="-1">
                <a:solidFill>
                  <a:srgbClr val="91B3E0"/>
                </a:solidFill>
                <a:latin typeface="Consolas"/>
                <a:ea typeface="DejaVu Sans"/>
              </a:rPr>
              <a:t>&gt;</a:t>
            </a:r>
            <a:endParaRPr lang="id-ID" sz="2800" b="0" strike="noStrike" spc="-1">
              <a:latin typeface="Arial"/>
            </a:endParaRPr>
          </a:p>
          <a:p>
            <a:pPr>
              <a:lnSpc>
                <a:spcPct val="100000"/>
              </a:lnSpc>
            </a:pPr>
            <a:r>
              <a:rPr lang="id-ID" sz="2800" b="0" strike="noStrike" spc="-1">
                <a:solidFill>
                  <a:srgbClr val="91B3E0"/>
                </a:solidFill>
                <a:latin typeface="Consolas"/>
                <a:ea typeface="DejaVu Sans"/>
              </a:rPr>
              <a:t>` 	</a:t>
            </a:r>
            <a:r>
              <a:rPr lang="id-ID" sz="2800" b="0" strike="noStrike" spc="-1">
                <a:solidFill>
                  <a:srgbClr val="333333"/>
                </a:solidFill>
                <a:latin typeface="Consolas"/>
                <a:ea typeface="DejaVu Sans"/>
              </a:rPr>
              <a:t> </a:t>
            </a:r>
            <a:r>
              <a:rPr lang="id-ID" sz="2800" b="0" strike="noStrike" spc="-1">
                <a:solidFill>
                  <a:srgbClr val="91B3E0"/>
                </a:solidFill>
                <a:latin typeface="Consolas"/>
                <a:ea typeface="DejaVu Sans"/>
              </a:rPr>
              <a:t>... Isi Konten Web ...</a:t>
            </a:r>
            <a:endParaRPr lang="id-ID" sz="2800" b="0" strike="noStrike" spc="-1">
              <a:latin typeface="Arial"/>
            </a:endParaRPr>
          </a:p>
          <a:p>
            <a:pPr>
              <a:lnSpc>
                <a:spcPct val="100000"/>
              </a:lnSpc>
            </a:pPr>
            <a:r>
              <a:rPr lang="id-ID" sz="2800" b="0" strike="noStrike" spc="-1">
                <a:solidFill>
                  <a:srgbClr val="91B3E0"/>
                </a:solidFill>
                <a:latin typeface="Consolas"/>
                <a:ea typeface="DejaVu Sans"/>
              </a:rPr>
              <a:t>  &lt;/</a:t>
            </a:r>
            <a:r>
              <a:rPr lang="id-ID" sz="2800" b="0" strike="noStrike" spc="-1">
                <a:solidFill>
                  <a:srgbClr val="4B69C6"/>
                </a:solidFill>
                <a:latin typeface="Consolas"/>
                <a:ea typeface="DejaVu Sans"/>
              </a:rPr>
              <a:t>div</a:t>
            </a:r>
            <a:r>
              <a:rPr lang="id-ID" sz="2800" b="0" strike="noStrike" spc="-1">
                <a:solidFill>
                  <a:srgbClr val="91B3E0"/>
                </a:solidFill>
                <a:latin typeface="Consolas"/>
                <a:ea typeface="DejaVu Sans"/>
              </a:rPr>
              <a:t>&gt;</a:t>
            </a:r>
            <a:endParaRPr lang="id-ID" sz="2800" b="0" strike="noStrike" spc="-1">
              <a:latin typeface="Arial"/>
            </a:endParaRPr>
          </a:p>
          <a:p>
            <a:pPr>
              <a:lnSpc>
                <a:spcPct val="100000"/>
              </a:lnSpc>
            </a:pPr>
            <a:r>
              <a:rPr lang="id-ID" sz="2800" b="0" strike="noStrike" spc="-1">
                <a:solidFill>
                  <a:srgbClr val="91B3E0"/>
                </a:solidFill>
                <a:latin typeface="Consolas"/>
                <a:ea typeface="DejaVu Sans"/>
              </a:rPr>
              <a:t>&lt;/</a:t>
            </a:r>
            <a:r>
              <a:rPr lang="id-ID" sz="2800" b="0" strike="noStrike" spc="-1">
                <a:solidFill>
                  <a:srgbClr val="4B69C6"/>
                </a:solidFill>
                <a:latin typeface="Consolas"/>
                <a:ea typeface="DejaVu Sans"/>
              </a:rPr>
              <a:t>div</a:t>
            </a:r>
            <a:r>
              <a:rPr lang="id-ID" sz="2800" b="0" strike="noStrike" spc="-1">
                <a:solidFill>
                  <a:srgbClr val="91B3E0"/>
                </a:solidFill>
                <a:latin typeface="Consolas"/>
                <a:ea typeface="DejaVu Sans"/>
              </a:rPr>
              <a:t>&gt;</a:t>
            </a:r>
            <a:endParaRPr lang="id-ID" sz="2800" b="0" strike="noStrike" spc="-1">
              <a:latin typeface="Arial"/>
            </a:endParaRPr>
          </a:p>
          <a:p>
            <a:pPr>
              <a:lnSpc>
                <a:spcPct val="100000"/>
              </a:lnSpc>
            </a:pPr>
            <a:r>
              <a:rPr lang="id-ID" sz="2800" b="0" strike="noStrike" spc="-1">
                <a:solidFill>
                  <a:srgbClr val="4B69C6"/>
                </a:solidFill>
                <a:latin typeface="Consolas"/>
                <a:ea typeface="DejaVu Sans"/>
              </a:rPr>
              <a:t>@endsection</a:t>
            </a:r>
            <a:endParaRPr lang="id-ID" sz="28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Membuat Menu</a:t>
            </a:r>
            <a:endParaRPr lang="id-ID" sz="4400" b="0" strike="noStrike" spc="-1">
              <a:latin typeface="Arial"/>
            </a:endParaRPr>
          </a:p>
        </p:txBody>
      </p:sp>
      <p:sp>
        <p:nvSpPr>
          <p:cNvPr id="280" name="CustomShape 2"/>
          <p:cNvSpPr/>
          <p:nvPr/>
        </p:nvSpPr>
        <p:spPr>
          <a:xfrm>
            <a:off x="599040" y="1920240"/>
            <a:ext cx="10738800" cy="4662720"/>
          </a:xfrm>
          <a:prstGeom prst="rect">
            <a:avLst/>
          </a:prstGeom>
          <a:noFill/>
          <a:ln>
            <a:noFill/>
          </a:ln>
        </p:spPr>
        <p:style>
          <a:lnRef idx="0">
            <a:scrgbClr r="0" g="0" b="0"/>
          </a:lnRef>
          <a:fillRef idx="0">
            <a:scrgbClr r="0" g="0" b="0"/>
          </a:fillRef>
          <a:effectRef idx="0">
            <a:scrgbClr r="0" g="0" b="0"/>
          </a:effectRef>
          <a:fontRef idx="minor"/>
        </p:style>
      </p:sp>
      <p:sp>
        <p:nvSpPr>
          <p:cNvPr id="281" name="CustomShape 3"/>
          <p:cNvSpPr/>
          <p:nvPr/>
        </p:nvSpPr>
        <p:spPr>
          <a:xfrm>
            <a:off x="315360" y="2625840"/>
            <a:ext cx="11413800" cy="307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d-ID" sz="2800" b="0" strike="noStrike" spc="-1">
                <a:solidFill>
                  <a:srgbClr val="91B3E0"/>
                </a:solidFill>
                <a:latin typeface="Consolas"/>
                <a:ea typeface="DejaVu Sans"/>
              </a:rPr>
              <a:t>&lt;</a:t>
            </a:r>
            <a:r>
              <a:rPr lang="id-ID" sz="2800" b="0" strike="noStrike" spc="-1">
                <a:solidFill>
                  <a:srgbClr val="4B69C6"/>
                </a:solidFill>
                <a:latin typeface="Consolas"/>
                <a:ea typeface="DejaVu Sans"/>
              </a:rPr>
              <a:t>li</a:t>
            </a:r>
            <a:r>
              <a:rPr lang="id-ID" sz="2800" b="0" strike="noStrike" spc="-1">
                <a:solidFill>
                  <a:srgbClr val="91B3E0"/>
                </a:solidFill>
                <a:latin typeface="Consolas"/>
                <a:ea typeface="DejaVu Sans"/>
              </a:rPr>
              <a:t> </a:t>
            </a:r>
            <a:r>
              <a:rPr lang="id-ID" sz="2800" b="0" i="1" strike="noStrike" spc="-1">
                <a:solidFill>
                  <a:srgbClr val="8190A0"/>
                </a:solidFill>
                <a:latin typeface="Consolas"/>
                <a:ea typeface="DejaVu Sans"/>
              </a:rPr>
              <a:t>class</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nav-item active</a:t>
            </a:r>
            <a:r>
              <a:rPr lang="id-ID" sz="2800" b="0" strike="noStrike" spc="-1">
                <a:solidFill>
                  <a:srgbClr val="777777"/>
                </a:solidFill>
                <a:latin typeface="Consolas"/>
                <a:ea typeface="DejaVu Sans"/>
              </a:rPr>
              <a:t>"</a:t>
            </a:r>
            <a:r>
              <a:rPr lang="id-ID" sz="2800" b="0" strike="noStrike" spc="-1">
                <a:solidFill>
                  <a:srgbClr val="91B3E0"/>
                </a:solidFill>
                <a:latin typeface="Consolas"/>
                <a:ea typeface="DejaVu Sans"/>
              </a:rPr>
              <a:t>&gt;</a:t>
            </a:r>
            <a:r>
              <a:rPr lang="id-ID" sz="2800" b="0" strike="noStrike" spc="-1">
                <a:solidFill>
                  <a:srgbClr val="333333"/>
                </a:solidFill>
                <a:latin typeface="Consolas"/>
                <a:ea typeface="DejaVu Sans"/>
              </a:rPr>
              <a:t>                     </a:t>
            </a:r>
            <a:endParaRPr lang="id-ID" sz="2800" b="0" strike="noStrike" spc="-1">
              <a:latin typeface="Arial"/>
            </a:endParaRPr>
          </a:p>
          <a:p>
            <a:pPr>
              <a:lnSpc>
                <a:spcPct val="100000"/>
              </a:lnSpc>
            </a:pPr>
            <a:r>
              <a:rPr lang="id-ID" sz="2800" b="0" strike="noStrike" spc="-1">
                <a:solidFill>
                  <a:srgbClr val="91B3E0"/>
                </a:solidFill>
                <a:latin typeface="Consolas"/>
                <a:ea typeface="DejaVu Sans"/>
              </a:rPr>
              <a:t>&lt;</a:t>
            </a:r>
            <a:r>
              <a:rPr lang="id-ID" sz="2800" b="0" strike="noStrike" spc="-1">
                <a:solidFill>
                  <a:srgbClr val="4B69C6"/>
                </a:solidFill>
                <a:latin typeface="Consolas"/>
                <a:ea typeface="DejaVu Sans"/>
              </a:rPr>
              <a:t>a</a:t>
            </a:r>
            <a:r>
              <a:rPr lang="id-ID" sz="2800" b="0" strike="noStrike" spc="-1">
                <a:solidFill>
                  <a:srgbClr val="91B3E0"/>
                </a:solidFill>
                <a:latin typeface="Consolas"/>
                <a:ea typeface="DejaVu Sans"/>
              </a:rPr>
              <a:t> </a:t>
            </a:r>
            <a:r>
              <a:rPr lang="id-ID" sz="2800" b="0" i="1" strike="noStrike" spc="-1">
                <a:solidFill>
                  <a:srgbClr val="8190A0"/>
                </a:solidFill>
                <a:latin typeface="Consolas"/>
                <a:ea typeface="DejaVu Sans"/>
              </a:rPr>
              <a:t>class</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nav-link</a:t>
            </a:r>
            <a:r>
              <a:rPr lang="id-ID" sz="2800" b="0" strike="noStrike" spc="-1">
                <a:solidFill>
                  <a:srgbClr val="777777"/>
                </a:solidFill>
                <a:latin typeface="Consolas"/>
                <a:ea typeface="DejaVu Sans"/>
              </a:rPr>
              <a:t>"</a:t>
            </a:r>
            <a:r>
              <a:rPr lang="id-ID" sz="2800" b="0" strike="noStrike" spc="-1">
                <a:solidFill>
                  <a:srgbClr val="91B3E0"/>
                </a:solidFill>
                <a:latin typeface="Consolas"/>
                <a:ea typeface="DejaVu Sans"/>
              </a:rPr>
              <a:t> </a:t>
            </a:r>
            <a:r>
              <a:rPr lang="id-ID" sz="2800" b="0" i="1" strike="noStrike" spc="-1">
                <a:solidFill>
                  <a:srgbClr val="8190A0"/>
                </a:solidFill>
                <a:latin typeface="Consolas"/>
                <a:ea typeface="DejaVu Sans"/>
              </a:rPr>
              <a:t>href</a:t>
            </a:r>
            <a:r>
              <a:rPr lang="id-ID" sz="2800" b="0" strike="noStrike" spc="-1">
                <a:solidFill>
                  <a:srgbClr val="777777"/>
                </a:solidFill>
                <a:latin typeface="Consolas"/>
                <a:ea typeface="DejaVu Sans"/>
              </a:rPr>
              <a:t>="</a:t>
            </a:r>
            <a:r>
              <a:rPr lang="id-ID" sz="2800" b="1" strike="noStrike" spc="-1">
                <a:solidFill>
                  <a:srgbClr val="AA3731"/>
                </a:solidFill>
                <a:latin typeface="Consolas"/>
                <a:ea typeface="DejaVu Sans"/>
              </a:rPr>
              <a:t>{{</a:t>
            </a:r>
            <a:r>
              <a:rPr lang="id-ID" sz="2800" b="0" strike="noStrike" spc="-1">
                <a:solidFill>
                  <a:srgbClr val="448C27"/>
                </a:solidFill>
                <a:latin typeface="Consolas"/>
                <a:ea typeface="DejaVu Sans"/>
              </a:rPr>
              <a:t> </a:t>
            </a:r>
            <a:r>
              <a:rPr lang="id-ID" sz="2800" b="1" strike="noStrike" spc="-1">
                <a:solidFill>
                  <a:srgbClr val="AA3731"/>
                </a:solidFill>
                <a:latin typeface="Consolas"/>
                <a:ea typeface="DejaVu Sans"/>
              </a:rPr>
              <a:t>url</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home</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 </a:t>
            </a:r>
            <a:r>
              <a:rPr lang="id-ID" sz="2800" b="1" strike="noStrike" spc="-1">
                <a:solidFill>
                  <a:srgbClr val="AA3731"/>
                </a:solidFill>
                <a:latin typeface="Consolas"/>
                <a:ea typeface="DejaVu Sans"/>
              </a:rPr>
              <a:t>}}</a:t>
            </a:r>
            <a:r>
              <a:rPr lang="id-ID" sz="2800" b="0" strike="noStrike" spc="-1">
                <a:solidFill>
                  <a:srgbClr val="777777"/>
                </a:solidFill>
                <a:latin typeface="Consolas"/>
                <a:ea typeface="DejaVu Sans"/>
              </a:rPr>
              <a:t>"</a:t>
            </a:r>
            <a:r>
              <a:rPr lang="id-ID" sz="2800" b="0" strike="noStrike" spc="-1">
                <a:solidFill>
                  <a:srgbClr val="91B3E0"/>
                </a:solidFill>
                <a:latin typeface="Consolas"/>
                <a:ea typeface="DejaVu Sans"/>
              </a:rPr>
              <a:t>&gt;</a:t>
            </a:r>
            <a:r>
              <a:rPr lang="id-ID" sz="2800" b="0" strike="noStrike" spc="-1">
                <a:solidFill>
                  <a:srgbClr val="333333"/>
                </a:solidFill>
                <a:latin typeface="Consolas"/>
                <a:ea typeface="DejaVu Sans"/>
              </a:rPr>
              <a:t>Home</a:t>
            </a:r>
            <a:r>
              <a:rPr lang="id-ID" sz="2800" b="0" strike="noStrike" spc="-1">
                <a:solidFill>
                  <a:srgbClr val="91B3E0"/>
                </a:solidFill>
                <a:latin typeface="Consolas"/>
                <a:ea typeface="DejaVu Sans"/>
              </a:rPr>
              <a:t>&lt;/</a:t>
            </a:r>
            <a:r>
              <a:rPr lang="id-ID" sz="2800" b="0" strike="noStrike" spc="-1">
                <a:solidFill>
                  <a:srgbClr val="4B69C6"/>
                </a:solidFill>
                <a:latin typeface="Consolas"/>
                <a:ea typeface="DejaVu Sans"/>
              </a:rPr>
              <a:t>a</a:t>
            </a:r>
            <a:r>
              <a:rPr lang="id-ID" sz="2800" b="0" strike="noStrike" spc="-1">
                <a:solidFill>
                  <a:srgbClr val="91B3E0"/>
                </a:solidFill>
                <a:latin typeface="Consolas"/>
                <a:ea typeface="DejaVu Sans"/>
              </a:rPr>
              <a:t>&gt;</a:t>
            </a:r>
            <a:endParaRPr lang="id-ID" sz="2800" b="0" strike="noStrike" spc="-1">
              <a:latin typeface="Arial"/>
            </a:endParaRPr>
          </a:p>
          <a:p>
            <a:pPr>
              <a:lnSpc>
                <a:spcPct val="100000"/>
              </a:lnSpc>
            </a:pPr>
            <a:r>
              <a:rPr lang="id-ID" sz="2800" b="0" strike="noStrike" spc="-1">
                <a:solidFill>
                  <a:srgbClr val="91B3E0"/>
                </a:solidFill>
                <a:latin typeface="Consolas"/>
                <a:ea typeface="DejaVu Sans"/>
              </a:rPr>
              <a:t>&lt;/</a:t>
            </a:r>
            <a:r>
              <a:rPr lang="id-ID" sz="2800" b="0" strike="noStrike" spc="-1">
                <a:solidFill>
                  <a:srgbClr val="4B69C6"/>
                </a:solidFill>
                <a:latin typeface="Consolas"/>
                <a:ea typeface="DejaVu Sans"/>
              </a:rPr>
              <a:t>li</a:t>
            </a:r>
            <a:r>
              <a:rPr lang="id-ID" sz="2800" b="0" strike="noStrike" spc="-1">
                <a:solidFill>
                  <a:srgbClr val="91B3E0"/>
                </a:solidFill>
                <a:latin typeface="Consolas"/>
                <a:ea typeface="DejaVu Sans"/>
              </a:rPr>
              <a:t>&gt;</a:t>
            </a:r>
            <a:endParaRPr lang="id-ID" sz="2800" b="0" strike="noStrike" spc="-1">
              <a:latin typeface="Arial"/>
            </a:endParaRPr>
          </a:p>
          <a:p>
            <a:pPr>
              <a:lnSpc>
                <a:spcPct val="100000"/>
              </a:lnSpc>
            </a:pPr>
            <a:endParaRPr lang="id-ID" sz="2800" b="0" strike="noStrike" spc="-1">
              <a:latin typeface="Arial"/>
            </a:endParaRPr>
          </a:p>
          <a:p>
            <a:pPr>
              <a:lnSpc>
                <a:spcPct val="100000"/>
              </a:lnSpc>
            </a:pPr>
            <a:r>
              <a:rPr lang="id-ID" sz="2800" b="0" strike="noStrike" spc="-1">
                <a:solidFill>
                  <a:srgbClr val="91B3E0"/>
                </a:solidFill>
                <a:latin typeface="Consolas"/>
                <a:ea typeface="DejaVu Sans"/>
              </a:rPr>
              <a:t>&lt;</a:t>
            </a:r>
            <a:r>
              <a:rPr lang="id-ID" sz="2800" b="0" strike="noStrike" spc="-1">
                <a:solidFill>
                  <a:srgbClr val="4B69C6"/>
                </a:solidFill>
                <a:latin typeface="Consolas"/>
                <a:ea typeface="DejaVu Sans"/>
              </a:rPr>
              <a:t>li</a:t>
            </a:r>
            <a:r>
              <a:rPr lang="id-ID" sz="2800" b="0" strike="noStrike" spc="-1">
                <a:solidFill>
                  <a:srgbClr val="91B3E0"/>
                </a:solidFill>
                <a:latin typeface="Consolas"/>
                <a:ea typeface="DejaVu Sans"/>
              </a:rPr>
              <a:t> </a:t>
            </a:r>
            <a:r>
              <a:rPr lang="id-ID" sz="2800" b="0" i="1" strike="noStrike" spc="-1">
                <a:solidFill>
                  <a:srgbClr val="8190A0"/>
                </a:solidFill>
                <a:latin typeface="Consolas"/>
                <a:ea typeface="DejaVu Sans"/>
              </a:rPr>
              <a:t>class</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nav-item</a:t>
            </a:r>
            <a:r>
              <a:rPr lang="id-ID" sz="2800" b="0" strike="noStrike" spc="-1">
                <a:solidFill>
                  <a:srgbClr val="777777"/>
                </a:solidFill>
                <a:latin typeface="Consolas"/>
                <a:ea typeface="DejaVu Sans"/>
              </a:rPr>
              <a:t>"</a:t>
            </a:r>
            <a:r>
              <a:rPr lang="id-ID" sz="2800" b="0" strike="noStrike" spc="-1">
                <a:solidFill>
                  <a:srgbClr val="91B3E0"/>
                </a:solidFill>
                <a:latin typeface="Consolas"/>
                <a:ea typeface="DejaVu Sans"/>
              </a:rPr>
              <a:t>&gt;</a:t>
            </a:r>
            <a:endParaRPr lang="id-ID" sz="2800" b="0" strike="noStrike" spc="-1">
              <a:latin typeface="Arial"/>
            </a:endParaRPr>
          </a:p>
          <a:p>
            <a:pPr>
              <a:lnSpc>
                <a:spcPct val="100000"/>
              </a:lnSpc>
            </a:pPr>
            <a:r>
              <a:rPr lang="id-ID" sz="2800" b="0" strike="noStrike" spc="-1">
                <a:solidFill>
                  <a:srgbClr val="91B3E0"/>
                </a:solidFill>
                <a:latin typeface="Consolas"/>
                <a:ea typeface="DejaVu Sans"/>
              </a:rPr>
              <a:t>&lt;</a:t>
            </a:r>
            <a:r>
              <a:rPr lang="id-ID" sz="2800" b="0" strike="noStrike" spc="-1">
                <a:solidFill>
                  <a:srgbClr val="4B69C6"/>
                </a:solidFill>
                <a:latin typeface="Consolas"/>
                <a:ea typeface="DejaVu Sans"/>
              </a:rPr>
              <a:t>a</a:t>
            </a:r>
            <a:r>
              <a:rPr lang="id-ID" sz="2800" b="0" strike="noStrike" spc="-1">
                <a:solidFill>
                  <a:srgbClr val="91B3E0"/>
                </a:solidFill>
                <a:latin typeface="Consolas"/>
                <a:ea typeface="DejaVu Sans"/>
              </a:rPr>
              <a:t> </a:t>
            </a:r>
            <a:r>
              <a:rPr lang="id-ID" sz="2800" b="0" i="1" strike="noStrike" spc="-1">
                <a:solidFill>
                  <a:srgbClr val="8190A0"/>
                </a:solidFill>
                <a:latin typeface="Consolas"/>
                <a:ea typeface="DejaVu Sans"/>
              </a:rPr>
              <a:t>class</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nav-link</a:t>
            </a:r>
            <a:r>
              <a:rPr lang="id-ID" sz="2800" b="0" strike="noStrike" spc="-1">
                <a:solidFill>
                  <a:srgbClr val="777777"/>
                </a:solidFill>
                <a:latin typeface="Consolas"/>
                <a:ea typeface="DejaVu Sans"/>
              </a:rPr>
              <a:t>"</a:t>
            </a:r>
            <a:r>
              <a:rPr lang="id-ID" sz="2800" b="0" strike="noStrike" spc="-1">
                <a:solidFill>
                  <a:srgbClr val="91B3E0"/>
                </a:solidFill>
                <a:latin typeface="Consolas"/>
                <a:ea typeface="DejaVu Sans"/>
              </a:rPr>
              <a:t> </a:t>
            </a:r>
            <a:r>
              <a:rPr lang="id-ID" sz="2800" b="0" i="1" strike="noStrike" spc="-1">
                <a:solidFill>
                  <a:srgbClr val="8190A0"/>
                </a:solidFill>
                <a:latin typeface="Consolas"/>
                <a:ea typeface="DejaVu Sans"/>
              </a:rPr>
              <a:t>href</a:t>
            </a:r>
            <a:r>
              <a:rPr lang="id-ID" sz="2800" b="0" strike="noStrike" spc="-1">
                <a:solidFill>
                  <a:srgbClr val="777777"/>
                </a:solidFill>
                <a:latin typeface="Consolas"/>
                <a:ea typeface="DejaVu Sans"/>
              </a:rPr>
              <a:t>="</a:t>
            </a:r>
            <a:r>
              <a:rPr lang="id-ID" sz="2800" b="1" strike="noStrike" spc="-1">
                <a:solidFill>
                  <a:srgbClr val="AA3731"/>
                </a:solidFill>
                <a:latin typeface="Consolas"/>
                <a:ea typeface="DejaVu Sans"/>
              </a:rPr>
              <a:t>{{url</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about</a:t>
            </a:r>
            <a:r>
              <a:rPr lang="id-ID" sz="2800" b="0" strike="noStrike" spc="-1">
                <a:solidFill>
                  <a:srgbClr val="777777"/>
                </a:solidFill>
                <a:latin typeface="Consolas"/>
                <a:ea typeface="DejaVu Sans"/>
              </a:rPr>
              <a:t>')</a:t>
            </a:r>
            <a:r>
              <a:rPr lang="id-ID" sz="2800" b="1" strike="noStrike" spc="-1">
                <a:solidFill>
                  <a:srgbClr val="AA3731"/>
                </a:solidFill>
                <a:latin typeface="Consolas"/>
                <a:ea typeface="DejaVu Sans"/>
              </a:rPr>
              <a:t>}}</a:t>
            </a:r>
            <a:r>
              <a:rPr lang="id-ID" sz="2800" b="0" strike="noStrike" spc="-1">
                <a:solidFill>
                  <a:srgbClr val="777777"/>
                </a:solidFill>
                <a:latin typeface="Consolas"/>
                <a:ea typeface="DejaVu Sans"/>
              </a:rPr>
              <a:t>"</a:t>
            </a:r>
            <a:r>
              <a:rPr lang="id-ID" sz="2800" b="0" strike="noStrike" spc="-1">
                <a:solidFill>
                  <a:srgbClr val="91B3E0"/>
                </a:solidFill>
                <a:latin typeface="Consolas"/>
                <a:ea typeface="DejaVu Sans"/>
              </a:rPr>
              <a:t>&gt;</a:t>
            </a:r>
            <a:r>
              <a:rPr lang="id-ID" sz="2800" b="0" strike="noStrike" spc="-1">
                <a:solidFill>
                  <a:srgbClr val="333333"/>
                </a:solidFill>
                <a:latin typeface="Consolas"/>
                <a:ea typeface="DejaVu Sans"/>
              </a:rPr>
              <a:t>About Us</a:t>
            </a:r>
            <a:r>
              <a:rPr lang="id-ID" sz="2800" b="0" strike="noStrike" spc="-1">
                <a:solidFill>
                  <a:srgbClr val="91B3E0"/>
                </a:solidFill>
                <a:latin typeface="Consolas"/>
                <a:ea typeface="DejaVu Sans"/>
              </a:rPr>
              <a:t>&lt;/</a:t>
            </a:r>
            <a:r>
              <a:rPr lang="id-ID" sz="2800" b="0" strike="noStrike" spc="-1">
                <a:solidFill>
                  <a:srgbClr val="4B69C6"/>
                </a:solidFill>
                <a:latin typeface="Consolas"/>
                <a:ea typeface="DejaVu Sans"/>
              </a:rPr>
              <a:t>a</a:t>
            </a:r>
            <a:r>
              <a:rPr lang="id-ID" sz="2800" b="0" strike="noStrike" spc="-1">
                <a:solidFill>
                  <a:srgbClr val="91B3E0"/>
                </a:solidFill>
                <a:latin typeface="Consolas"/>
                <a:ea typeface="DejaVu Sans"/>
              </a:rPr>
              <a:t>&gt;</a:t>
            </a:r>
            <a:endParaRPr lang="id-ID" sz="2800" b="0" strike="noStrike" spc="-1">
              <a:latin typeface="Arial"/>
            </a:endParaRPr>
          </a:p>
          <a:p>
            <a:pPr>
              <a:lnSpc>
                <a:spcPct val="100000"/>
              </a:lnSpc>
            </a:pPr>
            <a:r>
              <a:rPr lang="id-ID" sz="2800" b="0" strike="noStrike" spc="-1">
                <a:solidFill>
                  <a:srgbClr val="91B3E0"/>
                </a:solidFill>
                <a:latin typeface="Consolas"/>
                <a:ea typeface="DejaVu Sans"/>
              </a:rPr>
              <a:t>&lt;/</a:t>
            </a:r>
            <a:r>
              <a:rPr lang="id-ID" sz="2800" b="0" strike="noStrike" spc="-1">
                <a:solidFill>
                  <a:srgbClr val="4B69C6"/>
                </a:solidFill>
                <a:latin typeface="Consolas"/>
                <a:ea typeface="DejaVu Sans"/>
              </a:rPr>
              <a:t>li</a:t>
            </a:r>
            <a:r>
              <a:rPr lang="id-ID" sz="2800" b="0" strike="noStrike" spc="-1">
                <a:solidFill>
                  <a:srgbClr val="91B3E0"/>
                </a:solidFill>
                <a:latin typeface="Consolas"/>
                <a:ea typeface="DejaVu Sans"/>
              </a:rPr>
              <a:t>&gt;</a:t>
            </a:r>
            <a:endParaRPr lang="id-ID" sz="28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Menambahkan Routes</a:t>
            </a:r>
            <a:endParaRPr lang="id-ID" sz="4400" b="0" strike="noStrike" spc="-1">
              <a:latin typeface="Arial"/>
            </a:endParaRPr>
          </a:p>
        </p:txBody>
      </p:sp>
      <p:sp>
        <p:nvSpPr>
          <p:cNvPr id="283" name="CustomShape 2"/>
          <p:cNvSpPr/>
          <p:nvPr/>
        </p:nvSpPr>
        <p:spPr>
          <a:xfrm>
            <a:off x="599040" y="1920240"/>
            <a:ext cx="10738800" cy="4662720"/>
          </a:xfrm>
          <a:prstGeom prst="rect">
            <a:avLst/>
          </a:prstGeom>
          <a:noFill/>
          <a:ln>
            <a:noFill/>
          </a:ln>
        </p:spPr>
        <p:style>
          <a:lnRef idx="0">
            <a:scrgbClr r="0" g="0" b="0"/>
          </a:lnRef>
          <a:fillRef idx="0">
            <a:scrgbClr r="0" g="0" b="0"/>
          </a:fillRef>
          <a:effectRef idx="0">
            <a:scrgbClr r="0" g="0" b="0"/>
          </a:effectRef>
          <a:fontRef idx="minor"/>
        </p:style>
      </p:sp>
      <p:sp>
        <p:nvSpPr>
          <p:cNvPr id="284" name="CustomShape 3"/>
          <p:cNvSpPr/>
          <p:nvPr/>
        </p:nvSpPr>
        <p:spPr>
          <a:xfrm>
            <a:off x="2183040" y="1724400"/>
            <a:ext cx="7630200" cy="478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d-ID" sz="2800" b="1" strike="noStrike" spc="-1">
                <a:solidFill>
                  <a:srgbClr val="7A3E9D"/>
                </a:solidFill>
                <a:latin typeface="Consolas"/>
                <a:ea typeface="DejaVu Sans"/>
              </a:rPr>
              <a:t>Route</a:t>
            </a:r>
            <a:r>
              <a:rPr lang="id-ID" sz="2800" b="0" strike="noStrike" spc="-1">
                <a:solidFill>
                  <a:srgbClr val="777777"/>
                </a:solidFill>
                <a:latin typeface="Consolas"/>
                <a:ea typeface="DejaVu Sans"/>
              </a:rPr>
              <a:t>::</a:t>
            </a:r>
            <a:r>
              <a:rPr lang="id-ID" sz="2800" b="1" strike="noStrike" spc="-1">
                <a:solidFill>
                  <a:srgbClr val="AA3731"/>
                </a:solidFill>
                <a:latin typeface="Consolas"/>
                <a:ea typeface="DejaVu Sans"/>
              </a:rPr>
              <a:t>get</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a:t>
            </a:r>
            <a:r>
              <a:rPr lang="id-ID" sz="2800" b="0" strike="noStrike" spc="-1">
                <a:solidFill>
                  <a:srgbClr val="777777"/>
                </a:solidFill>
                <a:latin typeface="Consolas"/>
                <a:ea typeface="DejaVu Sans"/>
              </a:rPr>
              <a:t>',</a:t>
            </a:r>
            <a:r>
              <a:rPr lang="id-ID" sz="2800" b="0" strike="noStrike" spc="-1">
                <a:solidFill>
                  <a:srgbClr val="333333"/>
                </a:solidFill>
                <a:latin typeface="Consolas"/>
                <a:ea typeface="DejaVu Sans"/>
              </a:rPr>
              <a:t> </a:t>
            </a:r>
            <a:r>
              <a:rPr lang="id-ID" sz="2800" b="0" strike="noStrike" spc="-1">
                <a:solidFill>
                  <a:srgbClr val="7A3E9D"/>
                </a:solidFill>
                <a:latin typeface="Consolas"/>
                <a:ea typeface="DejaVu Sans"/>
              </a:rPr>
              <a:t>function</a:t>
            </a:r>
            <a:r>
              <a:rPr lang="id-ID" sz="2800" b="0" strike="noStrike" spc="-1">
                <a:solidFill>
                  <a:srgbClr val="333333"/>
                </a:solidFill>
                <a:latin typeface="Consolas"/>
                <a:ea typeface="DejaVu Sans"/>
              </a:rPr>
              <a:t> </a:t>
            </a:r>
            <a:r>
              <a:rPr lang="id-ID" sz="2800" b="0" strike="noStrike" spc="-1">
                <a:solidFill>
                  <a:srgbClr val="777777"/>
                </a:solidFill>
                <a:latin typeface="Consolas"/>
                <a:ea typeface="DejaVu Sans"/>
              </a:rPr>
              <a:t>()</a:t>
            </a:r>
            <a:r>
              <a:rPr lang="id-ID" sz="2800" b="0" strike="noStrike" spc="-1">
                <a:solidFill>
                  <a:srgbClr val="333333"/>
                </a:solidFill>
                <a:latin typeface="Consolas"/>
                <a:ea typeface="DejaVu Sans"/>
              </a:rPr>
              <a:t> </a:t>
            </a:r>
            <a:r>
              <a:rPr lang="id-ID" sz="2800" b="0" strike="noStrike" spc="-1">
                <a:solidFill>
                  <a:srgbClr val="777777"/>
                </a:solidFill>
                <a:latin typeface="Consolas"/>
                <a:ea typeface="DejaVu Sans"/>
              </a:rPr>
              <a:t>{</a:t>
            </a:r>
            <a:endParaRPr lang="id-ID" sz="2800" b="0" strike="noStrike" spc="-1">
              <a:latin typeface="Arial"/>
            </a:endParaRPr>
          </a:p>
          <a:p>
            <a:pPr>
              <a:lnSpc>
                <a:spcPct val="100000"/>
              </a:lnSpc>
            </a:pPr>
            <a:r>
              <a:rPr lang="id-ID" sz="2800" b="0" strike="noStrike" spc="-1">
                <a:solidFill>
                  <a:srgbClr val="333333"/>
                </a:solidFill>
                <a:latin typeface="Consolas"/>
                <a:ea typeface="DejaVu Sans"/>
              </a:rPr>
              <a:t>    </a:t>
            </a:r>
            <a:r>
              <a:rPr lang="id-ID" sz="2800" b="0" strike="noStrike" spc="-1">
                <a:solidFill>
                  <a:srgbClr val="4B69C6"/>
                </a:solidFill>
                <a:latin typeface="Consolas"/>
                <a:ea typeface="DejaVu Sans"/>
              </a:rPr>
              <a:t>return</a:t>
            </a:r>
            <a:r>
              <a:rPr lang="id-ID" sz="2800" b="0" strike="noStrike" spc="-1">
                <a:solidFill>
                  <a:srgbClr val="333333"/>
                </a:solidFill>
                <a:latin typeface="Consolas"/>
                <a:ea typeface="DejaVu Sans"/>
              </a:rPr>
              <a:t> </a:t>
            </a:r>
            <a:r>
              <a:rPr lang="id-ID" sz="2800" b="1" strike="noStrike" spc="-1">
                <a:solidFill>
                  <a:srgbClr val="AA3731"/>
                </a:solidFill>
                <a:latin typeface="Consolas"/>
                <a:ea typeface="DejaVu Sans"/>
              </a:rPr>
              <a:t>view</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layouts/home</a:t>
            </a:r>
            <a:r>
              <a:rPr lang="id-ID" sz="2800" b="0" strike="noStrike" spc="-1">
                <a:solidFill>
                  <a:srgbClr val="777777"/>
                </a:solidFill>
                <a:latin typeface="Consolas"/>
                <a:ea typeface="DejaVu Sans"/>
              </a:rPr>
              <a:t>');</a:t>
            </a:r>
            <a:endParaRPr lang="id-ID" sz="2800" b="0" strike="noStrike" spc="-1">
              <a:latin typeface="Arial"/>
            </a:endParaRPr>
          </a:p>
          <a:p>
            <a:pPr>
              <a:lnSpc>
                <a:spcPct val="100000"/>
              </a:lnSpc>
            </a:pPr>
            <a:r>
              <a:rPr lang="id-ID" sz="2800" b="0" strike="noStrike" spc="-1">
                <a:solidFill>
                  <a:srgbClr val="777777"/>
                </a:solidFill>
                <a:latin typeface="Consolas"/>
                <a:ea typeface="DejaVu Sans"/>
              </a:rPr>
              <a:t>});</a:t>
            </a:r>
            <a:endParaRPr lang="id-ID" sz="2800" b="0" strike="noStrike" spc="-1">
              <a:latin typeface="Arial"/>
            </a:endParaRPr>
          </a:p>
          <a:p>
            <a:pPr>
              <a:lnSpc>
                <a:spcPct val="100000"/>
              </a:lnSpc>
            </a:pPr>
            <a:br/>
            <a:r>
              <a:rPr lang="id-ID" sz="2800" b="1" strike="noStrike" spc="-1">
                <a:solidFill>
                  <a:srgbClr val="7A3E9D"/>
                </a:solidFill>
                <a:latin typeface="Consolas"/>
                <a:ea typeface="DejaVu Sans"/>
              </a:rPr>
              <a:t>Route</a:t>
            </a:r>
            <a:r>
              <a:rPr lang="id-ID" sz="2800" b="0" strike="noStrike" spc="-1">
                <a:solidFill>
                  <a:srgbClr val="777777"/>
                </a:solidFill>
                <a:latin typeface="Consolas"/>
                <a:ea typeface="DejaVu Sans"/>
              </a:rPr>
              <a:t>::</a:t>
            </a:r>
            <a:r>
              <a:rPr lang="id-ID" sz="2800" b="1" strike="noStrike" spc="-1">
                <a:solidFill>
                  <a:srgbClr val="AA3731"/>
                </a:solidFill>
                <a:latin typeface="Consolas"/>
                <a:ea typeface="DejaVu Sans"/>
              </a:rPr>
              <a:t>get</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/home</a:t>
            </a:r>
            <a:r>
              <a:rPr lang="id-ID" sz="2800" b="0" strike="noStrike" spc="-1">
                <a:solidFill>
                  <a:srgbClr val="777777"/>
                </a:solidFill>
                <a:latin typeface="Consolas"/>
                <a:ea typeface="DejaVu Sans"/>
              </a:rPr>
              <a:t>',</a:t>
            </a:r>
            <a:r>
              <a:rPr lang="id-ID" sz="2800" b="0" strike="noStrike" spc="-1">
                <a:solidFill>
                  <a:srgbClr val="333333"/>
                </a:solidFill>
                <a:latin typeface="Consolas"/>
                <a:ea typeface="DejaVu Sans"/>
              </a:rPr>
              <a:t> </a:t>
            </a:r>
            <a:r>
              <a:rPr lang="id-ID" sz="2800" b="0" strike="noStrike" spc="-1">
                <a:solidFill>
                  <a:srgbClr val="7A3E9D"/>
                </a:solidFill>
                <a:latin typeface="Consolas"/>
                <a:ea typeface="DejaVu Sans"/>
              </a:rPr>
              <a:t>function</a:t>
            </a:r>
            <a:r>
              <a:rPr lang="id-ID" sz="2800" b="0" strike="noStrike" spc="-1">
                <a:solidFill>
                  <a:srgbClr val="333333"/>
                </a:solidFill>
                <a:latin typeface="Consolas"/>
                <a:ea typeface="DejaVu Sans"/>
              </a:rPr>
              <a:t> </a:t>
            </a:r>
            <a:r>
              <a:rPr lang="id-ID" sz="2800" b="0" strike="noStrike" spc="-1">
                <a:solidFill>
                  <a:srgbClr val="777777"/>
                </a:solidFill>
                <a:latin typeface="Consolas"/>
                <a:ea typeface="DejaVu Sans"/>
              </a:rPr>
              <a:t>()</a:t>
            </a:r>
            <a:r>
              <a:rPr lang="id-ID" sz="2800" b="0" strike="noStrike" spc="-1">
                <a:solidFill>
                  <a:srgbClr val="333333"/>
                </a:solidFill>
                <a:latin typeface="Consolas"/>
                <a:ea typeface="DejaVu Sans"/>
              </a:rPr>
              <a:t> </a:t>
            </a:r>
            <a:r>
              <a:rPr lang="id-ID" sz="2800" b="0" strike="noStrike" spc="-1">
                <a:solidFill>
                  <a:srgbClr val="777777"/>
                </a:solidFill>
                <a:latin typeface="Consolas"/>
                <a:ea typeface="DejaVu Sans"/>
              </a:rPr>
              <a:t>{</a:t>
            </a:r>
            <a:endParaRPr lang="id-ID" sz="2800" b="0" strike="noStrike" spc="-1">
              <a:latin typeface="Arial"/>
            </a:endParaRPr>
          </a:p>
          <a:p>
            <a:pPr>
              <a:lnSpc>
                <a:spcPct val="100000"/>
              </a:lnSpc>
            </a:pPr>
            <a:r>
              <a:rPr lang="id-ID" sz="2800" b="0" strike="noStrike" spc="-1">
                <a:solidFill>
                  <a:srgbClr val="333333"/>
                </a:solidFill>
                <a:latin typeface="Consolas"/>
                <a:ea typeface="DejaVu Sans"/>
              </a:rPr>
              <a:t>    </a:t>
            </a:r>
            <a:r>
              <a:rPr lang="id-ID" sz="2800" b="0" strike="noStrike" spc="-1">
                <a:solidFill>
                  <a:srgbClr val="4B69C6"/>
                </a:solidFill>
                <a:latin typeface="Consolas"/>
                <a:ea typeface="DejaVu Sans"/>
              </a:rPr>
              <a:t>return</a:t>
            </a:r>
            <a:r>
              <a:rPr lang="id-ID" sz="2800" b="0" strike="noStrike" spc="-1">
                <a:solidFill>
                  <a:srgbClr val="333333"/>
                </a:solidFill>
                <a:latin typeface="Consolas"/>
                <a:ea typeface="DejaVu Sans"/>
              </a:rPr>
              <a:t> </a:t>
            </a:r>
            <a:r>
              <a:rPr lang="id-ID" sz="2800" b="1" strike="noStrike" spc="-1">
                <a:solidFill>
                  <a:srgbClr val="AA3731"/>
                </a:solidFill>
                <a:latin typeface="Consolas"/>
                <a:ea typeface="DejaVu Sans"/>
              </a:rPr>
              <a:t>view</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layouts/home</a:t>
            </a:r>
            <a:r>
              <a:rPr lang="id-ID" sz="2800" b="0" strike="noStrike" spc="-1">
                <a:solidFill>
                  <a:srgbClr val="777777"/>
                </a:solidFill>
                <a:latin typeface="Consolas"/>
                <a:ea typeface="DejaVu Sans"/>
              </a:rPr>
              <a:t>');</a:t>
            </a:r>
            <a:endParaRPr lang="id-ID" sz="2800" b="0" strike="noStrike" spc="-1">
              <a:latin typeface="Arial"/>
            </a:endParaRPr>
          </a:p>
          <a:p>
            <a:pPr>
              <a:lnSpc>
                <a:spcPct val="100000"/>
              </a:lnSpc>
            </a:pPr>
            <a:r>
              <a:rPr lang="id-ID" sz="2800" b="0" strike="noStrike" spc="-1">
                <a:solidFill>
                  <a:srgbClr val="777777"/>
                </a:solidFill>
                <a:latin typeface="Consolas"/>
                <a:ea typeface="DejaVu Sans"/>
              </a:rPr>
              <a:t>});</a:t>
            </a:r>
            <a:endParaRPr lang="id-ID" sz="2800" b="0" strike="noStrike" spc="-1">
              <a:latin typeface="Arial"/>
            </a:endParaRPr>
          </a:p>
          <a:p>
            <a:pPr>
              <a:lnSpc>
                <a:spcPct val="100000"/>
              </a:lnSpc>
            </a:pPr>
            <a:br/>
            <a:r>
              <a:rPr lang="id-ID" sz="2800" b="1" strike="noStrike" spc="-1">
                <a:solidFill>
                  <a:srgbClr val="7A3E9D"/>
                </a:solidFill>
                <a:latin typeface="Consolas"/>
                <a:ea typeface="DejaVu Sans"/>
              </a:rPr>
              <a:t>Route</a:t>
            </a:r>
            <a:r>
              <a:rPr lang="id-ID" sz="2800" b="0" strike="noStrike" spc="-1">
                <a:solidFill>
                  <a:srgbClr val="777777"/>
                </a:solidFill>
                <a:latin typeface="Consolas"/>
                <a:ea typeface="DejaVu Sans"/>
              </a:rPr>
              <a:t>::</a:t>
            </a:r>
            <a:r>
              <a:rPr lang="id-ID" sz="2800" b="1" strike="noStrike" spc="-1">
                <a:solidFill>
                  <a:srgbClr val="AA3731"/>
                </a:solidFill>
                <a:latin typeface="Consolas"/>
                <a:ea typeface="DejaVu Sans"/>
              </a:rPr>
              <a:t>get</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/about</a:t>
            </a:r>
            <a:r>
              <a:rPr lang="id-ID" sz="2800" b="0" strike="noStrike" spc="-1">
                <a:solidFill>
                  <a:srgbClr val="777777"/>
                </a:solidFill>
                <a:latin typeface="Consolas"/>
                <a:ea typeface="DejaVu Sans"/>
              </a:rPr>
              <a:t>',</a:t>
            </a:r>
            <a:r>
              <a:rPr lang="id-ID" sz="2800" b="0" strike="noStrike" spc="-1">
                <a:solidFill>
                  <a:srgbClr val="333333"/>
                </a:solidFill>
                <a:latin typeface="Consolas"/>
                <a:ea typeface="DejaVu Sans"/>
              </a:rPr>
              <a:t> </a:t>
            </a:r>
            <a:r>
              <a:rPr lang="id-ID" sz="2800" b="0" strike="noStrike" spc="-1">
                <a:solidFill>
                  <a:srgbClr val="7A3E9D"/>
                </a:solidFill>
                <a:latin typeface="Consolas"/>
                <a:ea typeface="DejaVu Sans"/>
              </a:rPr>
              <a:t>function</a:t>
            </a:r>
            <a:r>
              <a:rPr lang="id-ID" sz="2800" b="0" strike="noStrike" spc="-1">
                <a:solidFill>
                  <a:srgbClr val="333333"/>
                </a:solidFill>
                <a:latin typeface="Consolas"/>
                <a:ea typeface="DejaVu Sans"/>
              </a:rPr>
              <a:t> </a:t>
            </a:r>
            <a:r>
              <a:rPr lang="id-ID" sz="2800" b="0" strike="noStrike" spc="-1">
                <a:solidFill>
                  <a:srgbClr val="777777"/>
                </a:solidFill>
                <a:latin typeface="Consolas"/>
                <a:ea typeface="DejaVu Sans"/>
              </a:rPr>
              <a:t>()</a:t>
            </a:r>
            <a:r>
              <a:rPr lang="id-ID" sz="2800" b="0" strike="noStrike" spc="-1">
                <a:solidFill>
                  <a:srgbClr val="333333"/>
                </a:solidFill>
                <a:latin typeface="Consolas"/>
                <a:ea typeface="DejaVu Sans"/>
              </a:rPr>
              <a:t> </a:t>
            </a:r>
            <a:r>
              <a:rPr lang="id-ID" sz="2800" b="0" strike="noStrike" spc="-1">
                <a:solidFill>
                  <a:srgbClr val="777777"/>
                </a:solidFill>
                <a:latin typeface="Consolas"/>
                <a:ea typeface="DejaVu Sans"/>
              </a:rPr>
              <a:t>{</a:t>
            </a:r>
            <a:endParaRPr lang="id-ID" sz="2800" b="0" strike="noStrike" spc="-1">
              <a:latin typeface="Arial"/>
            </a:endParaRPr>
          </a:p>
          <a:p>
            <a:pPr>
              <a:lnSpc>
                <a:spcPct val="100000"/>
              </a:lnSpc>
            </a:pPr>
            <a:r>
              <a:rPr lang="id-ID" sz="2800" b="0" strike="noStrike" spc="-1">
                <a:solidFill>
                  <a:srgbClr val="333333"/>
                </a:solidFill>
                <a:latin typeface="Consolas"/>
                <a:ea typeface="DejaVu Sans"/>
              </a:rPr>
              <a:t>    </a:t>
            </a:r>
            <a:r>
              <a:rPr lang="id-ID" sz="2800" b="0" strike="noStrike" spc="-1">
                <a:solidFill>
                  <a:srgbClr val="4B69C6"/>
                </a:solidFill>
                <a:latin typeface="Consolas"/>
                <a:ea typeface="DejaVu Sans"/>
              </a:rPr>
              <a:t>return</a:t>
            </a:r>
            <a:r>
              <a:rPr lang="id-ID" sz="2800" b="0" strike="noStrike" spc="-1">
                <a:solidFill>
                  <a:srgbClr val="333333"/>
                </a:solidFill>
                <a:latin typeface="Consolas"/>
                <a:ea typeface="DejaVu Sans"/>
              </a:rPr>
              <a:t> </a:t>
            </a:r>
            <a:r>
              <a:rPr lang="id-ID" sz="2800" b="1" strike="noStrike" spc="-1">
                <a:solidFill>
                  <a:srgbClr val="AA3731"/>
                </a:solidFill>
                <a:latin typeface="Consolas"/>
                <a:ea typeface="DejaVu Sans"/>
              </a:rPr>
              <a:t>view</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layouts/about</a:t>
            </a:r>
            <a:r>
              <a:rPr lang="id-ID" sz="2800" b="0" strike="noStrike" spc="-1">
                <a:solidFill>
                  <a:srgbClr val="777777"/>
                </a:solidFill>
                <a:latin typeface="Consolas"/>
                <a:ea typeface="DejaVu Sans"/>
              </a:rPr>
              <a:t>');</a:t>
            </a:r>
            <a:endParaRPr lang="id-ID" sz="2800" b="0" strike="noStrike" spc="-1">
              <a:latin typeface="Arial"/>
            </a:endParaRPr>
          </a:p>
          <a:p>
            <a:pPr>
              <a:lnSpc>
                <a:spcPct val="100000"/>
              </a:lnSpc>
            </a:pPr>
            <a:r>
              <a:rPr lang="id-ID" sz="2800" b="0" strike="noStrike" spc="-1">
                <a:solidFill>
                  <a:srgbClr val="777777"/>
                </a:solidFill>
                <a:latin typeface="Consolas"/>
                <a:ea typeface="DejaVu Sans"/>
              </a:rPr>
              <a:t>});</a:t>
            </a:r>
            <a:endParaRPr lang="id-ID" sz="28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CustomShape 1"/>
          <p:cNvSpPr/>
          <p:nvPr/>
        </p:nvSpPr>
        <p:spPr>
          <a:xfrm>
            <a:off x="600120" y="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Menampilkan Dinamis View (1)</a:t>
            </a:r>
            <a:endParaRPr lang="id-ID" sz="4400" b="0" strike="noStrike" spc="-1">
              <a:latin typeface="Arial"/>
            </a:endParaRPr>
          </a:p>
        </p:txBody>
      </p:sp>
      <p:pic>
        <p:nvPicPr>
          <p:cNvPr id="286" name="Picture 2"/>
          <p:cNvPicPr/>
          <p:nvPr/>
        </p:nvPicPr>
        <p:blipFill>
          <a:blip r:embed="rId3"/>
          <a:stretch/>
        </p:blipFill>
        <p:spPr>
          <a:xfrm>
            <a:off x="0" y="1432440"/>
            <a:ext cx="11998080" cy="6122880"/>
          </a:xfrm>
          <a:prstGeom prst="rect">
            <a:avLst/>
          </a:prstGeom>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Sistem Template</a:t>
            </a:r>
            <a:endParaRPr lang="id-ID" sz="4400" b="0" strike="noStrike" spc="-1">
              <a:latin typeface="Arial"/>
            </a:endParaRPr>
          </a:p>
        </p:txBody>
      </p:sp>
      <p:sp>
        <p:nvSpPr>
          <p:cNvPr id="235" name="CustomShape 2"/>
          <p:cNvSpPr/>
          <p:nvPr/>
        </p:nvSpPr>
        <p:spPr>
          <a:xfrm>
            <a:off x="599040" y="1920240"/>
            <a:ext cx="10738800" cy="4662720"/>
          </a:xfrm>
          <a:prstGeom prst="rect">
            <a:avLst/>
          </a:prstGeom>
          <a:noFill/>
          <a:ln>
            <a:noFill/>
          </a:ln>
        </p:spPr>
        <p:style>
          <a:lnRef idx="0">
            <a:scrgbClr r="0" g="0" b="0"/>
          </a:lnRef>
          <a:fillRef idx="0">
            <a:scrgbClr r="0" g="0" b="0"/>
          </a:fillRef>
          <a:effectRef idx="0">
            <a:scrgbClr r="0" g="0" b="0"/>
          </a:effectRef>
          <a:fontRef idx="minor"/>
        </p:style>
      </p:sp>
      <p:sp>
        <p:nvSpPr>
          <p:cNvPr id="236" name="CustomShape 3"/>
          <p:cNvSpPr/>
          <p:nvPr/>
        </p:nvSpPr>
        <p:spPr>
          <a:xfrm>
            <a:off x="569520" y="2502720"/>
            <a:ext cx="10797840" cy="304553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id-ID" sz="3200" b="0" strike="noStrike" spc="-1">
                <a:latin typeface="Times New Roman"/>
                <a:ea typeface="DejaVu Sans"/>
              </a:rPr>
              <a:t>Jika sebelumnya kita telah membuat sebuah aplikasi web dan membuat &amp; routing halaman homepage pada framework Laravel, kali ini kita akan mencoba menerapkan styling  menggunakan RWD Bootstrap pada framework Laravel untuk membuat tampilan web kita menjadi lebih baik dan lebih menarik.</a:t>
            </a:r>
            <a:endParaRPr lang="id-ID"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CustomShape 1"/>
          <p:cNvSpPr/>
          <p:nvPr/>
        </p:nvSpPr>
        <p:spPr>
          <a:xfrm>
            <a:off x="600120" y="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Menampilkan Dinamis View (2)</a:t>
            </a:r>
            <a:endParaRPr lang="id-ID" sz="4400" b="0" strike="noStrike" spc="-1">
              <a:latin typeface="Arial"/>
            </a:endParaRPr>
          </a:p>
        </p:txBody>
      </p:sp>
      <p:pic>
        <p:nvPicPr>
          <p:cNvPr id="288" name="Picture 3"/>
          <p:cNvPicPr/>
          <p:nvPr/>
        </p:nvPicPr>
        <p:blipFill>
          <a:blip r:embed="rId3"/>
          <a:stretch/>
        </p:blipFill>
        <p:spPr>
          <a:xfrm>
            <a:off x="0" y="1517040"/>
            <a:ext cx="11998080" cy="6291000"/>
          </a:xfrm>
          <a:prstGeom prst="rect">
            <a:avLst/>
          </a:prstGeom>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Bootstrap (1)</a:t>
            </a:r>
            <a:endParaRPr lang="id-ID" sz="4400" b="0" strike="noStrike" spc="-1">
              <a:latin typeface="Arial"/>
            </a:endParaRPr>
          </a:p>
        </p:txBody>
      </p:sp>
      <p:sp>
        <p:nvSpPr>
          <p:cNvPr id="238" name="CustomShape 2"/>
          <p:cNvSpPr/>
          <p:nvPr/>
        </p:nvSpPr>
        <p:spPr>
          <a:xfrm>
            <a:off x="599040" y="1920240"/>
            <a:ext cx="10738800" cy="4662720"/>
          </a:xfrm>
          <a:prstGeom prst="rect">
            <a:avLst/>
          </a:prstGeom>
          <a:noFill/>
          <a:ln>
            <a:noFill/>
          </a:ln>
        </p:spPr>
        <p:style>
          <a:lnRef idx="0">
            <a:scrgbClr r="0" g="0" b="0"/>
          </a:lnRef>
          <a:fillRef idx="0">
            <a:scrgbClr r="0" g="0" b="0"/>
          </a:fillRef>
          <a:effectRef idx="0">
            <a:scrgbClr r="0" g="0" b="0"/>
          </a:effectRef>
          <a:fontRef idx="minor"/>
        </p:style>
      </p:sp>
      <p:pic>
        <p:nvPicPr>
          <p:cNvPr id="4" name="Picture 3">
            <a:extLst>
              <a:ext uri="{FF2B5EF4-FFF2-40B4-BE49-F238E27FC236}">
                <a16:creationId xmlns:a16="http://schemas.microsoft.com/office/drawing/2014/main" id="{41D056C2-9A2F-E271-844D-CBCB2B46F1C3}"/>
              </a:ext>
            </a:extLst>
          </p:cNvPr>
          <p:cNvPicPr>
            <a:picLocks noChangeAspect="1"/>
          </p:cNvPicPr>
          <p:nvPr/>
        </p:nvPicPr>
        <p:blipFill>
          <a:blip r:embed="rId3"/>
          <a:stretch>
            <a:fillRect/>
          </a:stretch>
        </p:blipFill>
        <p:spPr>
          <a:xfrm>
            <a:off x="0" y="1537247"/>
            <a:ext cx="11998325" cy="5901108"/>
          </a:xfrm>
          <a:prstGeom prst="rect">
            <a:avLst/>
          </a:prstGeom>
          <a:ln w="6350">
            <a:solidFill>
              <a:schemeClr val="tx1"/>
            </a:solid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Bootstrap (2)</a:t>
            </a:r>
            <a:endParaRPr lang="id-ID" sz="4400" b="0" strike="noStrike" spc="-1">
              <a:latin typeface="Arial"/>
            </a:endParaRPr>
          </a:p>
        </p:txBody>
      </p:sp>
      <p:sp>
        <p:nvSpPr>
          <p:cNvPr id="241" name="CustomShape 2"/>
          <p:cNvSpPr/>
          <p:nvPr/>
        </p:nvSpPr>
        <p:spPr>
          <a:xfrm>
            <a:off x="599040" y="1920240"/>
            <a:ext cx="10738800" cy="4662720"/>
          </a:xfrm>
          <a:prstGeom prst="rect">
            <a:avLst/>
          </a:prstGeom>
          <a:noFill/>
          <a:ln>
            <a:noFill/>
          </a:ln>
        </p:spPr>
        <p:style>
          <a:lnRef idx="0">
            <a:scrgbClr r="0" g="0" b="0"/>
          </a:lnRef>
          <a:fillRef idx="0">
            <a:scrgbClr r="0" g="0" b="0"/>
          </a:fillRef>
          <a:effectRef idx="0">
            <a:scrgbClr r="0" g="0" b="0"/>
          </a:effectRef>
          <a:fontRef idx="minor"/>
        </p:style>
      </p:sp>
      <p:pic>
        <p:nvPicPr>
          <p:cNvPr id="4" name="Picture 3">
            <a:extLst>
              <a:ext uri="{FF2B5EF4-FFF2-40B4-BE49-F238E27FC236}">
                <a16:creationId xmlns:a16="http://schemas.microsoft.com/office/drawing/2014/main" id="{06784D32-4800-7D9C-1F8D-B9C5CFE1D100}"/>
              </a:ext>
            </a:extLst>
          </p:cNvPr>
          <p:cNvPicPr>
            <a:picLocks noChangeAspect="1"/>
          </p:cNvPicPr>
          <p:nvPr/>
        </p:nvPicPr>
        <p:blipFill>
          <a:blip r:embed="rId3"/>
          <a:stretch>
            <a:fillRect/>
          </a:stretch>
        </p:blipFill>
        <p:spPr>
          <a:xfrm>
            <a:off x="0" y="1515743"/>
            <a:ext cx="11998325" cy="6043932"/>
          </a:xfrm>
          <a:prstGeom prst="rect">
            <a:avLst/>
          </a:prstGeom>
          <a:ln w="6350">
            <a:solidFill>
              <a:schemeClr val="tx1"/>
            </a:solid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Container</a:t>
            </a:r>
            <a:endParaRPr lang="id-ID" sz="4400" b="0" strike="noStrike" spc="-1">
              <a:latin typeface="Arial"/>
            </a:endParaRPr>
          </a:p>
        </p:txBody>
      </p:sp>
      <p:sp>
        <p:nvSpPr>
          <p:cNvPr id="244" name="CustomShape 2"/>
          <p:cNvSpPr/>
          <p:nvPr/>
        </p:nvSpPr>
        <p:spPr>
          <a:xfrm>
            <a:off x="599040" y="1920240"/>
            <a:ext cx="10738800" cy="4662720"/>
          </a:xfrm>
          <a:prstGeom prst="rect">
            <a:avLst/>
          </a:prstGeom>
          <a:noFill/>
          <a:ln>
            <a:noFill/>
          </a:ln>
        </p:spPr>
        <p:style>
          <a:lnRef idx="0">
            <a:scrgbClr r="0" g="0" b="0"/>
          </a:lnRef>
          <a:fillRef idx="0">
            <a:scrgbClr r="0" g="0" b="0"/>
          </a:fillRef>
          <a:effectRef idx="0">
            <a:scrgbClr r="0" g="0" b="0"/>
          </a:effectRef>
          <a:fontRef idx="minor"/>
        </p:style>
      </p:sp>
      <p:pic>
        <p:nvPicPr>
          <p:cNvPr id="245" name="Picture 3"/>
          <p:cNvPicPr/>
          <p:nvPr/>
        </p:nvPicPr>
        <p:blipFill>
          <a:blip r:embed="rId3"/>
          <a:stretch/>
        </p:blipFill>
        <p:spPr>
          <a:xfrm>
            <a:off x="2167560" y="1920240"/>
            <a:ext cx="7662600" cy="4469760"/>
          </a:xfrm>
          <a:prstGeom prst="rect">
            <a:avLst/>
          </a:prstGeom>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Layout Web (1)</a:t>
            </a:r>
            <a:endParaRPr lang="id-ID" sz="4400" b="0" strike="noStrike" spc="-1">
              <a:latin typeface="Arial"/>
            </a:endParaRPr>
          </a:p>
        </p:txBody>
      </p:sp>
      <p:sp>
        <p:nvSpPr>
          <p:cNvPr id="247" name="CustomShape 2"/>
          <p:cNvSpPr/>
          <p:nvPr/>
        </p:nvSpPr>
        <p:spPr>
          <a:xfrm>
            <a:off x="599040" y="1920240"/>
            <a:ext cx="10738800" cy="4662720"/>
          </a:xfrm>
          <a:prstGeom prst="rect">
            <a:avLst/>
          </a:prstGeom>
          <a:noFill/>
          <a:ln>
            <a:noFill/>
          </a:ln>
        </p:spPr>
        <p:style>
          <a:lnRef idx="0">
            <a:scrgbClr r="0" g="0" b="0"/>
          </a:lnRef>
          <a:fillRef idx="0">
            <a:scrgbClr r="0" g="0" b="0"/>
          </a:fillRef>
          <a:effectRef idx="0">
            <a:scrgbClr r="0" g="0" b="0"/>
          </a:effectRef>
          <a:fontRef idx="minor"/>
        </p:style>
      </p:sp>
      <p:pic>
        <p:nvPicPr>
          <p:cNvPr id="248" name="Picture 1"/>
          <p:cNvPicPr/>
          <p:nvPr/>
        </p:nvPicPr>
        <p:blipFill>
          <a:blip r:embed="rId3"/>
          <a:stretch/>
        </p:blipFill>
        <p:spPr>
          <a:xfrm>
            <a:off x="1792080" y="2145240"/>
            <a:ext cx="8411760" cy="4212720"/>
          </a:xfrm>
          <a:prstGeom prst="rect">
            <a:avLst/>
          </a:prstGeom>
          <a:ln w="6480">
            <a:solidFill>
              <a:schemeClr val="tx1"/>
            </a:solidFill>
            <a:round/>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Layout Web (2)</a:t>
            </a:r>
            <a:endParaRPr lang="id-ID" sz="4400" b="0" strike="noStrike" spc="-1">
              <a:latin typeface="Arial"/>
            </a:endParaRPr>
          </a:p>
        </p:txBody>
      </p:sp>
      <p:sp>
        <p:nvSpPr>
          <p:cNvPr id="250" name="CustomShape 2"/>
          <p:cNvSpPr/>
          <p:nvPr/>
        </p:nvSpPr>
        <p:spPr>
          <a:xfrm>
            <a:off x="599040" y="1920240"/>
            <a:ext cx="10738800" cy="4662720"/>
          </a:xfrm>
          <a:prstGeom prst="rect">
            <a:avLst/>
          </a:prstGeom>
          <a:noFill/>
          <a:ln>
            <a:noFill/>
          </a:ln>
        </p:spPr>
        <p:style>
          <a:lnRef idx="0">
            <a:scrgbClr r="0" g="0" b="0"/>
          </a:lnRef>
          <a:fillRef idx="0">
            <a:scrgbClr r="0" g="0" b="0"/>
          </a:fillRef>
          <a:effectRef idx="0">
            <a:scrgbClr r="0" g="0" b="0"/>
          </a:effectRef>
          <a:fontRef idx="minor"/>
        </p:style>
      </p:sp>
      <p:pic>
        <p:nvPicPr>
          <p:cNvPr id="251" name="Picture 1"/>
          <p:cNvPicPr/>
          <p:nvPr/>
        </p:nvPicPr>
        <p:blipFill>
          <a:blip r:embed="rId3"/>
          <a:stretch/>
        </p:blipFill>
        <p:spPr>
          <a:xfrm>
            <a:off x="3568320" y="2400120"/>
            <a:ext cx="4800600" cy="3703320"/>
          </a:xfrm>
          <a:prstGeom prst="rect">
            <a:avLst/>
          </a:prstGeom>
          <a:ln w="6480">
            <a:solidFill>
              <a:schemeClr val="tx1"/>
            </a:solidFill>
            <a:round/>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Layout Web (3)</a:t>
            </a:r>
            <a:endParaRPr lang="id-ID" sz="4400" b="0" strike="noStrike" spc="-1">
              <a:latin typeface="Arial"/>
            </a:endParaRPr>
          </a:p>
        </p:txBody>
      </p:sp>
      <p:sp>
        <p:nvSpPr>
          <p:cNvPr id="253" name="CustomShape 2"/>
          <p:cNvSpPr/>
          <p:nvPr/>
        </p:nvSpPr>
        <p:spPr>
          <a:xfrm>
            <a:off x="599040" y="1920240"/>
            <a:ext cx="10738800" cy="4662720"/>
          </a:xfrm>
          <a:prstGeom prst="rect">
            <a:avLst/>
          </a:prstGeom>
          <a:noFill/>
          <a:ln>
            <a:noFill/>
          </a:ln>
        </p:spPr>
        <p:style>
          <a:lnRef idx="0">
            <a:scrgbClr r="0" g="0" b="0"/>
          </a:lnRef>
          <a:fillRef idx="0">
            <a:scrgbClr r="0" g="0" b="0"/>
          </a:fillRef>
          <a:effectRef idx="0">
            <a:scrgbClr r="0" g="0" b="0"/>
          </a:effectRef>
          <a:fontRef idx="minor"/>
        </p:style>
      </p:sp>
      <p:pic>
        <p:nvPicPr>
          <p:cNvPr id="254" name="Picture 2"/>
          <p:cNvPicPr/>
          <p:nvPr/>
        </p:nvPicPr>
        <p:blipFill>
          <a:blip r:embed="rId3"/>
          <a:stretch/>
        </p:blipFill>
        <p:spPr>
          <a:xfrm>
            <a:off x="4976267" y="121320"/>
            <a:ext cx="4398840" cy="7395120"/>
          </a:xfrm>
          <a:prstGeom prst="rect">
            <a:avLst/>
          </a:prstGeom>
          <a:ln w="6480">
            <a:solidFill>
              <a:schemeClr val="tx1"/>
            </a:solidFill>
            <a:round/>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Layout Web (4)</a:t>
            </a:r>
            <a:endParaRPr lang="id-ID" sz="4400" b="0" strike="noStrike" spc="-1">
              <a:latin typeface="Arial"/>
            </a:endParaRPr>
          </a:p>
        </p:txBody>
      </p:sp>
      <p:sp>
        <p:nvSpPr>
          <p:cNvPr id="256" name="CustomShape 2"/>
          <p:cNvSpPr/>
          <p:nvPr/>
        </p:nvSpPr>
        <p:spPr>
          <a:xfrm>
            <a:off x="599040" y="1920240"/>
            <a:ext cx="10738800" cy="4662720"/>
          </a:xfrm>
          <a:prstGeom prst="rect">
            <a:avLst/>
          </a:prstGeom>
          <a:noFill/>
          <a:ln>
            <a:noFill/>
          </a:ln>
        </p:spPr>
        <p:style>
          <a:lnRef idx="0">
            <a:scrgbClr r="0" g="0" b="0"/>
          </a:lnRef>
          <a:fillRef idx="0">
            <a:scrgbClr r="0" g="0" b="0"/>
          </a:fillRef>
          <a:effectRef idx="0">
            <a:scrgbClr r="0" g="0" b="0"/>
          </a:effectRef>
          <a:fontRef idx="minor"/>
        </p:style>
      </p:sp>
      <p:pic>
        <p:nvPicPr>
          <p:cNvPr id="257" name="Picture 1"/>
          <p:cNvPicPr/>
          <p:nvPr/>
        </p:nvPicPr>
        <p:blipFill>
          <a:blip r:embed="rId3"/>
          <a:stretch/>
        </p:blipFill>
        <p:spPr>
          <a:xfrm>
            <a:off x="2244960" y="1510560"/>
            <a:ext cx="7446600" cy="6049080"/>
          </a:xfrm>
          <a:prstGeom prst="rect">
            <a:avLst/>
          </a:prstGeom>
          <a:ln w="6480">
            <a:solidFill>
              <a:schemeClr val="tx1"/>
            </a:solidFill>
            <a:round/>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ace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676</TotalTime>
  <Words>2405</Words>
  <Application>Microsoft Office PowerPoint</Application>
  <PresentationFormat>Custom</PresentationFormat>
  <Paragraphs>204</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Wingdings 3</vt:lpstr>
      <vt:lpstr>Courier New</vt:lpstr>
      <vt:lpstr>Times New Roman</vt:lpstr>
      <vt:lpstr>Trebuchet MS</vt:lpstr>
      <vt:lpstr>Consolas</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Asisten Arip</cp:lastModifiedBy>
  <cp:revision>97</cp:revision>
  <dcterms:modified xsi:type="dcterms:W3CDTF">2023-02-16T20:46:31Z</dcterms:modified>
</cp:coreProperties>
</file>