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333" r:id="rId3"/>
    <p:sldId id="338" r:id="rId4"/>
    <p:sldId id="339" r:id="rId5"/>
    <p:sldId id="340" r:id="rId6"/>
    <p:sldId id="341" r:id="rId7"/>
    <p:sldId id="532" r:id="rId8"/>
    <p:sldId id="533" r:id="rId9"/>
    <p:sldId id="534" r:id="rId10"/>
    <p:sldId id="342" r:id="rId11"/>
    <p:sldId id="343" r:id="rId12"/>
    <p:sldId id="344" r:id="rId13"/>
    <p:sldId id="345" r:id="rId14"/>
    <p:sldId id="368" r:id="rId15"/>
  </p:sldIdLst>
  <p:sldSz cx="11998325" cy="7559675"/>
  <p:notesSz cx="7559675" cy="10691813"/>
  <p:embeddedFontLst>
    <p:embeddedFont>
      <p:font typeface="Consolas" panose="020B0609020204030204" pitchFamily="49"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
      <p:font typeface="Wingdings 3" panose="05040102010807070707" pitchFamily="18" charset="2"/>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883D3A-BA2A-46CF-B3A8-265199FE14F1}" type="doc">
      <dgm:prSet loTypeId="urn:microsoft.com/office/officeart/2008/layout/VerticalCurvedList" loCatId="list" qsTypeId="urn:microsoft.com/office/officeart/2005/8/quickstyle/3d2" qsCatId="3D" csTypeId="urn:microsoft.com/office/officeart/2005/8/colors/accent1_2" csCatId="accent1" phldr="1"/>
      <dgm:spPr/>
      <dgm:t>
        <a:bodyPr/>
        <a:lstStyle/>
        <a:p>
          <a:endParaRPr lang="en-US"/>
        </a:p>
      </dgm:t>
    </dgm:pt>
    <dgm:pt modelId="{9A9708A3-EE05-4732-98AC-A6849EFE007F}">
      <dgm:prSet phldrT="[Text]"/>
      <dgm:spPr/>
      <dgm:t>
        <a:bodyPr/>
        <a:lstStyle/>
        <a:p>
          <a:pPr>
            <a:buFont typeface="Arial" panose="020B0604020202020204" pitchFamily="34" charset="0"/>
            <a:buChar char="•"/>
          </a:pPr>
          <a:r>
            <a:rPr lang="en-US">
              <a:effectLst/>
              <a:latin typeface="Times New Roman" panose="02020603050405020304" pitchFamily="18" charset="0"/>
              <a:ea typeface="+mn-ea"/>
              <a:cs typeface="Times New Roman" panose="02020603050405020304" pitchFamily="18" charset="0"/>
            </a:rPr>
            <a:t>Code First</a:t>
          </a:r>
          <a:endParaRPr lang="en-US" dirty="0"/>
        </a:p>
      </dgm:t>
    </dgm:pt>
    <dgm:pt modelId="{F0A2D4A8-0FA8-486B-BA3A-0C7BCD6F72B3}" type="parTrans" cxnId="{C6FEF57A-E7DA-4C8C-B945-3841E38E7F23}">
      <dgm:prSet/>
      <dgm:spPr/>
      <dgm:t>
        <a:bodyPr/>
        <a:lstStyle/>
        <a:p>
          <a:endParaRPr lang="en-US"/>
        </a:p>
      </dgm:t>
    </dgm:pt>
    <dgm:pt modelId="{972BCD6A-238D-4BF8-86B0-E87D09162616}" type="sibTrans" cxnId="{C6FEF57A-E7DA-4C8C-B945-3841E38E7F23}">
      <dgm:prSet/>
      <dgm:spPr/>
      <dgm:t>
        <a:bodyPr/>
        <a:lstStyle/>
        <a:p>
          <a:endParaRPr lang="en-US"/>
        </a:p>
      </dgm:t>
    </dgm:pt>
    <dgm:pt modelId="{599E931E-BCF8-449D-9BF2-539787D79914}">
      <dgm:prSet/>
      <dgm:spPr/>
      <dgm:t>
        <a:bodyPr/>
        <a:lstStyle/>
        <a:p>
          <a:r>
            <a:rPr lang="en-US" dirty="0">
              <a:effectLst/>
              <a:latin typeface="Times New Roman" panose="02020603050405020304" pitchFamily="18" charset="0"/>
              <a:ea typeface="+mn-ea"/>
              <a:cs typeface="Times New Roman" panose="02020603050405020304" pitchFamily="18" charset="0"/>
            </a:rPr>
            <a:t>Database First</a:t>
          </a:r>
        </a:p>
      </dgm:t>
    </dgm:pt>
    <dgm:pt modelId="{53701B2F-2D8A-4D41-A777-8D14E8BFA41E}" type="parTrans" cxnId="{3B352046-E06B-422E-B232-C138B8FFDF69}">
      <dgm:prSet/>
      <dgm:spPr/>
      <dgm:t>
        <a:bodyPr/>
        <a:lstStyle/>
        <a:p>
          <a:endParaRPr lang="en-US"/>
        </a:p>
      </dgm:t>
    </dgm:pt>
    <dgm:pt modelId="{290AA05E-A388-44E3-912E-7841818B24C1}" type="sibTrans" cxnId="{3B352046-E06B-422E-B232-C138B8FFDF69}">
      <dgm:prSet/>
      <dgm:spPr/>
      <dgm:t>
        <a:bodyPr/>
        <a:lstStyle/>
        <a:p>
          <a:endParaRPr lang="en-US"/>
        </a:p>
      </dgm:t>
    </dgm:pt>
    <dgm:pt modelId="{16FD4A28-3C6D-4A5A-977B-876D65293443}" type="pres">
      <dgm:prSet presAssocID="{32883D3A-BA2A-46CF-B3A8-265199FE14F1}" presName="Name0" presStyleCnt="0">
        <dgm:presLayoutVars>
          <dgm:chMax val="7"/>
          <dgm:chPref val="7"/>
          <dgm:dir/>
        </dgm:presLayoutVars>
      </dgm:prSet>
      <dgm:spPr/>
    </dgm:pt>
    <dgm:pt modelId="{00BAA735-DAD7-4396-B56F-B4B9A65AD069}" type="pres">
      <dgm:prSet presAssocID="{32883D3A-BA2A-46CF-B3A8-265199FE14F1}" presName="Name1" presStyleCnt="0"/>
      <dgm:spPr/>
    </dgm:pt>
    <dgm:pt modelId="{4ECA39CA-03AD-4AD9-AF72-E1293F69ECE5}" type="pres">
      <dgm:prSet presAssocID="{32883D3A-BA2A-46CF-B3A8-265199FE14F1}" presName="cycle" presStyleCnt="0"/>
      <dgm:spPr/>
    </dgm:pt>
    <dgm:pt modelId="{0195E2BB-60CF-4B28-9F69-640C13E19C16}" type="pres">
      <dgm:prSet presAssocID="{32883D3A-BA2A-46CF-B3A8-265199FE14F1}" presName="srcNode" presStyleLbl="node1" presStyleIdx="0" presStyleCnt="2"/>
      <dgm:spPr/>
    </dgm:pt>
    <dgm:pt modelId="{F5721946-448C-4518-AC42-88629849B230}" type="pres">
      <dgm:prSet presAssocID="{32883D3A-BA2A-46CF-B3A8-265199FE14F1}" presName="conn" presStyleLbl="parChTrans1D2" presStyleIdx="0" presStyleCnt="1"/>
      <dgm:spPr/>
    </dgm:pt>
    <dgm:pt modelId="{00B986AA-F478-40A6-9262-B3EF8543BBD8}" type="pres">
      <dgm:prSet presAssocID="{32883D3A-BA2A-46CF-B3A8-265199FE14F1}" presName="extraNode" presStyleLbl="node1" presStyleIdx="0" presStyleCnt="2"/>
      <dgm:spPr/>
    </dgm:pt>
    <dgm:pt modelId="{CA99E8A5-CAF9-4EBA-9A08-A00F697F88ED}" type="pres">
      <dgm:prSet presAssocID="{32883D3A-BA2A-46CF-B3A8-265199FE14F1}" presName="dstNode" presStyleLbl="node1" presStyleIdx="0" presStyleCnt="2"/>
      <dgm:spPr/>
    </dgm:pt>
    <dgm:pt modelId="{A4AEA283-C25E-494E-9988-45119A046A1A}" type="pres">
      <dgm:prSet presAssocID="{9A9708A3-EE05-4732-98AC-A6849EFE007F}" presName="text_1" presStyleLbl="node1" presStyleIdx="0" presStyleCnt="2">
        <dgm:presLayoutVars>
          <dgm:bulletEnabled val="1"/>
        </dgm:presLayoutVars>
      </dgm:prSet>
      <dgm:spPr/>
    </dgm:pt>
    <dgm:pt modelId="{B4144FA3-B340-4C2A-A37B-1679339A3A80}" type="pres">
      <dgm:prSet presAssocID="{9A9708A3-EE05-4732-98AC-A6849EFE007F}" presName="accent_1" presStyleCnt="0"/>
      <dgm:spPr/>
    </dgm:pt>
    <dgm:pt modelId="{40693949-C3A3-437D-8F50-A5D1A1B55005}" type="pres">
      <dgm:prSet presAssocID="{9A9708A3-EE05-4732-98AC-A6849EFE007F}" presName="accentRepeatNode" presStyleLbl="solidFgAcc1" presStyleIdx="0" presStyleCnt="2"/>
      <dgm:spPr/>
    </dgm:pt>
    <dgm:pt modelId="{AF4CE1D4-D477-4963-92A9-3163E8706AF7}" type="pres">
      <dgm:prSet presAssocID="{599E931E-BCF8-449D-9BF2-539787D79914}" presName="text_2" presStyleLbl="node1" presStyleIdx="1" presStyleCnt="2">
        <dgm:presLayoutVars>
          <dgm:bulletEnabled val="1"/>
        </dgm:presLayoutVars>
      </dgm:prSet>
      <dgm:spPr/>
    </dgm:pt>
    <dgm:pt modelId="{13E2C17F-0CBC-45C8-AA2F-BC81FD794BF4}" type="pres">
      <dgm:prSet presAssocID="{599E931E-BCF8-449D-9BF2-539787D79914}" presName="accent_2" presStyleCnt="0"/>
      <dgm:spPr/>
    </dgm:pt>
    <dgm:pt modelId="{3887D17E-9031-4496-AEAA-439AFD76D196}" type="pres">
      <dgm:prSet presAssocID="{599E931E-BCF8-449D-9BF2-539787D79914}" presName="accentRepeatNode" presStyleLbl="solidFgAcc1" presStyleIdx="1" presStyleCnt="2"/>
      <dgm:spPr/>
    </dgm:pt>
  </dgm:ptLst>
  <dgm:cxnLst>
    <dgm:cxn modelId="{3B352046-E06B-422E-B232-C138B8FFDF69}" srcId="{32883D3A-BA2A-46CF-B3A8-265199FE14F1}" destId="{599E931E-BCF8-449D-9BF2-539787D79914}" srcOrd="1" destOrd="0" parTransId="{53701B2F-2D8A-4D41-A777-8D14E8BFA41E}" sibTransId="{290AA05E-A388-44E3-912E-7841818B24C1}"/>
    <dgm:cxn modelId="{48845948-1B7B-4CFE-A5F4-A33FDF7A55E6}" type="presOf" srcId="{32883D3A-BA2A-46CF-B3A8-265199FE14F1}" destId="{16FD4A28-3C6D-4A5A-977B-876D65293443}" srcOrd="0" destOrd="0" presId="urn:microsoft.com/office/officeart/2008/layout/VerticalCurvedList"/>
    <dgm:cxn modelId="{291DFA4F-5A19-4265-8520-66FA6A568E93}" type="presOf" srcId="{599E931E-BCF8-449D-9BF2-539787D79914}" destId="{AF4CE1D4-D477-4963-92A9-3163E8706AF7}" srcOrd="0" destOrd="0" presId="urn:microsoft.com/office/officeart/2008/layout/VerticalCurvedList"/>
    <dgm:cxn modelId="{5434A556-DF01-437C-9361-B80E4E0C43AD}" type="presOf" srcId="{9A9708A3-EE05-4732-98AC-A6849EFE007F}" destId="{A4AEA283-C25E-494E-9988-45119A046A1A}" srcOrd="0" destOrd="0" presId="urn:microsoft.com/office/officeart/2008/layout/VerticalCurvedList"/>
    <dgm:cxn modelId="{C6FEF57A-E7DA-4C8C-B945-3841E38E7F23}" srcId="{32883D3A-BA2A-46CF-B3A8-265199FE14F1}" destId="{9A9708A3-EE05-4732-98AC-A6849EFE007F}" srcOrd="0" destOrd="0" parTransId="{F0A2D4A8-0FA8-486B-BA3A-0C7BCD6F72B3}" sibTransId="{972BCD6A-238D-4BF8-86B0-E87D09162616}"/>
    <dgm:cxn modelId="{024774A2-593F-4585-9B64-1F818590F78F}" type="presOf" srcId="{972BCD6A-238D-4BF8-86B0-E87D09162616}" destId="{F5721946-448C-4518-AC42-88629849B230}" srcOrd="0" destOrd="0" presId="urn:microsoft.com/office/officeart/2008/layout/VerticalCurvedList"/>
    <dgm:cxn modelId="{F10445BA-DD0D-45A6-8056-04D16F172946}" type="presParOf" srcId="{16FD4A28-3C6D-4A5A-977B-876D65293443}" destId="{00BAA735-DAD7-4396-B56F-B4B9A65AD069}" srcOrd="0" destOrd="0" presId="urn:microsoft.com/office/officeart/2008/layout/VerticalCurvedList"/>
    <dgm:cxn modelId="{F03DEC59-B40F-4A28-9F36-BDE6886BEC6E}" type="presParOf" srcId="{00BAA735-DAD7-4396-B56F-B4B9A65AD069}" destId="{4ECA39CA-03AD-4AD9-AF72-E1293F69ECE5}" srcOrd="0" destOrd="0" presId="urn:microsoft.com/office/officeart/2008/layout/VerticalCurvedList"/>
    <dgm:cxn modelId="{1C10DA46-2C67-4649-9711-D802120EFCB7}" type="presParOf" srcId="{4ECA39CA-03AD-4AD9-AF72-E1293F69ECE5}" destId="{0195E2BB-60CF-4B28-9F69-640C13E19C16}" srcOrd="0" destOrd="0" presId="urn:microsoft.com/office/officeart/2008/layout/VerticalCurvedList"/>
    <dgm:cxn modelId="{5DD4B1C9-1AB0-4616-A7E2-4DB3ADF6181C}" type="presParOf" srcId="{4ECA39CA-03AD-4AD9-AF72-E1293F69ECE5}" destId="{F5721946-448C-4518-AC42-88629849B230}" srcOrd="1" destOrd="0" presId="urn:microsoft.com/office/officeart/2008/layout/VerticalCurvedList"/>
    <dgm:cxn modelId="{64BDD6CE-F1D3-4A57-8712-977B7D5E5B00}" type="presParOf" srcId="{4ECA39CA-03AD-4AD9-AF72-E1293F69ECE5}" destId="{00B986AA-F478-40A6-9262-B3EF8543BBD8}" srcOrd="2" destOrd="0" presId="urn:microsoft.com/office/officeart/2008/layout/VerticalCurvedList"/>
    <dgm:cxn modelId="{668BA121-0A6E-4C1D-9F4B-775542121F9E}" type="presParOf" srcId="{4ECA39CA-03AD-4AD9-AF72-E1293F69ECE5}" destId="{CA99E8A5-CAF9-4EBA-9A08-A00F697F88ED}" srcOrd="3" destOrd="0" presId="urn:microsoft.com/office/officeart/2008/layout/VerticalCurvedList"/>
    <dgm:cxn modelId="{F0DCDB3D-6B97-4ECD-AB44-AB57D44369A7}" type="presParOf" srcId="{00BAA735-DAD7-4396-B56F-B4B9A65AD069}" destId="{A4AEA283-C25E-494E-9988-45119A046A1A}" srcOrd="1" destOrd="0" presId="urn:microsoft.com/office/officeart/2008/layout/VerticalCurvedList"/>
    <dgm:cxn modelId="{EC4910E7-8A8F-45CF-AC0F-5FF54945AC8F}" type="presParOf" srcId="{00BAA735-DAD7-4396-B56F-B4B9A65AD069}" destId="{B4144FA3-B340-4C2A-A37B-1679339A3A80}" srcOrd="2" destOrd="0" presId="urn:microsoft.com/office/officeart/2008/layout/VerticalCurvedList"/>
    <dgm:cxn modelId="{E1ED4313-A023-449A-A56D-96CE91097F4B}" type="presParOf" srcId="{B4144FA3-B340-4C2A-A37B-1679339A3A80}" destId="{40693949-C3A3-437D-8F50-A5D1A1B55005}" srcOrd="0" destOrd="0" presId="urn:microsoft.com/office/officeart/2008/layout/VerticalCurvedList"/>
    <dgm:cxn modelId="{CFFD24D4-2D64-48FF-AD82-87CB2DF9B429}" type="presParOf" srcId="{00BAA735-DAD7-4396-B56F-B4B9A65AD069}" destId="{AF4CE1D4-D477-4963-92A9-3163E8706AF7}" srcOrd="3" destOrd="0" presId="urn:microsoft.com/office/officeart/2008/layout/VerticalCurvedList"/>
    <dgm:cxn modelId="{FEB2F8F8-8D2B-4A78-A8B0-397F336E6383}" type="presParOf" srcId="{00BAA735-DAD7-4396-B56F-B4B9A65AD069}" destId="{13E2C17F-0CBC-45C8-AA2F-BC81FD794BF4}" srcOrd="4" destOrd="0" presId="urn:microsoft.com/office/officeart/2008/layout/VerticalCurvedList"/>
    <dgm:cxn modelId="{763A5D3C-F703-4723-B46F-9D7EDA5F18F9}" type="presParOf" srcId="{13E2C17F-0CBC-45C8-AA2F-BC81FD794BF4}" destId="{3887D17E-9031-4496-AEAA-439AFD76D19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21946-448C-4518-AC42-88629849B230}">
      <dsp:nvSpPr>
        <dsp:cNvPr id="0" name=""/>
        <dsp:cNvSpPr/>
      </dsp:nvSpPr>
      <dsp:spPr>
        <a:xfrm>
          <a:off x="-4615105" y="-712774"/>
          <a:ext cx="5538188" cy="5538188"/>
        </a:xfrm>
        <a:prstGeom prst="blockArc">
          <a:avLst>
            <a:gd name="adj1" fmla="val 18900000"/>
            <a:gd name="adj2" fmla="val 2700000"/>
            <a:gd name="adj3" fmla="val 390"/>
          </a:avLst>
        </a:pr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4AEA283-C25E-494E-9988-45119A046A1A}">
      <dsp:nvSpPr>
        <dsp:cNvPr id="0" name=""/>
        <dsp:cNvSpPr/>
      </dsp:nvSpPr>
      <dsp:spPr>
        <a:xfrm>
          <a:off x="756006" y="587531"/>
          <a:ext cx="6744499" cy="1174898"/>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2576" tIns="162560" rIns="162560" bIns="162560" numCol="1" spcCol="1270" anchor="ctr" anchorCtr="0">
          <a:noAutofit/>
        </a:bodyPr>
        <a:lstStyle/>
        <a:p>
          <a:pPr marL="0" lvl="0" indent="0" algn="l" defTabSz="2844800">
            <a:lnSpc>
              <a:spcPct val="90000"/>
            </a:lnSpc>
            <a:spcBef>
              <a:spcPct val="0"/>
            </a:spcBef>
            <a:spcAft>
              <a:spcPct val="35000"/>
            </a:spcAft>
            <a:buFont typeface="Arial" panose="020B0604020202020204" pitchFamily="34" charset="0"/>
            <a:buNone/>
          </a:pPr>
          <a:r>
            <a:rPr lang="en-US" sz="6400" kern="1200">
              <a:effectLst/>
              <a:latin typeface="Times New Roman" panose="02020603050405020304" pitchFamily="18" charset="0"/>
              <a:ea typeface="+mn-ea"/>
              <a:cs typeface="Times New Roman" panose="02020603050405020304" pitchFamily="18" charset="0"/>
            </a:rPr>
            <a:t>Code First</a:t>
          </a:r>
          <a:endParaRPr lang="en-US" sz="6400" kern="1200" dirty="0"/>
        </a:p>
      </dsp:txBody>
      <dsp:txXfrm>
        <a:off x="756006" y="587531"/>
        <a:ext cx="6744499" cy="1174898"/>
      </dsp:txXfrm>
    </dsp:sp>
    <dsp:sp modelId="{40693949-C3A3-437D-8F50-A5D1A1B55005}">
      <dsp:nvSpPr>
        <dsp:cNvPr id="0" name=""/>
        <dsp:cNvSpPr/>
      </dsp:nvSpPr>
      <dsp:spPr>
        <a:xfrm>
          <a:off x="21694" y="440669"/>
          <a:ext cx="1468623" cy="1468623"/>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F4CE1D4-D477-4963-92A9-3163E8706AF7}">
      <dsp:nvSpPr>
        <dsp:cNvPr id="0" name=""/>
        <dsp:cNvSpPr/>
      </dsp:nvSpPr>
      <dsp:spPr>
        <a:xfrm>
          <a:off x="756006" y="2350209"/>
          <a:ext cx="6744499" cy="1174898"/>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2576" tIns="162560" rIns="162560" bIns="162560" numCol="1" spcCol="1270" anchor="ctr" anchorCtr="0">
          <a:noAutofit/>
        </a:bodyPr>
        <a:lstStyle/>
        <a:p>
          <a:pPr marL="0" lvl="0" indent="0" algn="l" defTabSz="2844800">
            <a:lnSpc>
              <a:spcPct val="90000"/>
            </a:lnSpc>
            <a:spcBef>
              <a:spcPct val="0"/>
            </a:spcBef>
            <a:spcAft>
              <a:spcPct val="35000"/>
            </a:spcAft>
            <a:buNone/>
          </a:pPr>
          <a:r>
            <a:rPr lang="en-US" sz="6400" kern="1200" dirty="0">
              <a:effectLst/>
              <a:latin typeface="Times New Roman" panose="02020603050405020304" pitchFamily="18" charset="0"/>
              <a:ea typeface="+mn-ea"/>
              <a:cs typeface="Times New Roman" panose="02020603050405020304" pitchFamily="18" charset="0"/>
            </a:rPr>
            <a:t>Database First</a:t>
          </a:r>
        </a:p>
      </dsp:txBody>
      <dsp:txXfrm>
        <a:off x="756006" y="2350209"/>
        <a:ext cx="6744499" cy="1174898"/>
      </dsp:txXfrm>
    </dsp:sp>
    <dsp:sp modelId="{3887D17E-9031-4496-AEAA-439AFD76D196}">
      <dsp:nvSpPr>
        <dsp:cNvPr id="0" name=""/>
        <dsp:cNvSpPr/>
      </dsp:nvSpPr>
      <dsp:spPr>
        <a:xfrm>
          <a:off x="21694" y="2203346"/>
          <a:ext cx="1468623" cy="1468623"/>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1003300" y="906463"/>
            <a:ext cx="5326063" cy="3357562"/>
          </a:xfrm>
          <a:prstGeom prst="rect">
            <a:avLst/>
          </a:prstGeom>
        </p:spPr>
      </p:sp>
      <p:sp>
        <p:nvSpPr>
          <p:cNvPr id="537"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gn="just"/>
            <a:r>
              <a:rPr lang="id-ID" sz="1300" spc="-1" dirty="0">
                <a:solidFill>
                  <a:srgbClr val="000000"/>
                </a:solidFill>
                <a:latin typeface="Times New Roman"/>
              </a:rPr>
              <a:t>Keunggulan menggunakan Eloquent ORM selain sintaks yang lebih ringkas antara lain:</a:t>
            </a:r>
            <a:endParaRPr lang="id-ID" sz="1300" spc="-1" dirty="0">
              <a:latin typeface="Arial"/>
            </a:endParaRPr>
          </a:p>
          <a:p>
            <a:pPr marL="227016" indent="-227016" algn="just"/>
            <a:endParaRPr lang="id-ID" sz="1300" spc="-1" dirty="0">
              <a:latin typeface="Arial"/>
            </a:endParaRPr>
          </a:p>
          <a:p>
            <a:pPr marL="160425" indent="-160046" algn="just">
              <a:buClr>
                <a:srgbClr val="000000"/>
              </a:buClr>
              <a:buFont typeface="Arial"/>
              <a:buChar char="•"/>
            </a:pPr>
            <a:r>
              <a:rPr lang="id-ID" sz="1300" b="1" spc="-1" dirty="0">
                <a:solidFill>
                  <a:srgbClr val="000000"/>
                </a:solidFill>
                <a:latin typeface="Times New Roman"/>
              </a:rPr>
              <a:t>Sintaks lebih ringkas</a:t>
            </a:r>
            <a:endParaRPr lang="id-ID" sz="1300" spc="-1" dirty="0">
              <a:latin typeface="Arial"/>
            </a:endParaRPr>
          </a:p>
          <a:p>
            <a:pPr marL="160425" indent="-160046" algn="just">
              <a:buClr>
                <a:srgbClr val="000000"/>
              </a:buClr>
              <a:buFont typeface="Arial"/>
              <a:buChar char="•"/>
            </a:pPr>
            <a:r>
              <a:rPr lang="id-ID" sz="1300" b="1" spc="-1" dirty="0">
                <a:solidFill>
                  <a:srgbClr val="000000"/>
                </a:solidFill>
                <a:latin typeface="Times New Roman"/>
              </a:rPr>
              <a:t>Mudah ganti </a:t>
            </a:r>
            <a:r>
              <a:rPr lang="id-ID" sz="1300" b="1" i="1" spc="-1" dirty="0">
                <a:solidFill>
                  <a:srgbClr val="000000"/>
                </a:solidFill>
                <a:latin typeface="Times New Roman"/>
              </a:rPr>
              <a:t>Database</a:t>
            </a:r>
            <a:endParaRPr lang="id-ID" sz="1300" spc="-1" dirty="0">
              <a:latin typeface="Arial"/>
            </a:endParaRPr>
          </a:p>
          <a:p>
            <a:pPr algn="just">
              <a:lnSpc>
                <a:spcPct val="100000"/>
              </a:lnSpc>
            </a:pPr>
            <a:r>
              <a:rPr lang="id-ID" sz="1300" spc="-1" dirty="0">
                <a:solidFill>
                  <a:srgbClr val="000000"/>
                </a:solidFill>
                <a:latin typeface="Times New Roman"/>
              </a:rPr>
              <a:t>Dengan Eloquent ORM apabila kita ingin mengganti </a:t>
            </a:r>
            <a:r>
              <a:rPr lang="id-ID" sz="1300" i="1" spc="-1" dirty="0">
                <a:solidFill>
                  <a:srgbClr val="000000"/>
                </a:solidFill>
                <a:latin typeface="Times New Roman"/>
              </a:rPr>
              <a:t>database </a:t>
            </a:r>
            <a:r>
              <a:rPr lang="id-ID" sz="1300" spc="-1" dirty="0">
                <a:solidFill>
                  <a:srgbClr val="000000"/>
                </a:solidFill>
                <a:latin typeface="Times New Roman"/>
              </a:rPr>
              <a:t>dari MySQL ke MSSQL atau Oracle atau yang lain kita tidak perlu khawatir perbedaan sintaks yang bisa membuat error. Karena kita tidak perlu mengubah kode yang kita tulis dengan Eloquent ORM. Eloquent ORM tersebut yang akan menggenerate </a:t>
            </a:r>
            <a:r>
              <a:rPr lang="id-ID" sz="1300" i="1" spc="-1" dirty="0">
                <a:solidFill>
                  <a:srgbClr val="000000"/>
                </a:solidFill>
                <a:latin typeface="Times New Roman"/>
              </a:rPr>
              <a:t>SQL Command </a:t>
            </a:r>
            <a:r>
              <a:rPr lang="id-ID" sz="1300" spc="-1" dirty="0">
                <a:solidFill>
                  <a:srgbClr val="000000"/>
                </a:solidFill>
                <a:latin typeface="Times New Roman"/>
              </a:rPr>
              <a:t>sesuai dengan </a:t>
            </a:r>
            <a:r>
              <a:rPr lang="id-ID" sz="1300" i="1" spc="-1" dirty="0">
                <a:solidFill>
                  <a:srgbClr val="000000"/>
                </a:solidFill>
                <a:latin typeface="Times New Roman"/>
              </a:rPr>
              <a:t>database </a:t>
            </a:r>
            <a:r>
              <a:rPr lang="id-ID" sz="1300" spc="-1" dirty="0">
                <a:solidFill>
                  <a:srgbClr val="000000"/>
                </a:solidFill>
                <a:latin typeface="Times New Roman"/>
              </a:rPr>
              <a:t>baru yang kita pakai.</a:t>
            </a:r>
            <a:endParaRPr lang="id-ID" sz="1300" spc="-1" dirty="0">
              <a:latin typeface="Arial"/>
            </a:endParaRPr>
          </a:p>
          <a:p>
            <a:pPr algn="just">
              <a:lnSpc>
                <a:spcPct val="100000"/>
              </a:lnSpc>
            </a:pPr>
            <a:endParaRPr lang="id-ID" sz="1300" spc="-1" dirty="0">
              <a:latin typeface="Arial"/>
            </a:endParaRPr>
          </a:p>
          <a:p>
            <a:pPr marL="160425" indent="-160046" algn="just">
              <a:buClr>
                <a:srgbClr val="000000"/>
              </a:buClr>
              <a:buFont typeface="Arial"/>
              <a:buChar char="•"/>
            </a:pPr>
            <a:r>
              <a:rPr lang="id-ID" sz="1300" b="1" spc="-1" dirty="0">
                <a:solidFill>
                  <a:srgbClr val="000000"/>
                </a:solidFill>
                <a:latin typeface="Times New Roman"/>
              </a:rPr>
              <a:t>Mudah mengelola relationship antar tabel</a:t>
            </a:r>
            <a:endParaRPr lang="id-ID" sz="1300" spc="-1" dirty="0">
              <a:latin typeface="Arial"/>
            </a:endParaRPr>
          </a:p>
          <a:p>
            <a:pPr algn="just">
              <a:lnSpc>
                <a:spcPct val="100000"/>
              </a:lnSpc>
            </a:pPr>
            <a:r>
              <a:rPr lang="id-ID" sz="1300" spc="-1" dirty="0">
                <a:solidFill>
                  <a:srgbClr val="000000"/>
                </a:solidFill>
                <a:latin typeface="Times New Roman"/>
              </a:rPr>
              <a:t>Dengan Eloquent ORM membuat, mendapatkan dan memanipulasi </a:t>
            </a:r>
            <a:r>
              <a:rPr lang="id-ID" sz="1300" i="1" spc="-1" dirty="0">
                <a:solidFill>
                  <a:srgbClr val="000000"/>
                </a:solidFill>
                <a:latin typeface="Times New Roman"/>
              </a:rPr>
              <a:t>relationship </a:t>
            </a:r>
            <a:r>
              <a:rPr lang="id-ID" sz="1300" spc="-1" dirty="0">
                <a:solidFill>
                  <a:srgbClr val="000000"/>
                </a:solidFill>
                <a:latin typeface="Times New Roman"/>
              </a:rPr>
              <a:t>antar table menjadi lebih menyenangkan. Jika sebelumnya kita memerlukan </a:t>
            </a:r>
            <a:r>
              <a:rPr lang="id-ID" sz="1300" i="1" spc="-1" dirty="0">
                <a:solidFill>
                  <a:srgbClr val="000000"/>
                </a:solidFill>
                <a:latin typeface="Times New Roman"/>
              </a:rPr>
              <a:t>SQL Command </a:t>
            </a:r>
            <a:r>
              <a:rPr lang="id-ID" sz="1300" spc="-1" dirty="0">
                <a:solidFill>
                  <a:srgbClr val="000000"/>
                </a:solidFill>
                <a:latin typeface="Times New Roman"/>
              </a:rPr>
              <a:t>yang cukup panjang dan rawan kesalahan. </a:t>
            </a:r>
            <a:endParaRPr lang="id-ID" sz="1300" spc="-1" dirty="0">
              <a:latin typeface="Arial"/>
            </a:endParaRPr>
          </a:p>
          <a:p>
            <a:pPr algn="just">
              <a:lnSpc>
                <a:spcPct val="100000"/>
              </a:lnSpc>
            </a:pPr>
            <a:endParaRPr lang="id-ID" sz="1300" spc="-1" dirty="0">
              <a:latin typeface="Arial"/>
            </a:endParaRPr>
          </a:p>
          <a:p>
            <a:pPr marL="160425" indent="-160046" algn="just">
              <a:buClr>
                <a:srgbClr val="000000"/>
              </a:buClr>
              <a:buFont typeface="Arial"/>
              <a:buChar char="•"/>
            </a:pPr>
            <a:r>
              <a:rPr lang="id-ID" sz="1300" b="1" spc="-1" dirty="0">
                <a:solidFill>
                  <a:srgbClr val="000000"/>
                </a:solidFill>
                <a:latin typeface="Times New Roman"/>
              </a:rPr>
              <a:t>Memudahkan pemula dalam </a:t>
            </a:r>
            <a:r>
              <a:rPr lang="id-ID" sz="1300" b="1" i="1" spc="-1" dirty="0">
                <a:solidFill>
                  <a:srgbClr val="000000"/>
                </a:solidFill>
                <a:latin typeface="Times New Roman"/>
              </a:rPr>
              <a:t>SQL Command</a:t>
            </a:r>
            <a:endParaRPr lang="id-ID" sz="1300" spc="-1" dirty="0">
              <a:latin typeface="Arial"/>
            </a:endParaRPr>
          </a:p>
          <a:p>
            <a:pPr algn="just">
              <a:lnSpc>
                <a:spcPct val="100000"/>
              </a:lnSpc>
            </a:pPr>
            <a:r>
              <a:rPr lang="id-ID" sz="1300" spc="-1" dirty="0">
                <a:solidFill>
                  <a:srgbClr val="000000"/>
                </a:solidFill>
                <a:latin typeface="Times New Roman"/>
              </a:rPr>
              <a:t>Jika Kamu tergolong pemula dalam </a:t>
            </a:r>
            <a:r>
              <a:rPr lang="id-ID" sz="1300" i="1" spc="-1" dirty="0">
                <a:solidFill>
                  <a:srgbClr val="000000"/>
                </a:solidFill>
                <a:latin typeface="Times New Roman"/>
              </a:rPr>
              <a:t>SQL Command</a:t>
            </a:r>
            <a:r>
              <a:rPr lang="id-ID" sz="1300" spc="-1" dirty="0">
                <a:solidFill>
                  <a:srgbClr val="000000"/>
                </a:solidFill>
                <a:latin typeface="Times New Roman"/>
              </a:rPr>
              <a:t>, kamu akan sangat terbantu dengan adanya Eloquent ORM. Karena kamu tidak perlu menghafal </a:t>
            </a:r>
            <a:r>
              <a:rPr lang="id-ID" sz="1300" i="1" spc="-1" dirty="0">
                <a:solidFill>
                  <a:srgbClr val="000000"/>
                </a:solidFill>
                <a:latin typeface="Times New Roman"/>
              </a:rPr>
              <a:t>SQL Command </a:t>
            </a:r>
            <a:r>
              <a:rPr lang="id-ID" sz="1300" spc="-1" dirty="0">
                <a:solidFill>
                  <a:srgbClr val="000000"/>
                </a:solidFill>
                <a:latin typeface="Times New Roman"/>
              </a:rPr>
              <a:t>yang rumit untuk bisa membuat fitur canggih.</a:t>
            </a:r>
            <a:endParaRPr lang="id-ID" sz="1300" spc="-1" dirty="0">
              <a:latin typeface="Arial"/>
            </a:endParaRPr>
          </a:p>
          <a:p>
            <a:pPr algn="just">
              <a:lnSpc>
                <a:spcPct val="150000"/>
              </a:lnSpc>
            </a:pPr>
            <a:endParaRPr lang="id-ID" sz="1300" spc="-1" dirty="0">
              <a:latin typeface="Arial"/>
            </a:endParaRPr>
          </a:p>
        </p:txBody>
      </p:sp>
    </p:spTree>
    <p:extLst>
      <p:ext uri="{BB962C8B-B14F-4D97-AF65-F5344CB8AC3E}">
        <p14:creationId xmlns:p14="http://schemas.microsoft.com/office/powerpoint/2010/main" val="2220629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PlaceHolder 1"/>
          <p:cNvSpPr>
            <a:spLocks noGrp="1" noRot="1" noChangeAspect="1"/>
          </p:cNvSpPr>
          <p:nvPr>
            <p:ph type="sldImg"/>
          </p:nvPr>
        </p:nvSpPr>
        <p:spPr>
          <a:xfrm>
            <a:off x="1003300" y="906463"/>
            <a:ext cx="5326063" cy="3357562"/>
          </a:xfrm>
          <a:prstGeom prst="rect">
            <a:avLst/>
          </a:prstGeom>
        </p:spPr>
      </p:sp>
      <p:sp>
        <p:nvSpPr>
          <p:cNvPr id="539"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berhasil membuat file-file model di folder app, langkah selanjutnya adalah memetakan tabel di dalam class masing-masing model. Di dalam slide terdapat model Pengarang yang merupakan representasi dari tabel pengarang dengan penjelasan kode program sebagai berikut:</a:t>
            </a:r>
            <a:endParaRPr lang="id-ID" sz="1300" spc="-1">
              <a:latin typeface="Arial"/>
            </a:endParaRPr>
          </a:p>
          <a:p>
            <a:pPr algn="just">
              <a:lnSpc>
                <a:spcPct val="150000"/>
              </a:lnSpc>
            </a:pP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namespace App </a:t>
            </a:r>
            <a:r>
              <a:rPr lang="id-ID" sz="1300" spc="-1">
                <a:solidFill>
                  <a:srgbClr val="000000"/>
                </a:solidFill>
                <a:latin typeface="Times New Roman"/>
              </a:rPr>
              <a:t>berarti menyertakan folder app dengan konsep namespace php.</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use Illuminate\Database\Eloquent\Model </a:t>
            </a:r>
            <a:r>
              <a:rPr lang="id-ID" sz="1300" spc="-1">
                <a:solidFill>
                  <a:srgbClr val="000000"/>
                </a:solidFill>
                <a:latin typeface="Times New Roman"/>
              </a:rPr>
              <a:t>berarti menggunakan ORM Eloquent Laravel.</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class Pengarang extends Model </a:t>
            </a:r>
            <a:r>
              <a:rPr lang="id-ID" sz="1300" spc="-1">
                <a:solidFill>
                  <a:srgbClr val="000000"/>
                </a:solidFill>
                <a:latin typeface="Times New Roman"/>
              </a:rPr>
              <a:t>berarti class Pengarang menginduk ke class Model bawaan Laravel.</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protected $table = 'pengarang’ </a:t>
            </a:r>
            <a:r>
              <a:rPr lang="id-ID" sz="1300" spc="-1">
                <a:solidFill>
                  <a:srgbClr val="000000"/>
                </a:solidFill>
                <a:latin typeface="Times New Roman"/>
              </a:rPr>
              <a:t>berarti class Pengarang merupakan representasi dari tabel pengarang.</a:t>
            </a: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143939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PlaceHolder 1"/>
          <p:cNvSpPr>
            <a:spLocks noGrp="1" noRot="1" noChangeAspect="1"/>
          </p:cNvSpPr>
          <p:nvPr>
            <p:ph type="sldImg"/>
          </p:nvPr>
        </p:nvSpPr>
        <p:spPr>
          <a:xfrm>
            <a:off x="1003300" y="906463"/>
            <a:ext cx="5326063" cy="3357562"/>
          </a:xfrm>
          <a:prstGeom prst="rect">
            <a:avLst/>
          </a:prstGeom>
        </p:spPr>
      </p:sp>
      <p:sp>
        <p:nvSpPr>
          <p:cNvPr id="541"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Di dalam slide terdapat model Penerbit yang merupakan representasi dari tabel penerbit dengan penjelasan kode program sebagai berikut:</a:t>
            </a:r>
            <a:endParaRPr lang="id-ID" sz="1300" spc="-1">
              <a:latin typeface="Arial"/>
            </a:endParaRPr>
          </a:p>
          <a:p>
            <a:pPr algn="just">
              <a:lnSpc>
                <a:spcPct val="150000"/>
              </a:lnSpc>
            </a:pP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namespace App </a:t>
            </a:r>
            <a:r>
              <a:rPr lang="id-ID" sz="1300" spc="-1">
                <a:solidFill>
                  <a:srgbClr val="000000"/>
                </a:solidFill>
                <a:latin typeface="Times New Roman"/>
              </a:rPr>
              <a:t>berarti menyertakan folder app dengan konsep namespace php.</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use Illuminate\Database\Eloquent\Model </a:t>
            </a:r>
            <a:r>
              <a:rPr lang="id-ID" sz="1300" spc="-1">
                <a:solidFill>
                  <a:srgbClr val="000000"/>
                </a:solidFill>
                <a:latin typeface="Times New Roman"/>
              </a:rPr>
              <a:t>berarti menggunakan ORM Eloquent Laravel.</a:t>
            </a:r>
            <a:r>
              <a:rPr lang="id-ID" sz="1300" spc="-1">
                <a:solidFill>
                  <a:srgbClr val="000000"/>
                </a:solidFill>
                <a:latin typeface="Courier New"/>
              </a:rPr>
              <a:t> </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class Penerbit extends Model </a:t>
            </a:r>
            <a:r>
              <a:rPr lang="id-ID" sz="1300" spc="-1">
                <a:solidFill>
                  <a:srgbClr val="000000"/>
                </a:solidFill>
                <a:latin typeface="Times New Roman"/>
              </a:rPr>
              <a:t>berarti class Penerbit menginduk ke class Model bawaan Laravel.</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protected $table = ’penerbit’ </a:t>
            </a:r>
            <a:r>
              <a:rPr lang="id-ID" sz="1300" spc="-1">
                <a:solidFill>
                  <a:srgbClr val="000000"/>
                </a:solidFill>
                <a:latin typeface="Times New Roman"/>
              </a:rPr>
              <a:t>berarti class Penerbit merupakan representasi dari tabel penerbit.</a:t>
            </a: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2260644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PlaceHolder 1"/>
          <p:cNvSpPr>
            <a:spLocks noGrp="1" noRot="1" noChangeAspect="1"/>
          </p:cNvSpPr>
          <p:nvPr>
            <p:ph type="sldImg"/>
          </p:nvPr>
        </p:nvSpPr>
        <p:spPr>
          <a:xfrm>
            <a:off x="1003300" y="906463"/>
            <a:ext cx="5326063" cy="3357562"/>
          </a:xfrm>
          <a:prstGeom prst="rect">
            <a:avLst/>
          </a:prstGeom>
        </p:spPr>
      </p:sp>
      <p:sp>
        <p:nvSpPr>
          <p:cNvPr id="54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latin typeface="Times New Roman"/>
              </a:rPr>
              <a:t>Di dalam slide terdapat model Kategori yang merupakan representasi dari tabel kategori dengan penjelasan kode program sebagai berikut:</a:t>
            </a:r>
            <a:endParaRPr lang="id-ID" sz="1300" spc="-1">
              <a:latin typeface="Arial"/>
            </a:endParaRPr>
          </a:p>
          <a:p>
            <a:pPr algn="just">
              <a:lnSpc>
                <a:spcPct val="150000"/>
              </a:lnSpc>
            </a:pPr>
            <a:endParaRPr lang="id-ID" sz="1300" spc="-1">
              <a:latin typeface="Arial"/>
            </a:endParaRPr>
          </a:p>
          <a:p>
            <a:pPr marL="160425" indent="-160046">
              <a:lnSpc>
                <a:spcPct val="150000"/>
              </a:lnSpc>
              <a:buClr>
                <a:srgbClr val="000000"/>
              </a:buClr>
              <a:buFont typeface="Arial"/>
              <a:buChar char="•"/>
            </a:pPr>
            <a:r>
              <a:rPr lang="id-ID" sz="1300" b="1" spc="-1">
                <a:latin typeface="Courier New"/>
              </a:rPr>
              <a:t>namespace App </a:t>
            </a:r>
            <a:r>
              <a:rPr lang="id-ID" sz="1300" spc="-1">
                <a:latin typeface="Times New Roman"/>
              </a:rPr>
              <a:t>berarti menyertakan folder app dengan konsep namespace php.</a:t>
            </a:r>
            <a:endParaRPr lang="id-ID" sz="1300" spc="-1">
              <a:latin typeface="Arial"/>
            </a:endParaRPr>
          </a:p>
          <a:p>
            <a:pPr marL="160425" indent="-160046">
              <a:lnSpc>
                <a:spcPct val="150000"/>
              </a:lnSpc>
              <a:buClr>
                <a:srgbClr val="000000"/>
              </a:buClr>
              <a:buFont typeface="Arial"/>
              <a:buChar char="•"/>
            </a:pPr>
            <a:r>
              <a:rPr lang="id-ID" sz="1300" b="1" spc="-1">
                <a:latin typeface="Courier New"/>
              </a:rPr>
              <a:t>use Illuminate\Database\Eloquent\Model </a:t>
            </a:r>
            <a:r>
              <a:rPr lang="id-ID" sz="1300" spc="-1">
                <a:latin typeface="Times New Roman"/>
              </a:rPr>
              <a:t>berarti menggunakan ORM Eloquent Laravel.</a:t>
            </a:r>
            <a:r>
              <a:rPr lang="id-ID" sz="1300" spc="-1">
                <a:latin typeface="Courier New"/>
              </a:rPr>
              <a:t> </a:t>
            </a:r>
            <a:endParaRPr lang="id-ID" sz="1300" spc="-1">
              <a:latin typeface="Arial"/>
            </a:endParaRPr>
          </a:p>
          <a:p>
            <a:pPr marL="160425" indent="-160046">
              <a:lnSpc>
                <a:spcPct val="150000"/>
              </a:lnSpc>
              <a:buClr>
                <a:srgbClr val="000000"/>
              </a:buClr>
              <a:buFont typeface="Arial"/>
              <a:buChar char="•"/>
            </a:pPr>
            <a:r>
              <a:rPr lang="id-ID" sz="1300" b="1" spc="-1">
                <a:latin typeface="Courier New"/>
              </a:rPr>
              <a:t>class Kategori extends Model </a:t>
            </a:r>
            <a:r>
              <a:rPr lang="id-ID" sz="1300" spc="-1">
                <a:latin typeface="Times New Roman"/>
              </a:rPr>
              <a:t>berarti class Kategori menginduk ke class Model bawaan Laravel.</a:t>
            </a:r>
            <a:endParaRPr lang="id-ID" sz="1300" spc="-1">
              <a:latin typeface="Arial"/>
            </a:endParaRPr>
          </a:p>
          <a:p>
            <a:pPr marL="160425" indent="-160046">
              <a:lnSpc>
                <a:spcPct val="150000"/>
              </a:lnSpc>
              <a:buClr>
                <a:srgbClr val="000000"/>
              </a:buClr>
              <a:buFont typeface="Arial"/>
              <a:buChar char="•"/>
            </a:pPr>
            <a:r>
              <a:rPr lang="id-ID" sz="1300" b="1" spc="-1">
                <a:latin typeface="Courier New"/>
              </a:rPr>
              <a:t>protected $table = ’kategori’ </a:t>
            </a:r>
            <a:r>
              <a:rPr lang="id-ID" sz="1300" spc="-1">
                <a:latin typeface="Times New Roman"/>
              </a:rPr>
              <a:t>berarti class Kategori merupakan representasi dari tabel kategori.</a:t>
            </a: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37699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noRot="1" noChangeAspect="1"/>
          </p:cNvSpPr>
          <p:nvPr>
            <p:ph type="sldImg"/>
          </p:nvPr>
        </p:nvSpPr>
        <p:spPr>
          <a:xfrm>
            <a:off x="1003300" y="906463"/>
            <a:ext cx="5326063" cy="3357562"/>
          </a:xfrm>
          <a:prstGeom prst="rect">
            <a:avLst/>
          </a:prstGeom>
        </p:spPr>
      </p:sp>
      <p:sp>
        <p:nvSpPr>
          <p:cNvPr id="589" name="PlaceHolder 2"/>
          <p:cNvSpPr>
            <a:spLocks noGrp="1"/>
          </p:cNvSpPr>
          <p:nvPr>
            <p:ph type="body"/>
          </p:nvPr>
        </p:nvSpPr>
        <p:spPr>
          <a:xfrm>
            <a:off x="790878" y="4576747"/>
            <a:ext cx="5839080" cy="4028583"/>
          </a:xfrm>
          <a:prstGeom prst="rect">
            <a:avLst/>
          </a:prstGeom>
        </p:spPr>
        <p:txBody>
          <a:bodyPr lIns="0" tIns="0" rIns="0" bIns="0">
            <a:noAutofit/>
          </a:bodyPr>
          <a:lstStyle/>
          <a:p>
            <a:pPr marL="202423" indent="-202044"/>
            <a:r>
              <a:rPr lang="id-ID" sz="1300" spc="-1" dirty="0">
                <a:solidFill>
                  <a:srgbClr val="000000"/>
                </a:solidFill>
                <a:latin typeface="Times New Roman"/>
              </a:rPr>
              <a:t>Referensi web diakses terakhir melalui websitenya </a:t>
            </a:r>
            <a:r>
              <a:rPr lang="id-ID" sz="1300" spc="-1">
                <a:solidFill>
                  <a:srgbClr val="000000"/>
                </a:solidFill>
                <a:latin typeface="Times New Roman"/>
              </a:rPr>
              <a:t>pada </a:t>
            </a:r>
            <a:r>
              <a:rPr lang="en-US" sz="1300" spc="-1">
                <a:solidFill>
                  <a:srgbClr val="000000"/>
                </a:solidFill>
                <a:latin typeface="Times New Roman"/>
              </a:rPr>
              <a:t>November</a:t>
            </a:r>
            <a:r>
              <a:rPr lang="id-ID" sz="1300" spc="-1">
                <a:solidFill>
                  <a:srgbClr val="000000"/>
                </a:solidFill>
                <a:latin typeface="Times New Roman"/>
              </a:rPr>
              <a:t> 202</a:t>
            </a:r>
            <a:r>
              <a:rPr lang="en-US" sz="1300" spc="-1">
                <a:solidFill>
                  <a:srgbClr val="000000"/>
                </a:solidFill>
                <a:latin typeface="Times New Roman"/>
              </a:rPr>
              <a:t>2</a:t>
            </a:r>
            <a:r>
              <a:rPr lang="id-ID" sz="1300" spc="-1">
                <a:solidFill>
                  <a:srgbClr val="000000"/>
                </a:solidFill>
                <a:latin typeface="Times New Roman"/>
              </a:rPr>
              <a:t>.</a:t>
            </a:r>
            <a:endParaRPr lang="id-ID" sz="1300" spc="-1" dirty="0">
              <a:latin typeface="Arial"/>
            </a:endParaRPr>
          </a:p>
        </p:txBody>
      </p:sp>
    </p:spTree>
    <p:extLst>
      <p:ext uri="{BB962C8B-B14F-4D97-AF65-F5344CB8AC3E}">
        <p14:creationId xmlns:p14="http://schemas.microsoft.com/office/powerpoint/2010/main" val="399364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laceHolder 1"/>
          <p:cNvSpPr>
            <a:spLocks noGrp="1" noRot="1" noChangeAspect="1"/>
          </p:cNvSpPr>
          <p:nvPr>
            <p:ph type="sldImg"/>
          </p:nvPr>
        </p:nvSpPr>
        <p:spPr>
          <a:xfrm>
            <a:off x="1003300" y="906463"/>
            <a:ext cx="5326063" cy="3357562"/>
          </a:xfrm>
          <a:prstGeom prst="rect">
            <a:avLst/>
          </a:prstGeom>
        </p:spPr>
      </p:sp>
      <p:sp>
        <p:nvSpPr>
          <p:cNvPr id="519"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b="1" spc="-1">
                <a:solidFill>
                  <a:srgbClr val="000000"/>
                </a:solidFill>
                <a:latin typeface="Times New Roman"/>
              </a:rPr>
              <a:t>Code First</a:t>
            </a:r>
            <a:endParaRPr lang="id-ID" sz="1300" spc="-1">
              <a:latin typeface="Arial"/>
            </a:endParaRPr>
          </a:p>
          <a:p>
            <a:pPr algn="just">
              <a:lnSpc>
                <a:spcPct val="150000"/>
              </a:lnSpc>
            </a:pPr>
            <a:r>
              <a:rPr lang="id-ID" sz="1300" spc="-1">
                <a:solidFill>
                  <a:srgbClr val="000000"/>
                </a:solidFill>
                <a:latin typeface="Times New Roman"/>
              </a:rPr>
              <a:t>Dengan metode ini, kita tidak perlu mendesain, membuat database bahkan melakukan insert data awal/dummy melalui aplikasi yang biasa kita gunakan seperti phpMyAdmin, Adminer dan lain-lain. Karena kita cukup mendesain dan membuat desain database langsung dari kode kita. Untuk membuat skema database kita memanfaatkan fitur Laravel yaitu Migration, sedangkan untuk mengisi data awal atau data dummy kita bisa menggunakan Seeding</a:t>
            </a:r>
            <a:endParaRPr lang="id-ID" sz="1300" spc="-1">
              <a:latin typeface="Arial"/>
            </a:endParaRPr>
          </a:p>
          <a:p>
            <a:pPr algn="just">
              <a:lnSpc>
                <a:spcPct val="150000"/>
              </a:lnSpc>
            </a:pPr>
            <a:r>
              <a:rPr lang="id-ID" sz="1300" spc="-1">
                <a:solidFill>
                  <a:srgbClr val="000000"/>
                </a:solidFill>
                <a:latin typeface="Times New Roman"/>
              </a:rPr>
              <a:t> </a:t>
            </a:r>
            <a:endParaRPr lang="id-ID" sz="1300" spc="-1">
              <a:latin typeface="Arial"/>
            </a:endParaRPr>
          </a:p>
          <a:p>
            <a:pPr algn="just">
              <a:lnSpc>
                <a:spcPct val="150000"/>
              </a:lnSpc>
            </a:pPr>
            <a:r>
              <a:rPr lang="id-ID" sz="1300" b="1" spc="-1">
                <a:solidFill>
                  <a:srgbClr val="000000"/>
                </a:solidFill>
                <a:latin typeface="Times New Roman"/>
              </a:rPr>
              <a:t>Database First</a:t>
            </a:r>
            <a:endParaRPr lang="id-ID" sz="1300" spc="-1">
              <a:latin typeface="Arial"/>
            </a:endParaRPr>
          </a:p>
          <a:p>
            <a:pPr algn="just">
              <a:lnSpc>
                <a:spcPct val="150000"/>
              </a:lnSpc>
            </a:pPr>
            <a:r>
              <a:rPr lang="id-ID" sz="1300" spc="-1">
                <a:solidFill>
                  <a:srgbClr val="000000"/>
                </a:solidFill>
                <a:latin typeface="Times New Roman"/>
              </a:rPr>
              <a:t>Metode kedua adalah database first, hal ini jika kita sudah memiliki database, tabel dan skemanya. Kita langsung ingin menggunakannya tanpa membuat database baru. Metode ini juga bisa diterapkan jika kita lebih suka mendesain skema tabel langsung dari phpMyAdmin misalnya. Dengan metode ini, kita tidak perlu menggunakan Migration.</a:t>
            </a: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335179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laceHolder 1"/>
          <p:cNvSpPr>
            <a:spLocks noGrp="1" noRot="1" noChangeAspect="1"/>
          </p:cNvSpPr>
          <p:nvPr>
            <p:ph type="sldImg"/>
          </p:nvPr>
        </p:nvSpPr>
        <p:spPr>
          <a:xfrm>
            <a:off x="1003300" y="906463"/>
            <a:ext cx="5326063" cy="3357562"/>
          </a:xfrm>
          <a:prstGeom prst="rect">
            <a:avLst/>
          </a:prstGeom>
        </p:spPr>
      </p:sp>
      <p:sp>
        <p:nvSpPr>
          <p:cNvPr id="529"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Sebelum membuat fitur Create Read Update Delete (CRUD) pada aplikasi web kita, marilah kita buat desain database terlebih dahulu. Pada studi kasus kali ini, kita akan membuat katalog buku pada sebuah perpustakan disertai dengan anggota perpustakaan dan peminjaman bukunya. Berikut ini penjelasan desain database perpustakaan seperti tampak di dalam slide:</a:t>
            </a:r>
            <a:endParaRPr lang="id-ID" sz="1300" spc="-1">
              <a:latin typeface="Arial"/>
            </a:endParaRPr>
          </a:p>
          <a:p>
            <a:pPr marL="227016" indent="-227016" algn="just">
              <a:lnSpc>
                <a:spcPct val="150000"/>
              </a:lnSpc>
            </a:pPr>
            <a:r>
              <a:rPr lang="id-ID" sz="1300" b="1" spc="-1">
                <a:solidFill>
                  <a:srgbClr val="000000"/>
                </a:solidFill>
                <a:latin typeface="Times New Roman"/>
              </a:rPr>
              <a:t>Relasi database one to many</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Seorang pengarang mengarang banyak buku</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Sebuah penerbit menerbitkan banyak buku</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Sebuah kategori buku memiliki banyak koleksi buku</a:t>
            </a:r>
            <a:endParaRPr lang="id-ID" sz="1300" spc="-1">
              <a:latin typeface="Arial"/>
            </a:endParaRPr>
          </a:p>
          <a:p>
            <a:pPr algn="just">
              <a:lnSpc>
                <a:spcPct val="150000"/>
              </a:lnSpc>
            </a:pPr>
            <a:r>
              <a:rPr lang="id-ID" sz="1300" b="1" spc="-1">
                <a:solidFill>
                  <a:srgbClr val="000000"/>
                </a:solidFill>
                <a:latin typeface="Times New Roman"/>
              </a:rPr>
              <a:t>Relasi database many to many</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Banyak buku dipinjam oleh banyak anggota perpustakaan, jika dibalik banyak anggota perpustakaan meminjam banyak buku</a:t>
            </a: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46080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PlaceHolder 1"/>
          <p:cNvSpPr>
            <a:spLocks noGrp="1" noRot="1" noChangeAspect="1"/>
          </p:cNvSpPr>
          <p:nvPr>
            <p:ph type="sldImg"/>
          </p:nvPr>
        </p:nvSpPr>
        <p:spPr>
          <a:xfrm>
            <a:off x="1003300" y="906463"/>
            <a:ext cx="5326063" cy="3357562"/>
          </a:xfrm>
          <a:prstGeom prst="rect">
            <a:avLst/>
          </a:prstGeom>
        </p:spPr>
      </p:sp>
      <p:sp>
        <p:nvSpPr>
          <p:cNvPr id="531"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mendesain dan membuat database perpustakaan, langkah selanjutnya adalah melakukan koneksi database. Bagi pengguna XAMPP, maka koneksi dapat dilakukan pada file </a:t>
            </a:r>
            <a:r>
              <a:rPr lang="id-ID" sz="1300" b="1" spc="-1">
                <a:solidFill>
                  <a:srgbClr val="000000"/>
                </a:solidFill>
                <a:latin typeface="Times New Roman"/>
              </a:rPr>
              <a:t>.env </a:t>
            </a:r>
            <a:r>
              <a:rPr lang="id-ID" sz="1300" spc="-1">
                <a:solidFill>
                  <a:srgbClr val="000000"/>
                </a:solidFill>
                <a:latin typeface="Times New Roman"/>
              </a:rPr>
              <a:t>yang berada di root folder aplikasi Anda. Lalu isikan seperti kode di dalam slide dengan penjelasan kode program sebagai berikut:</a:t>
            </a:r>
            <a:endParaRPr lang="id-ID" sz="1300" spc="-1">
              <a:latin typeface="Arial"/>
            </a:endParaRPr>
          </a:p>
          <a:p>
            <a:pPr algn="just">
              <a:lnSpc>
                <a:spcPct val="150000"/>
              </a:lnSpc>
            </a:pPr>
            <a:endParaRPr lang="id-ID" sz="1300" spc="-1">
              <a:latin typeface="Arial"/>
            </a:endParaRPr>
          </a:p>
          <a:p>
            <a:pPr marL="160425" indent="-160046" algn="just">
              <a:lnSpc>
                <a:spcPct val="150000"/>
              </a:lnSpc>
              <a:buClr>
                <a:srgbClr val="000000"/>
              </a:buClr>
              <a:buFont typeface="Arial"/>
              <a:buChar char="•"/>
            </a:pPr>
            <a:r>
              <a:rPr lang="id-ID" sz="1300" b="1" spc="-1">
                <a:solidFill>
                  <a:srgbClr val="000000"/>
                </a:solidFill>
                <a:latin typeface="Courier New"/>
              </a:rPr>
              <a:t>DB_CONNECTION=mysql </a:t>
            </a:r>
            <a:r>
              <a:rPr lang="id-ID" sz="1300" spc="-1">
                <a:solidFill>
                  <a:srgbClr val="000000"/>
                </a:solidFill>
                <a:latin typeface="Times New Roman"/>
              </a:rPr>
              <a:t>menunjukkan koneksi databasenya ke database mysql</a:t>
            </a:r>
            <a:endParaRPr lang="id-ID" sz="1300" spc="-1">
              <a:latin typeface="Arial"/>
            </a:endParaRPr>
          </a:p>
          <a:p>
            <a:pPr marL="160425" indent="-160046" algn="just">
              <a:lnSpc>
                <a:spcPct val="150000"/>
              </a:lnSpc>
              <a:buClr>
                <a:srgbClr val="000000"/>
              </a:buClr>
              <a:buFont typeface="Arial"/>
              <a:buChar char="•"/>
            </a:pPr>
            <a:r>
              <a:rPr lang="id-ID" sz="1300" b="1" spc="-1">
                <a:solidFill>
                  <a:srgbClr val="000000"/>
                </a:solidFill>
                <a:latin typeface="Courier New"/>
              </a:rPr>
              <a:t>DB_HOST=localhost</a:t>
            </a:r>
            <a:r>
              <a:rPr lang="id-ID" sz="1300" spc="-1">
                <a:solidFill>
                  <a:srgbClr val="000000"/>
                </a:solidFill>
                <a:latin typeface="Times New Roman"/>
              </a:rPr>
              <a:t> menunjukkan hostnya berada di lokal</a:t>
            </a:r>
            <a:endParaRPr lang="id-ID" sz="1300" spc="-1">
              <a:latin typeface="Arial"/>
            </a:endParaRPr>
          </a:p>
          <a:p>
            <a:pPr marL="160425" indent="-160046" algn="just">
              <a:lnSpc>
                <a:spcPct val="150000"/>
              </a:lnSpc>
              <a:buClr>
                <a:srgbClr val="000000"/>
              </a:buClr>
              <a:buFont typeface="Arial"/>
              <a:buChar char="•"/>
            </a:pPr>
            <a:r>
              <a:rPr lang="id-ID" sz="1300" b="1" spc="-1">
                <a:solidFill>
                  <a:srgbClr val="000000"/>
                </a:solidFill>
                <a:latin typeface="Courier New"/>
              </a:rPr>
              <a:t>DB_PORT=3306 </a:t>
            </a:r>
            <a:r>
              <a:rPr lang="id-ID" sz="1300" spc="-1">
                <a:solidFill>
                  <a:srgbClr val="000000"/>
                </a:solidFill>
                <a:latin typeface="Times New Roman"/>
              </a:rPr>
              <a:t>nomor port database mysql</a:t>
            </a:r>
            <a:endParaRPr lang="id-ID" sz="1300" spc="-1">
              <a:latin typeface="Arial"/>
            </a:endParaRPr>
          </a:p>
          <a:p>
            <a:pPr marL="160425" indent="-160046" algn="just">
              <a:lnSpc>
                <a:spcPct val="150000"/>
              </a:lnSpc>
              <a:buClr>
                <a:srgbClr val="000000"/>
              </a:buClr>
              <a:buFont typeface="Arial"/>
              <a:buChar char="•"/>
            </a:pPr>
            <a:r>
              <a:rPr lang="id-ID" sz="1300" b="1" spc="-1">
                <a:solidFill>
                  <a:srgbClr val="000000"/>
                </a:solidFill>
                <a:latin typeface="Courier New"/>
              </a:rPr>
              <a:t>DB_DATABASE=dbperpustakaan </a:t>
            </a:r>
            <a:r>
              <a:rPr lang="id-ID" sz="1300" spc="-1">
                <a:solidFill>
                  <a:srgbClr val="000000"/>
                </a:solidFill>
                <a:latin typeface="Times New Roman"/>
              </a:rPr>
              <a:t>nama basis data</a:t>
            </a:r>
            <a:endParaRPr lang="id-ID" sz="1300" spc="-1">
              <a:latin typeface="Arial"/>
            </a:endParaRPr>
          </a:p>
          <a:p>
            <a:pPr marL="160425" indent="-160046" algn="just">
              <a:lnSpc>
                <a:spcPct val="150000"/>
              </a:lnSpc>
              <a:buClr>
                <a:srgbClr val="000000"/>
              </a:buClr>
              <a:buFont typeface="Arial"/>
              <a:buChar char="•"/>
            </a:pPr>
            <a:r>
              <a:rPr lang="id-ID" sz="1300" b="1" spc="-1">
                <a:solidFill>
                  <a:srgbClr val="000000"/>
                </a:solidFill>
                <a:latin typeface="Courier New"/>
              </a:rPr>
              <a:t>DB_USERNAME=root </a:t>
            </a:r>
            <a:r>
              <a:rPr lang="id-ID" sz="1300" spc="-1">
                <a:solidFill>
                  <a:srgbClr val="000000"/>
                </a:solidFill>
                <a:latin typeface="Times New Roman"/>
              </a:rPr>
              <a:t>menunjukkan user basis data</a:t>
            </a:r>
            <a:endParaRPr lang="id-ID" sz="1300" spc="-1">
              <a:latin typeface="Arial"/>
            </a:endParaRPr>
          </a:p>
          <a:p>
            <a:pPr marL="160425" indent="-160046" algn="just">
              <a:lnSpc>
                <a:spcPct val="150000"/>
              </a:lnSpc>
              <a:buClr>
                <a:srgbClr val="000000"/>
              </a:buClr>
              <a:buFont typeface="Arial"/>
              <a:buChar char="•"/>
            </a:pPr>
            <a:r>
              <a:rPr lang="id-ID" sz="1300" b="1" spc="-1">
                <a:solidFill>
                  <a:srgbClr val="000000"/>
                </a:solidFill>
                <a:latin typeface="Courier New"/>
              </a:rPr>
              <a:t>DB_PASSWORD=</a:t>
            </a:r>
            <a:r>
              <a:rPr lang="id-ID" sz="1300" spc="-1">
                <a:solidFill>
                  <a:srgbClr val="000000"/>
                </a:solidFill>
                <a:latin typeface="Times New Roman"/>
              </a:rPr>
              <a:t> menunjukkan password basis data</a:t>
            </a: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3200688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PlaceHolder 1"/>
          <p:cNvSpPr>
            <a:spLocks noGrp="1" noRot="1" noChangeAspect="1"/>
          </p:cNvSpPr>
          <p:nvPr>
            <p:ph type="sldImg"/>
          </p:nvPr>
        </p:nvSpPr>
        <p:spPr>
          <a:xfrm>
            <a:off x="1003300" y="906463"/>
            <a:ext cx="5326063" cy="3357562"/>
          </a:xfrm>
          <a:prstGeom prst="rect">
            <a:avLst/>
          </a:prstGeom>
        </p:spPr>
      </p:sp>
      <p:sp>
        <p:nvSpPr>
          <p:cNvPr id="533"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r>
              <a:rPr lang="id-ID" sz="1300" spc="-1">
                <a:solidFill>
                  <a:srgbClr val="000000"/>
                </a:solidFill>
                <a:latin typeface="Times New Roman"/>
              </a:rPr>
              <a:t>Setelah membuat koneksi database. Langkah selanjutnya adalah mengenerate model dengan tools artisan bawaan dari Laravel dari setiap tabel yang berada di dalam database perpustakaan dengan langkah-langkah sebagai berikut:</a:t>
            </a:r>
            <a:endParaRPr lang="id-ID" sz="1300" spc="-1">
              <a:latin typeface="Arial"/>
            </a:endParaRPr>
          </a:p>
          <a:p>
            <a:pPr algn="just">
              <a:lnSpc>
                <a:spcPct val="150000"/>
              </a:lnSpc>
            </a:pP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Buka terminal/CMD.</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Masuk ke folder Document Root web server Anda, misal di windows di C:\xampp\htdocs\laravel7</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Lakukan ketikkan perintah artisan: php artisan make:model NamaModel</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Setelah dieksekusi perintah tersebut maka secara otomatis akan dibuatkan model baru.</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File model baru tersebut berada di folder app pada aplikasi web Laravel Anda.</a:t>
            </a: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2107557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PlaceHolder 1"/>
          <p:cNvSpPr>
            <a:spLocks noGrp="1" noRot="1" noChangeAspect="1"/>
          </p:cNvSpPr>
          <p:nvPr>
            <p:ph type="sldImg"/>
          </p:nvPr>
        </p:nvSpPr>
        <p:spPr>
          <a:xfrm>
            <a:off x="1003300" y="906463"/>
            <a:ext cx="5326063" cy="3357562"/>
          </a:xfrm>
          <a:prstGeom prst="rect">
            <a:avLst/>
          </a:prstGeom>
        </p:spPr>
      </p:sp>
      <p:sp>
        <p:nvSpPr>
          <p:cNvPr id="535"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berhasil membuat model-model dari tabel-tabel terkait menggunakan artisan make:model, maka secara otomatis terbentuk class dari masing-masing model di dalam folder app yaitu:</a:t>
            </a:r>
            <a:endParaRPr lang="id-ID" sz="1300" spc="-1">
              <a:latin typeface="Arial"/>
            </a:endParaRPr>
          </a:p>
          <a:p>
            <a:pPr marL="227016" indent="-227016" algn="just">
              <a:lnSpc>
                <a:spcPct val="150000"/>
              </a:lnSpc>
            </a:pP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Pengarang.php yang merupakan representasi dari tabel pengarang.</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Penerbit.php yang merupakan representasi dari tabel penerbit.</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Kategori.php yang merupakan representasi dari tabel kategori.</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Buku.php yang merupakan representasi dari tabel buku.</a:t>
            </a: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188530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PlaceHolder 1"/>
          <p:cNvSpPr>
            <a:spLocks noGrp="1" noRot="1" noChangeAspect="1"/>
          </p:cNvSpPr>
          <p:nvPr>
            <p:ph type="sldImg"/>
          </p:nvPr>
        </p:nvSpPr>
        <p:spPr>
          <a:xfrm>
            <a:off x="1003300" y="906463"/>
            <a:ext cx="5326063" cy="3357562"/>
          </a:xfrm>
          <a:prstGeom prst="rect">
            <a:avLst/>
          </a:prstGeom>
        </p:spPr>
      </p:sp>
      <p:sp>
        <p:nvSpPr>
          <p:cNvPr id="535"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928749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PlaceHolder 1"/>
          <p:cNvSpPr>
            <a:spLocks noGrp="1" noRot="1" noChangeAspect="1"/>
          </p:cNvSpPr>
          <p:nvPr>
            <p:ph type="sldImg"/>
          </p:nvPr>
        </p:nvSpPr>
        <p:spPr>
          <a:xfrm>
            <a:off x="1003300" y="906463"/>
            <a:ext cx="5326063" cy="3357562"/>
          </a:xfrm>
          <a:prstGeom prst="rect">
            <a:avLst/>
          </a:prstGeom>
        </p:spPr>
      </p:sp>
      <p:sp>
        <p:nvSpPr>
          <p:cNvPr id="535"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3986270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PlaceHolder 1"/>
          <p:cNvSpPr>
            <a:spLocks noGrp="1" noRot="1" noChangeAspect="1"/>
          </p:cNvSpPr>
          <p:nvPr>
            <p:ph type="sldImg"/>
          </p:nvPr>
        </p:nvSpPr>
        <p:spPr>
          <a:xfrm>
            <a:off x="1003300" y="906463"/>
            <a:ext cx="5326063" cy="3357562"/>
          </a:xfrm>
          <a:prstGeom prst="rect">
            <a:avLst/>
          </a:prstGeom>
        </p:spPr>
      </p:sp>
      <p:sp>
        <p:nvSpPr>
          <p:cNvPr id="535"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530592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515752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44438" y="4003828"/>
            <a:ext cx="7109759" cy="419982"/>
          </a:xfrm>
        </p:spPr>
        <p:txBody>
          <a:bodyPr anchor="ctr">
            <a:noAutofit/>
          </a:bodyPr>
          <a:lstStyle>
            <a:lvl1pPr marL="0" indent="0">
              <a:buFontTx/>
              <a:buNone/>
              <a:defRPr sz="1575">
                <a:solidFill>
                  <a:schemeClr val="tx1">
                    <a:lumMod val="50000"/>
                    <a:lumOff val="50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latin typeface="Arial"/>
              </a:rPr>
              <a:t>”</a:t>
            </a:r>
            <a:endParaRPr lang="en-US" sz="1378" dirty="0">
              <a:solidFill>
                <a:schemeClr val="accent1">
                  <a:lumMod val="60000"/>
                  <a:lumOff val="40000"/>
                </a:schemeClr>
              </a:solidFill>
              <a:latin typeface="Arial"/>
            </a:endParaRPr>
          </a:p>
        </p:txBody>
      </p:sp>
    </p:spTree>
    <p:extLst>
      <p:ext uri="{BB962C8B-B14F-4D97-AF65-F5344CB8AC3E}">
        <p14:creationId xmlns:p14="http://schemas.microsoft.com/office/powerpoint/2010/main" val="15185805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6575" y="2129659"/>
            <a:ext cx="8460106" cy="2861014"/>
          </a:xfrm>
        </p:spPr>
        <p:txBody>
          <a:bodyPr anchor="b">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0898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tx1">
                    <a:lumMod val="75000"/>
                    <a:lumOff val="25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6986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4905" y="671971"/>
            <a:ext cx="8451776"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accent1"/>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0615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38679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1103" y="671971"/>
            <a:ext cx="1284017"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6575" y="671971"/>
            <a:ext cx="6947997" cy="5788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500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8989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08998" y="654077"/>
            <a:ext cx="11180329" cy="841728"/>
          </a:xfrm>
          <a:prstGeom prst="rect">
            <a:avLst/>
          </a:prstGeom>
        </p:spPr>
        <p:txBody>
          <a:bodyPr spcFirstLastPara="1" wrap="square" lIns="0" tIns="0" rIns="0" bIns="0" anchor="ctr" anchorCtr="0">
            <a:norm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66" name="Google Shape;66;p15"/>
          <p:cNvSpPr txBox="1">
            <a:spLocks noGrp="1"/>
          </p:cNvSpPr>
          <p:nvPr>
            <p:ph type="body" idx="1"/>
          </p:nvPr>
        </p:nvSpPr>
        <p:spPr>
          <a:xfrm>
            <a:off x="408998" y="1693854"/>
            <a:ext cx="11180329" cy="5021264"/>
          </a:xfrm>
          <a:prstGeom prst="rect">
            <a:avLst/>
          </a:prstGeom>
        </p:spPr>
        <p:txBody>
          <a:bodyPr spcFirstLastPara="1" wrap="square" lIns="0" tIns="0" rIns="0" bIns="0" anchor="t" anchorCtr="0">
            <a:normAutofit/>
          </a:bodyPr>
          <a:lstStyle>
            <a:lvl1pPr marL="599938" lvl="0" indent="-299969" rtl="0">
              <a:spcBef>
                <a:spcPts val="0"/>
              </a:spcBef>
              <a:spcAft>
                <a:spcPts val="0"/>
              </a:spcAft>
              <a:buSzPts val="1300"/>
              <a:buNone/>
              <a:defRPr/>
            </a:lvl1pPr>
            <a:lvl2pPr marL="1199876" lvl="1" indent="-299969" rtl="0">
              <a:spcBef>
                <a:spcPts val="0"/>
              </a:spcBef>
              <a:spcAft>
                <a:spcPts val="0"/>
              </a:spcAft>
              <a:buSzPts val="1300"/>
              <a:buNone/>
              <a:defRPr/>
            </a:lvl2pPr>
            <a:lvl3pPr marL="1799814" lvl="2" indent="-299969" rtl="0">
              <a:spcBef>
                <a:spcPts val="0"/>
              </a:spcBef>
              <a:spcAft>
                <a:spcPts val="0"/>
              </a:spcAft>
              <a:buSzPts val="1300"/>
              <a:buNone/>
              <a:defRPr/>
            </a:lvl3pPr>
            <a:lvl4pPr marL="2399751" lvl="3" indent="-299969" rtl="0">
              <a:spcBef>
                <a:spcPts val="0"/>
              </a:spcBef>
              <a:spcAft>
                <a:spcPts val="0"/>
              </a:spcAft>
              <a:buSzPts val="1300"/>
              <a:buNone/>
              <a:defRPr/>
            </a:lvl4pPr>
            <a:lvl5pPr marL="2999689" lvl="4" indent="-299969" rtl="0">
              <a:spcBef>
                <a:spcPts val="0"/>
              </a:spcBef>
              <a:spcAft>
                <a:spcPts val="0"/>
              </a:spcAft>
              <a:buSzPts val="1300"/>
              <a:buNone/>
              <a:defRPr/>
            </a:lvl5pPr>
            <a:lvl6pPr marL="3599627" lvl="5" indent="-299969" rtl="0">
              <a:spcBef>
                <a:spcPts val="0"/>
              </a:spcBef>
              <a:spcAft>
                <a:spcPts val="0"/>
              </a:spcAft>
              <a:buSzPts val="1300"/>
              <a:buNone/>
              <a:defRPr/>
            </a:lvl6pPr>
            <a:lvl7pPr marL="4199565" lvl="6" indent="-299969" rtl="0">
              <a:spcBef>
                <a:spcPts val="0"/>
              </a:spcBef>
              <a:spcAft>
                <a:spcPts val="0"/>
              </a:spcAft>
              <a:buSzPts val="1300"/>
              <a:buNone/>
              <a:defRPr/>
            </a:lvl7pPr>
            <a:lvl8pPr marL="4799503" lvl="7" indent="-299969" rtl="0">
              <a:spcBef>
                <a:spcPts val="0"/>
              </a:spcBef>
              <a:spcAft>
                <a:spcPts val="0"/>
              </a:spcAft>
              <a:buSzPts val="1300"/>
              <a:buNone/>
              <a:defRPr/>
            </a:lvl8pPr>
            <a:lvl9pPr marL="5399441" lvl="8" indent="-299969" rtl="0">
              <a:spcBef>
                <a:spcPts val="0"/>
              </a:spcBef>
              <a:spcAft>
                <a:spcPts val="0"/>
              </a:spcAft>
              <a:buSzPts val="1300"/>
              <a:buNone/>
              <a:defRPr/>
            </a:lvl9pPr>
          </a:lstStyle>
          <a:p>
            <a:endParaRPr/>
          </a:p>
        </p:txBody>
      </p:sp>
      <p:sp>
        <p:nvSpPr>
          <p:cNvPr id="67" name="Google Shape;67;p15"/>
          <p:cNvSpPr txBox="1">
            <a:spLocks noGrp="1"/>
          </p:cNvSpPr>
          <p:nvPr>
            <p:ph type="sldNum" idx="12"/>
          </p:nvPr>
        </p:nvSpPr>
        <p:spPr>
          <a:xfrm>
            <a:off x="11117159" y="6853777"/>
            <a:ext cx="719978" cy="578495"/>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193782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69798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 </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A2516DB-95A3-42EB-B7D0-981CA89F48DD}" type="slidenum">
              <a:rPr lang="en-US" smtClean="0"/>
              <a:pPr>
                <a:defRPr/>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499791" y="806366"/>
            <a:ext cx="8398828" cy="38302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620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4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3244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234-B47E-463D-BC3C-C500248D04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970B030-9895-41A5-AB41-34D7EE8D579C}"/>
              </a:ext>
            </a:extLst>
          </p:cNvPr>
          <p:cNvSpPr>
            <a:spLocks noGrp="1"/>
          </p:cNvSpPr>
          <p:nvPr>
            <p:ph type="dt" sz="half" idx="10"/>
          </p:nvPr>
        </p:nvSpPr>
        <p:spPr/>
        <p:txBody>
          <a:bodyPr/>
          <a:lstStyle/>
          <a:p>
            <a:endParaRPr lang="en-ID"/>
          </a:p>
        </p:txBody>
      </p:sp>
      <p:sp>
        <p:nvSpPr>
          <p:cNvPr id="4" name="Footer Placeholder 3">
            <a:extLst>
              <a:ext uri="{FF2B5EF4-FFF2-40B4-BE49-F238E27FC236}">
                <a16:creationId xmlns:a16="http://schemas.microsoft.com/office/drawing/2014/main" id="{F61C273F-D276-4762-88AC-872DC71483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BC1592-F8D2-45DA-B708-2180B25CB5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20424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011" y="2382084"/>
            <a:ext cx="4119133"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4" name="Content Placeholder 3"/>
          <p:cNvSpPr>
            <a:spLocks noGrp="1"/>
          </p:cNvSpPr>
          <p:nvPr>
            <p:ph sz="half" idx="2"/>
          </p:nvPr>
        </p:nvSpPr>
        <p:spPr>
          <a:xfrm>
            <a:off x="665011" y="3017306"/>
            <a:ext cx="4119133"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7552" y="2382084"/>
            <a:ext cx="4119128"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6" name="Content Placeholder 5"/>
          <p:cNvSpPr>
            <a:spLocks noGrp="1"/>
          </p:cNvSpPr>
          <p:nvPr>
            <p:ph sz="quarter" idx="4"/>
          </p:nvPr>
        </p:nvSpPr>
        <p:spPr>
          <a:xfrm>
            <a:off x="5007553" y="3017306"/>
            <a:ext cx="4119127"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8509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6574" y="671971"/>
            <a:ext cx="8460106"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04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4861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4" y="1651933"/>
            <a:ext cx="3793297" cy="1409272"/>
          </a:xfrm>
        </p:spPr>
        <p:txBody>
          <a:bodyPr anchor="b">
            <a:normAutofit/>
          </a:bodyPr>
          <a:lstStyle>
            <a:lvl1pPr>
              <a:defRPr sz="1968"/>
            </a:lvl1pPr>
          </a:lstStyle>
          <a:p>
            <a:r>
              <a:rPr lang="en-US"/>
              <a:t>Click to edit Master title style</a:t>
            </a:r>
            <a:endParaRPr lang="en-US" dirty="0"/>
          </a:p>
        </p:txBody>
      </p:sp>
      <p:sp>
        <p:nvSpPr>
          <p:cNvPr id="3" name="Content Placeholder 2"/>
          <p:cNvSpPr>
            <a:spLocks noGrp="1"/>
          </p:cNvSpPr>
          <p:nvPr>
            <p:ph idx="1"/>
          </p:nvPr>
        </p:nvSpPr>
        <p:spPr>
          <a:xfrm>
            <a:off x="4684839" y="567609"/>
            <a:ext cx="4441842"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574" y="3061205"/>
            <a:ext cx="3793297" cy="2848876"/>
          </a:xfrm>
        </p:spPr>
        <p:txBody>
          <a:bodyPr>
            <a:normAutofit/>
          </a:bodyPr>
          <a:lstStyle>
            <a:lvl1pPr marL="0" indent="0">
              <a:buNone/>
              <a:defRPr sz="1378"/>
            </a:lvl1pPr>
            <a:lvl2pPr marL="449796" indent="0">
              <a:buNone/>
              <a:defRPr sz="1378"/>
            </a:lvl2pPr>
            <a:lvl3pPr marL="899591" indent="0">
              <a:buNone/>
              <a:defRPr sz="1181"/>
            </a:lvl3pPr>
            <a:lvl4pPr marL="1349387" indent="0">
              <a:buNone/>
              <a:defRPr sz="984"/>
            </a:lvl4pPr>
            <a:lvl5pPr marL="1799182" indent="0">
              <a:buNone/>
              <a:defRPr sz="984"/>
            </a:lvl5pPr>
            <a:lvl6pPr marL="2248978" indent="0">
              <a:buNone/>
              <a:defRPr sz="984"/>
            </a:lvl6pPr>
            <a:lvl7pPr marL="2698773" indent="0">
              <a:buNone/>
              <a:defRPr sz="984"/>
            </a:lvl7pPr>
            <a:lvl8pPr marL="3148569" indent="0">
              <a:buNone/>
              <a:defRPr sz="984"/>
            </a:lvl8pPr>
            <a:lvl9pPr marL="3598365"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27758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5291772"/>
            <a:ext cx="8460105" cy="624724"/>
          </a:xfrm>
        </p:spPr>
        <p:txBody>
          <a:bodyPr anchor="b">
            <a:normAutofit/>
          </a:bodyPr>
          <a:lstStyle>
            <a:lvl1pPr algn="l">
              <a:defRPr sz="236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6574" y="671971"/>
            <a:ext cx="8460106" cy="4239192"/>
          </a:xfrm>
        </p:spPr>
        <p:txBody>
          <a:bodyPr anchor="t">
            <a:normAutofit/>
          </a:bodyPr>
          <a:lstStyle>
            <a:lvl1pPr marL="0" indent="0" algn="ctr">
              <a:buNone/>
              <a:defRPr sz="1575"/>
            </a:lvl1pPr>
            <a:lvl2pPr marL="449931" indent="0">
              <a:buNone/>
              <a:defRPr sz="1575"/>
            </a:lvl2pPr>
            <a:lvl3pPr marL="899861" indent="0">
              <a:buNone/>
              <a:defRPr sz="1575"/>
            </a:lvl3pPr>
            <a:lvl4pPr marL="1349792" indent="0">
              <a:buNone/>
              <a:defRPr sz="1575"/>
            </a:lvl4pPr>
            <a:lvl5pPr marL="1799722" indent="0">
              <a:buNone/>
              <a:defRPr sz="1575"/>
            </a:lvl5pPr>
            <a:lvl6pPr marL="2249653" indent="0">
              <a:buNone/>
              <a:defRPr sz="1575"/>
            </a:lvl6pPr>
            <a:lvl7pPr marL="2699583" indent="0">
              <a:buNone/>
              <a:defRPr sz="1575"/>
            </a:lvl7pPr>
            <a:lvl8pPr marL="3149514" indent="0">
              <a:buNone/>
              <a:defRPr sz="1575"/>
            </a:lvl8pPr>
            <a:lvl9pPr marL="3599444"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666575" y="5916496"/>
            <a:ext cx="8460105" cy="742987"/>
          </a:xfrm>
        </p:spPr>
        <p:txBody>
          <a:bodyPr>
            <a:normAutofit/>
          </a:bodyPr>
          <a:lstStyle>
            <a:lvl1pPr marL="0" indent="0">
              <a:buNone/>
              <a:defRPr sz="1181"/>
            </a:lvl1pPr>
            <a:lvl2pPr marL="449931" indent="0">
              <a:buNone/>
              <a:defRPr sz="1181"/>
            </a:lvl2pPr>
            <a:lvl3pPr marL="899861" indent="0">
              <a:buNone/>
              <a:defRPr sz="984"/>
            </a:lvl3pPr>
            <a:lvl4pPr marL="1349792" indent="0">
              <a:buNone/>
              <a:defRPr sz="886"/>
            </a:lvl4pPr>
            <a:lvl5pPr marL="1799722" indent="0">
              <a:buNone/>
              <a:defRPr sz="886"/>
            </a:lvl5pPr>
            <a:lvl6pPr marL="2249653" indent="0">
              <a:buNone/>
              <a:defRPr sz="886"/>
            </a:lvl6pPr>
            <a:lvl7pPr marL="2699583" indent="0">
              <a:buNone/>
              <a:defRPr sz="886"/>
            </a:lvl7pPr>
            <a:lvl8pPr marL="3149514" indent="0">
              <a:buNone/>
              <a:defRPr sz="886"/>
            </a:lvl8pPr>
            <a:lvl9pPr marL="3599444"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1885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671971"/>
            <a:ext cx="8460106" cy="3751839"/>
          </a:xfrm>
        </p:spPr>
        <p:txBody>
          <a:bodyPr anchor="ctr">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3945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9333"/>
            <a:ext cx="11998325" cy="756900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6574" y="671971"/>
            <a:ext cx="8460106"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6574" y="2381650"/>
            <a:ext cx="8460106"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90677" y="6659483"/>
            <a:ext cx="897452" cy="402483"/>
          </a:xfrm>
          <a:prstGeom prst="rect">
            <a:avLst/>
          </a:prstGeom>
        </p:spPr>
        <p:txBody>
          <a:bodyPr vert="horz" lIns="91440" tIns="45720" rIns="91440" bIns="45720" rtlCol="0" anchor="ctr"/>
          <a:lstStyle>
            <a:lvl1pPr algn="r">
              <a:defRPr sz="886">
                <a:solidFill>
                  <a:schemeClr val="tx1">
                    <a:tint val="75000"/>
                  </a:schemeClr>
                </a:solidFill>
              </a:defRPr>
            </a:lvl1pPr>
          </a:lstStyle>
          <a:p>
            <a:endParaRPr lang="en-ID"/>
          </a:p>
        </p:txBody>
      </p:sp>
      <p:sp>
        <p:nvSpPr>
          <p:cNvPr id="5" name="Footer Placeholder 4"/>
          <p:cNvSpPr>
            <a:spLocks noGrp="1"/>
          </p:cNvSpPr>
          <p:nvPr>
            <p:ph type="ftr" sz="quarter" idx="3"/>
          </p:nvPr>
        </p:nvSpPr>
        <p:spPr>
          <a:xfrm>
            <a:off x="666574" y="6659483"/>
            <a:ext cx="6197572" cy="402483"/>
          </a:xfrm>
          <a:prstGeom prst="rect">
            <a:avLst/>
          </a:prstGeom>
        </p:spPr>
        <p:txBody>
          <a:bodyPr vert="horz" lIns="91440" tIns="45720" rIns="91440" bIns="45720" rtlCol="0" anchor="ctr"/>
          <a:lstStyle>
            <a:lvl1pPr algn="l">
              <a:defRPr sz="88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4197" y="6659483"/>
            <a:ext cx="672484" cy="402483"/>
          </a:xfrm>
          <a:prstGeom prst="rect">
            <a:avLst/>
          </a:prstGeom>
        </p:spPr>
        <p:txBody>
          <a:bodyPr vert="horz" lIns="91440" tIns="45720" rIns="91440" bIns="45720" rtlCol="0" anchor="ctr"/>
          <a:lstStyle>
            <a:lvl1pPr algn="r">
              <a:defRPr sz="886">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18" name="Picture 17">
            <a:extLst>
              <a:ext uri="{FF2B5EF4-FFF2-40B4-BE49-F238E27FC236}">
                <a16:creationId xmlns:a16="http://schemas.microsoft.com/office/drawing/2014/main" id="{8ACE5DFA-254D-43C5-ABCE-3F98D046962F}"/>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Tree>
    <p:extLst>
      <p:ext uri="{BB962C8B-B14F-4D97-AF65-F5344CB8AC3E}">
        <p14:creationId xmlns:p14="http://schemas.microsoft.com/office/powerpoint/2010/main" val="3829626353"/>
      </p:ext>
    </p:extLst>
  </p:cSld>
  <p:clrMap bg1="lt1" tx1="dk1" bg2="lt2" tx2="dk2" accent1="accent1" accent2="accent2" accent3="accent3" accent4="accent4" accent5="accent5" accent6="accent6" hlink="hlink" folHlink="folHlink"/>
  <p:sldLayoutIdLst>
    <p:sldLayoutId id="2147483692" r:id="rId1"/>
    <p:sldLayoutId id="2147483676" r:id="rId2"/>
    <p:sldLayoutId id="2147483693"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4" r:id="rId17"/>
    <p:sldLayoutId id="2147483695" r:id="rId18"/>
    <p:sldLayoutId id="2147483696" r:id="rId19"/>
  </p:sldLayoutIdLst>
  <p:hf hdr="0" ftr="0" dt="0"/>
  <p:txStyles>
    <p:titleStyle>
      <a:lvl1pPr algn="l" defTabSz="449931" rtl="0" eaLnBrk="1" latinLnBrk="0" hangingPunct="1">
        <a:spcBef>
          <a:spcPct val="0"/>
        </a:spcBef>
        <a:buNone/>
        <a:defRPr sz="354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7448" indent="-337448" algn="l" defTabSz="449931" rtl="0" eaLnBrk="1" latinLnBrk="0" hangingPunct="1">
        <a:spcBef>
          <a:spcPts val="984"/>
        </a:spcBef>
        <a:spcAft>
          <a:spcPts val="0"/>
        </a:spcAft>
        <a:buClr>
          <a:schemeClr val="accent1"/>
        </a:buClr>
        <a:buSzPct val="80000"/>
        <a:buFont typeface="Wingdings 3" charset="2"/>
        <a:buChar char=""/>
        <a:defRPr sz="1771" kern="1200">
          <a:solidFill>
            <a:schemeClr val="tx1">
              <a:lumMod val="75000"/>
              <a:lumOff val="25000"/>
            </a:schemeClr>
          </a:solidFill>
          <a:latin typeface="+mn-lt"/>
          <a:ea typeface="+mn-ea"/>
          <a:cs typeface="+mn-cs"/>
        </a:defRPr>
      </a:lvl1pPr>
      <a:lvl2pPr marL="731137" indent="-281207" algn="l" defTabSz="449931" rtl="0" eaLnBrk="1" latinLnBrk="0" hangingPunct="1">
        <a:spcBef>
          <a:spcPts val="984"/>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2pPr>
      <a:lvl3pPr marL="1124826" indent="-224965" algn="l" defTabSz="449931" rtl="0" eaLnBrk="1" latinLnBrk="0" hangingPunct="1">
        <a:spcBef>
          <a:spcPts val="984"/>
        </a:spcBef>
        <a:spcAft>
          <a:spcPts val="0"/>
        </a:spcAft>
        <a:buClr>
          <a:schemeClr val="accent1"/>
        </a:buClr>
        <a:buSzPct val="80000"/>
        <a:buFont typeface="Wingdings 3" charset="2"/>
        <a:buChar char=""/>
        <a:defRPr sz="1378" kern="1200">
          <a:solidFill>
            <a:schemeClr val="tx1">
              <a:lumMod val="75000"/>
              <a:lumOff val="25000"/>
            </a:schemeClr>
          </a:solidFill>
          <a:latin typeface="+mn-lt"/>
          <a:ea typeface="+mn-ea"/>
          <a:cs typeface="+mn-cs"/>
        </a:defRPr>
      </a:lvl3pPr>
      <a:lvl4pPr marL="157475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4pPr>
      <a:lvl5pPr marL="202468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5pPr>
      <a:lvl6pPr marL="247461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6pPr>
      <a:lvl7pPr marL="292454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7pPr>
      <a:lvl8pPr marL="337447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8pPr>
      <a:lvl9pPr marL="382440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9pPr>
    </p:bodyStyle>
    <p:otherStyle>
      <a:defPPr>
        <a:defRPr lang="en-US"/>
      </a:defPPr>
      <a:lvl1pPr marL="0" algn="l" defTabSz="449931" rtl="0" eaLnBrk="1" latinLnBrk="0" hangingPunct="1">
        <a:defRPr sz="1771" kern="1200">
          <a:solidFill>
            <a:schemeClr val="tx1"/>
          </a:solidFill>
          <a:latin typeface="+mn-lt"/>
          <a:ea typeface="+mn-ea"/>
          <a:cs typeface="+mn-cs"/>
        </a:defRPr>
      </a:lvl1pPr>
      <a:lvl2pPr marL="449931" algn="l" defTabSz="449931" rtl="0" eaLnBrk="1" latinLnBrk="0" hangingPunct="1">
        <a:defRPr sz="1771" kern="1200">
          <a:solidFill>
            <a:schemeClr val="tx1"/>
          </a:solidFill>
          <a:latin typeface="+mn-lt"/>
          <a:ea typeface="+mn-ea"/>
          <a:cs typeface="+mn-cs"/>
        </a:defRPr>
      </a:lvl2pPr>
      <a:lvl3pPr marL="899861" algn="l" defTabSz="449931" rtl="0" eaLnBrk="1" latinLnBrk="0" hangingPunct="1">
        <a:defRPr sz="1771" kern="1200">
          <a:solidFill>
            <a:schemeClr val="tx1"/>
          </a:solidFill>
          <a:latin typeface="+mn-lt"/>
          <a:ea typeface="+mn-ea"/>
          <a:cs typeface="+mn-cs"/>
        </a:defRPr>
      </a:lvl3pPr>
      <a:lvl4pPr marL="1349792" algn="l" defTabSz="449931" rtl="0" eaLnBrk="1" latinLnBrk="0" hangingPunct="1">
        <a:defRPr sz="1771" kern="1200">
          <a:solidFill>
            <a:schemeClr val="tx1"/>
          </a:solidFill>
          <a:latin typeface="+mn-lt"/>
          <a:ea typeface="+mn-ea"/>
          <a:cs typeface="+mn-cs"/>
        </a:defRPr>
      </a:lvl4pPr>
      <a:lvl5pPr marL="1799722" algn="l" defTabSz="449931" rtl="0" eaLnBrk="1" latinLnBrk="0" hangingPunct="1">
        <a:defRPr sz="1771" kern="1200">
          <a:solidFill>
            <a:schemeClr val="tx1"/>
          </a:solidFill>
          <a:latin typeface="+mn-lt"/>
          <a:ea typeface="+mn-ea"/>
          <a:cs typeface="+mn-cs"/>
        </a:defRPr>
      </a:lvl5pPr>
      <a:lvl6pPr marL="2249653" algn="l" defTabSz="449931" rtl="0" eaLnBrk="1" latinLnBrk="0" hangingPunct="1">
        <a:defRPr sz="1771" kern="1200">
          <a:solidFill>
            <a:schemeClr val="tx1"/>
          </a:solidFill>
          <a:latin typeface="+mn-lt"/>
          <a:ea typeface="+mn-ea"/>
          <a:cs typeface="+mn-cs"/>
        </a:defRPr>
      </a:lvl6pPr>
      <a:lvl7pPr marL="2699583" algn="l" defTabSz="449931" rtl="0" eaLnBrk="1" latinLnBrk="0" hangingPunct="1">
        <a:defRPr sz="1771" kern="1200">
          <a:solidFill>
            <a:schemeClr val="tx1"/>
          </a:solidFill>
          <a:latin typeface="+mn-lt"/>
          <a:ea typeface="+mn-ea"/>
          <a:cs typeface="+mn-cs"/>
        </a:defRPr>
      </a:lvl7pPr>
      <a:lvl8pPr marL="3149514" algn="l" defTabSz="449931" rtl="0" eaLnBrk="1" latinLnBrk="0" hangingPunct="1">
        <a:defRPr sz="1771" kern="1200">
          <a:solidFill>
            <a:schemeClr val="tx1"/>
          </a:solidFill>
          <a:latin typeface="+mn-lt"/>
          <a:ea typeface="+mn-ea"/>
          <a:cs typeface="+mn-cs"/>
        </a:defRPr>
      </a:lvl8pPr>
      <a:lvl9pPr marL="3599444" algn="l" defTabSz="449931" rtl="0" eaLnBrk="1" latinLnBrk="0" hangingPunct="1">
        <a:defRPr sz="17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a:solidFill>
                  <a:srgbClr val="1B75BC"/>
                </a:solidFill>
              </a:rPr>
              <a:t>Model Laravel</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Eloquent ORM</a:t>
            </a:r>
            <a:endParaRPr lang="id-ID" sz="4400" b="0" strike="noStrike" spc="-1">
              <a:latin typeface="Arial"/>
            </a:endParaRPr>
          </a:p>
        </p:txBody>
      </p:sp>
      <p:sp>
        <p:nvSpPr>
          <p:cNvPr id="312" name="CustomShape 2"/>
          <p:cNvSpPr/>
          <p:nvPr/>
        </p:nvSpPr>
        <p:spPr>
          <a:xfrm>
            <a:off x="1055520" y="2298240"/>
            <a:ext cx="9886680" cy="374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50000"/>
              </a:lnSpc>
            </a:pPr>
            <a:r>
              <a:rPr lang="id-ID" sz="3200" b="0" strike="noStrike" spc="-1">
                <a:solidFill>
                  <a:srgbClr val="000000"/>
                </a:solidFill>
                <a:latin typeface="Times New Roman"/>
                <a:ea typeface="DejaVu Sans"/>
              </a:rPr>
              <a:t>ORM (Object Relational Mapping) bisa melakukan operasi CRUD ke database tanpa harus menulis SQL Command. ORM inilah yang bertugas untuk menulis SQL Command untuk kita. Laravel menggunakan ORM yang bernama Eloquent.</a:t>
            </a: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Maping Model (1)</a:t>
            </a:r>
            <a:endParaRPr lang="id-ID" sz="4400" b="0" strike="noStrike" spc="-1">
              <a:latin typeface="Arial"/>
            </a:endParaRPr>
          </a:p>
        </p:txBody>
      </p:sp>
      <p:sp>
        <p:nvSpPr>
          <p:cNvPr id="3" name="TextBox 2">
            <a:extLst>
              <a:ext uri="{FF2B5EF4-FFF2-40B4-BE49-F238E27FC236}">
                <a16:creationId xmlns:a16="http://schemas.microsoft.com/office/drawing/2014/main" id="{0F20EC09-09EF-E2D0-738D-7B43C402AB77}"/>
              </a:ext>
            </a:extLst>
          </p:cNvPr>
          <p:cNvSpPr txBox="1"/>
          <p:nvPr/>
        </p:nvSpPr>
        <p:spPr>
          <a:xfrm>
            <a:off x="722970" y="1508403"/>
            <a:ext cx="10552140" cy="5632311"/>
          </a:xfrm>
          <a:prstGeom prst="rect">
            <a:avLst/>
          </a:prstGeom>
          <a:noFill/>
        </p:spPr>
        <p:txBody>
          <a:bodyPr wrap="square">
            <a:spAutoFit/>
          </a:bodyPr>
          <a:lstStyle/>
          <a:p>
            <a:r>
              <a:rPr lang="en-US" b="0">
                <a:solidFill>
                  <a:srgbClr val="24292E"/>
                </a:solidFill>
                <a:effectLst/>
                <a:latin typeface="Consolas" panose="020B0609020204030204" pitchFamily="49" charset="0"/>
              </a:rPr>
              <a:t>&lt;?php</a:t>
            </a:r>
          </a:p>
          <a:p>
            <a:r>
              <a:rPr lang="en-US" b="0">
                <a:solidFill>
                  <a:srgbClr val="D73A49"/>
                </a:solidFill>
                <a:effectLst/>
                <a:latin typeface="Consolas" panose="020B0609020204030204" pitchFamily="49" charset="0"/>
              </a:rPr>
              <a:t>namespace</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App\Models</a:t>
            </a:r>
            <a:r>
              <a:rPr lang="en-US" b="0">
                <a:solidFill>
                  <a:srgbClr val="24292E"/>
                </a:solidFill>
                <a:effectLst/>
                <a:latin typeface="Consolas" panose="020B0609020204030204" pitchFamily="49" charset="0"/>
              </a:rPr>
              <a:t>;</a:t>
            </a:r>
          </a:p>
          <a:p>
            <a:r>
              <a:rPr lang="en-US" b="0">
                <a:solidFill>
                  <a:srgbClr val="D73A49"/>
                </a:solidFill>
                <a:effectLst/>
                <a:latin typeface="Consolas" panose="020B0609020204030204" pitchFamily="49" charset="0"/>
              </a:rPr>
              <a:t>use</a:t>
            </a:r>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Illuminate\Database\Eloquent\Factories\HasFactory</a:t>
            </a:r>
            <a:r>
              <a:rPr lang="en-US" b="0">
                <a:solidFill>
                  <a:srgbClr val="24292E"/>
                </a:solidFill>
                <a:effectLst/>
                <a:latin typeface="Consolas" panose="020B0609020204030204" pitchFamily="49" charset="0"/>
              </a:rPr>
              <a:t>;</a:t>
            </a:r>
          </a:p>
          <a:p>
            <a:r>
              <a:rPr lang="en-US" b="0">
                <a:solidFill>
                  <a:srgbClr val="D73A49"/>
                </a:solidFill>
                <a:effectLst/>
                <a:latin typeface="Consolas" panose="020B0609020204030204" pitchFamily="49" charset="0"/>
              </a:rPr>
              <a:t>use</a:t>
            </a:r>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Illuminate\Database\Eloquent\Model</a:t>
            </a:r>
            <a:r>
              <a:rPr lang="en-US" b="0">
                <a:solidFill>
                  <a:srgbClr val="24292E"/>
                </a:solidFill>
                <a:effectLst/>
                <a:latin typeface="Consolas" panose="020B0609020204030204" pitchFamily="49" charset="0"/>
              </a:rPr>
              <a:t>;</a:t>
            </a:r>
          </a:p>
          <a:p>
            <a:br>
              <a:rPr lang="en-US" b="0">
                <a:solidFill>
                  <a:srgbClr val="24292E"/>
                </a:solidFill>
                <a:effectLst/>
                <a:latin typeface="Consolas" panose="020B0609020204030204" pitchFamily="49" charset="0"/>
              </a:rPr>
            </a:br>
            <a:r>
              <a:rPr lang="en-US" b="0">
                <a:solidFill>
                  <a:srgbClr val="D73A49"/>
                </a:solidFill>
                <a:effectLst/>
                <a:latin typeface="Consolas" panose="020B0609020204030204" pitchFamily="49" charset="0"/>
              </a:rPr>
              <a:t>class</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Divisi</a:t>
            </a:r>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extends</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Model</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use</a:t>
            </a:r>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HasFactory</a:t>
            </a:r>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    </a:t>
            </a:r>
            <a:r>
              <a:rPr lang="en-US" b="0">
                <a:solidFill>
                  <a:srgbClr val="6A737D"/>
                </a:solidFill>
                <a:effectLst/>
                <a:latin typeface="Consolas" panose="020B0609020204030204" pitchFamily="49" charset="0"/>
              </a:rPr>
              <a:t>//mapping ke tabel ybs</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protected</a:t>
            </a:r>
            <a:r>
              <a:rPr lang="en-US" b="0">
                <a:solidFill>
                  <a:srgbClr val="24292E"/>
                </a:solidFill>
                <a:effectLst/>
                <a:latin typeface="Consolas" panose="020B0609020204030204" pitchFamily="49" charset="0"/>
              </a:rPr>
              <a:t> $table </a:t>
            </a:r>
            <a:r>
              <a:rPr lang="en-US" b="0">
                <a:solidFill>
                  <a:srgbClr val="D73A49"/>
                </a:solidFill>
                <a:effectLst/>
                <a:latin typeface="Consolas" panose="020B0609020204030204" pitchFamily="49" charset="0"/>
              </a:rPr>
              <a:t>=</a:t>
            </a:r>
            <a:r>
              <a:rPr lang="en-US" b="0">
                <a:solidFill>
                  <a:srgbClr val="24292E"/>
                </a:solidFill>
                <a:effectLst/>
                <a:latin typeface="Consolas" panose="020B0609020204030204" pitchFamily="49" charset="0"/>
              </a:rPr>
              <a:t> </a:t>
            </a:r>
            <a:r>
              <a:rPr lang="en-US" b="0">
                <a:solidFill>
                  <a:srgbClr val="032F62"/>
                </a:solidFill>
                <a:effectLst/>
                <a:latin typeface="Consolas" panose="020B0609020204030204" pitchFamily="49" charset="0"/>
              </a:rPr>
              <a:t>'divisi'</a:t>
            </a:r>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    </a:t>
            </a:r>
            <a:r>
              <a:rPr lang="en-US" b="0">
                <a:solidFill>
                  <a:srgbClr val="6A737D"/>
                </a:solidFill>
                <a:effectLst/>
                <a:latin typeface="Consolas" panose="020B0609020204030204" pitchFamily="49" charset="0"/>
              </a:rPr>
              <a:t>//masukkan kolom2 pada table ybs</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protected</a:t>
            </a:r>
            <a:r>
              <a:rPr lang="en-US" b="0">
                <a:solidFill>
                  <a:srgbClr val="24292E"/>
                </a:solidFill>
                <a:effectLst/>
                <a:latin typeface="Consolas" panose="020B0609020204030204" pitchFamily="49" charset="0"/>
              </a:rPr>
              <a:t> $fillable </a:t>
            </a:r>
            <a:r>
              <a:rPr lang="en-US" b="0">
                <a:solidFill>
                  <a:srgbClr val="D73A49"/>
                </a:solidFill>
                <a:effectLst/>
                <a:latin typeface="Consolas" panose="020B0609020204030204" pitchFamily="49" charset="0"/>
              </a:rPr>
              <a:t>=</a:t>
            </a:r>
            <a:r>
              <a:rPr lang="en-US" b="0">
                <a:solidFill>
                  <a:srgbClr val="24292E"/>
                </a:solidFill>
                <a:effectLst/>
                <a:latin typeface="Consolas" panose="020B0609020204030204" pitchFamily="49" charset="0"/>
              </a:rPr>
              <a:t> [</a:t>
            </a:r>
          </a:p>
          <a:p>
            <a:r>
              <a:rPr lang="en-US" b="0">
                <a:solidFill>
                  <a:srgbClr val="24292E"/>
                </a:solidFill>
                <a:effectLst/>
                <a:latin typeface="Consolas" panose="020B0609020204030204" pitchFamily="49" charset="0"/>
              </a:rPr>
              <a:t>        </a:t>
            </a:r>
            <a:r>
              <a:rPr lang="en-US" b="0">
                <a:solidFill>
                  <a:srgbClr val="032F62"/>
                </a:solidFill>
                <a:effectLst/>
                <a:latin typeface="Consolas" panose="020B0609020204030204" pitchFamily="49" charset="0"/>
              </a:rPr>
              <a:t>'nama'</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    ];</a:t>
            </a:r>
          </a:p>
          <a:p>
            <a:br>
              <a:rPr lang="en-US" b="0">
                <a:solidFill>
                  <a:srgbClr val="24292E"/>
                </a:solidFill>
                <a:effectLst/>
                <a:latin typeface="Consolas" panose="020B0609020204030204" pitchFamily="49" charset="0"/>
              </a:rPr>
            </a:br>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public</a:t>
            </a:r>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function</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pegawai</a:t>
            </a:r>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    {</a:t>
            </a:r>
          </a:p>
          <a:p>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return</a:t>
            </a:r>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$this</a:t>
            </a:r>
            <a:r>
              <a:rPr lang="en-US" b="0">
                <a:solidFill>
                  <a:srgbClr val="D73A49"/>
                </a:solidFill>
                <a:effectLst/>
                <a:latin typeface="Consolas" panose="020B0609020204030204" pitchFamily="49" charset="0"/>
              </a:rPr>
              <a:t>-&gt;</a:t>
            </a:r>
            <a:r>
              <a:rPr lang="en-US" b="0">
                <a:solidFill>
                  <a:srgbClr val="6F42C1"/>
                </a:solidFill>
                <a:effectLst/>
                <a:latin typeface="Consolas" panose="020B0609020204030204" pitchFamily="49" charset="0"/>
              </a:rPr>
              <a:t>hasMany</a:t>
            </a:r>
            <a:r>
              <a:rPr lang="en-US" b="0">
                <a:solidFill>
                  <a:srgbClr val="24292E"/>
                </a:solidFill>
                <a:effectLst/>
                <a:latin typeface="Consolas" panose="020B0609020204030204" pitchFamily="49" charset="0"/>
              </a:rPr>
              <a:t>(</a:t>
            </a:r>
            <a:r>
              <a:rPr lang="en-US" b="0">
                <a:solidFill>
                  <a:srgbClr val="005CC5"/>
                </a:solidFill>
                <a:effectLst/>
                <a:latin typeface="Consolas" panose="020B0609020204030204" pitchFamily="49" charset="0"/>
              </a:rPr>
              <a:t>Pegawai</a:t>
            </a:r>
            <a:r>
              <a:rPr lang="en-US" b="0">
                <a:solidFill>
                  <a:srgbClr val="D73A49"/>
                </a:solidFill>
                <a:effectLst/>
                <a:latin typeface="Consolas" panose="020B0609020204030204" pitchFamily="49" charset="0"/>
              </a:rPr>
              <a:t>::class</a:t>
            </a:r>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    }</a:t>
            </a:r>
          </a:p>
          <a:p>
            <a:r>
              <a:rPr lang="en-US" b="0">
                <a:solidFill>
                  <a:srgbClr val="24292E"/>
                </a:solidFill>
                <a:effectLst/>
                <a:latin typeface="Consolas" panose="020B0609020204030204" pitchFamily="49" charset="0"/>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Maping Model (2)</a:t>
            </a:r>
            <a:endParaRPr lang="id-ID" sz="4400" b="0" strike="noStrike" spc="-1">
              <a:latin typeface="Arial"/>
            </a:endParaRPr>
          </a:p>
        </p:txBody>
      </p:sp>
      <p:sp>
        <p:nvSpPr>
          <p:cNvPr id="5" name="TextBox 4">
            <a:extLst>
              <a:ext uri="{FF2B5EF4-FFF2-40B4-BE49-F238E27FC236}">
                <a16:creationId xmlns:a16="http://schemas.microsoft.com/office/drawing/2014/main" id="{CCD6EA50-23D8-0908-206F-A9A25D411E7D}"/>
              </a:ext>
            </a:extLst>
          </p:cNvPr>
          <p:cNvSpPr txBox="1"/>
          <p:nvPr/>
        </p:nvSpPr>
        <p:spPr>
          <a:xfrm>
            <a:off x="600120" y="1672209"/>
            <a:ext cx="8397576" cy="5355312"/>
          </a:xfrm>
          <a:prstGeom prst="rect">
            <a:avLst/>
          </a:prstGeom>
          <a:noFill/>
        </p:spPr>
        <p:txBody>
          <a:bodyPr wrap="square">
            <a:spAutoFit/>
          </a:bodyPr>
          <a:lstStyle/>
          <a:p>
            <a:r>
              <a:rPr lang="en-US" b="0">
                <a:solidFill>
                  <a:srgbClr val="24292E"/>
                </a:solidFill>
                <a:effectLst/>
                <a:latin typeface="Consolas" panose="020B0609020204030204" pitchFamily="49" charset="0"/>
              </a:rPr>
              <a:t>&lt;?php</a:t>
            </a:r>
          </a:p>
          <a:p>
            <a:r>
              <a:rPr lang="en-US" b="0">
                <a:solidFill>
                  <a:srgbClr val="D73A49"/>
                </a:solidFill>
                <a:effectLst/>
                <a:latin typeface="Consolas" panose="020B0609020204030204" pitchFamily="49" charset="0"/>
              </a:rPr>
              <a:t>namespace</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App\Models</a:t>
            </a:r>
            <a:r>
              <a:rPr lang="en-US" b="0">
                <a:solidFill>
                  <a:srgbClr val="24292E"/>
                </a:solidFill>
                <a:effectLst/>
                <a:latin typeface="Consolas" panose="020B0609020204030204" pitchFamily="49" charset="0"/>
              </a:rPr>
              <a:t>;</a:t>
            </a:r>
          </a:p>
          <a:p>
            <a:r>
              <a:rPr lang="en-US" b="0">
                <a:solidFill>
                  <a:srgbClr val="D73A49"/>
                </a:solidFill>
                <a:effectLst/>
                <a:latin typeface="Consolas" panose="020B0609020204030204" pitchFamily="49" charset="0"/>
              </a:rPr>
              <a:t>use</a:t>
            </a:r>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Illuminate\Database\Eloquent\Factories\HasFactory</a:t>
            </a:r>
            <a:r>
              <a:rPr lang="en-US" b="0">
                <a:solidFill>
                  <a:srgbClr val="24292E"/>
                </a:solidFill>
                <a:effectLst/>
                <a:latin typeface="Consolas" panose="020B0609020204030204" pitchFamily="49" charset="0"/>
              </a:rPr>
              <a:t>;</a:t>
            </a:r>
          </a:p>
          <a:p>
            <a:r>
              <a:rPr lang="en-US" b="0">
                <a:solidFill>
                  <a:srgbClr val="D73A49"/>
                </a:solidFill>
                <a:effectLst/>
                <a:latin typeface="Consolas" panose="020B0609020204030204" pitchFamily="49" charset="0"/>
              </a:rPr>
              <a:t>use</a:t>
            </a:r>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Illuminate\Database\Eloquent\Model</a:t>
            </a:r>
            <a:r>
              <a:rPr lang="en-US" b="0">
                <a:solidFill>
                  <a:srgbClr val="24292E"/>
                </a:solidFill>
                <a:effectLst/>
                <a:latin typeface="Consolas" panose="020B0609020204030204" pitchFamily="49" charset="0"/>
              </a:rPr>
              <a:t>;</a:t>
            </a:r>
          </a:p>
          <a:p>
            <a:r>
              <a:rPr lang="en-US" b="0">
                <a:solidFill>
                  <a:srgbClr val="D73A49"/>
                </a:solidFill>
                <a:effectLst/>
                <a:latin typeface="Consolas" panose="020B0609020204030204" pitchFamily="49" charset="0"/>
              </a:rPr>
              <a:t>class</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Jabatan</a:t>
            </a:r>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extends</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Model</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use</a:t>
            </a:r>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HasFactory</a:t>
            </a:r>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    </a:t>
            </a:r>
            <a:r>
              <a:rPr lang="en-US" b="0">
                <a:solidFill>
                  <a:srgbClr val="6A737D"/>
                </a:solidFill>
                <a:effectLst/>
                <a:latin typeface="Consolas" panose="020B0609020204030204" pitchFamily="49" charset="0"/>
              </a:rPr>
              <a:t>//mapping ke tabel ybs</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protected</a:t>
            </a:r>
            <a:r>
              <a:rPr lang="en-US" b="0">
                <a:solidFill>
                  <a:srgbClr val="24292E"/>
                </a:solidFill>
                <a:effectLst/>
                <a:latin typeface="Consolas" panose="020B0609020204030204" pitchFamily="49" charset="0"/>
              </a:rPr>
              <a:t> $table </a:t>
            </a:r>
            <a:r>
              <a:rPr lang="en-US" b="0">
                <a:solidFill>
                  <a:srgbClr val="D73A49"/>
                </a:solidFill>
                <a:effectLst/>
                <a:latin typeface="Consolas" panose="020B0609020204030204" pitchFamily="49" charset="0"/>
              </a:rPr>
              <a:t>=</a:t>
            </a:r>
            <a:r>
              <a:rPr lang="en-US" b="0">
                <a:solidFill>
                  <a:srgbClr val="24292E"/>
                </a:solidFill>
                <a:effectLst/>
                <a:latin typeface="Consolas" panose="020B0609020204030204" pitchFamily="49" charset="0"/>
              </a:rPr>
              <a:t> </a:t>
            </a:r>
            <a:r>
              <a:rPr lang="en-US" b="0">
                <a:solidFill>
                  <a:srgbClr val="032F62"/>
                </a:solidFill>
                <a:effectLst/>
                <a:latin typeface="Consolas" panose="020B0609020204030204" pitchFamily="49" charset="0"/>
              </a:rPr>
              <a:t>'jabatan'</a:t>
            </a:r>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    </a:t>
            </a:r>
            <a:r>
              <a:rPr lang="en-US" b="0">
                <a:solidFill>
                  <a:srgbClr val="6A737D"/>
                </a:solidFill>
                <a:effectLst/>
                <a:latin typeface="Consolas" panose="020B0609020204030204" pitchFamily="49" charset="0"/>
              </a:rPr>
              <a:t>//masukkan kolom2 pada table ybs</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protected</a:t>
            </a:r>
            <a:r>
              <a:rPr lang="en-US" b="0">
                <a:solidFill>
                  <a:srgbClr val="24292E"/>
                </a:solidFill>
                <a:effectLst/>
                <a:latin typeface="Consolas" panose="020B0609020204030204" pitchFamily="49" charset="0"/>
              </a:rPr>
              <a:t> $fillable </a:t>
            </a:r>
            <a:r>
              <a:rPr lang="en-US" b="0">
                <a:solidFill>
                  <a:srgbClr val="D73A49"/>
                </a:solidFill>
                <a:effectLst/>
                <a:latin typeface="Consolas" panose="020B0609020204030204" pitchFamily="49" charset="0"/>
              </a:rPr>
              <a:t>=</a:t>
            </a:r>
            <a:r>
              <a:rPr lang="en-US" b="0">
                <a:solidFill>
                  <a:srgbClr val="24292E"/>
                </a:solidFill>
                <a:effectLst/>
                <a:latin typeface="Consolas" panose="020B0609020204030204" pitchFamily="49" charset="0"/>
              </a:rPr>
              <a:t> [</a:t>
            </a:r>
          </a:p>
          <a:p>
            <a:r>
              <a:rPr lang="en-US" b="0">
                <a:solidFill>
                  <a:srgbClr val="24292E"/>
                </a:solidFill>
                <a:effectLst/>
                <a:latin typeface="Consolas" panose="020B0609020204030204" pitchFamily="49" charset="0"/>
              </a:rPr>
              <a:t>        </a:t>
            </a:r>
            <a:r>
              <a:rPr lang="en-US" b="0">
                <a:solidFill>
                  <a:srgbClr val="032F62"/>
                </a:solidFill>
                <a:effectLst/>
                <a:latin typeface="Consolas" panose="020B0609020204030204" pitchFamily="49" charset="0"/>
              </a:rPr>
              <a:t>'nama'</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    ];</a:t>
            </a:r>
          </a:p>
          <a:p>
            <a:br>
              <a:rPr lang="en-US" b="0">
                <a:solidFill>
                  <a:srgbClr val="24292E"/>
                </a:solidFill>
                <a:effectLst/>
                <a:latin typeface="Consolas" panose="020B0609020204030204" pitchFamily="49" charset="0"/>
              </a:rPr>
            </a:br>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public</a:t>
            </a:r>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function</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pegawai</a:t>
            </a:r>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    {</a:t>
            </a:r>
          </a:p>
          <a:p>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return</a:t>
            </a:r>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$this</a:t>
            </a:r>
            <a:r>
              <a:rPr lang="en-US" b="0">
                <a:solidFill>
                  <a:srgbClr val="D73A49"/>
                </a:solidFill>
                <a:effectLst/>
                <a:latin typeface="Consolas" panose="020B0609020204030204" pitchFamily="49" charset="0"/>
              </a:rPr>
              <a:t>-&gt;</a:t>
            </a:r>
            <a:r>
              <a:rPr lang="en-US" b="0">
                <a:solidFill>
                  <a:srgbClr val="6F42C1"/>
                </a:solidFill>
                <a:effectLst/>
                <a:latin typeface="Consolas" panose="020B0609020204030204" pitchFamily="49" charset="0"/>
              </a:rPr>
              <a:t>hasMany</a:t>
            </a:r>
            <a:r>
              <a:rPr lang="en-US" b="0">
                <a:solidFill>
                  <a:srgbClr val="24292E"/>
                </a:solidFill>
                <a:effectLst/>
                <a:latin typeface="Consolas" panose="020B0609020204030204" pitchFamily="49" charset="0"/>
              </a:rPr>
              <a:t>(</a:t>
            </a:r>
            <a:r>
              <a:rPr lang="en-US" b="0">
                <a:solidFill>
                  <a:srgbClr val="005CC5"/>
                </a:solidFill>
                <a:effectLst/>
                <a:latin typeface="Consolas" panose="020B0609020204030204" pitchFamily="49" charset="0"/>
              </a:rPr>
              <a:t>Pegawai</a:t>
            </a:r>
            <a:r>
              <a:rPr lang="en-US" b="0">
                <a:solidFill>
                  <a:srgbClr val="D73A49"/>
                </a:solidFill>
                <a:effectLst/>
                <a:latin typeface="Consolas" panose="020B0609020204030204" pitchFamily="49" charset="0"/>
              </a:rPr>
              <a:t>::class</a:t>
            </a:r>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    }</a:t>
            </a:r>
          </a:p>
          <a:p>
            <a:r>
              <a:rPr lang="en-US" b="0">
                <a:solidFill>
                  <a:srgbClr val="24292E"/>
                </a:solidFill>
                <a:effectLst/>
                <a:latin typeface="Consolas" panose="020B0609020204030204" pitchFamily="49" charset="0"/>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Maping Model (3)</a:t>
            </a:r>
            <a:endParaRPr lang="id-ID" sz="4400" b="0" strike="noStrike" spc="-1">
              <a:latin typeface="Arial"/>
            </a:endParaRPr>
          </a:p>
        </p:txBody>
      </p:sp>
      <p:sp>
        <p:nvSpPr>
          <p:cNvPr id="5" name="TextBox 4">
            <a:extLst>
              <a:ext uri="{FF2B5EF4-FFF2-40B4-BE49-F238E27FC236}">
                <a16:creationId xmlns:a16="http://schemas.microsoft.com/office/drawing/2014/main" id="{DF6B5540-788C-D716-0864-2D2F0E1B3FC7}"/>
              </a:ext>
            </a:extLst>
          </p:cNvPr>
          <p:cNvSpPr txBox="1"/>
          <p:nvPr/>
        </p:nvSpPr>
        <p:spPr>
          <a:xfrm>
            <a:off x="600120" y="1483370"/>
            <a:ext cx="10797840" cy="6001643"/>
          </a:xfrm>
          <a:prstGeom prst="rect">
            <a:avLst/>
          </a:prstGeom>
          <a:noFill/>
        </p:spPr>
        <p:txBody>
          <a:bodyPr wrap="square">
            <a:spAutoFit/>
          </a:bodyPr>
          <a:lstStyle/>
          <a:p>
            <a:r>
              <a:rPr lang="en-US" sz="1600" b="0">
                <a:solidFill>
                  <a:srgbClr val="24292E"/>
                </a:solidFill>
                <a:effectLst/>
                <a:latin typeface="Consolas" panose="020B0609020204030204" pitchFamily="49" charset="0"/>
              </a:rPr>
              <a:t>&lt;?php</a:t>
            </a:r>
          </a:p>
          <a:p>
            <a:r>
              <a:rPr lang="en-US" sz="1600" b="0">
                <a:solidFill>
                  <a:srgbClr val="D73A49"/>
                </a:solidFill>
                <a:effectLst/>
                <a:latin typeface="Consolas" panose="020B0609020204030204" pitchFamily="49" charset="0"/>
              </a:rPr>
              <a:t>namespace</a:t>
            </a:r>
            <a:r>
              <a:rPr lang="en-US" sz="1600" b="0">
                <a:solidFill>
                  <a:srgbClr val="24292E"/>
                </a:solidFill>
                <a:effectLst/>
                <a:latin typeface="Consolas" panose="020B0609020204030204" pitchFamily="49" charset="0"/>
              </a:rPr>
              <a:t> </a:t>
            </a:r>
            <a:r>
              <a:rPr lang="en-US" sz="1600" b="0">
                <a:solidFill>
                  <a:srgbClr val="6F42C1"/>
                </a:solidFill>
                <a:effectLst/>
                <a:latin typeface="Consolas" panose="020B0609020204030204" pitchFamily="49" charset="0"/>
              </a:rPr>
              <a:t>App\Models</a:t>
            </a:r>
            <a:r>
              <a:rPr lang="en-US" sz="1600" b="0">
                <a:solidFill>
                  <a:srgbClr val="24292E"/>
                </a:solidFill>
                <a:effectLst/>
                <a:latin typeface="Consolas" panose="020B0609020204030204" pitchFamily="49" charset="0"/>
              </a:rPr>
              <a:t>;</a:t>
            </a:r>
          </a:p>
          <a:p>
            <a:r>
              <a:rPr lang="en-US" sz="1600" b="0">
                <a:solidFill>
                  <a:srgbClr val="D73A49"/>
                </a:solidFill>
                <a:effectLst/>
                <a:latin typeface="Consolas" panose="020B0609020204030204" pitchFamily="49" charset="0"/>
              </a:rPr>
              <a:t>use</a:t>
            </a:r>
            <a:r>
              <a:rPr lang="en-US" sz="1600" b="0">
                <a:solidFill>
                  <a:srgbClr val="24292E"/>
                </a:solidFill>
                <a:effectLst/>
                <a:latin typeface="Consolas" panose="020B0609020204030204" pitchFamily="49" charset="0"/>
              </a:rPr>
              <a:t> </a:t>
            </a:r>
            <a:r>
              <a:rPr lang="en-US" sz="1600" b="0">
                <a:solidFill>
                  <a:srgbClr val="005CC5"/>
                </a:solidFill>
                <a:effectLst/>
                <a:latin typeface="Consolas" panose="020B0609020204030204" pitchFamily="49" charset="0"/>
              </a:rPr>
              <a:t>Illuminate\Database\Eloquent\Factories\HasFactory</a:t>
            </a:r>
            <a:r>
              <a:rPr lang="en-US" sz="1600" b="0">
                <a:solidFill>
                  <a:srgbClr val="24292E"/>
                </a:solidFill>
                <a:effectLst/>
                <a:latin typeface="Consolas" panose="020B0609020204030204" pitchFamily="49" charset="0"/>
              </a:rPr>
              <a:t>;</a:t>
            </a:r>
          </a:p>
          <a:p>
            <a:r>
              <a:rPr lang="en-US" sz="1600" b="0">
                <a:solidFill>
                  <a:srgbClr val="D73A49"/>
                </a:solidFill>
                <a:effectLst/>
                <a:latin typeface="Consolas" panose="020B0609020204030204" pitchFamily="49" charset="0"/>
              </a:rPr>
              <a:t>use</a:t>
            </a:r>
            <a:r>
              <a:rPr lang="en-US" sz="1600" b="0">
                <a:solidFill>
                  <a:srgbClr val="24292E"/>
                </a:solidFill>
                <a:effectLst/>
                <a:latin typeface="Consolas" panose="020B0609020204030204" pitchFamily="49" charset="0"/>
              </a:rPr>
              <a:t> </a:t>
            </a:r>
            <a:r>
              <a:rPr lang="en-US" sz="1600" b="0">
                <a:solidFill>
                  <a:srgbClr val="005CC5"/>
                </a:solidFill>
                <a:effectLst/>
                <a:latin typeface="Consolas" panose="020B0609020204030204" pitchFamily="49" charset="0"/>
              </a:rPr>
              <a:t>Illuminate\Database\Eloquent\Model</a:t>
            </a:r>
            <a:r>
              <a:rPr lang="en-US" sz="1600" b="0">
                <a:solidFill>
                  <a:srgbClr val="24292E"/>
                </a:solidFill>
                <a:effectLst/>
                <a:latin typeface="Consolas" panose="020B0609020204030204" pitchFamily="49" charset="0"/>
              </a:rPr>
              <a:t>;</a:t>
            </a:r>
            <a:br>
              <a:rPr lang="en-US" sz="1600" b="0">
                <a:solidFill>
                  <a:srgbClr val="24292E"/>
                </a:solidFill>
                <a:effectLst/>
                <a:latin typeface="Consolas" panose="020B0609020204030204" pitchFamily="49" charset="0"/>
              </a:rPr>
            </a:br>
            <a:r>
              <a:rPr lang="en-US" sz="1600" b="0">
                <a:solidFill>
                  <a:srgbClr val="D73A49"/>
                </a:solidFill>
                <a:effectLst/>
                <a:latin typeface="Consolas" panose="020B0609020204030204" pitchFamily="49" charset="0"/>
              </a:rPr>
              <a:t>class</a:t>
            </a:r>
            <a:r>
              <a:rPr lang="en-US" sz="1600" b="0">
                <a:solidFill>
                  <a:srgbClr val="24292E"/>
                </a:solidFill>
                <a:effectLst/>
                <a:latin typeface="Consolas" panose="020B0609020204030204" pitchFamily="49" charset="0"/>
              </a:rPr>
              <a:t> </a:t>
            </a:r>
            <a:r>
              <a:rPr lang="en-US" sz="1600" b="0">
                <a:solidFill>
                  <a:srgbClr val="6F42C1"/>
                </a:solidFill>
                <a:effectLst/>
                <a:latin typeface="Consolas" panose="020B0609020204030204" pitchFamily="49" charset="0"/>
              </a:rPr>
              <a:t>Pegawai</a:t>
            </a:r>
            <a:r>
              <a:rPr lang="en-US" sz="1600" b="0">
                <a:solidFill>
                  <a:srgbClr val="24292E"/>
                </a:solidFill>
                <a:effectLst/>
                <a:latin typeface="Consolas" panose="020B0609020204030204" pitchFamily="49" charset="0"/>
              </a:rPr>
              <a:t> </a:t>
            </a:r>
            <a:r>
              <a:rPr lang="en-US" sz="1600" b="0">
                <a:solidFill>
                  <a:srgbClr val="D73A49"/>
                </a:solidFill>
                <a:effectLst/>
                <a:latin typeface="Consolas" panose="020B0609020204030204" pitchFamily="49" charset="0"/>
              </a:rPr>
              <a:t>extends</a:t>
            </a:r>
            <a:r>
              <a:rPr lang="en-US" sz="1600" b="0">
                <a:solidFill>
                  <a:srgbClr val="24292E"/>
                </a:solidFill>
                <a:effectLst/>
                <a:latin typeface="Consolas" panose="020B0609020204030204" pitchFamily="49" charset="0"/>
              </a:rPr>
              <a:t> </a:t>
            </a:r>
            <a:r>
              <a:rPr lang="en-US" sz="1600" b="0">
                <a:solidFill>
                  <a:srgbClr val="6F42C1"/>
                </a:solidFill>
                <a:effectLst/>
                <a:latin typeface="Consolas" panose="020B0609020204030204" pitchFamily="49" charset="0"/>
              </a:rPr>
              <a:t>Model</a:t>
            </a:r>
            <a:endParaRPr lang="en-US" sz="1600" b="0">
              <a:solidFill>
                <a:srgbClr val="24292E"/>
              </a:solidFill>
              <a:effectLst/>
              <a:latin typeface="Consolas" panose="020B0609020204030204" pitchFamily="49" charset="0"/>
            </a:endParaRPr>
          </a:p>
          <a:p>
            <a:r>
              <a:rPr lang="en-US" sz="1600" b="0">
                <a:solidFill>
                  <a:srgbClr val="24292E"/>
                </a:solidFill>
                <a:effectLst/>
                <a:latin typeface="Consolas" panose="020B0609020204030204" pitchFamily="49" charset="0"/>
              </a:rPr>
              <a:t>{</a:t>
            </a:r>
          </a:p>
          <a:p>
            <a:r>
              <a:rPr lang="en-US" sz="1600" b="0">
                <a:solidFill>
                  <a:srgbClr val="24292E"/>
                </a:solidFill>
                <a:effectLst/>
                <a:latin typeface="Consolas" panose="020B0609020204030204" pitchFamily="49" charset="0"/>
              </a:rPr>
              <a:t>    </a:t>
            </a:r>
            <a:r>
              <a:rPr lang="en-US" sz="1600" b="0">
                <a:solidFill>
                  <a:srgbClr val="D73A49"/>
                </a:solidFill>
                <a:effectLst/>
                <a:latin typeface="Consolas" panose="020B0609020204030204" pitchFamily="49" charset="0"/>
              </a:rPr>
              <a:t>use</a:t>
            </a:r>
            <a:r>
              <a:rPr lang="en-US" sz="1600" b="0">
                <a:solidFill>
                  <a:srgbClr val="24292E"/>
                </a:solidFill>
                <a:effectLst/>
                <a:latin typeface="Consolas" panose="020B0609020204030204" pitchFamily="49" charset="0"/>
              </a:rPr>
              <a:t> </a:t>
            </a:r>
            <a:r>
              <a:rPr lang="en-US" sz="1600" b="0">
                <a:solidFill>
                  <a:srgbClr val="005CC5"/>
                </a:solidFill>
                <a:effectLst/>
                <a:latin typeface="Consolas" panose="020B0609020204030204" pitchFamily="49" charset="0"/>
              </a:rPr>
              <a:t>HasFactory</a:t>
            </a:r>
            <a:r>
              <a:rPr lang="en-US" sz="1600" b="0">
                <a:solidFill>
                  <a:srgbClr val="24292E"/>
                </a:solidFill>
                <a:effectLst/>
                <a:latin typeface="Consolas" panose="020B0609020204030204" pitchFamily="49" charset="0"/>
              </a:rPr>
              <a:t>;</a:t>
            </a:r>
          </a:p>
          <a:p>
            <a:r>
              <a:rPr lang="en-US" sz="1600" b="0">
                <a:solidFill>
                  <a:srgbClr val="24292E"/>
                </a:solidFill>
                <a:effectLst/>
                <a:latin typeface="Consolas" panose="020B0609020204030204" pitchFamily="49" charset="0"/>
              </a:rPr>
              <a:t>    </a:t>
            </a:r>
            <a:r>
              <a:rPr lang="en-US" sz="1600" b="0">
                <a:solidFill>
                  <a:srgbClr val="6A737D"/>
                </a:solidFill>
                <a:effectLst/>
                <a:latin typeface="Consolas" panose="020B0609020204030204" pitchFamily="49" charset="0"/>
              </a:rPr>
              <a:t>//mapping ke tabel ybs</a:t>
            </a:r>
            <a:endParaRPr lang="en-US" sz="1600" b="0">
              <a:solidFill>
                <a:srgbClr val="24292E"/>
              </a:solidFill>
              <a:effectLst/>
              <a:latin typeface="Consolas" panose="020B0609020204030204" pitchFamily="49" charset="0"/>
            </a:endParaRPr>
          </a:p>
          <a:p>
            <a:r>
              <a:rPr lang="en-US" sz="1600" b="0">
                <a:solidFill>
                  <a:srgbClr val="24292E"/>
                </a:solidFill>
                <a:effectLst/>
                <a:latin typeface="Consolas" panose="020B0609020204030204" pitchFamily="49" charset="0"/>
              </a:rPr>
              <a:t>    </a:t>
            </a:r>
            <a:r>
              <a:rPr lang="en-US" sz="1600" b="0">
                <a:solidFill>
                  <a:srgbClr val="D73A49"/>
                </a:solidFill>
                <a:effectLst/>
                <a:latin typeface="Consolas" panose="020B0609020204030204" pitchFamily="49" charset="0"/>
              </a:rPr>
              <a:t>protected</a:t>
            </a:r>
            <a:r>
              <a:rPr lang="en-US" sz="1600" b="0">
                <a:solidFill>
                  <a:srgbClr val="24292E"/>
                </a:solidFill>
                <a:effectLst/>
                <a:latin typeface="Consolas" panose="020B0609020204030204" pitchFamily="49" charset="0"/>
              </a:rPr>
              <a:t> $table </a:t>
            </a:r>
            <a:r>
              <a:rPr lang="en-US" sz="1600" b="0">
                <a:solidFill>
                  <a:srgbClr val="D73A49"/>
                </a:solidFill>
                <a:effectLst/>
                <a:latin typeface="Consolas" panose="020B0609020204030204" pitchFamily="49" charset="0"/>
              </a:rPr>
              <a:t>=</a:t>
            </a:r>
            <a:r>
              <a:rPr lang="en-US" sz="1600" b="0">
                <a:solidFill>
                  <a:srgbClr val="24292E"/>
                </a:solidFill>
                <a:effectLst/>
                <a:latin typeface="Consolas" panose="020B0609020204030204" pitchFamily="49" charset="0"/>
              </a:rPr>
              <a:t> </a:t>
            </a:r>
            <a:r>
              <a:rPr lang="en-US" sz="1600" b="0">
                <a:solidFill>
                  <a:srgbClr val="032F62"/>
                </a:solidFill>
                <a:effectLst/>
                <a:latin typeface="Consolas" panose="020B0609020204030204" pitchFamily="49" charset="0"/>
              </a:rPr>
              <a:t>'pegawai'</a:t>
            </a:r>
            <a:r>
              <a:rPr lang="en-US" sz="1600" b="0">
                <a:solidFill>
                  <a:srgbClr val="24292E"/>
                </a:solidFill>
                <a:effectLst/>
                <a:latin typeface="Consolas" panose="020B0609020204030204" pitchFamily="49" charset="0"/>
              </a:rPr>
              <a:t>;</a:t>
            </a:r>
          </a:p>
          <a:p>
            <a:r>
              <a:rPr lang="en-US" sz="1600" b="0">
                <a:solidFill>
                  <a:srgbClr val="24292E"/>
                </a:solidFill>
                <a:effectLst/>
                <a:latin typeface="Consolas" panose="020B0609020204030204" pitchFamily="49" charset="0"/>
              </a:rPr>
              <a:t>    </a:t>
            </a:r>
            <a:r>
              <a:rPr lang="en-US" sz="1600" b="0">
                <a:solidFill>
                  <a:srgbClr val="6A737D"/>
                </a:solidFill>
                <a:effectLst/>
                <a:latin typeface="Consolas" panose="020B0609020204030204" pitchFamily="49" charset="0"/>
              </a:rPr>
              <a:t>//masukkan kolom2 pada table ybs</a:t>
            </a:r>
            <a:endParaRPr lang="en-US" sz="1600" b="0">
              <a:solidFill>
                <a:srgbClr val="24292E"/>
              </a:solidFill>
              <a:effectLst/>
              <a:latin typeface="Consolas" panose="020B0609020204030204" pitchFamily="49" charset="0"/>
            </a:endParaRPr>
          </a:p>
          <a:p>
            <a:r>
              <a:rPr lang="en-US" sz="1600" b="0">
                <a:solidFill>
                  <a:srgbClr val="24292E"/>
                </a:solidFill>
                <a:effectLst/>
                <a:latin typeface="Consolas" panose="020B0609020204030204" pitchFamily="49" charset="0"/>
              </a:rPr>
              <a:t>    </a:t>
            </a:r>
            <a:r>
              <a:rPr lang="en-US" sz="1600" b="0">
                <a:solidFill>
                  <a:srgbClr val="D73A49"/>
                </a:solidFill>
                <a:effectLst/>
                <a:latin typeface="Consolas" panose="020B0609020204030204" pitchFamily="49" charset="0"/>
              </a:rPr>
              <a:t>protected</a:t>
            </a:r>
            <a:r>
              <a:rPr lang="en-US" sz="1600" b="0">
                <a:solidFill>
                  <a:srgbClr val="24292E"/>
                </a:solidFill>
                <a:effectLst/>
                <a:latin typeface="Consolas" panose="020B0609020204030204" pitchFamily="49" charset="0"/>
              </a:rPr>
              <a:t> $fillable </a:t>
            </a:r>
            <a:r>
              <a:rPr lang="en-US" sz="1600" b="0">
                <a:solidFill>
                  <a:srgbClr val="D73A49"/>
                </a:solidFill>
                <a:effectLst/>
                <a:latin typeface="Consolas" panose="020B0609020204030204" pitchFamily="49" charset="0"/>
              </a:rPr>
              <a:t>=</a:t>
            </a:r>
            <a:r>
              <a:rPr lang="en-US" sz="1600" b="0">
                <a:solidFill>
                  <a:srgbClr val="24292E"/>
                </a:solidFill>
                <a:effectLst/>
                <a:latin typeface="Consolas" panose="020B0609020204030204" pitchFamily="49" charset="0"/>
              </a:rPr>
              <a:t> [</a:t>
            </a:r>
          </a:p>
          <a:p>
            <a:r>
              <a:rPr lang="en-US" sz="1600" b="0">
                <a:solidFill>
                  <a:srgbClr val="24292E"/>
                </a:solidFill>
                <a:effectLst/>
                <a:latin typeface="Consolas" panose="020B0609020204030204" pitchFamily="49" charset="0"/>
              </a:rPr>
              <a:t>        </a:t>
            </a:r>
            <a:r>
              <a:rPr lang="en-US" sz="1600" b="0">
                <a:solidFill>
                  <a:srgbClr val="032F62"/>
                </a:solidFill>
                <a:effectLst/>
                <a:latin typeface="Consolas" panose="020B0609020204030204" pitchFamily="49" charset="0"/>
              </a:rPr>
              <a:t>'nip'</a:t>
            </a:r>
            <a:r>
              <a:rPr lang="en-US" sz="1600" b="0">
                <a:solidFill>
                  <a:srgbClr val="24292E"/>
                </a:solidFill>
                <a:effectLst/>
                <a:latin typeface="Consolas" panose="020B0609020204030204" pitchFamily="49" charset="0"/>
              </a:rPr>
              <a:t>,</a:t>
            </a:r>
            <a:r>
              <a:rPr lang="en-US" sz="1600" b="0">
                <a:solidFill>
                  <a:srgbClr val="032F62"/>
                </a:solidFill>
                <a:effectLst/>
                <a:latin typeface="Consolas" panose="020B0609020204030204" pitchFamily="49" charset="0"/>
              </a:rPr>
              <a:t>'nama'</a:t>
            </a:r>
            <a:r>
              <a:rPr lang="en-US" sz="1600" b="0">
                <a:solidFill>
                  <a:srgbClr val="24292E"/>
                </a:solidFill>
                <a:effectLst/>
                <a:latin typeface="Consolas" panose="020B0609020204030204" pitchFamily="49" charset="0"/>
              </a:rPr>
              <a:t>,</a:t>
            </a:r>
            <a:r>
              <a:rPr lang="en-US" sz="1600" b="0">
                <a:solidFill>
                  <a:srgbClr val="032F62"/>
                </a:solidFill>
                <a:effectLst/>
                <a:latin typeface="Consolas" panose="020B0609020204030204" pitchFamily="49" charset="0"/>
              </a:rPr>
              <a:t>'gender'</a:t>
            </a:r>
            <a:r>
              <a:rPr lang="en-US" sz="1600" b="0">
                <a:solidFill>
                  <a:srgbClr val="24292E"/>
                </a:solidFill>
                <a:effectLst/>
                <a:latin typeface="Consolas" panose="020B0609020204030204" pitchFamily="49" charset="0"/>
              </a:rPr>
              <a:t>,</a:t>
            </a:r>
            <a:r>
              <a:rPr lang="en-US" sz="1600" b="0">
                <a:solidFill>
                  <a:srgbClr val="032F62"/>
                </a:solidFill>
                <a:effectLst/>
                <a:latin typeface="Consolas" panose="020B0609020204030204" pitchFamily="49" charset="0"/>
              </a:rPr>
              <a:t>'jabatan_id'</a:t>
            </a:r>
            <a:r>
              <a:rPr lang="en-US" sz="1600" b="0">
                <a:solidFill>
                  <a:srgbClr val="24292E"/>
                </a:solidFill>
                <a:effectLst/>
                <a:latin typeface="Consolas" panose="020B0609020204030204" pitchFamily="49" charset="0"/>
              </a:rPr>
              <a:t>,</a:t>
            </a:r>
          </a:p>
          <a:p>
            <a:r>
              <a:rPr lang="en-US" sz="1600" b="0">
                <a:solidFill>
                  <a:srgbClr val="24292E"/>
                </a:solidFill>
                <a:effectLst/>
                <a:latin typeface="Consolas" panose="020B0609020204030204" pitchFamily="49" charset="0"/>
              </a:rPr>
              <a:t>        </a:t>
            </a:r>
            <a:r>
              <a:rPr lang="en-US" sz="1600" b="0">
                <a:solidFill>
                  <a:srgbClr val="032F62"/>
                </a:solidFill>
                <a:effectLst/>
                <a:latin typeface="Consolas" panose="020B0609020204030204" pitchFamily="49" charset="0"/>
              </a:rPr>
              <a:t>'divisi_id'</a:t>
            </a:r>
            <a:r>
              <a:rPr lang="en-US" sz="1600" b="0">
                <a:solidFill>
                  <a:srgbClr val="24292E"/>
                </a:solidFill>
                <a:effectLst/>
                <a:latin typeface="Consolas" panose="020B0609020204030204" pitchFamily="49" charset="0"/>
              </a:rPr>
              <a:t>,</a:t>
            </a:r>
            <a:r>
              <a:rPr lang="en-US" sz="1600" b="0">
                <a:solidFill>
                  <a:srgbClr val="032F62"/>
                </a:solidFill>
                <a:effectLst/>
                <a:latin typeface="Consolas" panose="020B0609020204030204" pitchFamily="49" charset="0"/>
              </a:rPr>
              <a:t>'alamat'</a:t>
            </a:r>
            <a:r>
              <a:rPr lang="en-US" sz="1600" b="0">
                <a:solidFill>
                  <a:srgbClr val="24292E"/>
                </a:solidFill>
                <a:effectLst/>
                <a:latin typeface="Consolas" panose="020B0609020204030204" pitchFamily="49" charset="0"/>
              </a:rPr>
              <a:t>,</a:t>
            </a:r>
            <a:r>
              <a:rPr lang="en-US" sz="1600" b="0">
                <a:solidFill>
                  <a:srgbClr val="032F62"/>
                </a:solidFill>
                <a:effectLst/>
                <a:latin typeface="Consolas" panose="020B0609020204030204" pitchFamily="49" charset="0"/>
              </a:rPr>
              <a:t>'foto'</a:t>
            </a:r>
            <a:endParaRPr lang="en-US" sz="1600" b="0">
              <a:solidFill>
                <a:srgbClr val="24292E"/>
              </a:solidFill>
              <a:effectLst/>
              <a:latin typeface="Consolas" panose="020B0609020204030204" pitchFamily="49" charset="0"/>
            </a:endParaRPr>
          </a:p>
          <a:p>
            <a:r>
              <a:rPr lang="en-US" sz="1600" b="0">
                <a:solidFill>
                  <a:srgbClr val="24292E"/>
                </a:solidFill>
                <a:effectLst/>
                <a:latin typeface="Consolas" panose="020B0609020204030204" pitchFamily="49" charset="0"/>
              </a:rPr>
              <a:t>    ];</a:t>
            </a:r>
            <a:br>
              <a:rPr lang="en-US" sz="1600" b="0">
                <a:solidFill>
                  <a:srgbClr val="24292E"/>
                </a:solidFill>
                <a:effectLst/>
                <a:latin typeface="Consolas" panose="020B0609020204030204" pitchFamily="49" charset="0"/>
              </a:rPr>
            </a:br>
            <a:r>
              <a:rPr lang="en-US" sz="1600" b="0">
                <a:solidFill>
                  <a:srgbClr val="24292E"/>
                </a:solidFill>
                <a:effectLst/>
                <a:latin typeface="Consolas" panose="020B0609020204030204" pitchFamily="49" charset="0"/>
              </a:rPr>
              <a:t>    </a:t>
            </a:r>
            <a:r>
              <a:rPr lang="en-US" sz="1600" b="0">
                <a:solidFill>
                  <a:srgbClr val="D73A49"/>
                </a:solidFill>
                <a:effectLst/>
                <a:latin typeface="Consolas" panose="020B0609020204030204" pitchFamily="49" charset="0"/>
              </a:rPr>
              <a:t>public</a:t>
            </a:r>
            <a:r>
              <a:rPr lang="en-US" sz="1600" b="0">
                <a:solidFill>
                  <a:srgbClr val="24292E"/>
                </a:solidFill>
                <a:effectLst/>
                <a:latin typeface="Consolas" panose="020B0609020204030204" pitchFamily="49" charset="0"/>
              </a:rPr>
              <a:t> </a:t>
            </a:r>
            <a:r>
              <a:rPr lang="en-US" sz="1600" b="0">
                <a:solidFill>
                  <a:srgbClr val="D73A49"/>
                </a:solidFill>
                <a:effectLst/>
                <a:latin typeface="Consolas" panose="020B0609020204030204" pitchFamily="49" charset="0"/>
              </a:rPr>
              <a:t>function</a:t>
            </a:r>
            <a:r>
              <a:rPr lang="en-US" sz="1600" b="0">
                <a:solidFill>
                  <a:srgbClr val="24292E"/>
                </a:solidFill>
                <a:effectLst/>
                <a:latin typeface="Consolas" panose="020B0609020204030204" pitchFamily="49" charset="0"/>
              </a:rPr>
              <a:t> </a:t>
            </a:r>
            <a:r>
              <a:rPr lang="en-US" sz="1600" b="0">
                <a:solidFill>
                  <a:srgbClr val="6F42C1"/>
                </a:solidFill>
                <a:effectLst/>
                <a:latin typeface="Consolas" panose="020B0609020204030204" pitchFamily="49" charset="0"/>
              </a:rPr>
              <a:t>divisi</a:t>
            </a:r>
            <a:r>
              <a:rPr lang="en-US" sz="1600" b="0">
                <a:solidFill>
                  <a:srgbClr val="24292E"/>
                </a:solidFill>
                <a:effectLst/>
                <a:latin typeface="Consolas" panose="020B0609020204030204" pitchFamily="49" charset="0"/>
              </a:rPr>
              <a:t>()</a:t>
            </a:r>
          </a:p>
          <a:p>
            <a:r>
              <a:rPr lang="en-US" sz="1600" b="0">
                <a:solidFill>
                  <a:srgbClr val="24292E"/>
                </a:solidFill>
                <a:effectLst/>
                <a:latin typeface="Consolas" panose="020B0609020204030204" pitchFamily="49" charset="0"/>
              </a:rPr>
              <a:t>    {</a:t>
            </a:r>
          </a:p>
          <a:p>
            <a:r>
              <a:rPr lang="en-US" sz="1600" b="0">
                <a:solidFill>
                  <a:srgbClr val="24292E"/>
                </a:solidFill>
                <a:effectLst/>
                <a:latin typeface="Consolas" panose="020B0609020204030204" pitchFamily="49" charset="0"/>
              </a:rPr>
              <a:t>        </a:t>
            </a:r>
            <a:r>
              <a:rPr lang="en-US" sz="1600" b="0">
                <a:solidFill>
                  <a:srgbClr val="D73A49"/>
                </a:solidFill>
                <a:effectLst/>
                <a:latin typeface="Consolas" panose="020B0609020204030204" pitchFamily="49" charset="0"/>
              </a:rPr>
              <a:t>return</a:t>
            </a:r>
            <a:r>
              <a:rPr lang="en-US" sz="1600" b="0">
                <a:solidFill>
                  <a:srgbClr val="24292E"/>
                </a:solidFill>
                <a:effectLst/>
                <a:latin typeface="Consolas" panose="020B0609020204030204" pitchFamily="49" charset="0"/>
              </a:rPr>
              <a:t> </a:t>
            </a:r>
            <a:r>
              <a:rPr lang="en-US" sz="1600" b="0">
                <a:solidFill>
                  <a:srgbClr val="005CC5"/>
                </a:solidFill>
                <a:effectLst/>
                <a:latin typeface="Consolas" panose="020B0609020204030204" pitchFamily="49" charset="0"/>
              </a:rPr>
              <a:t>$this</a:t>
            </a:r>
            <a:r>
              <a:rPr lang="en-US" sz="1600" b="0">
                <a:solidFill>
                  <a:srgbClr val="D73A49"/>
                </a:solidFill>
                <a:effectLst/>
                <a:latin typeface="Consolas" panose="020B0609020204030204" pitchFamily="49" charset="0"/>
              </a:rPr>
              <a:t>-&gt;</a:t>
            </a:r>
            <a:r>
              <a:rPr lang="en-US" sz="1600" b="0">
                <a:solidFill>
                  <a:srgbClr val="6F42C1"/>
                </a:solidFill>
                <a:effectLst/>
                <a:latin typeface="Consolas" panose="020B0609020204030204" pitchFamily="49" charset="0"/>
              </a:rPr>
              <a:t>belongsTo</a:t>
            </a:r>
            <a:r>
              <a:rPr lang="en-US" sz="1600" b="0">
                <a:solidFill>
                  <a:srgbClr val="24292E"/>
                </a:solidFill>
                <a:effectLst/>
                <a:latin typeface="Consolas" panose="020B0609020204030204" pitchFamily="49" charset="0"/>
              </a:rPr>
              <a:t>(</a:t>
            </a:r>
            <a:r>
              <a:rPr lang="en-US" sz="1600" b="0">
                <a:solidFill>
                  <a:srgbClr val="005CC5"/>
                </a:solidFill>
                <a:effectLst/>
                <a:latin typeface="Consolas" panose="020B0609020204030204" pitchFamily="49" charset="0"/>
              </a:rPr>
              <a:t>Divisi</a:t>
            </a:r>
            <a:r>
              <a:rPr lang="en-US" sz="1600" b="0">
                <a:solidFill>
                  <a:srgbClr val="D73A49"/>
                </a:solidFill>
                <a:effectLst/>
                <a:latin typeface="Consolas" panose="020B0609020204030204" pitchFamily="49" charset="0"/>
              </a:rPr>
              <a:t>::class</a:t>
            </a:r>
            <a:r>
              <a:rPr lang="en-US" sz="1600" b="0">
                <a:solidFill>
                  <a:srgbClr val="24292E"/>
                </a:solidFill>
                <a:effectLst/>
                <a:latin typeface="Consolas" panose="020B0609020204030204" pitchFamily="49" charset="0"/>
              </a:rPr>
              <a:t>);</a:t>
            </a:r>
          </a:p>
          <a:p>
            <a:r>
              <a:rPr lang="en-US" sz="1600" b="0">
                <a:solidFill>
                  <a:srgbClr val="24292E"/>
                </a:solidFill>
                <a:effectLst/>
                <a:latin typeface="Consolas" panose="020B0609020204030204" pitchFamily="49" charset="0"/>
              </a:rPr>
              <a:t>    }</a:t>
            </a:r>
          </a:p>
          <a:p>
            <a:br>
              <a:rPr lang="en-US" sz="1600" b="0">
                <a:solidFill>
                  <a:srgbClr val="24292E"/>
                </a:solidFill>
                <a:effectLst/>
                <a:latin typeface="Consolas" panose="020B0609020204030204" pitchFamily="49" charset="0"/>
              </a:rPr>
            </a:br>
            <a:r>
              <a:rPr lang="en-US" sz="1600" b="0">
                <a:solidFill>
                  <a:srgbClr val="24292E"/>
                </a:solidFill>
                <a:effectLst/>
                <a:latin typeface="Consolas" panose="020B0609020204030204" pitchFamily="49" charset="0"/>
              </a:rPr>
              <a:t>    </a:t>
            </a:r>
            <a:r>
              <a:rPr lang="en-US" sz="1600" b="0">
                <a:solidFill>
                  <a:srgbClr val="D73A49"/>
                </a:solidFill>
                <a:effectLst/>
                <a:latin typeface="Consolas" panose="020B0609020204030204" pitchFamily="49" charset="0"/>
              </a:rPr>
              <a:t>public</a:t>
            </a:r>
            <a:r>
              <a:rPr lang="en-US" sz="1600" b="0">
                <a:solidFill>
                  <a:srgbClr val="24292E"/>
                </a:solidFill>
                <a:effectLst/>
                <a:latin typeface="Consolas" panose="020B0609020204030204" pitchFamily="49" charset="0"/>
              </a:rPr>
              <a:t> </a:t>
            </a:r>
            <a:r>
              <a:rPr lang="en-US" sz="1600" b="0">
                <a:solidFill>
                  <a:srgbClr val="D73A49"/>
                </a:solidFill>
                <a:effectLst/>
                <a:latin typeface="Consolas" panose="020B0609020204030204" pitchFamily="49" charset="0"/>
              </a:rPr>
              <a:t>function</a:t>
            </a:r>
            <a:r>
              <a:rPr lang="en-US" sz="1600" b="0">
                <a:solidFill>
                  <a:srgbClr val="24292E"/>
                </a:solidFill>
                <a:effectLst/>
                <a:latin typeface="Consolas" panose="020B0609020204030204" pitchFamily="49" charset="0"/>
              </a:rPr>
              <a:t> </a:t>
            </a:r>
            <a:r>
              <a:rPr lang="en-US" sz="1600" b="0">
                <a:solidFill>
                  <a:srgbClr val="6F42C1"/>
                </a:solidFill>
                <a:effectLst/>
                <a:latin typeface="Consolas" panose="020B0609020204030204" pitchFamily="49" charset="0"/>
              </a:rPr>
              <a:t>jabatan</a:t>
            </a:r>
            <a:r>
              <a:rPr lang="en-US" sz="1600" b="0">
                <a:solidFill>
                  <a:srgbClr val="24292E"/>
                </a:solidFill>
                <a:effectLst/>
                <a:latin typeface="Consolas" panose="020B0609020204030204" pitchFamily="49" charset="0"/>
              </a:rPr>
              <a:t>()</a:t>
            </a:r>
          </a:p>
          <a:p>
            <a:r>
              <a:rPr lang="en-US" sz="1600" b="0">
                <a:solidFill>
                  <a:srgbClr val="24292E"/>
                </a:solidFill>
                <a:effectLst/>
                <a:latin typeface="Consolas" panose="020B0609020204030204" pitchFamily="49" charset="0"/>
              </a:rPr>
              <a:t>    {</a:t>
            </a:r>
          </a:p>
          <a:p>
            <a:r>
              <a:rPr lang="en-US" sz="1600" b="0">
                <a:solidFill>
                  <a:srgbClr val="24292E"/>
                </a:solidFill>
                <a:effectLst/>
                <a:latin typeface="Consolas" panose="020B0609020204030204" pitchFamily="49" charset="0"/>
              </a:rPr>
              <a:t>        </a:t>
            </a:r>
            <a:r>
              <a:rPr lang="en-US" sz="1600" b="0">
                <a:solidFill>
                  <a:srgbClr val="D73A49"/>
                </a:solidFill>
                <a:effectLst/>
                <a:latin typeface="Consolas" panose="020B0609020204030204" pitchFamily="49" charset="0"/>
              </a:rPr>
              <a:t>return</a:t>
            </a:r>
            <a:r>
              <a:rPr lang="en-US" sz="1600" b="0">
                <a:solidFill>
                  <a:srgbClr val="24292E"/>
                </a:solidFill>
                <a:effectLst/>
                <a:latin typeface="Consolas" panose="020B0609020204030204" pitchFamily="49" charset="0"/>
              </a:rPr>
              <a:t> </a:t>
            </a:r>
            <a:r>
              <a:rPr lang="en-US" sz="1600" b="0">
                <a:solidFill>
                  <a:srgbClr val="005CC5"/>
                </a:solidFill>
                <a:effectLst/>
                <a:latin typeface="Consolas" panose="020B0609020204030204" pitchFamily="49" charset="0"/>
              </a:rPr>
              <a:t>$this</a:t>
            </a:r>
            <a:r>
              <a:rPr lang="en-US" sz="1600" b="0">
                <a:solidFill>
                  <a:srgbClr val="D73A49"/>
                </a:solidFill>
                <a:effectLst/>
                <a:latin typeface="Consolas" panose="020B0609020204030204" pitchFamily="49" charset="0"/>
              </a:rPr>
              <a:t>-&gt;</a:t>
            </a:r>
            <a:r>
              <a:rPr lang="en-US" sz="1600" b="0">
                <a:solidFill>
                  <a:srgbClr val="6F42C1"/>
                </a:solidFill>
                <a:effectLst/>
                <a:latin typeface="Consolas" panose="020B0609020204030204" pitchFamily="49" charset="0"/>
              </a:rPr>
              <a:t>belongsTo</a:t>
            </a:r>
            <a:r>
              <a:rPr lang="en-US" sz="1600" b="0">
                <a:solidFill>
                  <a:srgbClr val="24292E"/>
                </a:solidFill>
                <a:effectLst/>
                <a:latin typeface="Consolas" panose="020B0609020204030204" pitchFamily="49" charset="0"/>
              </a:rPr>
              <a:t>(</a:t>
            </a:r>
            <a:r>
              <a:rPr lang="en-US" sz="1600" b="0">
                <a:solidFill>
                  <a:srgbClr val="005CC5"/>
                </a:solidFill>
                <a:effectLst/>
                <a:latin typeface="Consolas" panose="020B0609020204030204" pitchFamily="49" charset="0"/>
              </a:rPr>
              <a:t>Jabatan</a:t>
            </a:r>
            <a:r>
              <a:rPr lang="en-US" sz="1600" b="0">
                <a:solidFill>
                  <a:srgbClr val="D73A49"/>
                </a:solidFill>
                <a:effectLst/>
                <a:latin typeface="Consolas" panose="020B0609020204030204" pitchFamily="49" charset="0"/>
              </a:rPr>
              <a:t>::class</a:t>
            </a:r>
            <a:r>
              <a:rPr lang="en-US" sz="1600" b="0">
                <a:solidFill>
                  <a:srgbClr val="24292E"/>
                </a:solidFill>
                <a:effectLst/>
                <a:latin typeface="Consolas" panose="020B0609020204030204" pitchFamily="49" charset="0"/>
              </a:rPr>
              <a:t>);</a:t>
            </a:r>
          </a:p>
          <a:p>
            <a:r>
              <a:rPr lang="en-US" sz="1600" b="0">
                <a:solidFill>
                  <a:srgbClr val="24292E"/>
                </a:solidFill>
                <a:effectLst/>
                <a:latin typeface="Consolas" panose="020B0609020204030204" pitchFamily="49" charset="0"/>
              </a:rPr>
              <a:t>    }</a:t>
            </a:r>
          </a:p>
          <a:p>
            <a:r>
              <a:rPr lang="en-US" sz="1600" b="0">
                <a:solidFill>
                  <a:srgbClr val="24292E"/>
                </a:solidFill>
                <a:effectLst/>
                <a:latin typeface="Consolas" panose="020B0609020204030204" pitchFamily="49" charset="0"/>
              </a:rPr>
              <a:t>}</a:t>
            </a:r>
            <a:endParaRPr lang="en-US" b="0">
              <a:solidFill>
                <a:srgbClr val="24292E"/>
              </a:solidFill>
              <a:effectLst/>
              <a:latin typeface="Consolas" panose="020B0609020204030204" pitchFamily="49"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Referensi</a:t>
            </a:r>
            <a:endParaRPr lang="id-ID" sz="4400" b="0" strike="noStrike" spc="-1">
              <a:latin typeface="Arial"/>
            </a:endParaRPr>
          </a:p>
        </p:txBody>
      </p:sp>
      <p:sp>
        <p:nvSpPr>
          <p:cNvPr id="364"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365" name="CustomShape 3"/>
          <p:cNvSpPr/>
          <p:nvPr/>
        </p:nvSpPr>
        <p:spPr>
          <a:xfrm>
            <a:off x="599040" y="2040840"/>
            <a:ext cx="10738800" cy="30917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https://laravel.com/</a:t>
            </a:r>
            <a:endParaRPr lang="id-ID" sz="3200" b="0" strike="noStrike" spc="-1" dirty="0">
              <a:latin typeface="Arial"/>
            </a:endParaRP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https://id-laravel.com/</a:t>
            </a:r>
            <a:endParaRPr lang="en-US" sz="3200" b="0" strike="noStrike" spc="-1" dirty="0">
              <a:solidFill>
                <a:srgbClr val="000000"/>
              </a:solidFill>
              <a:latin typeface="Times New Roman"/>
              <a:ea typeface="DejaVu Sans"/>
            </a:endParaRPr>
          </a:p>
          <a:p>
            <a:pPr marL="432000" indent="-323280">
              <a:lnSpc>
                <a:spcPct val="100000"/>
              </a:lnSpc>
              <a:spcAft>
                <a:spcPts val="1406"/>
              </a:spcAft>
              <a:buClr>
                <a:srgbClr val="04617B"/>
              </a:buClr>
              <a:buSzPct val="45000"/>
              <a:buFont typeface="Wingdings" charset="2"/>
              <a:buChar char=""/>
            </a:pPr>
            <a:r>
              <a:rPr lang="id-ID" sz="3200" spc="-1" dirty="0">
                <a:solidFill>
                  <a:srgbClr val="000000"/>
                </a:solidFill>
                <a:latin typeface="Times New Roman"/>
                <a:ea typeface="DejaVu Sans"/>
              </a:rPr>
              <a:t>https://itsolutionstuff.com/</a:t>
            </a: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Laravel The PHP Framework For Web Artisan, Muhammad Azamuddin dan Hafid Mukhlasin</a:t>
            </a:r>
            <a:r>
              <a:rPr lang="id-ID" sz="3200" b="0" strike="noStrike" spc="-1">
                <a:solidFill>
                  <a:srgbClr val="000000"/>
                </a:solidFill>
                <a:latin typeface="Times New Roman"/>
                <a:ea typeface="DejaVu Sans"/>
              </a:rPr>
              <a:t>, 2018</a:t>
            </a:r>
            <a:endParaRPr lang="id-ID" sz="3200" b="0" strike="noStrike" spc="-1" dirty="0">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600120" y="0"/>
            <a:ext cx="10797840" cy="1261440"/>
          </a:xfrm>
          <a:prstGeom prst="rect">
            <a:avLst/>
          </a:prstGeom>
          <a:noFill/>
          <a:ln>
            <a:noFill/>
          </a:ln>
          <a:effectLst>
            <a:outerShdw blurRad="40000" dist="23040" dir="5400000" rotWithShape="0">
              <a:srgbClr val="000000">
                <a:alpha val="35000"/>
              </a:srgbClr>
            </a:outerShdw>
          </a:effectLst>
          <a:scene3d>
            <a:camera prst="orthographicFront">
              <a:rot lat="0" lon="0" rev="0"/>
            </a:camera>
            <a:lightRig rig="threePt" dir="t">
              <a:rot lat="0" lon="0" rev="1200000"/>
            </a:lightRig>
          </a:scene3d>
          <a:sp3d>
            <a:bevelT w="63500" h="25400"/>
          </a:sp3d>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dirty="0">
                <a:solidFill>
                  <a:srgbClr val="FFFFFF"/>
                </a:solidFill>
                <a:latin typeface="Arial"/>
                <a:ea typeface="DejaVu Sans"/>
              </a:rPr>
              <a:t>Bekerja dengan Database</a:t>
            </a:r>
            <a:endParaRPr lang="id-ID" sz="4400" b="0" strike="noStrike" spc="-1" dirty="0">
              <a:latin typeface="Arial"/>
            </a:endParaRPr>
          </a:p>
        </p:txBody>
      </p:sp>
      <p:graphicFrame>
        <p:nvGraphicFramePr>
          <p:cNvPr id="8" name="Diagram8"/>
          <p:cNvGraphicFramePr/>
          <p:nvPr/>
        </p:nvGraphicFramePr>
        <p:xfrm>
          <a:off x="2237760" y="2207160"/>
          <a:ext cx="7522200" cy="4112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Desain Database</a:t>
            </a:r>
            <a:endParaRPr lang="id-ID" sz="4400" b="0" strike="noStrike" spc="-1">
              <a:latin typeface="Arial"/>
            </a:endParaRPr>
          </a:p>
        </p:txBody>
      </p:sp>
      <p:pic>
        <p:nvPicPr>
          <p:cNvPr id="4" name="Picture 3">
            <a:extLst>
              <a:ext uri="{FF2B5EF4-FFF2-40B4-BE49-F238E27FC236}">
                <a16:creationId xmlns:a16="http://schemas.microsoft.com/office/drawing/2014/main" id="{9C0EB610-53CC-D8D0-9BB2-B546FE938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502" y="2107335"/>
            <a:ext cx="7077075" cy="45815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Koneksi Database</a:t>
            </a:r>
            <a:endParaRPr lang="id-ID" sz="4400" b="0" strike="noStrike" spc="-1">
              <a:latin typeface="Arial"/>
            </a:endParaRPr>
          </a:p>
        </p:txBody>
      </p:sp>
      <p:sp>
        <p:nvSpPr>
          <p:cNvPr id="306" name="CustomShape 2"/>
          <p:cNvSpPr/>
          <p:nvPr/>
        </p:nvSpPr>
        <p:spPr>
          <a:xfrm>
            <a:off x="2567160" y="1894320"/>
            <a:ext cx="6864120" cy="447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id-ID" sz="3200" b="0" strike="noStrike" spc="-1" dirty="0">
                <a:solidFill>
                  <a:srgbClr val="000000"/>
                </a:solidFill>
                <a:latin typeface="Courier New"/>
                <a:ea typeface="DejaVu Sans"/>
              </a:rPr>
              <a:t>DB_CONNECTION=mysql</a:t>
            </a:r>
            <a:endParaRPr lang="id-ID" sz="3200" b="0" strike="noStrike" spc="-1" dirty="0">
              <a:latin typeface="Arial"/>
            </a:endParaRPr>
          </a:p>
          <a:p>
            <a:pPr>
              <a:lnSpc>
                <a:spcPct val="150000"/>
              </a:lnSpc>
            </a:pPr>
            <a:r>
              <a:rPr lang="id-ID" sz="3200" b="0" strike="noStrike" spc="-1" dirty="0">
                <a:solidFill>
                  <a:srgbClr val="000000"/>
                </a:solidFill>
                <a:latin typeface="Courier New"/>
                <a:ea typeface="DejaVu Sans"/>
              </a:rPr>
              <a:t>DB_HOST=localhost</a:t>
            </a:r>
            <a:endParaRPr lang="id-ID" sz="3200" b="0" strike="noStrike" spc="-1" dirty="0">
              <a:latin typeface="Arial"/>
            </a:endParaRPr>
          </a:p>
          <a:p>
            <a:pPr>
              <a:lnSpc>
                <a:spcPct val="150000"/>
              </a:lnSpc>
            </a:pPr>
            <a:r>
              <a:rPr lang="id-ID" sz="3200" b="0" strike="noStrike" spc="-1" dirty="0">
                <a:solidFill>
                  <a:srgbClr val="000000"/>
                </a:solidFill>
                <a:latin typeface="Courier New"/>
                <a:ea typeface="DejaVu Sans"/>
              </a:rPr>
              <a:t>DB_PORT=3306</a:t>
            </a:r>
            <a:endParaRPr lang="id-ID" sz="3200" b="0" strike="noStrike" spc="-1" dirty="0">
              <a:latin typeface="Arial"/>
            </a:endParaRPr>
          </a:p>
          <a:p>
            <a:pPr>
              <a:lnSpc>
                <a:spcPct val="150000"/>
              </a:lnSpc>
            </a:pPr>
            <a:r>
              <a:rPr lang="id-ID" sz="3200" b="0" strike="noStrike" spc="-1" dirty="0">
                <a:solidFill>
                  <a:srgbClr val="000000"/>
                </a:solidFill>
                <a:latin typeface="Courier New"/>
                <a:ea typeface="DejaVu Sans"/>
              </a:rPr>
              <a:t>DB_</a:t>
            </a:r>
            <a:r>
              <a:rPr lang="id-ID" sz="3200" b="0" strike="noStrike" spc="-1">
                <a:solidFill>
                  <a:srgbClr val="000000"/>
                </a:solidFill>
                <a:latin typeface="Courier New"/>
                <a:ea typeface="DejaVu Sans"/>
              </a:rPr>
              <a:t>DATABASE=</a:t>
            </a:r>
            <a:r>
              <a:rPr lang="en-US" sz="3200" spc="-1">
                <a:solidFill>
                  <a:srgbClr val="000000"/>
                </a:solidFill>
                <a:latin typeface="Courier New"/>
                <a:ea typeface="DejaVu Sans"/>
              </a:rPr>
              <a:t>simpeg_laravel</a:t>
            </a:r>
            <a:endParaRPr lang="id-ID" sz="3200" b="0" strike="noStrike" spc="-1" dirty="0">
              <a:latin typeface="Arial"/>
            </a:endParaRPr>
          </a:p>
          <a:p>
            <a:pPr>
              <a:lnSpc>
                <a:spcPct val="150000"/>
              </a:lnSpc>
            </a:pPr>
            <a:r>
              <a:rPr lang="id-ID" sz="3200" b="0" strike="noStrike" spc="-1" dirty="0">
                <a:solidFill>
                  <a:srgbClr val="000000"/>
                </a:solidFill>
                <a:latin typeface="Courier New"/>
                <a:ea typeface="DejaVu Sans"/>
              </a:rPr>
              <a:t>DB_USERNAME=root</a:t>
            </a:r>
            <a:endParaRPr lang="id-ID" sz="3200" b="0" strike="noStrike" spc="-1" dirty="0">
              <a:latin typeface="Arial"/>
            </a:endParaRPr>
          </a:p>
          <a:p>
            <a:pPr>
              <a:lnSpc>
                <a:spcPct val="150000"/>
              </a:lnSpc>
            </a:pPr>
            <a:r>
              <a:rPr lang="id-ID" sz="3200" b="0" strike="noStrike" spc="-1" dirty="0">
                <a:solidFill>
                  <a:srgbClr val="000000"/>
                </a:solidFill>
                <a:latin typeface="Courier New"/>
                <a:ea typeface="DejaVu Sans"/>
              </a:rPr>
              <a:t>DB_PASSWORD=</a:t>
            </a:r>
            <a:endParaRPr lang="id-ID" sz="3200" b="0" strike="noStrike" spc="-1" dirty="0">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Membuat Model(1)</a:t>
            </a:r>
            <a:endParaRPr lang="id-ID" sz="4400" b="0" strike="noStrike" spc="-1">
              <a:latin typeface="Arial"/>
            </a:endParaRPr>
          </a:p>
        </p:txBody>
      </p:sp>
      <p:pic>
        <p:nvPicPr>
          <p:cNvPr id="4" name="Picture 3">
            <a:extLst>
              <a:ext uri="{FF2B5EF4-FFF2-40B4-BE49-F238E27FC236}">
                <a16:creationId xmlns:a16="http://schemas.microsoft.com/office/drawing/2014/main" id="{CB2E32C5-774B-1C68-AFB4-E7AAC5F4F270}"/>
              </a:ext>
            </a:extLst>
          </p:cNvPr>
          <p:cNvPicPr>
            <a:picLocks noChangeAspect="1"/>
          </p:cNvPicPr>
          <p:nvPr/>
        </p:nvPicPr>
        <p:blipFill>
          <a:blip r:embed="rId3"/>
          <a:stretch>
            <a:fillRect/>
          </a:stretch>
        </p:blipFill>
        <p:spPr>
          <a:xfrm>
            <a:off x="250702" y="1886927"/>
            <a:ext cx="11496675" cy="45243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Membuat Model(2)</a:t>
            </a:r>
            <a:endParaRPr lang="id-ID" sz="4400" b="0" strike="noStrike" spc="-1">
              <a:latin typeface="Arial"/>
            </a:endParaRPr>
          </a:p>
        </p:txBody>
      </p:sp>
      <p:pic>
        <p:nvPicPr>
          <p:cNvPr id="4" name="Picture 3">
            <a:extLst>
              <a:ext uri="{FF2B5EF4-FFF2-40B4-BE49-F238E27FC236}">
                <a16:creationId xmlns:a16="http://schemas.microsoft.com/office/drawing/2014/main" id="{BC3ED3BC-8B4F-4C94-74B4-0FBE3387C213}"/>
              </a:ext>
            </a:extLst>
          </p:cNvPr>
          <p:cNvPicPr>
            <a:picLocks noChangeAspect="1"/>
          </p:cNvPicPr>
          <p:nvPr/>
        </p:nvPicPr>
        <p:blipFill>
          <a:blip r:embed="rId3"/>
          <a:stretch>
            <a:fillRect/>
          </a:stretch>
        </p:blipFill>
        <p:spPr>
          <a:xfrm>
            <a:off x="3554875" y="2441575"/>
            <a:ext cx="4888573" cy="31591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pc="-1">
                <a:solidFill>
                  <a:srgbClr val="FFFFFF"/>
                </a:solidFill>
                <a:latin typeface="Arial"/>
                <a:ea typeface="DejaVu Sans"/>
              </a:rPr>
              <a:t>Edit</a:t>
            </a:r>
            <a:r>
              <a:rPr lang="id-ID" sz="4400" b="1" strike="noStrike" spc="-1">
                <a:solidFill>
                  <a:srgbClr val="FFFFFF"/>
                </a:solidFill>
                <a:latin typeface="Arial"/>
                <a:ea typeface="DejaVu Sans"/>
              </a:rPr>
              <a:t> Model</a:t>
            </a:r>
            <a:r>
              <a:rPr lang="en-US" sz="4400" b="1" strike="noStrike" spc="-1">
                <a:solidFill>
                  <a:srgbClr val="FFFFFF"/>
                </a:solidFill>
                <a:latin typeface="Arial"/>
                <a:ea typeface="DejaVu Sans"/>
              </a:rPr>
              <a:t> Divisi</a:t>
            </a:r>
            <a:endParaRPr lang="id-ID" sz="4400" b="0" strike="noStrike" spc="-1">
              <a:latin typeface="Arial"/>
            </a:endParaRPr>
          </a:p>
        </p:txBody>
      </p:sp>
      <p:pic>
        <p:nvPicPr>
          <p:cNvPr id="3" name="Picture 2">
            <a:extLst>
              <a:ext uri="{FF2B5EF4-FFF2-40B4-BE49-F238E27FC236}">
                <a16:creationId xmlns:a16="http://schemas.microsoft.com/office/drawing/2014/main" id="{9D62DE90-CADD-C66E-E7C1-AED1E178B04A}"/>
              </a:ext>
            </a:extLst>
          </p:cNvPr>
          <p:cNvPicPr>
            <a:picLocks noChangeAspect="1"/>
          </p:cNvPicPr>
          <p:nvPr/>
        </p:nvPicPr>
        <p:blipFill>
          <a:blip r:embed="rId3"/>
          <a:stretch>
            <a:fillRect/>
          </a:stretch>
        </p:blipFill>
        <p:spPr>
          <a:xfrm>
            <a:off x="1991042" y="1938654"/>
            <a:ext cx="8016239" cy="4462509"/>
          </a:xfrm>
          <a:prstGeom prst="rect">
            <a:avLst/>
          </a:prstGeom>
        </p:spPr>
      </p:pic>
    </p:spTree>
    <p:extLst>
      <p:ext uri="{BB962C8B-B14F-4D97-AF65-F5344CB8AC3E}">
        <p14:creationId xmlns:p14="http://schemas.microsoft.com/office/powerpoint/2010/main" val="2307824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pc="-1">
                <a:solidFill>
                  <a:srgbClr val="FFFFFF"/>
                </a:solidFill>
                <a:latin typeface="Arial"/>
                <a:ea typeface="DejaVu Sans"/>
              </a:rPr>
              <a:t>Edit</a:t>
            </a:r>
            <a:r>
              <a:rPr lang="id-ID" sz="4400" b="1" strike="noStrike" spc="-1">
                <a:solidFill>
                  <a:srgbClr val="FFFFFF"/>
                </a:solidFill>
                <a:latin typeface="Arial"/>
                <a:ea typeface="DejaVu Sans"/>
              </a:rPr>
              <a:t> Model</a:t>
            </a:r>
            <a:r>
              <a:rPr lang="en-US" sz="4400" b="1" strike="noStrike" spc="-1">
                <a:solidFill>
                  <a:srgbClr val="FFFFFF"/>
                </a:solidFill>
                <a:latin typeface="Arial"/>
                <a:ea typeface="DejaVu Sans"/>
              </a:rPr>
              <a:t> </a:t>
            </a:r>
            <a:r>
              <a:rPr lang="en-US" sz="4400" b="1" spc="-1">
                <a:solidFill>
                  <a:srgbClr val="FFFFFF"/>
                </a:solidFill>
                <a:latin typeface="Arial"/>
                <a:ea typeface="DejaVu Sans"/>
              </a:rPr>
              <a:t>Jabatan</a:t>
            </a:r>
            <a:endParaRPr lang="id-ID" sz="4400" b="0" strike="noStrike" spc="-1">
              <a:latin typeface="Arial"/>
            </a:endParaRPr>
          </a:p>
        </p:txBody>
      </p:sp>
      <p:pic>
        <p:nvPicPr>
          <p:cNvPr id="4" name="Picture 3">
            <a:extLst>
              <a:ext uri="{FF2B5EF4-FFF2-40B4-BE49-F238E27FC236}">
                <a16:creationId xmlns:a16="http://schemas.microsoft.com/office/drawing/2014/main" id="{CB960B97-64FF-81CD-3C3C-2CE025ED0054}"/>
              </a:ext>
            </a:extLst>
          </p:cNvPr>
          <p:cNvPicPr>
            <a:picLocks noChangeAspect="1"/>
          </p:cNvPicPr>
          <p:nvPr/>
        </p:nvPicPr>
        <p:blipFill>
          <a:blip r:embed="rId3"/>
          <a:stretch>
            <a:fillRect/>
          </a:stretch>
        </p:blipFill>
        <p:spPr>
          <a:xfrm>
            <a:off x="2282851" y="1976755"/>
            <a:ext cx="7432621" cy="4454525"/>
          </a:xfrm>
          <a:prstGeom prst="rect">
            <a:avLst/>
          </a:prstGeom>
        </p:spPr>
      </p:pic>
    </p:spTree>
    <p:extLst>
      <p:ext uri="{BB962C8B-B14F-4D97-AF65-F5344CB8AC3E}">
        <p14:creationId xmlns:p14="http://schemas.microsoft.com/office/powerpoint/2010/main" val="240515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pc="-1">
                <a:solidFill>
                  <a:srgbClr val="FFFFFF"/>
                </a:solidFill>
                <a:latin typeface="Arial"/>
                <a:ea typeface="DejaVu Sans"/>
              </a:rPr>
              <a:t>Edit</a:t>
            </a:r>
            <a:r>
              <a:rPr lang="id-ID" sz="4400" b="1" strike="noStrike" spc="-1">
                <a:solidFill>
                  <a:srgbClr val="FFFFFF"/>
                </a:solidFill>
                <a:latin typeface="Arial"/>
                <a:ea typeface="DejaVu Sans"/>
              </a:rPr>
              <a:t> Model</a:t>
            </a:r>
            <a:r>
              <a:rPr lang="en-US" sz="4400" b="1" strike="noStrike" spc="-1">
                <a:solidFill>
                  <a:srgbClr val="FFFFFF"/>
                </a:solidFill>
                <a:latin typeface="Arial"/>
                <a:ea typeface="DejaVu Sans"/>
              </a:rPr>
              <a:t> Pegawai</a:t>
            </a:r>
            <a:endParaRPr lang="id-ID" sz="4400" b="0" strike="noStrike" spc="-1">
              <a:latin typeface="Arial"/>
            </a:endParaRPr>
          </a:p>
        </p:txBody>
      </p:sp>
      <p:pic>
        <p:nvPicPr>
          <p:cNvPr id="3" name="Picture 2">
            <a:extLst>
              <a:ext uri="{FF2B5EF4-FFF2-40B4-BE49-F238E27FC236}">
                <a16:creationId xmlns:a16="http://schemas.microsoft.com/office/drawing/2014/main" id="{7F8C013B-CCBA-6457-7930-AB903858680F}"/>
              </a:ext>
            </a:extLst>
          </p:cNvPr>
          <p:cNvPicPr>
            <a:picLocks noChangeAspect="1"/>
          </p:cNvPicPr>
          <p:nvPr/>
        </p:nvPicPr>
        <p:blipFill>
          <a:blip r:embed="rId3"/>
          <a:stretch>
            <a:fillRect/>
          </a:stretch>
        </p:blipFill>
        <p:spPr>
          <a:xfrm>
            <a:off x="1317298" y="1841500"/>
            <a:ext cx="9363727" cy="4620260"/>
          </a:xfrm>
          <a:prstGeom prst="rect">
            <a:avLst/>
          </a:prstGeom>
        </p:spPr>
      </p:pic>
    </p:spTree>
    <p:extLst>
      <p:ext uri="{BB962C8B-B14F-4D97-AF65-F5344CB8AC3E}">
        <p14:creationId xmlns:p14="http://schemas.microsoft.com/office/powerpoint/2010/main" val="3033218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695</TotalTime>
  <Words>1487</Words>
  <Application>Microsoft Office PowerPoint</Application>
  <PresentationFormat>Custom</PresentationFormat>
  <Paragraphs>202</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Wingdings</vt:lpstr>
      <vt:lpstr>Trebuchet MS</vt:lpstr>
      <vt:lpstr>Consolas</vt:lpstr>
      <vt:lpstr>Arial</vt:lpstr>
      <vt:lpstr>Wingdings 3</vt:lpstr>
      <vt:lpstr>Courier New</vt:lpstr>
      <vt:lpstr>Times New Roman</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101</cp:revision>
  <dcterms:modified xsi:type="dcterms:W3CDTF">2023-05-22T13:46:54Z</dcterms:modified>
</cp:coreProperties>
</file>