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6"/>
  </p:notesMasterIdLst>
  <p:sldIdLst>
    <p:sldId id="256" r:id="rId2"/>
    <p:sldId id="292" r:id="rId3"/>
    <p:sldId id="438" r:id="rId4"/>
    <p:sldId id="457" r:id="rId5"/>
    <p:sldId id="439" r:id="rId6"/>
    <p:sldId id="440" r:id="rId7"/>
    <p:sldId id="441" r:id="rId8"/>
    <p:sldId id="442" r:id="rId9"/>
    <p:sldId id="443" r:id="rId10"/>
    <p:sldId id="444" r:id="rId11"/>
    <p:sldId id="445" r:id="rId12"/>
    <p:sldId id="446" r:id="rId13"/>
    <p:sldId id="447" r:id="rId14"/>
    <p:sldId id="448" r:id="rId15"/>
    <p:sldId id="449" r:id="rId16"/>
    <p:sldId id="459" r:id="rId17"/>
    <p:sldId id="450" r:id="rId18"/>
    <p:sldId id="460" r:id="rId19"/>
    <p:sldId id="451" r:id="rId20"/>
    <p:sldId id="453" r:id="rId21"/>
    <p:sldId id="454" r:id="rId22"/>
    <p:sldId id="455" r:id="rId23"/>
    <p:sldId id="456" r:id="rId24"/>
    <p:sldId id="368" r:id="rId25"/>
  </p:sldIdLst>
  <p:sldSz cx="11998325" cy="7559675"/>
  <p:notesSz cx="7559675" cy="10691813"/>
  <p:embeddedFontLst>
    <p:embeddedFont>
      <p:font typeface="Consolas" panose="020B0609020204030204" pitchFamily="49" charset="0"/>
      <p:regular r:id="rId27"/>
      <p:bold r:id="rId28"/>
      <p:italic r:id="rId29"/>
      <p:boldItalic r:id="rId30"/>
    </p:embeddedFont>
    <p:embeddedFont>
      <p:font typeface="Trebuchet MS" panose="020B0603020202020204" pitchFamily="34" charset="0"/>
      <p:regular r:id="rId31"/>
      <p:bold r:id="rId32"/>
      <p:italic r:id="rId33"/>
      <p:boldItalic r:id="rId34"/>
    </p:embeddedFont>
    <p:embeddedFont>
      <p:font typeface="Wingdings 3" panose="05040102010807070707" pitchFamily="18" charset="2"/>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099" autoAdjust="0"/>
  </p:normalViewPr>
  <p:slideViewPr>
    <p:cSldViewPr snapToGrid="0">
      <p:cViewPr varScale="1">
        <p:scale>
          <a:sx n="46" d="100"/>
          <a:sy n="46" d="100"/>
        </p:scale>
        <p:origin x="14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17200" y="1009440"/>
            <a:ext cx="5943600" cy="373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notes"/>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lnSpc>
                <a:spcPct val="150000"/>
              </a:lnSpc>
            </a:pPr>
            <a:r>
              <a:rPr lang="en-US" sz="1300" dirty="0">
                <a:latin typeface="Times New Roman" panose="02020603050405020304" pitchFamily="18" charset="0"/>
                <a:cs typeface="Times New Roman" panose="02020603050405020304" pitchFamily="18" charset="0"/>
              </a:rPr>
              <a:t>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destroy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menghapus</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BukuController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gn="just">
              <a:lnSpc>
                <a:spcPct val="150000"/>
              </a:lnSpc>
            </a:pPr>
            <a:endParaRPr lang="en-US" sz="1300" dirty="0">
              <a:latin typeface="Times New Roman" panose="02020603050405020304" pitchFamily="18" charset="0"/>
              <a:cs typeface="Times New Roman" panose="02020603050405020304" pitchFamily="18" charset="0"/>
            </a:endParaRPr>
          </a:p>
          <a:p>
            <a:pPr marL="180194" indent="-180194" defTabSz="961034">
              <a:lnSpc>
                <a:spcPct val="150000"/>
              </a:lnSpc>
              <a:buFont typeface="Arial" panose="020B0604020202020204" pitchFamily="34" charset="0"/>
              <a:buChar char="•"/>
              <a:defRPr/>
            </a:pPr>
            <a:r>
              <a:rPr lang="en-US" sz="1300" b="1" dirty="0">
                <a:latin typeface="Consolas" panose="020B0609020204030204" pitchFamily="49" charset="0"/>
              </a:rPr>
              <a:t>public function destroy($id)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destroy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menghapus</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menerima</a:t>
            </a:r>
            <a:r>
              <a:rPr lang="en-US" sz="1300" dirty="0">
                <a:latin typeface="Times New Roman" panose="02020603050405020304" pitchFamily="18" charset="0"/>
                <a:cs typeface="Times New Roman" panose="02020603050405020304" pitchFamily="18" charset="0"/>
              </a:rPr>
              <a:t> parameter id.</a:t>
            </a:r>
            <a:endParaRPr lang="en-US" sz="1300" b="1" dirty="0">
              <a:latin typeface="Consolas" panose="020B0609020204030204" pitchFamily="49" charset="0"/>
            </a:endParaRPr>
          </a:p>
          <a:p>
            <a:pPr marL="180194" indent="-180194" defTabSz="961034">
              <a:lnSpc>
                <a:spcPct val="150000"/>
              </a:lnSpc>
              <a:buFont typeface="Arial" panose="020B0604020202020204" pitchFamily="34" charset="0"/>
              <a:buChar char="•"/>
              <a:defRPr/>
            </a:pPr>
            <a:r>
              <a:rPr lang="en-US" sz="1300" b="1" dirty="0">
                <a:latin typeface="Consolas" panose="020B0609020204030204" pitchFamily="49" charset="0"/>
              </a:rPr>
              <a:t>DB::table(‘</a:t>
            </a:r>
            <a:r>
              <a:rPr lang="en-US" sz="1300" b="1" dirty="0" err="1">
                <a:latin typeface="Consolas" panose="020B0609020204030204" pitchFamily="49" charset="0"/>
              </a:rPr>
              <a:t>buku</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memanggil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ORM eloquent Laravel. </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-&gt;where('</a:t>
            </a:r>
            <a:r>
              <a:rPr lang="en-US" sz="1300" b="1" dirty="0" err="1">
                <a:latin typeface="Consolas" panose="020B0609020204030204" pitchFamily="49" charset="0"/>
              </a:rPr>
              <a:t>id',$id</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querynya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klausa</a:t>
            </a:r>
            <a:r>
              <a:rPr lang="en-US" sz="1300" dirty="0">
                <a:latin typeface="Times New Roman" panose="02020603050405020304" pitchFamily="18" charset="0"/>
                <a:cs typeface="Times New Roman" panose="02020603050405020304" pitchFamily="18" charset="0"/>
              </a:rPr>
              <a:t> WHERE id.</a:t>
            </a:r>
            <a:r>
              <a:rPr lang="en-US" sz="1300" b="1" dirty="0">
                <a:latin typeface="Consolas" panose="020B0609020204030204" pitchFamily="49" charset="0"/>
              </a:rPr>
              <a:t>  </a:t>
            </a:r>
          </a:p>
          <a:p>
            <a:pPr marL="180194" indent="-180194">
              <a:lnSpc>
                <a:spcPct val="150000"/>
              </a:lnSpc>
              <a:buFont typeface="Arial" panose="020B0604020202020204" pitchFamily="34" charset="0"/>
              <a:buChar char="•"/>
            </a:pPr>
            <a:r>
              <a:rPr lang="en-US" sz="1300" b="1" dirty="0">
                <a:latin typeface="Consolas" panose="020B0609020204030204" pitchFamily="49" charset="0"/>
              </a:rPr>
              <a:t>-&gt;delete();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query DELETE().</a:t>
            </a:r>
            <a:r>
              <a:rPr lang="en-US" sz="1300" b="1" dirty="0">
                <a:latin typeface="Consolas" panose="020B0609020204030204" pitchFamily="49" charset="0"/>
              </a:rPr>
              <a:t> </a:t>
            </a:r>
          </a:p>
          <a:p>
            <a:pPr marL="180194" indent="-180194" defTabSz="961034">
              <a:lnSpc>
                <a:spcPct val="150000"/>
              </a:lnSpc>
              <a:buFont typeface="Arial" panose="020B0604020202020204" pitchFamily="34" charset="0"/>
              <a:buChar char="•"/>
              <a:defRPr/>
            </a:pPr>
            <a:r>
              <a:rPr lang="en-US" sz="1300" b="1" dirty="0">
                <a:latin typeface="Consolas" panose="020B0609020204030204" pitchFamily="49" charset="0"/>
              </a:rPr>
              <a:t>return redirect (‘/</a:t>
            </a:r>
            <a:r>
              <a:rPr lang="en-US" sz="1300" b="1" dirty="0" err="1">
                <a:latin typeface="Consolas" panose="020B0609020204030204" pitchFamily="49" charset="0"/>
              </a:rPr>
              <a:t>buku</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setelah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sukses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menghapus</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diarahkan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algn="just">
              <a:lnSpc>
                <a:spcPct val="150000"/>
              </a:lnSpc>
            </a:pPr>
            <a:endParaRPr lang="en-US" sz="13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02991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lnSpc>
                <a:spcPct val="150000"/>
              </a:lnSpc>
            </a:pPr>
            <a:r>
              <a:rPr lang="en-US" sz="1300" dirty="0">
                <a:latin typeface="Times New Roman" panose="02020603050405020304" pitchFamily="18" charset="0"/>
                <a:cs typeface="Times New Roman" panose="02020603050405020304" pitchFamily="18" charset="0"/>
              </a:rPr>
              <a:t>Setelah </a:t>
            </a:r>
            <a:r>
              <a:rPr lang="en-US" sz="1300" dirty="0" err="1">
                <a:latin typeface="Times New Roman" panose="02020603050405020304" pitchFamily="18" charset="0"/>
                <a:cs typeface="Times New Roman" panose="02020603050405020304" pitchFamily="18" charset="0"/>
              </a:rPr>
              <a:t>selesai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membuat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fungsi-fungsi</a:t>
            </a:r>
            <a:r>
              <a:rPr lang="en-US" sz="1300" dirty="0">
                <a:latin typeface="Times New Roman" panose="02020603050405020304" pitchFamily="18" charset="0"/>
                <a:cs typeface="Times New Roman" panose="02020603050405020304" pitchFamily="18" charset="0"/>
              </a:rPr>
              <a:t> CRUD data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BukuController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langkah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selanjutnya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adalah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membuat</a:t>
            </a:r>
            <a:r>
              <a:rPr lang="en-US" sz="1300" dirty="0">
                <a:latin typeface="Times New Roman" panose="02020603050405020304" pitchFamily="18" charset="0"/>
                <a:cs typeface="Times New Roman" panose="02020603050405020304" pitchFamily="18" charset="0"/>
              </a:rPr>
              <a:t> view di folder resources/views/</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seperti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tampak</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gn="just">
              <a:lnSpc>
                <a:spcPct val="150000"/>
              </a:lnSpc>
            </a:pPr>
            <a:endParaRPr lang="en-US" sz="1300" dirty="0">
              <a:latin typeface="Times New Roman" panose="02020603050405020304" pitchFamily="18" charset="0"/>
              <a:cs typeface="Times New Roman" panose="02020603050405020304" pitchFamily="18" charset="0"/>
            </a:endParaRPr>
          </a:p>
          <a:p>
            <a:pPr marL="180194" indent="-180194" algn="just">
              <a:lnSpc>
                <a:spcPct val="150000"/>
              </a:lnSpc>
              <a:buFont typeface="Arial" panose="020B0604020202020204" pitchFamily="34" charset="0"/>
              <a:buChar char="•"/>
            </a:pPr>
            <a:r>
              <a:rPr lang="en-US" sz="1300" dirty="0" err="1">
                <a:latin typeface="Times New Roman" panose="02020603050405020304" pitchFamily="18" charset="0"/>
                <a:cs typeface="Times New Roman" panose="02020603050405020304" pitchFamily="18" charset="0"/>
              </a:rPr>
              <a:t>index.blade.php</a:t>
            </a:r>
            <a:r>
              <a:rPr lang="en-US" sz="1300" dirty="0">
                <a:latin typeface="Times New Roman" panose="02020603050405020304" pitchFamily="18" charset="0"/>
                <a:cs typeface="Times New Roman" panose="02020603050405020304" pitchFamily="18" charset="0"/>
              </a:rPr>
              <a:t> file view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p>
          <a:p>
            <a:pPr marL="180194" indent="-180194" algn="just" defTabSz="961034">
              <a:lnSpc>
                <a:spcPct val="150000"/>
              </a:lnSpc>
              <a:buFont typeface="Arial" panose="020B0604020202020204" pitchFamily="34" charset="0"/>
              <a:buChar char="•"/>
              <a:defRPr/>
            </a:pPr>
            <a:r>
              <a:rPr lang="en-US" sz="1300" dirty="0" err="1">
                <a:latin typeface="Times New Roman" panose="02020603050405020304" pitchFamily="18" charset="0"/>
                <a:cs typeface="Times New Roman" panose="02020603050405020304" pitchFamily="18" charset="0"/>
              </a:rPr>
              <a:t>show.blade.php</a:t>
            </a:r>
            <a:r>
              <a:rPr lang="en-US" sz="1300" dirty="0">
                <a:latin typeface="Times New Roman" panose="02020603050405020304" pitchFamily="18" charset="0"/>
                <a:cs typeface="Times New Roman" panose="02020603050405020304" pitchFamily="18" charset="0"/>
              </a:rPr>
              <a:t> file view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detail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p>
          <a:p>
            <a:pPr marL="180194" indent="-180194" algn="just" defTabSz="961034">
              <a:lnSpc>
                <a:spcPct val="150000"/>
              </a:lnSpc>
              <a:buFont typeface="Arial" panose="020B0604020202020204" pitchFamily="34" charset="0"/>
              <a:buChar char="•"/>
              <a:defRPr/>
            </a:pPr>
            <a:r>
              <a:rPr lang="en-US" sz="1300" dirty="0" err="1">
                <a:latin typeface="Times New Roman" panose="02020603050405020304" pitchFamily="18" charset="0"/>
                <a:cs typeface="Times New Roman" panose="02020603050405020304" pitchFamily="18" charset="0"/>
              </a:rPr>
              <a:t>form.blade.php</a:t>
            </a:r>
            <a:r>
              <a:rPr lang="en-US" sz="1300" dirty="0">
                <a:latin typeface="Times New Roman" panose="02020603050405020304" pitchFamily="18" charset="0"/>
                <a:cs typeface="Times New Roman" panose="02020603050405020304" pitchFamily="18" charset="0"/>
              </a:rPr>
              <a:t> file view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form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input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p>
          <a:p>
            <a:pPr marL="180194" indent="-180194" algn="just" defTabSz="961034">
              <a:lnSpc>
                <a:spcPct val="150000"/>
              </a:lnSpc>
              <a:buFont typeface="Arial" panose="020B0604020202020204" pitchFamily="34" charset="0"/>
              <a:buChar char="•"/>
              <a:defRPr/>
            </a:pPr>
            <a:r>
              <a:rPr lang="en-US" sz="1300" dirty="0" err="1">
                <a:latin typeface="Times New Roman" panose="02020603050405020304" pitchFamily="18" charset="0"/>
                <a:cs typeface="Times New Roman" panose="02020603050405020304" pitchFamily="18" charset="0"/>
              </a:rPr>
              <a:t>form_edit.blade.php</a:t>
            </a:r>
            <a:r>
              <a:rPr lang="en-US" sz="1300" dirty="0">
                <a:latin typeface="Times New Roman" panose="02020603050405020304" pitchFamily="18" charset="0"/>
                <a:cs typeface="Times New Roman" panose="02020603050405020304" pitchFamily="18" charset="0"/>
              </a:rPr>
              <a:t> file view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form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edit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p>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marL="180194" indent="-180194"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45695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defTabSz="961034">
              <a:defRPr/>
            </a:pPr>
            <a:r>
              <a:rPr lang="en-US" sz="1300" dirty="0">
                <a:latin typeface="Times New Roman" panose="02020603050405020304" pitchFamily="18" charset="0"/>
                <a:cs typeface="Times New Roman" panose="02020603050405020304" pitchFamily="18" charset="0"/>
              </a:rPr>
              <a:t>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isi</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dari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index.blade.php</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berada</a:t>
            </a:r>
            <a:r>
              <a:rPr lang="en-US" sz="1300" dirty="0">
                <a:latin typeface="Times New Roman" panose="02020603050405020304" pitchFamily="18" charset="0"/>
                <a:cs typeface="Times New Roman" panose="02020603050405020304" pitchFamily="18" charset="0"/>
              </a:rPr>
              <a:t> di folder resources/views/</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view </a:t>
            </a:r>
            <a:r>
              <a:rPr lang="en-US" sz="1300" dirty="0" err="1">
                <a:latin typeface="Times New Roman" panose="02020603050405020304" pitchFamily="18" charset="0"/>
                <a:cs typeface="Times New Roman" panose="02020603050405020304" pitchFamily="18" charset="0"/>
              </a:rPr>
              <a:t>dari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gn="just" defTabSz="961034">
              <a:defRPr/>
            </a:pPr>
            <a:endParaRPr lang="en-US" sz="1300" dirty="0">
              <a:latin typeface="Times New Roman" panose="02020603050405020304" pitchFamily="18" charset="0"/>
              <a:cs typeface="Times New Roman" panose="02020603050405020304" pitchFamily="18" charset="0"/>
            </a:endParaRPr>
          </a:p>
          <a:p>
            <a:pPr marL="180194" indent="-180194">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@foreach($</a:t>
            </a:r>
            <a:r>
              <a:rPr lang="en-US" sz="1300" b="1" dirty="0" err="1">
                <a:latin typeface="Courier New" panose="02070309020205020404" pitchFamily="49" charset="0"/>
                <a:cs typeface="Courier New" panose="02070309020205020404" pitchFamily="49" charset="0"/>
              </a:rPr>
              <a:t>ar_buku</a:t>
            </a:r>
            <a:r>
              <a:rPr lang="en-US" sz="1300" b="1" dirty="0">
                <a:latin typeface="Courier New" panose="02070309020205020404" pitchFamily="49" charset="0"/>
                <a:cs typeface="Courier New" panose="02070309020205020404" pitchFamily="49" charset="0"/>
              </a:rPr>
              <a:t> as $no =&gt; $row)</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melooping</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buku</a:t>
            </a:r>
            <a:endParaRPr lang="en-US" sz="1300" b="1" dirty="0">
              <a:latin typeface="Courier New" panose="02070309020205020404" pitchFamily="49" charset="0"/>
              <a:cs typeface="Courier New" panose="02070309020205020404" pitchFamily="49" charset="0"/>
            </a:endParaRPr>
          </a:p>
          <a:p>
            <a:pPr marL="180194" indent="-180194">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&lt;td&gt;{{ ++$no }}&lt;/td&gt;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mencetak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nomor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urut</a:t>
            </a:r>
            <a:r>
              <a:rPr lang="en-US" sz="1300" dirty="0">
                <a:latin typeface="Times New Roman" panose="02020603050405020304" pitchFamily="18" charset="0"/>
                <a:cs typeface="Times New Roman" panose="02020603050405020304" pitchFamily="18" charset="0"/>
              </a:rPr>
              <a:t>.</a:t>
            </a:r>
            <a:endParaRPr lang="en-US" sz="1300" b="1" dirty="0">
              <a:latin typeface="Courier New" panose="02070309020205020404" pitchFamily="49" charset="0"/>
              <a:cs typeface="Courier New" panose="02070309020205020404" pitchFamily="49" charset="0"/>
            </a:endParaRPr>
          </a:p>
          <a:p>
            <a:pPr marL="180194" indent="-180194">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&lt;td&gt;{{ $row-&gt;</a:t>
            </a:r>
            <a:r>
              <a:rPr lang="en-US" sz="1300" b="1" dirty="0" err="1">
                <a:latin typeface="Courier New" panose="02070309020205020404" pitchFamily="49" charset="0"/>
                <a:cs typeface="Courier New" panose="02070309020205020404" pitchFamily="49" charset="0"/>
              </a:rPr>
              <a:t>isbn</a:t>
            </a:r>
            <a:r>
              <a:rPr lang="en-US" sz="1300" b="1" dirty="0">
                <a:latin typeface="Courier New" panose="02070309020205020404" pitchFamily="49" charset="0"/>
                <a:cs typeface="Courier New" panose="02070309020205020404" pitchFamily="49" charset="0"/>
              </a:rPr>
              <a:t> }}&lt;/td&gt; </a:t>
            </a:r>
            <a:r>
              <a:rPr lang="en-US" sz="1300" dirty="0" err="1">
                <a:latin typeface="Times New Roman" panose="02020603050405020304" pitchFamily="18" charset="0"/>
                <a:cs typeface="Times New Roman" panose="02020603050405020304" pitchFamily="18" charset="0"/>
              </a:rPr>
              <a:t>mencetak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isbn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field di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endParaRPr lang="en-US" sz="1300" b="1" dirty="0">
              <a:latin typeface="Courier New" panose="02070309020205020404" pitchFamily="49" charset="0"/>
              <a:cs typeface="Courier New" panose="02070309020205020404" pitchFamily="49" charset="0"/>
            </a:endParaRPr>
          </a:p>
          <a:p>
            <a:pPr marL="180194" indent="-180194">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&lt;td&gt;{{ $row-&gt;</a:t>
            </a:r>
            <a:r>
              <a:rPr lang="en-US" sz="1300" b="1" dirty="0" err="1">
                <a:latin typeface="Courier New" panose="02070309020205020404" pitchFamily="49" charset="0"/>
                <a:cs typeface="Courier New" panose="02070309020205020404" pitchFamily="49" charset="0"/>
              </a:rPr>
              <a:t>judul</a:t>
            </a:r>
            <a:r>
              <a:rPr lang="en-US" sz="1300" b="1" dirty="0">
                <a:latin typeface="Courier New" panose="02070309020205020404" pitchFamily="49" charset="0"/>
                <a:cs typeface="Courier New" panose="02070309020205020404" pitchFamily="49" charset="0"/>
              </a:rPr>
              <a:t> }}&lt;/td&gt; </a:t>
            </a:r>
            <a:r>
              <a:rPr lang="en-US" sz="1300" dirty="0" err="1">
                <a:latin typeface="Times New Roman" panose="02020603050405020304" pitchFamily="18" charset="0"/>
                <a:cs typeface="Times New Roman" panose="02020603050405020304" pitchFamily="18" charset="0"/>
              </a:rPr>
              <a:t>mencetak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judul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field di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endParaRPr lang="en-US" sz="1300" b="1" dirty="0">
              <a:latin typeface="Courier New" panose="02070309020205020404" pitchFamily="49" charset="0"/>
              <a:cs typeface="Courier New" panose="02070309020205020404" pitchFamily="49" charset="0"/>
            </a:endParaRPr>
          </a:p>
          <a:p>
            <a:pPr marL="180194" indent="-180194">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&lt;td&gt;{{ $row-&gt;</a:t>
            </a:r>
            <a:r>
              <a:rPr lang="en-US" sz="1300" b="1" dirty="0" err="1">
                <a:latin typeface="Courier New" panose="02070309020205020404" pitchFamily="49" charset="0"/>
                <a:cs typeface="Courier New" panose="02070309020205020404" pitchFamily="49" charset="0"/>
              </a:rPr>
              <a:t>nama</a:t>
            </a:r>
            <a:r>
              <a:rPr lang="en-US" sz="1300" b="1" dirty="0">
                <a:latin typeface="Courier New" panose="02070309020205020404" pitchFamily="49" charset="0"/>
                <a:cs typeface="Courier New" panose="02070309020205020404" pitchFamily="49" charset="0"/>
              </a:rPr>
              <a:t> }}&lt;/td&gt; </a:t>
            </a:r>
            <a:r>
              <a:rPr lang="en-US" sz="1300" dirty="0" err="1">
                <a:latin typeface="Times New Roman" panose="02020603050405020304" pitchFamily="18" charset="0"/>
                <a:cs typeface="Times New Roman" panose="02020603050405020304" pitchFamily="18" charset="0"/>
              </a:rPr>
              <a:t>mencetak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nama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field di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endParaRPr lang="en-US" sz="1300" b="1" dirty="0">
              <a:latin typeface="Courier New" panose="02070309020205020404" pitchFamily="49" charset="0"/>
              <a:cs typeface="Courier New" panose="02070309020205020404" pitchFamily="49" charset="0"/>
            </a:endParaRPr>
          </a:p>
          <a:p>
            <a:pPr marL="180194" indent="-180194">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&lt;td&gt;{{ $row-&gt;pen }}&lt;/td&gt; </a:t>
            </a:r>
            <a:r>
              <a:rPr lang="en-US" sz="1300" dirty="0" err="1">
                <a:latin typeface="Times New Roman" panose="02020603050405020304" pitchFamily="18" charset="0"/>
                <a:cs typeface="Times New Roman" panose="02020603050405020304" pitchFamily="18" charset="0"/>
              </a:rPr>
              <a:t>mencetak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penerbit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field di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r>
              <a:rPr lang="en-US" sz="1300" dirty="0"/>
              <a:t>      </a:t>
            </a:r>
          </a:p>
          <a:p>
            <a:pPr marL="180194" indent="-180194">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&lt;td&gt;{{ $row-&gt;</a:t>
            </a:r>
            <a:r>
              <a:rPr lang="en-US" sz="1300" b="1" dirty="0" err="1">
                <a:latin typeface="Courier New" panose="02070309020205020404" pitchFamily="49" charset="0"/>
                <a:cs typeface="Courier New" panose="02070309020205020404" pitchFamily="49" charset="0"/>
              </a:rPr>
              <a:t>kat</a:t>
            </a:r>
            <a:r>
              <a:rPr lang="en-US" sz="1300" b="1" dirty="0">
                <a:latin typeface="Courier New" panose="02070309020205020404" pitchFamily="49" charset="0"/>
                <a:cs typeface="Courier New" panose="02070309020205020404" pitchFamily="49" charset="0"/>
              </a:rPr>
              <a:t> }}&lt;/td&gt; </a:t>
            </a:r>
            <a:r>
              <a:rPr lang="en-US" sz="1300" dirty="0" err="1">
                <a:latin typeface="Times New Roman" panose="02020603050405020304" pitchFamily="18" charset="0"/>
                <a:cs typeface="Times New Roman" panose="02020603050405020304" pitchFamily="18" charset="0"/>
              </a:rPr>
              <a:t>mencetak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kategori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field di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r>
              <a:rPr lang="en-US" sz="1300" dirty="0"/>
              <a:t>   </a:t>
            </a:r>
          </a:p>
          <a:p>
            <a:pPr marL="180194" indent="-180194" defTabSz="961034">
              <a:buFont typeface="Arial" panose="020B0604020202020204" pitchFamily="34" charset="0"/>
              <a:buChar char="•"/>
              <a:defRPr/>
            </a:pPr>
            <a:r>
              <a:rPr lang="en-US" sz="1300" b="1" dirty="0">
                <a:latin typeface="Courier New" panose="02070309020205020404" pitchFamily="49" charset="0"/>
                <a:cs typeface="Courier New" panose="02070309020205020404" pitchFamily="49" charset="0"/>
              </a:rPr>
              <a:t>@</a:t>
            </a:r>
            <a:r>
              <a:rPr lang="en-US" sz="1300" b="1" dirty="0" err="1">
                <a:latin typeface="Courier New" panose="02070309020205020404" pitchFamily="49" charset="0"/>
                <a:cs typeface="Courier New" panose="02070309020205020404" pitchFamily="49" charset="0"/>
              </a:rPr>
              <a:t>endforeach</a:t>
            </a:r>
            <a:r>
              <a:rPr lang="en-US" sz="1300" b="1" dirty="0">
                <a:latin typeface="Courier New" panose="02070309020205020404" pitchFamily="49" charset="0"/>
                <a:cs typeface="Courier New" panose="02070309020205020404" pitchFamily="49" charset="0"/>
              </a:rPr>
              <a:t>($</a:t>
            </a:r>
            <a:r>
              <a:rPr lang="en-US" sz="1300" b="1" dirty="0" err="1">
                <a:latin typeface="Courier New" panose="02070309020205020404" pitchFamily="49" charset="0"/>
                <a:cs typeface="Courier New" panose="02070309020205020404" pitchFamily="49" charset="0"/>
              </a:rPr>
              <a:t>ar_buku</a:t>
            </a:r>
            <a:r>
              <a:rPr lang="en-US" sz="1300" b="1" dirty="0">
                <a:latin typeface="Courier New" panose="02070309020205020404" pitchFamily="49" charset="0"/>
                <a:cs typeface="Courier New" panose="02070309020205020404" pitchFamily="49" charset="0"/>
              </a:rPr>
              <a:t> as $no =&gt; $row)</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akhir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blok</a:t>
            </a:r>
            <a:r>
              <a:rPr lang="en-US" sz="1300" dirty="0">
                <a:latin typeface="Times New Roman" panose="02020603050405020304" pitchFamily="18" charset="0"/>
                <a:cs typeface="Times New Roman" panose="02020603050405020304" pitchFamily="18" charset="0"/>
              </a:rPr>
              <a:t> looping</a:t>
            </a:r>
            <a:endParaRPr lang="en-US" sz="13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9309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defTabSz="961034">
              <a:lnSpc>
                <a:spcPct val="150000"/>
              </a:lnSpc>
              <a:defRPr/>
            </a:pPr>
            <a:r>
              <a:rPr lang="en-US" sz="1300" dirty="0">
                <a:latin typeface="Times New Roman" panose="02020603050405020304" pitchFamily="18" charset="0"/>
                <a:cs typeface="Times New Roman" panose="02020603050405020304" pitchFamily="18" charset="0"/>
              </a:rPr>
              <a:t>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lanjutan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isi</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dari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index.blade.php</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berada</a:t>
            </a:r>
            <a:r>
              <a:rPr lang="en-US" sz="1300" dirty="0">
                <a:latin typeface="Times New Roman" panose="02020603050405020304" pitchFamily="18" charset="0"/>
                <a:cs typeface="Times New Roman" panose="02020603050405020304" pitchFamily="18" charset="0"/>
              </a:rPr>
              <a:t> di folder resources/views/</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tombol</a:t>
            </a:r>
            <a:r>
              <a:rPr lang="en-US" sz="1300" dirty="0">
                <a:latin typeface="Times New Roman" panose="02020603050405020304" pitchFamily="18" charset="0"/>
                <a:cs typeface="Times New Roman" panose="02020603050405020304" pitchFamily="18" charset="0"/>
              </a:rPr>
              <a:t> detail, </a:t>
            </a:r>
            <a:r>
              <a:rPr lang="en-US" sz="1300" dirty="0" err="1">
                <a:latin typeface="Times New Roman" panose="02020603050405020304" pitchFamily="18" charset="0"/>
                <a:cs typeface="Times New Roman" panose="02020603050405020304" pitchFamily="18" charset="0"/>
              </a:rPr>
              <a:t>ubah</a:t>
            </a:r>
            <a:r>
              <a:rPr lang="en-US" sz="1300" dirty="0">
                <a:latin typeface="Times New Roman" panose="02020603050405020304" pitchFamily="18" charset="0"/>
                <a:cs typeface="Times New Roman" panose="02020603050405020304" pitchFamily="18" charset="0"/>
              </a:rPr>
              <a:t> dan </a:t>
            </a:r>
            <a:r>
              <a:rPr lang="en-US" sz="1300" dirty="0" err="1">
                <a:latin typeface="Times New Roman" panose="02020603050405020304" pitchFamily="18" charset="0"/>
                <a:cs typeface="Times New Roman" panose="02020603050405020304" pitchFamily="18" charset="0"/>
              </a:rPr>
              <a:t>hapus</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nSpc>
                <a:spcPct val="150000"/>
              </a:lnSpc>
            </a:pPr>
            <a:endParaRPr lang="en-US" sz="1300" b="1" dirty="0">
              <a:latin typeface="Courier New" panose="02070309020205020404" pitchFamily="49" charset="0"/>
              <a:cs typeface="Courier New" panose="02070309020205020404" pitchFamily="49" charset="0"/>
            </a:endParaRPr>
          </a:p>
          <a:p>
            <a:pPr marL="180194" indent="-180194">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&lt;form action="{{ route(‘</a:t>
            </a:r>
            <a:r>
              <a:rPr lang="en-US" sz="1300" b="1" dirty="0" err="1">
                <a:latin typeface="Courier New" panose="02070309020205020404" pitchFamily="49" charset="0"/>
                <a:cs typeface="Courier New" panose="02070309020205020404" pitchFamily="49" charset="0"/>
              </a:rPr>
              <a:t>buku.destroy',$row</a:t>
            </a:r>
            <a:r>
              <a:rPr lang="en-US" sz="1300" b="1" dirty="0">
                <a:latin typeface="Courier New" panose="02070309020205020404" pitchFamily="49" charset="0"/>
                <a:cs typeface="Courier New" panose="02070309020205020404" pitchFamily="49" charset="0"/>
              </a:rPr>
              <a:t>-&gt;id) }}" method="POST"&gt;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form </a:t>
            </a:r>
            <a:r>
              <a:rPr lang="en-US" sz="1300" dirty="0" err="1">
                <a:latin typeface="Times New Roman" panose="02020603050405020304" pitchFamily="18" charset="0"/>
                <a:cs typeface="Times New Roman" panose="02020603050405020304" pitchFamily="18" charset="0"/>
              </a:rPr>
              <a:t>tersebut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diproses</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BukuController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selanjutnya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dieksekusi</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destroy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tombol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hapus</a:t>
            </a:r>
            <a:endParaRPr lang="en-US" sz="1300" b="1" dirty="0">
              <a:latin typeface="Courier New" panose="02070309020205020404" pitchFamily="49" charset="0"/>
              <a:cs typeface="Courier New" panose="02070309020205020404" pitchFamily="49" charset="0"/>
            </a:endParaRPr>
          </a:p>
          <a:p>
            <a:pPr marL="180194" indent="-180194">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a:t>
            </a:r>
            <a:r>
              <a:rPr lang="en-US" sz="1300" b="1" dirty="0" err="1">
                <a:latin typeface="Courier New" panose="02070309020205020404" pitchFamily="49" charset="0"/>
                <a:cs typeface="Courier New" panose="02070309020205020404" pitchFamily="49" charset="0"/>
              </a:rPr>
              <a:t>csrf</a:t>
            </a:r>
            <a:r>
              <a:rPr lang="en-US" sz="1300" b="1" dirty="0">
                <a:latin typeface="Courier New" panose="02070309020205020404" pitchFamily="49" charset="0"/>
                <a:cs typeface="Courier New" panose="02070309020205020404" pitchFamily="49" charset="0"/>
              </a:rPr>
              <a:t> </a:t>
            </a:r>
            <a:r>
              <a:rPr lang="en-US" sz="1300" dirty="0" err="1">
                <a:latin typeface="Times New Roman" panose="02020603050405020304" pitchFamily="18" charset="0"/>
                <a:cs typeface="Times New Roman" panose="02020603050405020304" pitchFamily="18" charset="0"/>
              </a:rPr>
              <a:t>cr</a:t>
            </a:r>
            <a:r>
              <a:rPr lang="id-ID" sz="1300" dirty="0">
                <a:latin typeface="Times New Roman" panose="02020603050405020304" pitchFamily="18" charset="0"/>
                <a:cs typeface="Times New Roman" panose="02020603050405020304" pitchFamily="18" charset="0"/>
              </a:rPr>
              <a:t>oss-site request forgery (CSRF) adalah sebuah serangan yang dilakukan oleh pengguna yang tidak terautentikasi untuk mengeksekusi perintah. Laravel sudah menyediakan salah satu cara untuk mengatasi serangan CSRF ini dengan menggunakan CSRF Token. Nantinya token inilah yang digunakan untuk melakukan verifikasi apakah request yang diberikan memang berasal dari user yang bersangkutan.</a:t>
            </a:r>
            <a:endParaRPr lang="en-US" sz="1300" b="1" dirty="0">
              <a:latin typeface="Times New Roman" panose="02020603050405020304" pitchFamily="18" charset="0"/>
              <a:cs typeface="Times New Roman" panose="02020603050405020304" pitchFamily="18" charset="0"/>
            </a:endParaRPr>
          </a:p>
          <a:p>
            <a:pPr marL="180194" indent="-180194">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@method('DELETE’) </a:t>
            </a:r>
            <a:r>
              <a:rPr lang="en-US" sz="1300" dirty="0">
                <a:latin typeface="Times New Roman" panose="02020603050405020304" pitchFamily="18" charset="0"/>
                <a:cs typeface="Times New Roman" panose="02020603050405020304" pitchFamily="18" charset="0"/>
              </a:rPr>
              <a:t>method DELETE </a:t>
            </a:r>
            <a:r>
              <a:rPr lang="en-US" sz="1300" dirty="0" err="1">
                <a:latin typeface="Times New Roman" panose="02020603050405020304" pitchFamily="18" charset="0"/>
                <a:cs typeface="Times New Roman" panose="02020603050405020304" pitchFamily="18" charset="0"/>
              </a:rPr>
              <a:t>digunakan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menghapus</a:t>
            </a:r>
            <a:r>
              <a:rPr lang="en-US" sz="1300" dirty="0">
                <a:latin typeface="Times New Roman" panose="02020603050405020304" pitchFamily="18" charset="0"/>
                <a:cs typeface="Times New Roman" panose="02020603050405020304" pitchFamily="18" charset="0"/>
              </a:rPr>
              <a:t> data.</a:t>
            </a:r>
            <a:endParaRPr lang="en-US" sz="1300" b="1" dirty="0">
              <a:latin typeface="Courier New" panose="02070309020205020404" pitchFamily="49" charset="0"/>
              <a:cs typeface="Courier New" panose="02070309020205020404" pitchFamily="49" charset="0"/>
            </a:endParaRPr>
          </a:p>
          <a:p>
            <a:pPr marL="180194" indent="-180194">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&lt;a class="</a:t>
            </a:r>
            <a:r>
              <a:rPr lang="en-US" sz="1300" b="1" dirty="0" err="1">
                <a:latin typeface="Courier New" panose="02070309020205020404" pitchFamily="49" charset="0"/>
                <a:cs typeface="Courier New" panose="02070309020205020404" pitchFamily="49" charset="0"/>
              </a:rPr>
              <a:t>btn</a:t>
            </a:r>
            <a:r>
              <a:rPr lang="en-US" sz="1300" b="1" dirty="0">
                <a:latin typeface="Courier New" panose="02070309020205020404" pitchFamily="49" charset="0"/>
                <a:cs typeface="Courier New" panose="02070309020205020404" pitchFamily="49" charset="0"/>
              </a:rPr>
              <a:t> </a:t>
            </a:r>
            <a:r>
              <a:rPr lang="en-US" sz="1300" b="1" dirty="0" err="1">
                <a:latin typeface="Courier New" panose="02070309020205020404" pitchFamily="49" charset="0"/>
                <a:cs typeface="Courier New" panose="02070309020205020404" pitchFamily="49" charset="0"/>
              </a:rPr>
              <a:t>btn</a:t>
            </a:r>
            <a:r>
              <a:rPr lang="en-US" sz="1300" b="1" dirty="0">
                <a:latin typeface="Courier New" panose="02070309020205020404" pitchFamily="49" charset="0"/>
                <a:cs typeface="Courier New" panose="02070309020205020404" pitchFamily="49" charset="0"/>
              </a:rPr>
              <a:t>-primary" </a:t>
            </a:r>
            <a:r>
              <a:rPr lang="en-US" sz="1300" b="1" dirty="0" err="1">
                <a:latin typeface="Courier New" panose="02070309020205020404" pitchFamily="49" charset="0"/>
                <a:cs typeface="Courier New" panose="02070309020205020404" pitchFamily="49" charset="0"/>
              </a:rPr>
              <a:t>href</a:t>
            </a:r>
            <a:r>
              <a:rPr lang="en-US" sz="1300" b="1" dirty="0">
                <a:latin typeface="Courier New" panose="02070309020205020404" pitchFamily="49" charset="0"/>
                <a:cs typeface="Courier New" panose="02070309020205020404" pitchFamily="49" charset="0"/>
              </a:rPr>
              <a:t>="{{ route(‘</a:t>
            </a:r>
            <a:r>
              <a:rPr lang="en-US" sz="1300" b="1" dirty="0" err="1">
                <a:latin typeface="Courier New" panose="02070309020205020404" pitchFamily="49" charset="0"/>
                <a:cs typeface="Courier New" panose="02070309020205020404" pitchFamily="49" charset="0"/>
              </a:rPr>
              <a:t>buku.show',$row</a:t>
            </a:r>
            <a:r>
              <a:rPr lang="en-US" sz="1300" b="1" dirty="0">
                <a:latin typeface="Courier New" panose="02070309020205020404" pitchFamily="49" charset="0"/>
                <a:cs typeface="Courier New" panose="02070309020205020404" pitchFamily="49" charset="0"/>
              </a:rPr>
              <a:t>-&gt;id)}}" role="button"&gt;Detail&lt;/a&gt;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membuat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tombol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detail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endParaRPr lang="en-US" sz="1300" b="1" dirty="0">
              <a:latin typeface="Courier New" panose="02070309020205020404" pitchFamily="49" charset="0"/>
              <a:cs typeface="Courier New" panose="02070309020205020404" pitchFamily="49" charset="0"/>
            </a:endParaRPr>
          </a:p>
          <a:p>
            <a:pPr marL="180194" indent="-180194">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&lt;a class="</a:t>
            </a:r>
            <a:r>
              <a:rPr lang="en-US" sz="1300" b="1" dirty="0" err="1">
                <a:latin typeface="Courier New" panose="02070309020205020404" pitchFamily="49" charset="0"/>
                <a:cs typeface="Courier New" panose="02070309020205020404" pitchFamily="49" charset="0"/>
              </a:rPr>
              <a:t>btn</a:t>
            </a:r>
            <a:r>
              <a:rPr lang="en-US" sz="1300" b="1" dirty="0">
                <a:latin typeface="Courier New" panose="02070309020205020404" pitchFamily="49" charset="0"/>
                <a:cs typeface="Courier New" panose="02070309020205020404" pitchFamily="49" charset="0"/>
              </a:rPr>
              <a:t> </a:t>
            </a:r>
            <a:r>
              <a:rPr lang="en-US" sz="1300" b="1" dirty="0" err="1">
                <a:latin typeface="Courier New" panose="02070309020205020404" pitchFamily="49" charset="0"/>
                <a:cs typeface="Courier New" panose="02070309020205020404" pitchFamily="49" charset="0"/>
              </a:rPr>
              <a:t>btn</a:t>
            </a:r>
            <a:r>
              <a:rPr lang="en-US" sz="1300" b="1" dirty="0">
                <a:latin typeface="Courier New" panose="02070309020205020404" pitchFamily="49" charset="0"/>
                <a:cs typeface="Courier New" panose="02070309020205020404" pitchFamily="49" charset="0"/>
              </a:rPr>
              <a:t>-warning" </a:t>
            </a:r>
            <a:r>
              <a:rPr lang="en-US" sz="1300" b="1" dirty="0" err="1">
                <a:latin typeface="Courier New" panose="02070309020205020404" pitchFamily="49" charset="0"/>
                <a:cs typeface="Courier New" panose="02070309020205020404" pitchFamily="49" charset="0"/>
              </a:rPr>
              <a:t>href</a:t>
            </a:r>
            <a:r>
              <a:rPr lang="en-US" sz="1300" b="1" dirty="0">
                <a:latin typeface="Courier New" panose="02070309020205020404" pitchFamily="49" charset="0"/>
                <a:cs typeface="Courier New" panose="02070309020205020404" pitchFamily="49" charset="0"/>
              </a:rPr>
              <a:t>="{{ route(‘</a:t>
            </a:r>
            <a:r>
              <a:rPr lang="en-US" sz="1300" b="1" dirty="0" err="1">
                <a:latin typeface="Courier New" panose="02070309020205020404" pitchFamily="49" charset="0"/>
                <a:cs typeface="Courier New" panose="02070309020205020404" pitchFamily="49" charset="0"/>
              </a:rPr>
              <a:t>buku.edit',$row</a:t>
            </a:r>
            <a:r>
              <a:rPr lang="en-US" sz="1300" b="1" dirty="0">
                <a:latin typeface="Courier New" panose="02070309020205020404" pitchFamily="49" charset="0"/>
                <a:cs typeface="Courier New" panose="02070309020205020404" pitchFamily="49" charset="0"/>
              </a:rPr>
              <a:t>-&gt;id)}}" role="button"&gt;</a:t>
            </a:r>
            <a:r>
              <a:rPr lang="en-US" sz="1300" b="1" dirty="0" err="1">
                <a:latin typeface="Courier New" panose="02070309020205020404" pitchFamily="49" charset="0"/>
                <a:cs typeface="Courier New" panose="02070309020205020404" pitchFamily="49" charset="0"/>
              </a:rPr>
              <a:t>Ubah</a:t>
            </a:r>
            <a:r>
              <a:rPr lang="en-US" sz="1300" b="1" dirty="0">
                <a:latin typeface="Courier New" panose="02070309020205020404" pitchFamily="49" charset="0"/>
                <a:cs typeface="Courier New" panose="02070309020205020404" pitchFamily="49" charset="0"/>
              </a:rPr>
              <a:t>&lt;/</a:t>
            </a:r>
            <a:r>
              <a:rPr lang="en-US" sz="1300" b="1" dirty="0" err="1">
                <a:latin typeface="Courier New" panose="02070309020205020404" pitchFamily="49" charset="0"/>
                <a:cs typeface="Courier New" panose="02070309020205020404" pitchFamily="49" charset="0"/>
              </a:rPr>
              <a:t>i</a:t>
            </a:r>
            <a:r>
              <a:rPr lang="en-US" sz="1300" b="1" dirty="0">
                <a:latin typeface="Courier New" panose="02070309020205020404" pitchFamily="49" charset="0"/>
                <a:cs typeface="Courier New" panose="02070309020205020404" pitchFamily="49" charset="0"/>
              </a:rPr>
              <a:t>&gt;&lt;/a&gt;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membuat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tombol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mengarahkan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form edit data.</a:t>
            </a:r>
            <a:endParaRPr lang="en-US" sz="1300" b="1" dirty="0">
              <a:latin typeface="Courier New" panose="02070309020205020404" pitchFamily="49" charset="0"/>
              <a:cs typeface="Courier New" panose="02070309020205020404" pitchFamily="49" charset="0"/>
            </a:endParaRPr>
          </a:p>
          <a:p>
            <a:pPr marL="180194" indent="-180194">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&lt;button type="submit" class="</a:t>
            </a:r>
            <a:r>
              <a:rPr lang="en-US" sz="1300" b="1" dirty="0" err="1">
                <a:latin typeface="Courier New" panose="02070309020205020404" pitchFamily="49" charset="0"/>
                <a:cs typeface="Courier New" panose="02070309020205020404" pitchFamily="49" charset="0"/>
              </a:rPr>
              <a:t>btn</a:t>
            </a:r>
            <a:r>
              <a:rPr lang="en-US" sz="1300" b="1" dirty="0">
                <a:latin typeface="Courier New" panose="02070309020205020404" pitchFamily="49" charset="0"/>
                <a:cs typeface="Courier New" panose="02070309020205020404" pitchFamily="49" charset="0"/>
              </a:rPr>
              <a:t> </a:t>
            </a:r>
            <a:r>
              <a:rPr lang="en-US" sz="1300" b="1" dirty="0" err="1">
                <a:latin typeface="Courier New" panose="02070309020205020404" pitchFamily="49" charset="0"/>
                <a:cs typeface="Courier New" panose="02070309020205020404" pitchFamily="49" charset="0"/>
              </a:rPr>
              <a:t>btn</a:t>
            </a:r>
            <a:r>
              <a:rPr lang="en-US" sz="1300" b="1" dirty="0">
                <a:latin typeface="Courier New" panose="02070309020205020404" pitchFamily="49" charset="0"/>
                <a:cs typeface="Courier New" panose="02070309020205020404" pitchFamily="49" charset="0"/>
              </a:rPr>
              <a:t>-danger" onclick="return confirm('Yakin </a:t>
            </a:r>
            <a:r>
              <a:rPr lang="en-US" sz="1300" b="1" dirty="0" err="1">
                <a:latin typeface="Courier New" panose="02070309020205020404" pitchFamily="49" charset="0"/>
                <a:cs typeface="Courier New" panose="02070309020205020404" pitchFamily="49" charset="0"/>
              </a:rPr>
              <a:t>diHapus</a:t>
            </a:r>
            <a:r>
              <a:rPr lang="en-US" sz="1300" b="1" dirty="0">
                <a:latin typeface="Courier New" panose="02070309020205020404" pitchFamily="49" charset="0"/>
                <a:cs typeface="Courier New" panose="02070309020205020404" pitchFamily="49" charset="0"/>
              </a:rPr>
              <a:t>?')"&gt;</a:t>
            </a:r>
            <a:r>
              <a:rPr lang="en-US" sz="1300" b="1" dirty="0" err="1">
                <a:latin typeface="Courier New" panose="02070309020205020404" pitchFamily="49" charset="0"/>
                <a:cs typeface="Courier New" panose="02070309020205020404" pitchFamily="49" charset="0"/>
              </a:rPr>
              <a:t>Hapus</a:t>
            </a:r>
            <a:r>
              <a:rPr lang="en-US" sz="1300" b="1" dirty="0">
                <a:latin typeface="Courier New" panose="02070309020205020404" pitchFamily="49" charset="0"/>
                <a:cs typeface="Courier New" panose="02070309020205020404" pitchFamily="49" charset="0"/>
              </a:rPr>
              <a:t>&lt;/button&gt; </a:t>
            </a:r>
            <a:r>
              <a:rPr lang="en-US" sz="1300" dirty="0" err="1">
                <a:latin typeface="Times New Roman" panose="02020603050405020304" pitchFamily="18" charset="0"/>
                <a:cs typeface="Times New Roman" panose="02020603050405020304" pitchFamily="18" charset="0"/>
              </a:rPr>
              <a:t>membuat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tombol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menghapus</a:t>
            </a:r>
            <a:r>
              <a:rPr lang="en-US" sz="1300" dirty="0">
                <a:latin typeface="Times New Roman" panose="02020603050405020304" pitchFamily="18" charset="0"/>
                <a:cs typeface="Times New Roman" panose="02020603050405020304" pitchFamily="18" charset="0"/>
              </a:rPr>
              <a:t> data.</a:t>
            </a:r>
            <a:endParaRPr lang="en-US" sz="1300" b="1" dirty="0">
              <a:latin typeface="Courier New" panose="02070309020205020404" pitchFamily="49" charset="0"/>
              <a:cs typeface="Courier New" panose="02070309020205020404" pitchFamily="49" charset="0"/>
            </a:endParaRPr>
          </a:p>
          <a:p>
            <a:pPr marL="180194" indent="-180194">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&lt;/form&gt;</a:t>
            </a:r>
            <a:endParaRPr lang="en-US" sz="1300" dirty="0"/>
          </a:p>
        </p:txBody>
      </p:sp>
    </p:spTree>
    <p:extLst>
      <p:ext uri="{BB962C8B-B14F-4D97-AF65-F5344CB8AC3E}">
        <p14:creationId xmlns:p14="http://schemas.microsoft.com/office/powerpoint/2010/main" val="2236641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defTabSz="961034">
              <a:lnSpc>
                <a:spcPct val="150000"/>
              </a:lnSpc>
              <a:defRPr/>
            </a:pPr>
            <a:r>
              <a:rPr lang="en-US" sz="1300" dirty="0">
                <a:latin typeface="Times New Roman" panose="02020603050405020304" pitchFamily="18" charset="0"/>
                <a:cs typeface="Times New Roman" panose="02020603050405020304" pitchFamily="18" charset="0"/>
              </a:rPr>
              <a:t>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isi</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show.blade.php</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berada</a:t>
            </a:r>
            <a:r>
              <a:rPr lang="en-US" sz="1300" dirty="0">
                <a:latin typeface="Times New Roman" panose="02020603050405020304" pitchFamily="18" charset="0"/>
                <a:cs typeface="Times New Roman" panose="02020603050405020304" pitchFamily="18" charset="0"/>
              </a:rPr>
              <a:t> di folder resources/views/</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detail data </a:t>
            </a:r>
            <a:r>
              <a:rPr lang="en-US" sz="1300" dirty="0" err="1">
                <a:latin typeface="Times New Roman" panose="02020603050405020304" pitchFamily="18" charset="0"/>
                <a:cs typeface="Times New Roman" panose="02020603050405020304" pitchFamily="18" charset="0"/>
              </a:rPr>
              <a:t>dari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gn="just" defTabSz="961034">
              <a:lnSpc>
                <a:spcPct val="150000"/>
              </a:lnSpc>
              <a:defRPr/>
            </a:pPr>
            <a:endParaRPr lang="en-US" sz="1300" dirty="0">
              <a:latin typeface="Times New Roman" panose="02020603050405020304" pitchFamily="18" charset="0"/>
              <a:cs typeface="Times New Roman" panose="02020603050405020304" pitchFamily="18" charset="0"/>
            </a:endParaRPr>
          </a:p>
          <a:p>
            <a:pPr marL="180194" indent="-180194" defTabSz="961034">
              <a:lnSpc>
                <a:spcPct val="150000"/>
              </a:lnSpc>
              <a:buFont typeface="Arial" panose="020B0604020202020204" pitchFamily="34" charset="0"/>
              <a:buChar char="•"/>
              <a:defRPr/>
            </a:pPr>
            <a:r>
              <a:rPr lang="en-US" sz="1300" b="1" dirty="0">
                <a:latin typeface="Courier New" panose="02070309020205020404" pitchFamily="49" charset="0"/>
                <a:cs typeface="Courier New" panose="02070309020205020404" pitchFamily="49" charset="0"/>
              </a:rPr>
              <a:t>@extends('</a:t>
            </a:r>
            <a:r>
              <a:rPr lang="en-US" sz="1300" b="1" dirty="0" err="1">
                <a:latin typeface="Courier New" panose="02070309020205020404" pitchFamily="49" charset="0"/>
                <a:cs typeface="Courier New" panose="02070309020205020404" pitchFamily="49" charset="0"/>
              </a:rPr>
              <a:t>layouts.index</a:t>
            </a:r>
            <a:r>
              <a:rPr lang="en-US" sz="1300" b="1" dirty="0">
                <a:latin typeface="Courier New" panose="02070309020205020404" pitchFamily="49" charset="0"/>
                <a:cs typeface="Courier New" panose="02070309020205020404" pitchFamily="49" charset="0"/>
              </a:rPr>
              <a:t>’)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ini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menginduk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layouts </a:t>
            </a:r>
            <a:r>
              <a:rPr lang="en-US" sz="1300" dirty="0" err="1">
                <a:latin typeface="Times New Roman" panose="02020603050405020304" pitchFamily="18" charset="0"/>
                <a:cs typeface="Times New Roman" panose="02020603050405020304" pitchFamily="18" charset="0"/>
              </a:rPr>
              <a:t>index.blade.php</a:t>
            </a:r>
            <a:r>
              <a:rPr lang="en-US" sz="1300" dirty="0">
                <a:latin typeface="Times New Roman" panose="02020603050405020304" pitchFamily="18" charset="0"/>
                <a:cs typeface="Times New Roman" panose="02020603050405020304" pitchFamily="18" charset="0"/>
              </a:rPr>
              <a:t>.</a:t>
            </a:r>
            <a:endParaRPr lang="en-US" sz="1300" b="1" dirty="0">
              <a:latin typeface="Courier New" panose="02070309020205020404" pitchFamily="49" charset="0"/>
              <a:cs typeface="Courier New" panose="02070309020205020404" pitchFamily="49" charset="0"/>
            </a:endParaRPr>
          </a:p>
          <a:p>
            <a:pPr marL="180194" indent="-180194" defTabSz="961034">
              <a:lnSpc>
                <a:spcPct val="150000"/>
              </a:lnSpc>
              <a:buFont typeface="Arial" panose="020B0604020202020204" pitchFamily="34" charset="0"/>
              <a:buChar char="•"/>
              <a:defRPr/>
            </a:pPr>
            <a:r>
              <a:rPr lang="en-US" sz="1300" b="1" dirty="0">
                <a:latin typeface="Courier New" panose="02070309020205020404" pitchFamily="49" charset="0"/>
                <a:cs typeface="Courier New" panose="02070309020205020404" pitchFamily="49" charset="0"/>
              </a:rPr>
              <a:t>@section('content’) </a:t>
            </a:r>
            <a:r>
              <a:rPr lang="en-US" sz="1300" dirty="0" err="1">
                <a:latin typeface="Times New Roman" panose="02020603050405020304" pitchFamily="18" charset="0"/>
                <a:cs typeface="Times New Roman" panose="02020603050405020304" pitchFamily="18" charset="0"/>
              </a:rPr>
              <a:t>mendefinisikan</a:t>
            </a:r>
            <a:r>
              <a:rPr lang="en-US" sz="1300" dirty="0">
                <a:latin typeface="Times New Roman" panose="02020603050405020304" pitchFamily="18" charset="0"/>
                <a:cs typeface="Times New Roman" panose="02020603050405020304" pitchFamily="18" charset="0"/>
              </a:rPr>
              <a:t> area </a:t>
            </a:r>
            <a:r>
              <a:rPr lang="en-US" sz="1300" dirty="0" err="1">
                <a:latin typeface="Times New Roman" panose="02020603050405020304" pitchFamily="18" charset="0"/>
                <a:cs typeface="Times New Roman" panose="02020603050405020304" pitchFamily="18" charset="0"/>
              </a:rPr>
              <a:t>konten</a:t>
            </a:r>
            <a:r>
              <a:rPr lang="en-US" sz="1300" dirty="0">
                <a:latin typeface="Times New Roman" panose="02020603050405020304" pitchFamily="18" charset="0"/>
                <a:cs typeface="Times New Roman" panose="02020603050405020304" pitchFamily="18" charset="0"/>
              </a:rPr>
              <a:t> web yang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diisi</a:t>
            </a:r>
            <a:r>
              <a:rPr lang="en-US" sz="1300" dirty="0">
                <a:latin typeface="Times New Roman" panose="02020603050405020304" pitchFamily="18" charset="0"/>
                <a:cs typeface="Times New Roman" panose="02020603050405020304" pitchFamily="18" charset="0"/>
              </a:rPr>
              <a:t>.</a:t>
            </a:r>
            <a:endParaRPr lang="en-US" sz="1300" b="1" dirty="0">
              <a:latin typeface="Courier New" panose="02070309020205020404" pitchFamily="49" charset="0"/>
              <a:cs typeface="Courier New" panose="02070309020205020404" pitchFamily="49" charset="0"/>
            </a:endParaRPr>
          </a:p>
          <a:p>
            <a:pPr marL="180194" indent="-180194">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&lt;div </a:t>
            </a:r>
            <a:r>
              <a:rPr lang="en-US" sz="1300" b="1" i="1" dirty="0">
                <a:latin typeface="Courier New" panose="02070309020205020404" pitchFamily="49" charset="0"/>
                <a:cs typeface="Courier New" panose="02070309020205020404" pitchFamily="49" charset="0"/>
              </a:rPr>
              <a:t>class</a:t>
            </a:r>
            <a:r>
              <a:rPr lang="en-US" sz="1300" b="1" dirty="0">
                <a:latin typeface="Courier New" panose="02070309020205020404" pitchFamily="49" charset="0"/>
                <a:cs typeface="Courier New" panose="02070309020205020404" pitchFamily="49" charset="0"/>
              </a:rPr>
              <a:t>="jumbotron"&gt;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ini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komponen</a:t>
            </a:r>
            <a:r>
              <a:rPr lang="en-US" sz="1300" dirty="0">
                <a:latin typeface="Times New Roman" panose="02020603050405020304" pitchFamily="18" charset="0"/>
                <a:cs typeface="Times New Roman" panose="02020603050405020304" pitchFamily="18" charset="0"/>
              </a:rPr>
              <a:t> bootstrap jumbotron.</a:t>
            </a:r>
            <a:endParaRPr lang="en-US" sz="1300" b="1" dirty="0">
              <a:latin typeface="Courier New" panose="02070309020205020404" pitchFamily="49" charset="0"/>
              <a:cs typeface="Courier New" panose="02070309020205020404" pitchFamily="49" charset="0"/>
            </a:endParaRPr>
          </a:p>
          <a:p>
            <a:pPr marL="180194" indent="-180194">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&lt;h3&gt;Detail Data </a:t>
            </a:r>
            <a:r>
              <a:rPr lang="en-US" sz="1300" b="1" dirty="0" err="1">
                <a:latin typeface="Courier New" panose="02070309020205020404" pitchFamily="49" charset="0"/>
                <a:cs typeface="Courier New" panose="02070309020205020404" pitchFamily="49" charset="0"/>
              </a:rPr>
              <a:t>Buku</a:t>
            </a:r>
            <a:r>
              <a:rPr lang="en-US" sz="1300" b="1" dirty="0">
                <a:latin typeface="Courier New" panose="02070309020205020404" pitchFamily="49" charset="0"/>
                <a:cs typeface="Courier New" panose="02070309020205020404" pitchFamily="49" charset="0"/>
              </a:rPr>
              <a:t>&lt;/h3&gt;</a:t>
            </a:r>
          </a:p>
          <a:p>
            <a:pPr marL="180194" indent="-180194" defTabSz="961034">
              <a:lnSpc>
                <a:spcPct val="150000"/>
              </a:lnSpc>
              <a:buFont typeface="Arial" panose="020B0604020202020204" pitchFamily="34" charset="0"/>
              <a:buChar char="•"/>
              <a:defRPr/>
            </a:pPr>
            <a:r>
              <a:rPr lang="en-US" sz="1300" b="1" dirty="0">
                <a:latin typeface="Courier New" panose="02070309020205020404" pitchFamily="49" charset="0"/>
                <a:cs typeface="Courier New" panose="02070309020205020404" pitchFamily="49" charset="0"/>
              </a:rPr>
              <a:t>@foreach($data as $</a:t>
            </a:r>
            <a:r>
              <a:rPr lang="en-US" sz="1300" b="1" dirty="0" err="1">
                <a:latin typeface="Courier New" panose="02070309020205020404" pitchFamily="49" charset="0"/>
                <a:cs typeface="Courier New" panose="02070309020205020404" pitchFamily="49" charset="0"/>
              </a:rPr>
              <a:t>rs</a:t>
            </a:r>
            <a:r>
              <a:rPr lang="en-US" sz="1300" b="1" dirty="0">
                <a:latin typeface="Courier New" panose="02070309020205020404" pitchFamily="49" charset="0"/>
                <a:cs typeface="Courier New" panose="02070309020205020404" pitchFamily="49" charset="0"/>
              </a:rPr>
              <a:t>) </a:t>
            </a:r>
            <a:r>
              <a:rPr lang="en-US" sz="1300" dirty="0" err="1">
                <a:latin typeface="Times New Roman" panose="02020603050405020304" pitchFamily="18" charset="0"/>
                <a:cs typeface="Times New Roman" panose="02020603050405020304" pitchFamily="18" charset="0"/>
              </a:rPr>
              <a:t>melooping</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buku</a:t>
            </a:r>
            <a:endParaRPr lang="en-US" sz="1300" b="1" dirty="0">
              <a:latin typeface="Courier New" panose="02070309020205020404" pitchFamily="49" charset="0"/>
              <a:cs typeface="Courier New" panose="02070309020205020404" pitchFamily="49" charset="0"/>
            </a:endParaRPr>
          </a:p>
          <a:p>
            <a:pPr marL="180194" indent="-180194">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&lt;td&gt;{{ ++$no }}&lt;/td&gt;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mencetak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nomor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urut</a:t>
            </a:r>
            <a:r>
              <a:rPr lang="en-US" sz="1300" dirty="0">
                <a:latin typeface="Times New Roman" panose="02020603050405020304" pitchFamily="18" charset="0"/>
                <a:cs typeface="Times New Roman" panose="02020603050405020304" pitchFamily="18" charset="0"/>
              </a:rPr>
              <a:t>.</a:t>
            </a:r>
            <a:endParaRPr lang="en-US" sz="1300" b="1" dirty="0">
              <a:latin typeface="Courier New" panose="02070309020205020404" pitchFamily="49" charset="0"/>
              <a:cs typeface="Courier New" panose="02070309020205020404" pitchFamily="49" charset="0"/>
            </a:endParaRPr>
          </a:p>
          <a:p>
            <a:pPr marL="180194" indent="-180194">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&lt;td&gt;{{ $row-&gt;</a:t>
            </a:r>
            <a:r>
              <a:rPr lang="en-US" sz="1300" b="1" dirty="0" err="1">
                <a:latin typeface="Courier New" panose="02070309020205020404" pitchFamily="49" charset="0"/>
                <a:cs typeface="Courier New" panose="02070309020205020404" pitchFamily="49" charset="0"/>
              </a:rPr>
              <a:t>isbn</a:t>
            </a:r>
            <a:r>
              <a:rPr lang="en-US" sz="1300" b="1" dirty="0">
                <a:latin typeface="Courier New" panose="02070309020205020404" pitchFamily="49" charset="0"/>
                <a:cs typeface="Courier New" panose="02070309020205020404" pitchFamily="49" charset="0"/>
              </a:rPr>
              <a:t> }}&lt;/td&gt; </a:t>
            </a:r>
            <a:r>
              <a:rPr lang="en-US" sz="1300" dirty="0" err="1">
                <a:latin typeface="Times New Roman" panose="02020603050405020304" pitchFamily="18" charset="0"/>
                <a:cs typeface="Times New Roman" panose="02020603050405020304" pitchFamily="18" charset="0"/>
              </a:rPr>
              <a:t>mencetak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isbn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field di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endParaRPr lang="en-US" sz="1300" b="1" dirty="0">
              <a:latin typeface="Courier New" panose="02070309020205020404" pitchFamily="49" charset="0"/>
              <a:cs typeface="Courier New" panose="02070309020205020404" pitchFamily="49" charset="0"/>
            </a:endParaRPr>
          </a:p>
          <a:p>
            <a:pPr marL="180194" indent="-180194">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&lt;td&gt;{{ $row-&gt;</a:t>
            </a:r>
            <a:r>
              <a:rPr lang="en-US" sz="1300" b="1" dirty="0" err="1">
                <a:latin typeface="Courier New" panose="02070309020205020404" pitchFamily="49" charset="0"/>
                <a:cs typeface="Courier New" panose="02070309020205020404" pitchFamily="49" charset="0"/>
              </a:rPr>
              <a:t>judul</a:t>
            </a:r>
            <a:r>
              <a:rPr lang="en-US" sz="1300" b="1" dirty="0">
                <a:latin typeface="Courier New" panose="02070309020205020404" pitchFamily="49" charset="0"/>
                <a:cs typeface="Courier New" panose="02070309020205020404" pitchFamily="49" charset="0"/>
              </a:rPr>
              <a:t> }}&lt;/td&gt; </a:t>
            </a:r>
            <a:r>
              <a:rPr lang="en-US" sz="1300" dirty="0" err="1">
                <a:latin typeface="Times New Roman" panose="02020603050405020304" pitchFamily="18" charset="0"/>
                <a:cs typeface="Times New Roman" panose="02020603050405020304" pitchFamily="18" charset="0"/>
              </a:rPr>
              <a:t>mencetak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judul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field di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endParaRPr lang="en-US" sz="1300" b="1" dirty="0">
              <a:latin typeface="Courier New" panose="02070309020205020404" pitchFamily="49" charset="0"/>
              <a:cs typeface="Courier New" panose="02070309020205020404" pitchFamily="49" charset="0"/>
            </a:endParaRPr>
          </a:p>
          <a:p>
            <a:pPr marL="180194" indent="-180194">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&lt;td&gt;{{ $row-&gt;</a:t>
            </a:r>
            <a:r>
              <a:rPr lang="en-US" sz="1300" b="1" dirty="0" err="1">
                <a:latin typeface="Courier New" panose="02070309020205020404" pitchFamily="49" charset="0"/>
                <a:cs typeface="Courier New" panose="02070309020205020404" pitchFamily="49" charset="0"/>
              </a:rPr>
              <a:t>nama</a:t>
            </a:r>
            <a:r>
              <a:rPr lang="en-US" sz="1300" b="1" dirty="0">
                <a:latin typeface="Courier New" panose="02070309020205020404" pitchFamily="49" charset="0"/>
                <a:cs typeface="Courier New" panose="02070309020205020404" pitchFamily="49" charset="0"/>
              </a:rPr>
              <a:t> }}&lt;/td&gt; </a:t>
            </a:r>
            <a:r>
              <a:rPr lang="en-US" sz="1300" dirty="0" err="1">
                <a:latin typeface="Times New Roman" panose="02020603050405020304" pitchFamily="18" charset="0"/>
                <a:cs typeface="Times New Roman" panose="02020603050405020304" pitchFamily="18" charset="0"/>
              </a:rPr>
              <a:t>mencetak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nama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field di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endParaRPr lang="en-US" sz="1300" b="1" dirty="0">
              <a:latin typeface="Courier New" panose="02070309020205020404" pitchFamily="49" charset="0"/>
              <a:cs typeface="Courier New" panose="02070309020205020404" pitchFamily="49" charset="0"/>
            </a:endParaRPr>
          </a:p>
          <a:p>
            <a:pPr marL="180194" indent="-180194">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&lt;td&gt;{{ $row-&gt;pen }}&lt;/td&gt; </a:t>
            </a:r>
            <a:r>
              <a:rPr lang="en-US" sz="1300" dirty="0" err="1">
                <a:latin typeface="Times New Roman" panose="02020603050405020304" pitchFamily="18" charset="0"/>
                <a:cs typeface="Times New Roman" panose="02020603050405020304" pitchFamily="18" charset="0"/>
              </a:rPr>
              <a:t>mencetak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penerbit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field di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r>
              <a:rPr lang="en-US" sz="1300" dirty="0"/>
              <a:t>      </a:t>
            </a:r>
          </a:p>
          <a:p>
            <a:pPr marL="180194" indent="-180194">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&lt;td&gt;{{ $row-&gt;</a:t>
            </a:r>
            <a:r>
              <a:rPr lang="en-US" sz="1300" b="1" dirty="0" err="1">
                <a:latin typeface="Courier New" panose="02070309020205020404" pitchFamily="49" charset="0"/>
                <a:cs typeface="Courier New" panose="02070309020205020404" pitchFamily="49" charset="0"/>
              </a:rPr>
              <a:t>kat</a:t>
            </a:r>
            <a:r>
              <a:rPr lang="en-US" sz="1300" b="1" dirty="0">
                <a:latin typeface="Courier New" panose="02070309020205020404" pitchFamily="49" charset="0"/>
                <a:cs typeface="Courier New" panose="02070309020205020404" pitchFamily="49" charset="0"/>
              </a:rPr>
              <a:t> }}&lt;/td&gt; </a:t>
            </a:r>
            <a:r>
              <a:rPr lang="en-US" sz="1300" dirty="0" err="1">
                <a:latin typeface="Times New Roman" panose="02020603050405020304" pitchFamily="18" charset="0"/>
                <a:cs typeface="Times New Roman" panose="02020603050405020304" pitchFamily="18" charset="0"/>
              </a:rPr>
              <a:t>mencetak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kategori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field di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r>
              <a:rPr lang="en-US" sz="1300" dirty="0"/>
              <a:t>       </a:t>
            </a:r>
            <a:endParaRPr lang="en-US" sz="1300" b="1" dirty="0">
              <a:latin typeface="Courier New" panose="02070309020205020404" pitchFamily="49" charset="0"/>
              <a:cs typeface="Courier New" panose="02070309020205020404" pitchFamily="49" charset="0"/>
            </a:endParaRPr>
          </a:p>
          <a:p>
            <a:pPr marL="180194" indent="-180194" defTabSz="961034">
              <a:lnSpc>
                <a:spcPct val="150000"/>
              </a:lnSpc>
              <a:buFont typeface="Arial" panose="020B0604020202020204" pitchFamily="34" charset="0"/>
              <a:buChar char="•"/>
              <a:defRPr/>
            </a:pPr>
            <a:r>
              <a:rPr lang="en-US" sz="1300" b="1" dirty="0">
                <a:latin typeface="Courier New" panose="02070309020205020404" pitchFamily="49" charset="0"/>
                <a:cs typeface="Courier New" panose="02070309020205020404" pitchFamily="49" charset="0"/>
              </a:rPr>
              <a:t>@</a:t>
            </a:r>
            <a:r>
              <a:rPr lang="en-US" sz="1300" b="1" dirty="0" err="1">
                <a:latin typeface="Courier New" panose="02070309020205020404" pitchFamily="49" charset="0"/>
                <a:cs typeface="Courier New" panose="02070309020205020404" pitchFamily="49" charset="0"/>
              </a:rPr>
              <a:t>endforeach</a:t>
            </a:r>
            <a:r>
              <a:rPr lang="en-US" sz="1300" b="1" dirty="0">
                <a:latin typeface="Courier New" panose="02070309020205020404" pitchFamily="49" charset="0"/>
                <a:cs typeface="Courier New" panose="02070309020205020404" pitchFamily="49" charset="0"/>
              </a:rPr>
              <a:t> </a:t>
            </a:r>
            <a:r>
              <a:rPr lang="en-US" sz="1300" dirty="0" err="1">
                <a:latin typeface="Times New Roman" panose="02020603050405020304" pitchFamily="18" charset="0"/>
                <a:cs typeface="Times New Roman" panose="02020603050405020304" pitchFamily="18" charset="0"/>
              </a:rPr>
              <a:t>batas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akhir</a:t>
            </a:r>
            <a:r>
              <a:rPr lang="en-US" sz="1300" dirty="0">
                <a:latin typeface="Times New Roman" panose="02020603050405020304" pitchFamily="18" charset="0"/>
                <a:cs typeface="Times New Roman" panose="02020603050405020304" pitchFamily="18" charset="0"/>
              </a:rPr>
              <a:t> looping.</a:t>
            </a:r>
            <a:r>
              <a:rPr lang="en-US" sz="1300" b="1" dirty="0">
                <a:latin typeface="Courier New" panose="02070309020205020404" pitchFamily="49" charset="0"/>
                <a:cs typeface="Courier New" panose="02070309020205020404" pitchFamily="49" charset="0"/>
              </a:rPr>
              <a:t> </a:t>
            </a:r>
          </a:p>
          <a:p>
            <a:pPr marL="180194" indent="-180194" defTabSz="961034">
              <a:lnSpc>
                <a:spcPct val="150000"/>
              </a:lnSpc>
              <a:buFont typeface="Arial" panose="020B0604020202020204" pitchFamily="34" charset="0"/>
              <a:buChar char="•"/>
              <a:defRPr/>
            </a:pPr>
            <a:r>
              <a:rPr lang="en-US" sz="1300" b="1" dirty="0">
                <a:latin typeface="Courier New" panose="02070309020205020404" pitchFamily="49" charset="0"/>
                <a:cs typeface="Courier New" panose="02070309020205020404" pitchFamily="49" charset="0"/>
              </a:rPr>
              <a:t>@</a:t>
            </a:r>
            <a:r>
              <a:rPr lang="en-US" sz="1300" b="1" dirty="0" err="1">
                <a:latin typeface="Courier New" panose="02070309020205020404" pitchFamily="49" charset="0"/>
                <a:cs typeface="Courier New" panose="02070309020205020404" pitchFamily="49" charset="0"/>
              </a:rPr>
              <a:t>endsection</a:t>
            </a:r>
            <a:r>
              <a:rPr lang="en-US" sz="1300" b="1" dirty="0">
                <a:latin typeface="Courier New" panose="02070309020205020404" pitchFamily="49" charset="0"/>
                <a:cs typeface="Courier New" panose="02070309020205020404" pitchFamily="49" charset="0"/>
              </a:rPr>
              <a:t> </a:t>
            </a:r>
            <a:r>
              <a:rPr lang="en-US" sz="1300" dirty="0" err="1">
                <a:latin typeface="Times New Roman" panose="02020603050405020304" pitchFamily="18" charset="0"/>
                <a:cs typeface="Times New Roman" panose="02020603050405020304" pitchFamily="18" charset="0"/>
              </a:rPr>
              <a:t>batas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akhir</a:t>
            </a:r>
            <a:r>
              <a:rPr lang="en-US" sz="1300" dirty="0">
                <a:latin typeface="Times New Roman" panose="02020603050405020304" pitchFamily="18" charset="0"/>
                <a:cs typeface="Times New Roman" panose="02020603050405020304" pitchFamily="18" charset="0"/>
              </a:rPr>
              <a:t> area </a:t>
            </a:r>
            <a:r>
              <a:rPr lang="en-US" sz="1300" dirty="0" err="1">
                <a:latin typeface="Times New Roman" panose="02020603050405020304" pitchFamily="18" charset="0"/>
                <a:cs typeface="Times New Roman" panose="02020603050405020304" pitchFamily="18" charset="0"/>
              </a:rPr>
              <a:t>konten</a:t>
            </a:r>
            <a:r>
              <a:rPr lang="en-US" sz="1300" dirty="0">
                <a:latin typeface="Times New Roman" panose="02020603050405020304" pitchFamily="18" charset="0"/>
                <a:cs typeface="Times New Roman" panose="02020603050405020304" pitchFamily="18" charset="0"/>
              </a:rPr>
              <a:t> web.</a:t>
            </a:r>
          </a:p>
        </p:txBody>
      </p:sp>
    </p:spTree>
    <p:extLst>
      <p:ext uri="{BB962C8B-B14F-4D97-AF65-F5344CB8AC3E}">
        <p14:creationId xmlns:p14="http://schemas.microsoft.com/office/powerpoint/2010/main" val="3907619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defTabSz="961034">
              <a:lnSpc>
                <a:spcPct val="150000"/>
              </a:lnSpc>
              <a:defRPr/>
            </a:pPr>
            <a:r>
              <a:rPr lang="en-US" sz="1300" dirty="0">
                <a:latin typeface="Times New Roman" panose="02020603050405020304" pitchFamily="18" charset="0"/>
                <a:cs typeface="Times New Roman" panose="02020603050405020304" pitchFamily="18" charset="0"/>
              </a:rPr>
              <a:t>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isi</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form.blade.php</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berada</a:t>
            </a:r>
            <a:r>
              <a:rPr lang="en-US" sz="1300" dirty="0">
                <a:latin typeface="Times New Roman" panose="02020603050405020304" pitchFamily="18" charset="0"/>
                <a:cs typeface="Times New Roman" panose="02020603050405020304" pitchFamily="18" charset="0"/>
              </a:rPr>
              <a:t> di folder resources/views/</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form input data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marL="180194" indent="-180194" defTabSz="961034">
              <a:lnSpc>
                <a:spcPct val="150000"/>
              </a:lnSpc>
              <a:buFont typeface="Arial" panose="020B0604020202020204" pitchFamily="34" charset="0"/>
              <a:buChar char="•"/>
              <a:defRPr/>
            </a:pPr>
            <a:r>
              <a:rPr lang="en-US" sz="1300" b="1" dirty="0">
                <a:latin typeface="Courier New" panose="02070309020205020404" pitchFamily="49" charset="0"/>
                <a:cs typeface="Courier New" panose="02070309020205020404" pitchFamily="49" charset="0"/>
              </a:rPr>
              <a:t>@extends('</a:t>
            </a:r>
            <a:r>
              <a:rPr lang="en-US" sz="1300" b="1" dirty="0" err="1">
                <a:latin typeface="Courier New" panose="02070309020205020404" pitchFamily="49" charset="0"/>
                <a:cs typeface="Courier New" panose="02070309020205020404" pitchFamily="49" charset="0"/>
              </a:rPr>
              <a:t>layouts.index</a:t>
            </a:r>
            <a:r>
              <a:rPr lang="en-US" sz="1300" b="1" dirty="0">
                <a:latin typeface="Courier New" panose="02070309020205020404" pitchFamily="49" charset="0"/>
                <a:cs typeface="Courier New" panose="02070309020205020404" pitchFamily="49" charset="0"/>
              </a:rPr>
              <a:t>’)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ini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menginduk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layouts </a:t>
            </a:r>
            <a:r>
              <a:rPr lang="en-US" sz="1300" dirty="0" err="1">
                <a:latin typeface="Times New Roman" panose="02020603050405020304" pitchFamily="18" charset="0"/>
                <a:cs typeface="Times New Roman" panose="02020603050405020304" pitchFamily="18" charset="0"/>
              </a:rPr>
              <a:t>index.blade.php</a:t>
            </a:r>
            <a:r>
              <a:rPr lang="en-US" sz="1300" dirty="0">
                <a:latin typeface="Times New Roman" panose="02020603050405020304" pitchFamily="18" charset="0"/>
                <a:cs typeface="Times New Roman" panose="02020603050405020304" pitchFamily="18" charset="0"/>
              </a:rPr>
              <a:t>.</a:t>
            </a:r>
            <a:endParaRPr lang="en-US" sz="1300" b="1" dirty="0">
              <a:latin typeface="Courier New" panose="02070309020205020404" pitchFamily="49" charset="0"/>
              <a:cs typeface="Courier New" panose="02070309020205020404" pitchFamily="49" charset="0"/>
            </a:endParaRPr>
          </a:p>
          <a:p>
            <a:pPr marL="180194" indent="-180194" defTabSz="961034">
              <a:lnSpc>
                <a:spcPct val="150000"/>
              </a:lnSpc>
              <a:buFont typeface="Arial" panose="020B0604020202020204" pitchFamily="34" charset="0"/>
              <a:buChar char="•"/>
              <a:defRPr/>
            </a:pPr>
            <a:r>
              <a:rPr lang="en-US" sz="1300" b="1" dirty="0">
                <a:latin typeface="Courier New" panose="02070309020205020404" pitchFamily="49" charset="0"/>
                <a:cs typeface="Courier New" panose="02070309020205020404" pitchFamily="49" charset="0"/>
              </a:rPr>
              <a:t>@section('content’) </a:t>
            </a:r>
            <a:r>
              <a:rPr lang="en-US" sz="1300" dirty="0" err="1">
                <a:latin typeface="Times New Roman" panose="02020603050405020304" pitchFamily="18" charset="0"/>
                <a:cs typeface="Times New Roman" panose="02020603050405020304" pitchFamily="18" charset="0"/>
              </a:rPr>
              <a:t>mendefinisikan</a:t>
            </a:r>
            <a:r>
              <a:rPr lang="en-US" sz="1300" dirty="0">
                <a:latin typeface="Times New Roman" panose="02020603050405020304" pitchFamily="18" charset="0"/>
                <a:cs typeface="Times New Roman" panose="02020603050405020304" pitchFamily="18" charset="0"/>
              </a:rPr>
              <a:t> area </a:t>
            </a:r>
            <a:r>
              <a:rPr lang="en-US" sz="1300" dirty="0" err="1">
                <a:latin typeface="Times New Roman" panose="02020603050405020304" pitchFamily="18" charset="0"/>
                <a:cs typeface="Times New Roman" panose="02020603050405020304" pitchFamily="18" charset="0"/>
              </a:rPr>
              <a:t>konten</a:t>
            </a:r>
            <a:r>
              <a:rPr lang="en-US" sz="1300" dirty="0">
                <a:latin typeface="Times New Roman" panose="02020603050405020304" pitchFamily="18" charset="0"/>
                <a:cs typeface="Times New Roman" panose="02020603050405020304" pitchFamily="18" charset="0"/>
              </a:rPr>
              <a:t> web yang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diisi</a:t>
            </a:r>
            <a:r>
              <a:rPr lang="en-US" sz="1300" dirty="0">
                <a:latin typeface="Times New Roman" panose="02020603050405020304" pitchFamily="18" charset="0"/>
                <a:cs typeface="Times New Roman" panose="02020603050405020304" pitchFamily="18" charset="0"/>
              </a:rPr>
              <a:t>.</a:t>
            </a:r>
          </a:p>
          <a:p>
            <a:pPr marL="180194" indent="-180194">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$rs1 = App\</a:t>
            </a:r>
            <a:r>
              <a:rPr lang="en-US" sz="1300" b="1" dirty="0" err="1">
                <a:latin typeface="Courier New" panose="02070309020205020404" pitchFamily="49" charset="0"/>
                <a:cs typeface="Courier New" panose="02070309020205020404" pitchFamily="49" charset="0"/>
              </a:rPr>
              <a:t>Penerbit</a:t>
            </a:r>
            <a:r>
              <a:rPr lang="en-US" sz="1300" b="1" dirty="0">
                <a:latin typeface="Courier New" panose="02070309020205020404" pitchFamily="49" charset="0"/>
                <a:cs typeface="Courier New" panose="02070309020205020404" pitchFamily="49" charset="0"/>
              </a:rPr>
              <a:t>::all();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mengambil</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penerbit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element form </a:t>
            </a:r>
            <a:r>
              <a:rPr lang="en-US" sz="1300" dirty="0" err="1">
                <a:latin typeface="Times New Roman" panose="02020603050405020304" pitchFamily="18" charset="0"/>
                <a:cs typeface="Times New Roman" panose="02020603050405020304" pitchFamily="18" charset="0"/>
              </a:rPr>
              <a:t>seleksi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penerbit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endParaRPr lang="en-US" sz="1300" b="1" dirty="0">
              <a:latin typeface="Courier New" panose="02070309020205020404" pitchFamily="49" charset="0"/>
              <a:cs typeface="Courier New" panose="02070309020205020404" pitchFamily="49" charset="0"/>
            </a:endParaRPr>
          </a:p>
          <a:p>
            <a:pPr marL="180194" indent="-180194">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$rs2 = App\</a:t>
            </a:r>
            <a:r>
              <a:rPr lang="en-US" sz="1300" b="1" dirty="0" err="1">
                <a:latin typeface="Courier New" panose="02070309020205020404" pitchFamily="49" charset="0"/>
                <a:cs typeface="Courier New" panose="02070309020205020404" pitchFamily="49" charset="0"/>
              </a:rPr>
              <a:t>Pengarang</a:t>
            </a:r>
            <a:r>
              <a:rPr lang="en-US" sz="1300" b="1" dirty="0">
                <a:latin typeface="Courier New" panose="02070309020205020404" pitchFamily="49" charset="0"/>
                <a:cs typeface="Courier New" panose="02070309020205020404" pitchFamily="49" charset="0"/>
              </a:rPr>
              <a:t>::all();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mengambil</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element form </a:t>
            </a:r>
            <a:r>
              <a:rPr lang="en-US" sz="1300" dirty="0" err="1">
                <a:latin typeface="Times New Roman" panose="02020603050405020304" pitchFamily="18" charset="0"/>
                <a:cs typeface="Times New Roman" panose="02020603050405020304" pitchFamily="18" charset="0"/>
              </a:rPr>
              <a:t>seleksi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endParaRPr lang="en-US" sz="1300" b="1" dirty="0">
              <a:latin typeface="Courier New" panose="02070309020205020404" pitchFamily="49" charset="0"/>
              <a:cs typeface="Courier New" panose="02070309020205020404" pitchFamily="49" charset="0"/>
            </a:endParaRPr>
          </a:p>
          <a:p>
            <a:pPr marL="180194" indent="-180194">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$rs3 = App\</a:t>
            </a:r>
            <a:r>
              <a:rPr lang="en-US" sz="1300" b="1" dirty="0" err="1">
                <a:latin typeface="Courier New" panose="02070309020205020404" pitchFamily="49" charset="0"/>
                <a:cs typeface="Courier New" panose="02070309020205020404" pitchFamily="49" charset="0"/>
              </a:rPr>
              <a:t>Kategori</a:t>
            </a:r>
            <a:r>
              <a:rPr lang="en-US" sz="1300" b="1" dirty="0">
                <a:latin typeface="Courier New" panose="02070309020205020404" pitchFamily="49" charset="0"/>
                <a:cs typeface="Courier New" panose="02070309020205020404" pitchFamily="49" charset="0"/>
              </a:rPr>
              <a:t>::all();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mengambil</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kategori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element form </a:t>
            </a:r>
            <a:r>
              <a:rPr lang="en-US" sz="1300" dirty="0" err="1">
                <a:latin typeface="Times New Roman" panose="02020603050405020304" pitchFamily="18" charset="0"/>
                <a:cs typeface="Times New Roman" panose="02020603050405020304" pitchFamily="18" charset="0"/>
              </a:rPr>
              <a:t>seleksi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kategori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endParaRPr lang="en-US" sz="1300" b="1" dirty="0">
              <a:latin typeface="Courier New" panose="02070309020205020404" pitchFamily="49" charset="0"/>
              <a:cs typeface="Courier New" panose="02070309020205020404" pitchFamily="49" charset="0"/>
            </a:endParaRPr>
          </a:p>
          <a:p>
            <a:pPr marL="180194" indent="-180194">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&lt;form action="{{ route(‘</a:t>
            </a:r>
            <a:r>
              <a:rPr lang="en-US" sz="1300" b="1" dirty="0" err="1">
                <a:latin typeface="Courier New" panose="02070309020205020404" pitchFamily="49" charset="0"/>
                <a:cs typeface="Courier New" panose="02070309020205020404" pitchFamily="49" charset="0"/>
              </a:rPr>
              <a:t>buku.store</a:t>
            </a:r>
            <a:r>
              <a:rPr lang="en-US" sz="1300" b="1" dirty="0">
                <a:latin typeface="Courier New" panose="02070309020205020404" pitchFamily="49" charset="0"/>
                <a:cs typeface="Courier New" panose="02070309020205020404" pitchFamily="49" charset="0"/>
              </a:rPr>
              <a:t>') }}" method="POST"&gt;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form </a:t>
            </a:r>
            <a:r>
              <a:rPr lang="en-US" sz="1300" dirty="0" err="1">
                <a:latin typeface="Times New Roman" panose="02020603050405020304" pitchFamily="18" charset="0"/>
                <a:cs typeface="Times New Roman" panose="02020603050405020304" pitchFamily="18" charset="0"/>
              </a:rPr>
              <a:t>tersebut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diproses</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BukuController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selanjutnya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dieksekusi</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store </a:t>
            </a:r>
            <a:r>
              <a:rPr lang="en-US" sz="1300" dirty="0" err="1">
                <a:latin typeface="Times New Roman" panose="02020603050405020304" pitchFamily="18" charset="0"/>
                <a:cs typeface="Times New Roman" panose="02020603050405020304" pitchFamily="18" charset="0"/>
              </a:rPr>
              <a:t>ketika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nantinya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tombol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simpan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dieksekusi</a:t>
            </a:r>
            <a:r>
              <a:rPr lang="en-US" sz="1300" dirty="0">
                <a:latin typeface="Times New Roman" panose="02020603050405020304" pitchFamily="18" charset="0"/>
                <a:cs typeface="Times New Roman" panose="02020603050405020304" pitchFamily="18" charset="0"/>
              </a:rPr>
              <a:t>.</a:t>
            </a:r>
            <a:endParaRPr lang="en-US" sz="1300" b="1" dirty="0">
              <a:latin typeface="Courier New" panose="02070309020205020404" pitchFamily="49" charset="0"/>
              <a:cs typeface="Courier New" panose="02070309020205020404" pitchFamily="49" charset="0"/>
            </a:endParaRPr>
          </a:p>
          <a:p>
            <a:pPr marL="180194" indent="-180194">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a:t>
            </a:r>
            <a:r>
              <a:rPr lang="en-US" sz="1300" b="1" dirty="0" err="1">
                <a:latin typeface="Courier New" panose="02070309020205020404" pitchFamily="49" charset="0"/>
                <a:cs typeface="Courier New" panose="02070309020205020404" pitchFamily="49" charset="0"/>
              </a:rPr>
              <a:t>csrf</a:t>
            </a:r>
            <a:r>
              <a:rPr lang="en-US" sz="1300" b="1" dirty="0">
                <a:latin typeface="Courier New" panose="02070309020205020404" pitchFamily="49" charset="0"/>
                <a:cs typeface="Courier New" panose="02070309020205020404" pitchFamily="49" charset="0"/>
              </a:rPr>
              <a:t> </a:t>
            </a:r>
            <a:r>
              <a:rPr lang="en-US" sz="1300" dirty="0" err="1">
                <a:latin typeface="Times New Roman" panose="02020603050405020304" pitchFamily="18" charset="0"/>
                <a:cs typeface="Times New Roman" panose="02020603050405020304" pitchFamily="18" charset="0"/>
              </a:rPr>
              <a:t>cr</a:t>
            </a:r>
            <a:r>
              <a:rPr lang="id-ID" sz="1300" dirty="0">
                <a:latin typeface="Times New Roman" panose="02020603050405020304" pitchFamily="18" charset="0"/>
                <a:cs typeface="Times New Roman" panose="02020603050405020304" pitchFamily="18" charset="0"/>
              </a:rPr>
              <a:t>oss-site request forgery (CSRF) adalah sebuah serangan yang dilakukan oleh pengguna yang tidak terautentikasi untuk mengeksekusi perintah. Laravel sudah menyediakan salah satu cara untuk mengatasi serangan CSRF ini dengan menggunakan CSRF Token. Nantinya token inilah yang digunakan untuk melakukan verifikasi apakah request yang diberikan memang berasal dari user yang bersangkutan.</a:t>
            </a:r>
            <a:r>
              <a:rPr lang="en-US" sz="1300" b="1" dirty="0">
                <a:latin typeface="Times New Roman" panose="02020603050405020304" pitchFamily="18" charset="0"/>
                <a:cs typeface="Times New Roman" panose="02020603050405020304" pitchFamily="18" charset="0"/>
              </a:rPr>
              <a:t> </a:t>
            </a:r>
          </a:p>
          <a:p>
            <a:pPr marL="180194" indent="-180194">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&lt;input type="text" name=“</a:t>
            </a:r>
            <a:r>
              <a:rPr lang="en-US" sz="1300" b="1" dirty="0" err="1">
                <a:latin typeface="Courier New" panose="02070309020205020404" pitchFamily="49" charset="0"/>
                <a:cs typeface="Courier New" panose="02070309020205020404" pitchFamily="49" charset="0"/>
              </a:rPr>
              <a:t>isbn</a:t>
            </a:r>
            <a:r>
              <a:rPr lang="en-US" sz="1300" b="1" dirty="0">
                <a:latin typeface="Courier New" panose="02070309020205020404" pitchFamily="49" charset="0"/>
                <a:cs typeface="Courier New" panose="02070309020205020404" pitchFamily="49" charset="0"/>
              </a:rPr>
              <a:t>" value="" class="form-control" /&gt; </a:t>
            </a:r>
            <a:r>
              <a:rPr lang="en-US" sz="1300" dirty="0" err="1">
                <a:latin typeface="Times New Roman" panose="02020603050405020304" pitchFamily="18" charset="0"/>
                <a:cs typeface="Times New Roman" panose="02020603050405020304" pitchFamily="18" charset="0"/>
              </a:rPr>
              <a:t>membuat</a:t>
            </a:r>
            <a:r>
              <a:rPr lang="en-US" sz="1300" dirty="0">
                <a:latin typeface="Times New Roman" panose="02020603050405020304" pitchFamily="18" charset="0"/>
                <a:cs typeface="Times New Roman" panose="02020603050405020304" pitchFamily="18" charset="0"/>
              </a:rPr>
              <a:t> element form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input data </a:t>
            </a:r>
            <a:r>
              <a:rPr lang="en-US" sz="1300" dirty="0" err="1">
                <a:latin typeface="Times New Roman" panose="02020603050405020304" pitchFamily="18" charset="0"/>
                <a:cs typeface="Times New Roman" panose="02020603050405020304" pitchFamily="18" charset="0"/>
              </a:rPr>
              <a:t>isbn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r>
              <a:rPr lang="en-US" sz="1300" b="1" dirty="0">
                <a:latin typeface="Courier New" panose="02070309020205020404" pitchFamily="49" charset="0"/>
                <a:cs typeface="Courier New" panose="02070309020205020404" pitchFamily="49" charset="0"/>
              </a:rPr>
              <a:t> </a:t>
            </a:r>
            <a:r>
              <a:rPr lang="en-US" sz="1300" dirty="0"/>
              <a:t> </a:t>
            </a:r>
            <a:endParaRPr lang="en-US" sz="13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148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defTabSz="961034">
              <a:lnSpc>
                <a:spcPct val="150000"/>
              </a:lnSpc>
              <a:defRPr/>
            </a:pPr>
            <a:r>
              <a:rPr lang="en-US" sz="1300" dirty="0">
                <a:latin typeface="Times New Roman" panose="02020603050405020304" pitchFamily="18" charset="0"/>
                <a:cs typeface="Times New Roman" panose="02020603050405020304" pitchFamily="18" charset="0"/>
              </a:rPr>
              <a:t>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lanjutan</a:t>
            </a:r>
            <a:r>
              <a:rPr lang="en-US" sz="1300" dirty="0">
                <a:latin typeface="Times New Roman" panose="02020603050405020304" pitchFamily="18" charset="0"/>
                <a:cs typeface="Times New Roman" panose="02020603050405020304" pitchFamily="18" charset="0"/>
              </a:rPr>
              <a:t> form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berada</a:t>
            </a:r>
            <a:r>
              <a:rPr lang="en-US" sz="1300" dirty="0">
                <a:latin typeface="Times New Roman" panose="02020603050405020304" pitchFamily="18" charset="0"/>
                <a:cs typeface="Times New Roman" panose="02020603050405020304" pitchFamily="18" charset="0"/>
              </a:rPr>
              <a:t> di folder resources/views/</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form input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marL="180194" indent="-180194" defTabSz="961034">
              <a:lnSpc>
                <a:spcPct val="150000"/>
              </a:lnSpc>
              <a:buFont typeface="Arial" panose="020B0604020202020204" pitchFamily="34" charset="0"/>
              <a:buChar char="•"/>
              <a:defRPr/>
            </a:pPr>
            <a:endParaRPr lang="en-US" sz="1300" b="1" dirty="0">
              <a:latin typeface="Courier New" panose="02070309020205020404" pitchFamily="49" charset="0"/>
              <a:cs typeface="Courier New" panose="020703090202050204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 @foreach($rs1 as $pen) </a:t>
            </a:r>
            <a:r>
              <a:rPr lang="en-US" sz="1300" dirty="0" err="1">
                <a:latin typeface="Times New Roman" panose="02020603050405020304" pitchFamily="18" charset="0"/>
                <a:cs typeface="Times New Roman" panose="02020603050405020304" pitchFamily="18" charset="0"/>
              </a:rPr>
              <a:t>awal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blok</a:t>
            </a:r>
            <a:r>
              <a:rPr lang="en-US" sz="1300" dirty="0">
                <a:latin typeface="Times New Roman" panose="02020603050405020304" pitchFamily="18" charset="0"/>
                <a:cs typeface="Times New Roman" panose="02020603050405020304" pitchFamily="18" charset="0"/>
              </a:rPr>
              <a:t> looping data </a:t>
            </a:r>
            <a:r>
              <a:rPr lang="en-US" sz="1300" dirty="0" err="1">
                <a:latin typeface="Times New Roman" panose="02020603050405020304" pitchFamily="18" charset="0"/>
                <a:cs typeface="Times New Roman" panose="02020603050405020304" pitchFamily="18" charset="0"/>
              </a:rPr>
              <a:t>penerbit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 &lt;option </a:t>
            </a:r>
            <a:r>
              <a:rPr lang="en-US" sz="1300" b="1" i="1" dirty="0">
                <a:latin typeface="Consolas" panose="020B0609020204030204" pitchFamily="49" charset="0"/>
              </a:rPr>
              <a:t>value</a:t>
            </a:r>
            <a:r>
              <a:rPr lang="en-US" sz="1300" b="1" dirty="0">
                <a:latin typeface="Consolas" panose="020B0609020204030204" pitchFamily="49" charset="0"/>
              </a:rPr>
              <a:t>="{{ $pen['id'] }}"&gt; {{ $pen['</a:t>
            </a:r>
            <a:r>
              <a:rPr lang="en-US" sz="1300" b="1" dirty="0" err="1">
                <a:latin typeface="Consolas" panose="020B0609020204030204" pitchFamily="49" charset="0"/>
              </a:rPr>
              <a:t>nama</a:t>
            </a:r>
            <a:r>
              <a:rPr lang="en-US" sz="1300" b="1" dirty="0">
                <a:latin typeface="Consolas" panose="020B0609020204030204" pitchFamily="49" charset="0"/>
              </a:rPr>
              <a:t>'] }}&lt;/option&gt; </a:t>
            </a:r>
            <a:r>
              <a:rPr lang="en-US" sz="1300" dirty="0">
                <a:latin typeface="Times New Roman" panose="02020603050405020304" pitchFamily="18" charset="0"/>
                <a:cs typeface="Times New Roman" panose="02020603050405020304" pitchFamily="18" charset="0"/>
              </a:rPr>
              <a:t>looping data </a:t>
            </a:r>
            <a:r>
              <a:rPr lang="en-US" sz="1300" dirty="0" err="1">
                <a:latin typeface="Times New Roman" panose="02020603050405020304" pitchFamily="18" charset="0"/>
                <a:cs typeface="Times New Roman" panose="02020603050405020304" pitchFamily="18" charset="0"/>
              </a:rPr>
              <a:t>penerbit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pada element form &lt;option&gt;</a:t>
            </a:r>
            <a:endParaRPr lang="en-US" sz="1300" b="1" dirty="0">
              <a:latin typeface="Consolas" panose="020B0609020204030204" pitchFamily="49" charset="0"/>
            </a:endParaRPr>
          </a:p>
          <a:p>
            <a:pPr marL="180194" indent="-180194" defTabSz="961034">
              <a:lnSpc>
                <a:spcPct val="150000"/>
              </a:lnSpc>
              <a:buFont typeface="Arial" panose="020B0604020202020204" pitchFamily="34" charset="0"/>
              <a:buChar char="•"/>
              <a:defRPr/>
            </a:pPr>
            <a:r>
              <a:rPr lang="en-US" sz="1300" b="1" dirty="0">
                <a:latin typeface="Consolas" panose="020B0609020204030204" pitchFamily="49" charset="0"/>
              </a:rPr>
              <a:t> @</a:t>
            </a:r>
            <a:r>
              <a:rPr lang="en-US" sz="1300" b="1" dirty="0" err="1">
                <a:latin typeface="Consolas" panose="020B0609020204030204" pitchFamily="49" charset="0"/>
              </a:rPr>
              <a:t>endforeach</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akhir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blok</a:t>
            </a:r>
            <a:r>
              <a:rPr lang="en-US" sz="1300" dirty="0">
                <a:latin typeface="Times New Roman" panose="02020603050405020304" pitchFamily="18" charset="0"/>
                <a:cs typeface="Times New Roman" panose="02020603050405020304" pitchFamily="18" charset="0"/>
              </a:rPr>
              <a:t> looping data </a:t>
            </a:r>
            <a:r>
              <a:rPr lang="en-US" sz="1300" dirty="0" err="1">
                <a:latin typeface="Times New Roman" panose="02020603050405020304" pitchFamily="18" charset="0"/>
                <a:cs typeface="Times New Roman" panose="02020603050405020304" pitchFamily="18" charset="0"/>
              </a:rPr>
              <a:t>penerbit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endParaRPr lang="en-US" sz="1300" dirty="0">
              <a:latin typeface="Times New Roman" panose="02020603050405020304" pitchFamily="18" charset="0"/>
              <a:cs typeface="Times New Roman" panose="02020603050405020304" pitchFamily="18" charset="0"/>
            </a:endParaRPr>
          </a:p>
          <a:p>
            <a:pPr marL="180194" indent="-180194" defTabSz="961034">
              <a:lnSpc>
                <a:spcPct val="150000"/>
              </a:lnSpc>
              <a:buFont typeface="Arial" panose="020B0604020202020204" pitchFamily="34" charset="0"/>
              <a:buChar char="•"/>
              <a:defRPr/>
            </a:pPr>
            <a:endParaRPr lang="en-US" sz="1300" dirty="0">
              <a:latin typeface="Times New Roman" panose="02020603050405020304" pitchFamily="18" charset="0"/>
              <a:cs typeface="Times New Roman" panose="02020603050405020304" pitchFamily="18" charset="0"/>
            </a:endParaRPr>
          </a:p>
          <a:p>
            <a:pPr defTabSz="961034">
              <a:lnSpc>
                <a:spcPct val="150000"/>
              </a:lnSpc>
              <a:defRPr/>
            </a:pPr>
            <a:r>
              <a:rPr lang="en-US" sz="1300" dirty="0">
                <a:latin typeface="Times New Roman" panose="02020603050405020304" pitchFamily="18" charset="0"/>
                <a:cs typeface="Times New Roman" panose="02020603050405020304" pitchFamily="18" charset="0"/>
              </a:rPr>
              <a:t>Setelah </a:t>
            </a:r>
            <a:r>
              <a:rPr lang="en-US" sz="1300" dirty="0" err="1">
                <a:latin typeface="Times New Roman" panose="02020603050405020304" pitchFamily="18" charset="0"/>
                <a:cs typeface="Times New Roman" panose="02020603050405020304" pitchFamily="18" charset="0"/>
              </a:rPr>
              <a:t>berhasil</a:t>
            </a:r>
            <a:r>
              <a:rPr lang="en-US" sz="1300" dirty="0">
                <a:latin typeface="Times New Roman" panose="02020603050405020304" pitchFamily="18" charset="0"/>
                <a:cs typeface="Times New Roman" panose="02020603050405020304" pitchFamily="18" charset="0"/>
              </a:rPr>
              <a:t> me-looping data </a:t>
            </a:r>
            <a:r>
              <a:rPr lang="en-US" sz="1300" dirty="0" err="1">
                <a:latin typeface="Times New Roman" panose="02020603050405020304" pitchFamily="18" charset="0"/>
                <a:cs typeface="Times New Roman" panose="02020603050405020304" pitchFamily="18" charset="0"/>
              </a:rPr>
              <a:t>penerbit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di element form &lt;option&gt;, </a:t>
            </a:r>
            <a:r>
              <a:rPr lang="en-US" sz="1300" dirty="0" err="1">
                <a:latin typeface="Times New Roman" panose="02020603050405020304" pitchFamily="18" charset="0"/>
                <a:cs typeface="Times New Roman" panose="02020603050405020304" pitchFamily="18" charset="0"/>
              </a:rPr>
              <a:t>lakukan</a:t>
            </a:r>
            <a:r>
              <a:rPr lang="en-US" sz="1300" dirty="0">
                <a:latin typeface="Times New Roman" panose="02020603050405020304" pitchFamily="18" charset="0"/>
                <a:cs typeface="Times New Roman" panose="02020603050405020304" pitchFamily="18" charset="0"/>
              </a:rPr>
              <a:t> pula looping data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dan </a:t>
            </a:r>
            <a:r>
              <a:rPr lang="en-US" sz="1300" dirty="0" err="1">
                <a:latin typeface="Times New Roman" panose="02020603050405020304" pitchFamily="18" charset="0"/>
                <a:cs typeface="Times New Roman" panose="02020603050405020304" pitchFamily="18" charset="0"/>
              </a:rPr>
              <a:t>kategori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pada element form &lt;option&gt; </a:t>
            </a:r>
            <a:r>
              <a:rPr lang="en-US" sz="1300" dirty="0" err="1">
                <a:latin typeface="Times New Roman" panose="02020603050405020304" pitchFamily="18" charset="0"/>
                <a:cs typeface="Times New Roman" panose="02020603050405020304" pitchFamily="18" charset="0"/>
              </a:rPr>
              <a:t>berikutnya</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buFont typeface="Arial" panose="020B0604020202020204" pitchFamily="34" charset="0"/>
              <a:buChar char="•"/>
            </a:pPr>
            <a:endParaRPr lang="en-US" sz="13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01147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defTabSz="961034">
              <a:lnSpc>
                <a:spcPct val="150000"/>
              </a:lnSpc>
              <a:defRPr/>
            </a:pPr>
            <a:r>
              <a:rPr lang="en-US" sz="1300" dirty="0">
                <a:latin typeface="Times New Roman" panose="02020603050405020304" pitchFamily="18" charset="0"/>
                <a:cs typeface="Times New Roman" panose="02020603050405020304" pitchFamily="18" charset="0"/>
              </a:rPr>
              <a:t>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isi</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form_edit.blade.php</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berada</a:t>
            </a:r>
            <a:r>
              <a:rPr lang="en-US" sz="1300" dirty="0">
                <a:latin typeface="Times New Roman" panose="02020603050405020304" pitchFamily="18" charset="0"/>
                <a:cs typeface="Times New Roman" panose="02020603050405020304" pitchFamily="18" charset="0"/>
              </a:rPr>
              <a:t> di folder resources/views/</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form edit data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gn="just" defTabSz="961034">
              <a:lnSpc>
                <a:spcPct val="150000"/>
              </a:lnSpc>
              <a:defRPr/>
            </a:pPr>
            <a:endParaRPr lang="en-US" sz="1300" dirty="0">
              <a:latin typeface="Times New Roman" panose="02020603050405020304" pitchFamily="18" charset="0"/>
              <a:cs typeface="Times New Roman" panose="02020603050405020304" pitchFamily="18" charset="0"/>
            </a:endParaRPr>
          </a:p>
          <a:p>
            <a:pPr marL="180194" indent="-180194" defTabSz="961034">
              <a:lnSpc>
                <a:spcPct val="150000"/>
              </a:lnSpc>
              <a:buFont typeface="Arial" panose="020B0604020202020204" pitchFamily="34" charset="0"/>
              <a:buChar char="•"/>
              <a:defRPr/>
            </a:pPr>
            <a:r>
              <a:rPr lang="en-US" sz="1300" b="1" dirty="0">
                <a:latin typeface="Courier New" panose="02070309020205020404" pitchFamily="49" charset="0"/>
                <a:cs typeface="Courier New" panose="02070309020205020404" pitchFamily="49" charset="0"/>
              </a:rPr>
              <a:t>@extends('</a:t>
            </a:r>
            <a:r>
              <a:rPr lang="en-US" sz="1300" b="1" dirty="0" err="1">
                <a:latin typeface="Courier New" panose="02070309020205020404" pitchFamily="49" charset="0"/>
                <a:cs typeface="Courier New" panose="02070309020205020404" pitchFamily="49" charset="0"/>
              </a:rPr>
              <a:t>layouts.index</a:t>
            </a:r>
            <a:r>
              <a:rPr lang="en-US" sz="1300" b="1" dirty="0">
                <a:latin typeface="Courier New" panose="02070309020205020404" pitchFamily="49" charset="0"/>
                <a:cs typeface="Courier New" panose="02070309020205020404" pitchFamily="49" charset="0"/>
              </a:rPr>
              <a:t>’)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ini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menginduk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layouts </a:t>
            </a:r>
            <a:r>
              <a:rPr lang="en-US" sz="1300" dirty="0" err="1">
                <a:latin typeface="Times New Roman" panose="02020603050405020304" pitchFamily="18" charset="0"/>
                <a:cs typeface="Times New Roman" panose="02020603050405020304" pitchFamily="18" charset="0"/>
              </a:rPr>
              <a:t>index.blade.php</a:t>
            </a:r>
            <a:r>
              <a:rPr lang="en-US" sz="1300" dirty="0">
                <a:latin typeface="Times New Roman" panose="02020603050405020304" pitchFamily="18" charset="0"/>
                <a:cs typeface="Times New Roman" panose="02020603050405020304" pitchFamily="18" charset="0"/>
              </a:rPr>
              <a:t>.</a:t>
            </a:r>
            <a:endParaRPr lang="en-US" sz="1300" b="1" dirty="0">
              <a:latin typeface="Courier New" panose="02070309020205020404" pitchFamily="49" charset="0"/>
              <a:cs typeface="Courier New" panose="02070309020205020404" pitchFamily="49" charset="0"/>
            </a:endParaRPr>
          </a:p>
          <a:p>
            <a:pPr marL="180194" indent="-180194" defTabSz="961034">
              <a:lnSpc>
                <a:spcPct val="150000"/>
              </a:lnSpc>
              <a:buFont typeface="Arial" panose="020B0604020202020204" pitchFamily="34" charset="0"/>
              <a:buChar char="•"/>
              <a:defRPr/>
            </a:pPr>
            <a:r>
              <a:rPr lang="en-US" sz="1300" b="1" dirty="0">
                <a:latin typeface="Courier New" panose="02070309020205020404" pitchFamily="49" charset="0"/>
                <a:cs typeface="Courier New" panose="02070309020205020404" pitchFamily="49" charset="0"/>
              </a:rPr>
              <a:t>@section('content’) </a:t>
            </a:r>
            <a:r>
              <a:rPr lang="en-US" sz="1300" dirty="0" err="1">
                <a:latin typeface="Times New Roman" panose="02020603050405020304" pitchFamily="18" charset="0"/>
                <a:cs typeface="Times New Roman" panose="02020603050405020304" pitchFamily="18" charset="0"/>
              </a:rPr>
              <a:t>mendefinisikan</a:t>
            </a:r>
            <a:r>
              <a:rPr lang="en-US" sz="1300" dirty="0">
                <a:latin typeface="Times New Roman" panose="02020603050405020304" pitchFamily="18" charset="0"/>
                <a:cs typeface="Times New Roman" panose="02020603050405020304" pitchFamily="18" charset="0"/>
              </a:rPr>
              <a:t> area </a:t>
            </a:r>
            <a:r>
              <a:rPr lang="en-US" sz="1300" dirty="0" err="1">
                <a:latin typeface="Times New Roman" panose="02020603050405020304" pitchFamily="18" charset="0"/>
                <a:cs typeface="Times New Roman" panose="02020603050405020304" pitchFamily="18" charset="0"/>
              </a:rPr>
              <a:t>konten</a:t>
            </a:r>
            <a:r>
              <a:rPr lang="en-US" sz="1300" dirty="0">
                <a:latin typeface="Times New Roman" panose="02020603050405020304" pitchFamily="18" charset="0"/>
                <a:cs typeface="Times New Roman" panose="02020603050405020304" pitchFamily="18" charset="0"/>
              </a:rPr>
              <a:t> web yang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diisi</a:t>
            </a:r>
            <a:r>
              <a:rPr lang="en-US" sz="1300" dirty="0">
                <a:latin typeface="Times New Roman" panose="02020603050405020304" pitchFamily="18" charset="0"/>
                <a:cs typeface="Times New Roman" panose="02020603050405020304" pitchFamily="18" charset="0"/>
              </a:rPr>
              <a:t>.</a:t>
            </a:r>
          </a:p>
          <a:p>
            <a:pPr marL="180194" indent="-180194">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$rs1 = App\</a:t>
            </a:r>
            <a:r>
              <a:rPr lang="en-US" sz="1300" b="1" dirty="0" err="1">
                <a:latin typeface="Courier New" panose="02070309020205020404" pitchFamily="49" charset="0"/>
                <a:cs typeface="Courier New" panose="02070309020205020404" pitchFamily="49" charset="0"/>
              </a:rPr>
              <a:t>Penerbit</a:t>
            </a:r>
            <a:r>
              <a:rPr lang="en-US" sz="1300" b="1" dirty="0">
                <a:latin typeface="Courier New" panose="02070309020205020404" pitchFamily="49" charset="0"/>
                <a:cs typeface="Courier New" panose="02070309020205020404" pitchFamily="49" charset="0"/>
              </a:rPr>
              <a:t>::all();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mengambil</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penerbit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element form </a:t>
            </a:r>
            <a:r>
              <a:rPr lang="en-US" sz="1300" dirty="0" err="1">
                <a:latin typeface="Times New Roman" panose="02020603050405020304" pitchFamily="18" charset="0"/>
                <a:cs typeface="Times New Roman" panose="02020603050405020304" pitchFamily="18" charset="0"/>
              </a:rPr>
              <a:t>seleksi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penerbit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endParaRPr lang="en-US" sz="1300" b="1" dirty="0">
              <a:latin typeface="Courier New" panose="02070309020205020404" pitchFamily="49" charset="0"/>
              <a:cs typeface="Courier New" panose="02070309020205020404" pitchFamily="49" charset="0"/>
            </a:endParaRPr>
          </a:p>
          <a:p>
            <a:pPr marL="180194" indent="-180194">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$rs2 = App\</a:t>
            </a:r>
            <a:r>
              <a:rPr lang="en-US" sz="1300" b="1" dirty="0" err="1">
                <a:latin typeface="Courier New" panose="02070309020205020404" pitchFamily="49" charset="0"/>
                <a:cs typeface="Courier New" panose="02070309020205020404" pitchFamily="49" charset="0"/>
              </a:rPr>
              <a:t>Pengarang</a:t>
            </a:r>
            <a:r>
              <a:rPr lang="en-US" sz="1300" b="1" dirty="0">
                <a:latin typeface="Courier New" panose="02070309020205020404" pitchFamily="49" charset="0"/>
                <a:cs typeface="Courier New" panose="02070309020205020404" pitchFamily="49" charset="0"/>
              </a:rPr>
              <a:t>::all();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mengambil</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element form </a:t>
            </a:r>
            <a:r>
              <a:rPr lang="en-US" sz="1300" dirty="0" err="1">
                <a:latin typeface="Times New Roman" panose="02020603050405020304" pitchFamily="18" charset="0"/>
                <a:cs typeface="Times New Roman" panose="02020603050405020304" pitchFamily="18" charset="0"/>
              </a:rPr>
              <a:t>seleksi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endParaRPr lang="en-US" sz="1300" b="1" dirty="0">
              <a:latin typeface="Courier New" panose="02070309020205020404" pitchFamily="49" charset="0"/>
              <a:cs typeface="Courier New" panose="02070309020205020404" pitchFamily="49" charset="0"/>
            </a:endParaRPr>
          </a:p>
          <a:p>
            <a:pPr marL="180194" indent="-180194">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$rs3 = App\</a:t>
            </a:r>
            <a:r>
              <a:rPr lang="en-US" sz="1300" b="1" dirty="0" err="1">
                <a:latin typeface="Courier New" panose="02070309020205020404" pitchFamily="49" charset="0"/>
                <a:cs typeface="Courier New" panose="02070309020205020404" pitchFamily="49" charset="0"/>
              </a:rPr>
              <a:t>Kategori</a:t>
            </a:r>
            <a:r>
              <a:rPr lang="en-US" sz="1300" b="1" dirty="0">
                <a:latin typeface="Courier New" panose="02070309020205020404" pitchFamily="49" charset="0"/>
                <a:cs typeface="Courier New" panose="02070309020205020404" pitchFamily="49" charset="0"/>
              </a:rPr>
              <a:t>::all();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mengambil</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kategori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element form </a:t>
            </a:r>
            <a:r>
              <a:rPr lang="en-US" sz="1300" dirty="0" err="1">
                <a:latin typeface="Times New Roman" panose="02020603050405020304" pitchFamily="18" charset="0"/>
                <a:cs typeface="Times New Roman" panose="02020603050405020304" pitchFamily="18" charset="0"/>
              </a:rPr>
              <a:t>seleksi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kategori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p>
          <a:p>
            <a:pPr marL="180194" indent="-180194">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&lt;form action="{{ route(‘buku.update’,$</a:t>
            </a:r>
            <a:r>
              <a:rPr lang="en-US" sz="1300" b="1" dirty="0" err="1">
                <a:latin typeface="Courier New" panose="02070309020205020404" pitchFamily="49" charset="0"/>
                <a:cs typeface="Courier New" panose="02070309020205020404" pitchFamily="49" charset="0"/>
              </a:rPr>
              <a:t>datas</a:t>
            </a:r>
            <a:r>
              <a:rPr lang="en-US" sz="1300" b="1" dirty="0">
                <a:latin typeface="Courier New" panose="02070309020205020404" pitchFamily="49" charset="0"/>
                <a:cs typeface="Courier New" panose="02070309020205020404" pitchFamily="49" charset="0"/>
              </a:rPr>
              <a:t>-&gt;id) }}" method="POST"&gt;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form </a:t>
            </a:r>
            <a:r>
              <a:rPr lang="en-US" sz="1300" dirty="0" err="1">
                <a:latin typeface="Times New Roman" panose="02020603050405020304" pitchFamily="18" charset="0"/>
                <a:cs typeface="Times New Roman" panose="02020603050405020304" pitchFamily="18" charset="0"/>
              </a:rPr>
              <a:t>tersebut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diproses</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BukuController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selanjutnya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dieksekusi</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update.</a:t>
            </a:r>
          </a:p>
          <a:p>
            <a:pPr marL="180194" indent="-180194">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a:t>
            </a:r>
            <a:r>
              <a:rPr lang="en-US" sz="1300" b="1" dirty="0" err="1">
                <a:latin typeface="Courier New" panose="02070309020205020404" pitchFamily="49" charset="0"/>
                <a:cs typeface="Courier New" panose="02070309020205020404" pitchFamily="49" charset="0"/>
              </a:rPr>
              <a:t>csrf</a:t>
            </a:r>
            <a:r>
              <a:rPr lang="en-US" sz="1300" b="1" dirty="0">
                <a:latin typeface="Courier New" panose="02070309020205020404" pitchFamily="49" charset="0"/>
                <a:cs typeface="Courier New" panose="02070309020205020404" pitchFamily="49" charset="0"/>
              </a:rPr>
              <a:t> </a:t>
            </a:r>
            <a:r>
              <a:rPr lang="en-US" sz="1300" dirty="0" err="1">
                <a:latin typeface="Times New Roman" panose="02020603050405020304" pitchFamily="18" charset="0"/>
                <a:cs typeface="Times New Roman" panose="02020603050405020304" pitchFamily="18" charset="0"/>
              </a:rPr>
              <a:t>cr</a:t>
            </a:r>
            <a:r>
              <a:rPr lang="id-ID" sz="1300" dirty="0">
                <a:latin typeface="Times New Roman" panose="02020603050405020304" pitchFamily="18" charset="0"/>
                <a:cs typeface="Times New Roman" panose="02020603050405020304" pitchFamily="18" charset="0"/>
              </a:rPr>
              <a:t>oss-site request forgery (CSRF) adalah sebuah serangan yang dilakukan oleh pengguna yang tidak terautentikasi untuk mengeksekusi perintah. Laravel sudah menyediakan salah satu cara untuk mengatasi serangan CSRF ini dengan menggunakan CSRF Token. Nantinya token inilah yang digunakan untuk melakukan verifikasi apakah request yang diberikan memang berasal dari user yang bersangkutan.</a:t>
            </a:r>
            <a:endParaRPr lang="en-US" sz="1300" b="1" dirty="0">
              <a:latin typeface="Times New Roman" panose="02020603050405020304" pitchFamily="18" charset="0"/>
              <a:cs typeface="Times New Roman" panose="02020603050405020304" pitchFamily="18" charset="0"/>
            </a:endParaRPr>
          </a:p>
          <a:p>
            <a:pPr marL="180194" indent="-180194">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@method(‘PUT’) </a:t>
            </a:r>
            <a:r>
              <a:rPr lang="en-US" sz="1300" dirty="0">
                <a:latin typeface="Times New Roman" panose="02020603050405020304" pitchFamily="18" charset="0"/>
                <a:cs typeface="Times New Roman" panose="02020603050405020304" pitchFamily="18" charset="0"/>
              </a:rPr>
              <a:t>method PUT </a:t>
            </a:r>
            <a:r>
              <a:rPr lang="en-US" sz="1300" dirty="0" err="1">
                <a:latin typeface="Times New Roman" panose="02020603050405020304" pitchFamily="18" charset="0"/>
                <a:cs typeface="Times New Roman" panose="02020603050405020304" pitchFamily="18" charset="0"/>
              </a:rPr>
              <a:t>digunakan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meletakkan</a:t>
            </a:r>
            <a:r>
              <a:rPr lang="en-US" sz="1300" dirty="0">
                <a:latin typeface="Times New Roman" panose="02020603050405020304" pitchFamily="18" charset="0"/>
                <a:cs typeface="Times New Roman" panose="02020603050405020304" pitchFamily="18" charset="0"/>
              </a:rPr>
              <a:t> data lama pada element form yang </a:t>
            </a:r>
            <a:r>
              <a:rPr lang="en-US" sz="1300" dirty="0" err="1">
                <a:latin typeface="Times New Roman" panose="02020603050405020304" pitchFamily="18" charset="0"/>
                <a:cs typeface="Times New Roman" panose="02020603050405020304" pitchFamily="18" charset="0"/>
              </a:rPr>
              <a:t>nantinya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diedit</a:t>
            </a:r>
            <a:r>
              <a:rPr lang="en-US" sz="1300" dirty="0">
                <a:latin typeface="Times New Roman" panose="02020603050405020304" pitchFamily="18" charset="0"/>
                <a:cs typeface="Times New Roman" panose="02020603050405020304" pitchFamily="18" charset="0"/>
              </a:rPr>
              <a:t>.</a:t>
            </a:r>
            <a:endParaRPr lang="en-US" sz="1300" b="1" dirty="0">
              <a:latin typeface="Courier New" panose="02070309020205020404" pitchFamily="49" charset="0"/>
              <a:cs typeface="Courier New" panose="02070309020205020404" pitchFamily="49" charset="0"/>
            </a:endParaRPr>
          </a:p>
          <a:p>
            <a:pPr marL="180194" indent="-180194" defTabSz="961034">
              <a:lnSpc>
                <a:spcPct val="150000"/>
              </a:lnSpc>
              <a:buFont typeface="Arial" panose="020B0604020202020204" pitchFamily="34" charset="0"/>
              <a:buChar char="•"/>
              <a:defRPr/>
            </a:pPr>
            <a:r>
              <a:rPr lang="en-US" sz="1300" b="1" dirty="0">
                <a:latin typeface="Courier New" panose="02070309020205020404" pitchFamily="49" charset="0"/>
                <a:cs typeface="Courier New" panose="02070309020205020404" pitchFamily="49" charset="0"/>
              </a:rPr>
              <a:t>&lt;input type="text" name=“</a:t>
            </a:r>
            <a:r>
              <a:rPr lang="en-US" sz="1300" b="1" dirty="0" err="1">
                <a:latin typeface="Courier New" panose="02070309020205020404" pitchFamily="49" charset="0"/>
                <a:cs typeface="Courier New" panose="02070309020205020404" pitchFamily="49" charset="0"/>
              </a:rPr>
              <a:t>isbn</a:t>
            </a:r>
            <a:r>
              <a:rPr lang="en-US" sz="1300" b="1" dirty="0">
                <a:latin typeface="Courier New" panose="02070309020205020404" pitchFamily="49" charset="0"/>
                <a:cs typeface="Courier New" panose="02070309020205020404" pitchFamily="49" charset="0"/>
              </a:rPr>
              <a:t>" value="{{ $</a:t>
            </a:r>
            <a:r>
              <a:rPr lang="en-US" sz="1300" b="1" dirty="0" err="1">
                <a:latin typeface="Courier New" panose="02070309020205020404" pitchFamily="49" charset="0"/>
                <a:cs typeface="Courier New" panose="02070309020205020404" pitchFamily="49" charset="0"/>
              </a:rPr>
              <a:t>datas</a:t>
            </a:r>
            <a:r>
              <a:rPr lang="en-US" sz="1300" b="1" dirty="0">
                <a:latin typeface="Courier New" panose="02070309020205020404" pitchFamily="49" charset="0"/>
                <a:cs typeface="Courier New" panose="02070309020205020404" pitchFamily="49" charset="0"/>
              </a:rPr>
              <a:t>-&gt;</a:t>
            </a:r>
            <a:r>
              <a:rPr lang="en-US" sz="1300" b="1" dirty="0" err="1">
                <a:latin typeface="Courier New" panose="02070309020205020404" pitchFamily="49" charset="0"/>
                <a:cs typeface="Courier New" panose="02070309020205020404" pitchFamily="49" charset="0"/>
              </a:rPr>
              <a:t>isbn</a:t>
            </a:r>
            <a:r>
              <a:rPr lang="en-US" sz="1300" b="1" dirty="0">
                <a:latin typeface="Courier New" panose="02070309020205020404" pitchFamily="49" charset="0"/>
                <a:cs typeface="Courier New" panose="02070309020205020404" pitchFamily="49" charset="0"/>
              </a:rPr>
              <a:t> }}" class="form-control" /&gt; </a:t>
            </a:r>
            <a:r>
              <a:rPr lang="en-US" sz="1300" dirty="0">
                <a:latin typeface="Times New Roman" panose="02020603050405020304" pitchFamily="18" charset="0"/>
                <a:cs typeface="Times New Roman" panose="02020603050405020304" pitchFamily="18" charset="0"/>
              </a:rPr>
              <a:t>pada element form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input data </a:t>
            </a:r>
            <a:r>
              <a:rPr lang="en-US" sz="1300" dirty="0" err="1">
                <a:latin typeface="Times New Roman" panose="02020603050405020304" pitchFamily="18" charset="0"/>
                <a:cs typeface="Times New Roman" panose="02020603050405020304" pitchFamily="18" charset="0"/>
              </a:rPr>
              <a:t>isbn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ditampilkan</a:t>
            </a:r>
            <a:r>
              <a:rPr lang="en-US" sz="1300" dirty="0">
                <a:latin typeface="Times New Roman" panose="02020603050405020304" pitchFamily="18" charset="0"/>
                <a:cs typeface="Times New Roman" panose="02020603050405020304" pitchFamily="18" charset="0"/>
              </a:rPr>
              <a:t> data lama </a:t>
            </a:r>
            <a:r>
              <a:rPr lang="en-US" sz="1300" dirty="0" err="1">
                <a:latin typeface="Times New Roman" panose="02020603050405020304" pitchFamily="18" charset="0"/>
                <a:cs typeface="Times New Roman" panose="02020603050405020304" pitchFamily="18" charset="0"/>
              </a:rPr>
              <a:t>isbn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nantinya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diedit</a:t>
            </a:r>
            <a:r>
              <a:rPr lang="en-US" sz="1300" dirty="0">
                <a:latin typeface="Times New Roman" panose="02020603050405020304" pitchFamily="18" charset="0"/>
                <a:cs typeface="Times New Roman" panose="02020603050405020304" pitchFamily="18" charset="0"/>
              </a:rPr>
              <a:t>.</a:t>
            </a:r>
          </a:p>
          <a:p>
            <a:pPr marL="180194" indent="-180194" defTabSz="961034">
              <a:lnSpc>
                <a:spcPct val="150000"/>
              </a:lnSpc>
              <a:buFont typeface="Arial" panose="020B0604020202020204" pitchFamily="34" charset="0"/>
              <a:buChar char="•"/>
              <a:defRPr/>
            </a:pPr>
            <a:r>
              <a:rPr lang="en-US" sz="1300" dirty="0" err="1">
                <a:latin typeface="Times New Roman" panose="02020603050405020304" pitchFamily="18" charset="0"/>
                <a:cs typeface="Times New Roman" panose="02020603050405020304" pitchFamily="18" charset="0"/>
              </a:rPr>
              <a:t>Lakukan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sama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element-element form </a:t>
            </a:r>
            <a:r>
              <a:rPr lang="en-US" sz="1300" dirty="0" err="1">
                <a:latin typeface="Times New Roman" panose="02020603050405020304" pitchFamily="18" charset="0"/>
                <a:cs typeface="Times New Roman" panose="02020603050405020304" pitchFamily="18" charset="0"/>
              </a:rPr>
              <a:t>lainnya</a:t>
            </a:r>
            <a:r>
              <a:rPr lang="en-US" sz="1300" dirty="0">
                <a:latin typeface="Times New Roman" panose="02020603050405020304" pitchFamily="18" charset="0"/>
                <a:cs typeface="Times New Roman" panose="02020603050405020304" pitchFamily="18" charset="0"/>
              </a:rPr>
              <a:t>.</a:t>
            </a:r>
            <a:endParaRPr lang="en-US" sz="1300" dirty="0"/>
          </a:p>
        </p:txBody>
      </p:sp>
    </p:spTree>
    <p:extLst>
      <p:ext uri="{BB962C8B-B14F-4D97-AF65-F5344CB8AC3E}">
        <p14:creationId xmlns:p14="http://schemas.microsoft.com/office/powerpoint/2010/main" val="1392734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defTabSz="961034">
              <a:lnSpc>
                <a:spcPct val="150000"/>
              </a:lnSpc>
              <a:defRPr/>
            </a:pPr>
            <a:r>
              <a:rPr lang="en-US" sz="1300" dirty="0">
                <a:latin typeface="Times New Roman" panose="02020603050405020304" pitchFamily="18" charset="0"/>
                <a:cs typeface="Times New Roman" panose="02020603050405020304" pitchFamily="18" charset="0"/>
              </a:rPr>
              <a:t>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kelanjutan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isi</a:t>
            </a:r>
            <a:r>
              <a:rPr lang="en-US" sz="1300" dirty="0">
                <a:latin typeface="Times New Roman" panose="02020603050405020304" pitchFamily="18" charset="0"/>
                <a:cs typeface="Times New Roman" panose="02020603050405020304" pitchFamily="18" charset="0"/>
              </a:rPr>
              <a:t> file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form_edit.blade.php</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berada</a:t>
            </a:r>
            <a:r>
              <a:rPr lang="en-US" sz="1300" dirty="0">
                <a:latin typeface="Times New Roman" panose="02020603050405020304" pitchFamily="18" charset="0"/>
                <a:cs typeface="Times New Roman" panose="02020603050405020304" pitchFamily="18" charset="0"/>
              </a:rPr>
              <a:t> di folder resources/views/</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form edit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gn="just" defTabSz="961034">
              <a:lnSpc>
                <a:spcPct val="150000"/>
              </a:lnSpc>
              <a:defRPr/>
            </a:pPr>
            <a:endParaRPr lang="en-US" sz="1300" dirty="0">
              <a:latin typeface="Times New Roman" panose="02020603050405020304" pitchFamily="18" charset="0"/>
              <a:cs typeface="Times New Roman" panose="02020603050405020304" pitchFamily="18" charset="0"/>
            </a:endParaRPr>
          </a:p>
          <a:p>
            <a:pPr marL="180194" indent="-180194">
              <a:buFont typeface="Arial" panose="020B0604020202020204" pitchFamily="34" charset="0"/>
              <a:buChar char="•"/>
            </a:pPr>
            <a:r>
              <a:rPr lang="en-US" sz="1300" b="1" dirty="0">
                <a:latin typeface="Consolas" panose="020B0609020204030204" pitchFamily="49" charset="0"/>
              </a:rPr>
              <a:t>@foreach($rs1 as $pen) </a:t>
            </a:r>
            <a:r>
              <a:rPr lang="en-US" sz="1300" dirty="0" err="1">
                <a:latin typeface="Times New Roman" panose="02020603050405020304" pitchFamily="18" charset="0"/>
                <a:cs typeface="Times New Roman" panose="02020603050405020304" pitchFamily="18" charset="0"/>
              </a:rPr>
              <a:t>awal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blok</a:t>
            </a:r>
            <a:r>
              <a:rPr lang="en-US" sz="1300" dirty="0">
                <a:latin typeface="Times New Roman" panose="02020603050405020304" pitchFamily="18" charset="0"/>
                <a:cs typeface="Times New Roman" panose="02020603050405020304" pitchFamily="18" charset="0"/>
              </a:rPr>
              <a:t> looping data </a:t>
            </a:r>
            <a:r>
              <a:rPr lang="en-US" sz="1300" dirty="0" err="1">
                <a:latin typeface="Times New Roman" panose="02020603050405020304" pitchFamily="18" charset="0"/>
                <a:cs typeface="Times New Roman" panose="02020603050405020304" pitchFamily="18" charset="0"/>
              </a:rPr>
              <a:t>penerbit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diedit</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@php  </a:t>
            </a:r>
          </a:p>
          <a:p>
            <a:pPr marL="180194" indent="-180194">
              <a:buFont typeface="Arial" panose="020B0604020202020204" pitchFamily="34" charset="0"/>
              <a:buChar char="•"/>
            </a:pPr>
            <a:r>
              <a:rPr lang="en-US" sz="1300" b="1" dirty="0">
                <a:latin typeface="Consolas" panose="020B0609020204030204" pitchFamily="49" charset="0"/>
              </a:rPr>
              <a:t>$</a:t>
            </a:r>
            <a:r>
              <a:rPr lang="en-US" sz="1300" b="1" dirty="0" err="1">
                <a:latin typeface="Consolas" panose="020B0609020204030204" pitchFamily="49" charset="0"/>
              </a:rPr>
              <a:t>sel</a:t>
            </a:r>
            <a:r>
              <a:rPr lang="en-US" sz="1300" b="1" dirty="0">
                <a:latin typeface="Consolas" panose="020B0609020204030204" pitchFamily="49" charset="0"/>
              </a:rPr>
              <a:t> = ( $pen-&gt;id == $</a:t>
            </a:r>
            <a:r>
              <a:rPr lang="en-US" sz="1300" b="1" dirty="0" err="1">
                <a:latin typeface="Consolas" panose="020B0609020204030204" pitchFamily="49" charset="0"/>
              </a:rPr>
              <a:t>datas</a:t>
            </a:r>
            <a:r>
              <a:rPr lang="en-US" sz="1300" b="1" dirty="0">
                <a:latin typeface="Consolas" panose="020B0609020204030204" pitchFamily="49" charset="0"/>
              </a:rPr>
              <a:t>-&gt;</a:t>
            </a:r>
            <a:r>
              <a:rPr lang="en-US" sz="1300" b="1" dirty="0" err="1">
                <a:latin typeface="Consolas" panose="020B0609020204030204" pitchFamily="49" charset="0"/>
              </a:rPr>
              <a:t>idpenerbit</a:t>
            </a:r>
            <a:r>
              <a:rPr lang="en-US" sz="1300" b="1" dirty="0">
                <a:latin typeface="Consolas" panose="020B0609020204030204" pitchFamily="49" charset="0"/>
              </a:rPr>
              <a:t>) ? 'selected' : ‘’; </a:t>
            </a:r>
            <a:r>
              <a:rPr lang="en-US" sz="1300" dirty="0" err="1">
                <a:latin typeface="Times New Roman" panose="02020603050405020304" pitchFamily="18" charset="0"/>
                <a:cs typeface="Times New Roman" panose="02020603050405020304" pitchFamily="18" charset="0"/>
              </a:rPr>
              <a:t>jika</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penerbit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sebelumnya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kondisinya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sama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penerbit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maka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terpilih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diedit</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a:t>
            </a:r>
            <a:r>
              <a:rPr lang="en-US" sz="1300" b="1" dirty="0" err="1">
                <a:latin typeface="Consolas" panose="020B0609020204030204" pitchFamily="49" charset="0"/>
              </a:rPr>
              <a:t>endphp</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&lt;option </a:t>
            </a:r>
            <a:r>
              <a:rPr lang="en-US" sz="1300" b="1" i="1" dirty="0">
                <a:latin typeface="Consolas" panose="020B0609020204030204" pitchFamily="49" charset="0"/>
              </a:rPr>
              <a:t>value</a:t>
            </a:r>
            <a:r>
              <a:rPr lang="en-US" sz="1300" b="1" dirty="0">
                <a:latin typeface="Consolas" panose="020B0609020204030204" pitchFamily="49" charset="0"/>
              </a:rPr>
              <a:t>="{{ $pen-&gt;id }}" {{ $</a:t>
            </a:r>
            <a:r>
              <a:rPr lang="en-US" sz="1300" b="1" dirty="0" err="1">
                <a:latin typeface="Consolas" panose="020B0609020204030204" pitchFamily="49" charset="0"/>
              </a:rPr>
              <a:t>sel</a:t>
            </a:r>
            <a:r>
              <a:rPr lang="en-US" sz="1300" b="1" dirty="0">
                <a:latin typeface="Consolas" panose="020B0609020204030204" pitchFamily="49" charset="0"/>
              </a:rPr>
              <a:t> }} &gt; </a:t>
            </a:r>
            <a:r>
              <a:rPr lang="en-US" sz="1300" dirty="0" err="1">
                <a:latin typeface="Times New Roman" panose="02020603050405020304" pitchFamily="18" charset="0"/>
                <a:cs typeface="Times New Roman" panose="02020603050405020304" pitchFamily="18" charset="0"/>
              </a:rPr>
              <a:t>mencetak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variabel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setelah</a:t>
            </a:r>
            <a:r>
              <a:rPr lang="en-US" sz="1300" dirty="0">
                <a:latin typeface="Times New Roman" panose="02020603050405020304" pitchFamily="18" charset="0"/>
                <a:cs typeface="Times New Roman" panose="02020603050405020304" pitchFamily="18" charset="0"/>
              </a:rPr>
              <a:t> attribute value.</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 $pen-&gt;</a:t>
            </a:r>
            <a:r>
              <a:rPr lang="en-US" sz="1300" b="1" dirty="0" err="1">
                <a:latin typeface="Consolas" panose="020B0609020204030204" pitchFamily="49" charset="0"/>
              </a:rPr>
              <a:t>nama</a:t>
            </a:r>
            <a:r>
              <a:rPr lang="en-US" sz="1300" b="1" dirty="0">
                <a:latin typeface="Consolas" panose="020B0609020204030204" pitchFamily="49" charset="0"/>
              </a:rPr>
              <a:t> }} </a:t>
            </a:r>
            <a:r>
              <a:rPr lang="en-US" sz="1300" dirty="0" err="1">
                <a:latin typeface="Times New Roman" panose="02020603050405020304" pitchFamily="18" charset="0"/>
                <a:cs typeface="Times New Roman" panose="02020603050405020304" pitchFamily="18" charset="0"/>
              </a:rPr>
              <a:t>mencetak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nama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penerbit</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blok</a:t>
            </a:r>
            <a:r>
              <a:rPr lang="en-US" sz="1300" dirty="0">
                <a:latin typeface="Times New Roman" panose="02020603050405020304" pitchFamily="18" charset="0"/>
                <a:cs typeface="Times New Roman" panose="02020603050405020304" pitchFamily="18" charset="0"/>
              </a:rPr>
              <a:t> looping.</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&lt;/option&gt;</a:t>
            </a:r>
          </a:p>
          <a:p>
            <a:pPr marL="180194" indent="-180194">
              <a:buFont typeface="Arial" panose="020B0604020202020204" pitchFamily="34" charset="0"/>
              <a:buChar char="•"/>
            </a:pPr>
            <a:r>
              <a:rPr lang="en-US" sz="1300" b="1" dirty="0">
                <a:latin typeface="Consolas" panose="020B0609020204030204" pitchFamily="49" charset="0"/>
              </a:rPr>
              <a:t>@</a:t>
            </a:r>
            <a:r>
              <a:rPr lang="en-US" sz="1300" b="1" dirty="0" err="1">
                <a:latin typeface="Consolas" panose="020B0609020204030204" pitchFamily="49" charset="0"/>
              </a:rPr>
              <a:t>endforeach</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akhir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blok</a:t>
            </a:r>
            <a:r>
              <a:rPr lang="en-US" sz="1300" dirty="0">
                <a:latin typeface="Times New Roman" panose="02020603050405020304" pitchFamily="18" charset="0"/>
                <a:cs typeface="Times New Roman" panose="02020603050405020304" pitchFamily="18" charset="0"/>
              </a:rPr>
              <a:t> looping.</a:t>
            </a:r>
            <a:endParaRPr lang="en-US" sz="1300" b="1" dirty="0">
              <a:latin typeface="Consolas" panose="020B0609020204030204" pitchFamily="49" charset="0"/>
            </a:endParaRPr>
          </a:p>
          <a:p>
            <a:pPr marL="180194" indent="-180194">
              <a:buFont typeface="Arial" panose="020B0604020202020204" pitchFamily="34" charset="0"/>
              <a:buChar char="•"/>
            </a:pPr>
            <a:r>
              <a:rPr lang="en-US" sz="1300" dirty="0" err="1">
                <a:latin typeface="Times New Roman" panose="02020603050405020304" pitchFamily="18" charset="0"/>
                <a:cs typeface="Times New Roman" panose="02020603050405020304" pitchFamily="18" charset="0"/>
              </a:rPr>
              <a:t>Lakukan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sama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element form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dan </a:t>
            </a:r>
            <a:r>
              <a:rPr lang="en-US" sz="1300" dirty="0" err="1">
                <a:latin typeface="Times New Roman" panose="02020603050405020304" pitchFamily="18" charset="0"/>
                <a:cs typeface="Times New Roman" panose="02020603050405020304" pitchFamily="18" charset="0"/>
              </a:rPr>
              <a:t>kategori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endParaRPr lang="en-US" sz="1300" dirty="0"/>
          </a:p>
        </p:txBody>
      </p:sp>
    </p:spTree>
    <p:extLst>
      <p:ext uri="{BB962C8B-B14F-4D97-AF65-F5344CB8AC3E}">
        <p14:creationId xmlns:p14="http://schemas.microsoft.com/office/powerpoint/2010/main" val="3012574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defTabSz="856306">
              <a:lnSpc>
                <a:spcPct val="150000"/>
              </a:lnSpc>
              <a:defRPr/>
            </a:pPr>
            <a:r>
              <a:rPr lang="en-US" sz="1300" dirty="0"/>
              <a:t>Setelah </a:t>
            </a:r>
            <a:r>
              <a:rPr lang="en-US" sz="1300" dirty="0" err="1"/>
              <a:t>membuat</a:t>
            </a:r>
            <a:r>
              <a:rPr lang="en-US" sz="1300" dirty="0"/>
              <a:t> </a:t>
            </a:r>
            <a:r>
              <a:rPr lang="en-US" sz="1300" dirty="0" err="1"/>
              <a:t>seluruh</a:t>
            </a:r>
            <a:r>
              <a:rPr lang="en-US" sz="1300" dirty="0"/>
              <a:t> view </a:t>
            </a:r>
            <a:r>
              <a:rPr lang="en-US" sz="1300" dirty="0" err="1"/>
              <a:t>dari</a:t>
            </a:r>
            <a:r>
              <a:rPr lang="en-US" sz="1300" dirty="0"/>
              <a:t> </a:t>
            </a:r>
            <a:r>
              <a:rPr lang="en-US" sz="1300" dirty="0" err="1"/>
              <a:t>halaman</a:t>
            </a:r>
            <a:r>
              <a:rPr lang="en-US" sz="1300" dirty="0"/>
              <a:t> </a:t>
            </a:r>
            <a:r>
              <a:rPr lang="en-US" sz="1300" dirty="0" err="1"/>
              <a:t>buku</a:t>
            </a:r>
            <a:r>
              <a:rPr lang="en-US" sz="1300" dirty="0"/>
              <a:t> , </a:t>
            </a:r>
            <a:r>
              <a:rPr lang="en-US" sz="1300" dirty="0" err="1"/>
              <a:t>langkah</a:t>
            </a:r>
            <a:r>
              <a:rPr lang="en-US" sz="1300" dirty="0"/>
              <a:t> </a:t>
            </a:r>
            <a:r>
              <a:rPr lang="en-US" sz="1300" dirty="0" err="1"/>
              <a:t>selanjutnya</a:t>
            </a:r>
            <a:r>
              <a:rPr lang="en-US" sz="1300" dirty="0"/>
              <a:t> </a:t>
            </a:r>
            <a:r>
              <a:rPr lang="en-US" sz="1300" dirty="0" err="1"/>
              <a:t>adalah</a:t>
            </a:r>
            <a:r>
              <a:rPr lang="en-US" sz="1300" dirty="0"/>
              <a:t> </a:t>
            </a:r>
            <a:r>
              <a:rPr lang="en-US" sz="1300" dirty="0" err="1"/>
              <a:t>menambahkan</a:t>
            </a:r>
            <a:r>
              <a:rPr lang="en-US" sz="1300" dirty="0"/>
              <a:t> route di file </a:t>
            </a:r>
            <a:r>
              <a:rPr lang="en-US" sz="1300" dirty="0" err="1"/>
              <a:t>web.php</a:t>
            </a:r>
            <a:r>
              <a:rPr lang="en-US" sz="1300" dirty="0"/>
              <a:t> yang </a:t>
            </a:r>
            <a:r>
              <a:rPr lang="en-US" sz="1300" dirty="0" err="1"/>
              <a:t>berada</a:t>
            </a:r>
            <a:r>
              <a:rPr lang="en-US" sz="1300" dirty="0"/>
              <a:t> di folder routes </a:t>
            </a:r>
            <a:r>
              <a:rPr lang="en-US" sz="1300" dirty="0" err="1"/>
              <a:t>seperti</a:t>
            </a:r>
            <a:r>
              <a:rPr lang="en-US" sz="1300" dirty="0"/>
              <a:t> </a:t>
            </a:r>
            <a:r>
              <a:rPr lang="en-US" sz="1300" dirty="0" err="1"/>
              <a:t>tampak</a:t>
            </a:r>
            <a:r>
              <a:rPr lang="en-US" sz="1300" dirty="0"/>
              <a:t> di </a:t>
            </a:r>
            <a:r>
              <a:rPr lang="en-US" sz="1300" dirty="0" err="1"/>
              <a:t>dalam</a:t>
            </a:r>
            <a:r>
              <a:rPr lang="en-US" sz="1300" dirty="0"/>
              <a:t> slide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gn="just" defTabSz="856306">
              <a:lnSpc>
                <a:spcPct val="150000"/>
              </a:lnSpc>
              <a:defRPr/>
            </a:pPr>
            <a:endParaRPr lang="en-US" sz="1300" dirty="0">
              <a:latin typeface="Times New Roman" panose="02020603050405020304" pitchFamily="18" charset="0"/>
              <a:cs typeface="Times New Roman" panose="02020603050405020304" pitchFamily="18"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Route::resource( </a:t>
            </a:r>
            <a:r>
              <a:rPr lang="en-US" sz="1300" dirty="0" err="1"/>
              <a:t>berarti</a:t>
            </a:r>
            <a:r>
              <a:rPr lang="en-US" sz="1300" dirty="0"/>
              <a:t> </a:t>
            </a:r>
            <a:r>
              <a:rPr lang="en-US" sz="1300" dirty="0" err="1"/>
              <a:t>nanti</a:t>
            </a:r>
            <a:r>
              <a:rPr lang="en-US" sz="1300" dirty="0"/>
              <a:t> routing </a:t>
            </a:r>
            <a:r>
              <a:rPr lang="en-US" sz="1300" dirty="0" err="1"/>
              <a:t>url</a:t>
            </a:r>
            <a:r>
              <a:rPr lang="en-US" sz="1300" dirty="0"/>
              <a:t> </a:t>
            </a:r>
            <a:r>
              <a:rPr lang="en-US" sz="1300" dirty="0" err="1"/>
              <a:t>akan</a:t>
            </a:r>
            <a:r>
              <a:rPr lang="en-US" sz="1300" dirty="0"/>
              <a:t> di </a:t>
            </a:r>
            <a:r>
              <a:rPr lang="en-US" sz="1300" dirty="0" err="1"/>
              <a:t>sebuah</a:t>
            </a:r>
            <a:r>
              <a:rPr lang="en-US" sz="1300" dirty="0"/>
              <a:t> controller.</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    ’</a:t>
            </a:r>
            <a:r>
              <a:rPr lang="en-US" sz="1300" b="1" dirty="0" err="1">
                <a:latin typeface="Consolas" panose="020B0609020204030204" pitchFamily="49" charset="0"/>
              </a:rPr>
              <a:t>buku</a:t>
            </a:r>
            <a:r>
              <a:rPr lang="en-US" sz="1300" b="1" dirty="0">
                <a:latin typeface="Consolas" panose="020B0609020204030204" pitchFamily="49" charset="0"/>
              </a:rPr>
              <a:t>’, </a:t>
            </a:r>
            <a:r>
              <a:rPr lang="en-US" sz="1300" dirty="0" err="1"/>
              <a:t>nama</a:t>
            </a:r>
            <a:r>
              <a:rPr lang="en-US" sz="1300" dirty="0"/>
              <a:t> route yang </a:t>
            </a:r>
            <a:r>
              <a:rPr lang="en-US" sz="1300" dirty="0" err="1"/>
              <a:t>akan</a:t>
            </a:r>
            <a:r>
              <a:rPr lang="en-US" sz="1300" dirty="0"/>
              <a:t> </a:t>
            </a:r>
            <a:r>
              <a:rPr lang="en-US" sz="1300" dirty="0" err="1"/>
              <a:t>direquest</a:t>
            </a:r>
            <a:r>
              <a:rPr lang="en-US" sz="1300" dirty="0"/>
              <a:t> di </a:t>
            </a:r>
            <a:r>
              <a:rPr lang="en-US" sz="1300" dirty="0" err="1"/>
              <a:t>url</a:t>
            </a:r>
            <a:r>
              <a:rPr lang="en-US" sz="1300" dirty="0"/>
              <a:t>.</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    ’</a:t>
            </a:r>
            <a:r>
              <a:rPr lang="en-US" sz="1300" b="1" dirty="0" err="1">
                <a:latin typeface="Consolas" panose="020B0609020204030204" pitchFamily="49" charset="0"/>
              </a:rPr>
              <a:t>BukuController</a:t>
            </a:r>
            <a:r>
              <a:rPr lang="en-US" sz="1300" b="1" dirty="0">
                <a:latin typeface="Consolas" panose="020B0609020204030204" pitchFamily="49" charset="0"/>
              </a:rPr>
              <a:t>’ </a:t>
            </a:r>
            <a:r>
              <a:rPr lang="en-US" sz="1300" dirty="0" err="1"/>
              <a:t>nama</a:t>
            </a:r>
            <a:r>
              <a:rPr lang="en-US" sz="1300" dirty="0"/>
              <a:t> controller yang </a:t>
            </a:r>
            <a:r>
              <a:rPr lang="en-US" sz="1300" dirty="0" err="1"/>
              <a:t>diakses</a:t>
            </a:r>
            <a:r>
              <a:rPr lang="en-US" sz="1300" dirty="0"/>
              <a:t> di app/Http/Controllers.</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a:t>
            </a:r>
            <a:endParaRPr lang="en-US" sz="1300" dirty="0">
              <a:latin typeface="Times New Roman" panose="02020603050405020304" pitchFamily="18" charset="0"/>
              <a:cs typeface="Times New Roman" panose="02020603050405020304" pitchFamily="18" charset="0"/>
            </a:endParaRPr>
          </a:p>
          <a:p>
            <a:pPr marL="180194" indent="-180194"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4941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PlaceHolder 1"/>
          <p:cNvSpPr>
            <a:spLocks noGrp="1" noRot="1" noChangeAspect="1"/>
          </p:cNvSpPr>
          <p:nvPr>
            <p:ph type="sldImg"/>
          </p:nvPr>
        </p:nvSpPr>
        <p:spPr>
          <a:xfrm>
            <a:off x="1003300" y="906463"/>
            <a:ext cx="5326063" cy="3357562"/>
          </a:xfrm>
          <a:prstGeom prst="rect">
            <a:avLst/>
          </a:prstGeom>
        </p:spPr>
      </p:sp>
      <p:sp>
        <p:nvSpPr>
          <p:cNvPr id="437"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Pada gambar visualisasi MVC Laravel di dalam slide dapat dijelaskan sebagai berikut:</a:t>
            </a:r>
            <a:endParaRPr lang="id-ID" sz="1300" spc="-1">
              <a:latin typeface="Arial"/>
            </a:endParaRPr>
          </a:p>
          <a:p>
            <a:pPr marL="375405" lvl="3" indent="-226911" algn="just">
              <a:lnSpc>
                <a:spcPct val="150000"/>
              </a:lnSpc>
              <a:buClr>
                <a:srgbClr val="000000"/>
              </a:buClr>
              <a:buFont typeface="+mj-lt"/>
              <a:buAutoNum type="arabicPeriod"/>
            </a:pPr>
            <a:r>
              <a:rPr lang="id-ID" sz="1300" spc="-1">
                <a:solidFill>
                  <a:srgbClr val="000000"/>
                </a:solidFill>
                <a:latin typeface="Times New Roman"/>
              </a:rPr>
              <a:t>User mengakses aplikasi melalui route tertentu.</a:t>
            </a:r>
            <a:endParaRPr lang="id-ID" sz="1300" spc="-1">
              <a:latin typeface="Arial"/>
            </a:endParaRPr>
          </a:p>
          <a:p>
            <a:pPr marL="375405" lvl="3" indent="-226911" algn="just">
              <a:lnSpc>
                <a:spcPct val="150000"/>
              </a:lnSpc>
              <a:buClr>
                <a:srgbClr val="000000"/>
              </a:buClr>
              <a:buFont typeface="+mj-lt"/>
              <a:buAutoNum type="arabicPeriod"/>
            </a:pPr>
            <a:r>
              <a:rPr lang="id-ID" sz="1300" spc="-1">
                <a:solidFill>
                  <a:srgbClr val="000000"/>
                </a:solidFill>
                <a:latin typeface="Times New Roman"/>
              </a:rPr>
              <a:t>Route tersebut oleh aplikasi telah dipetakan ke controller action.</a:t>
            </a:r>
            <a:endParaRPr lang="id-ID" sz="1300" spc="-1">
              <a:latin typeface="Arial"/>
            </a:endParaRPr>
          </a:p>
          <a:p>
            <a:pPr marL="375405" lvl="3" indent="-226911" algn="just">
              <a:lnSpc>
                <a:spcPct val="150000"/>
              </a:lnSpc>
              <a:buClr>
                <a:srgbClr val="000000"/>
              </a:buClr>
              <a:buFont typeface="+mj-lt"/>
              <a:buAutoNum type="arabicPeriod"/>
            </a:pPr>
            <a:r>
              <a:rPr lang="id-ID" sz="1300" spc="-1">
                <a:solidFill>
                  <a:srgbClr val="000000"/>
                </a:solidFill>
                <a:latin typeface="Times New Roman"/>
              </a:rPr>
              <a:t>Controller action akan menggunakan model untuk mengakses data. Atau langsung mengembalikan view tanpa data (langsung ke step 5).</a:t>
            </a:r>
            <a:endParaRPr lang="id-ID" sz="1300" spc="-1">
              <a:latin typeface="Arial"/>
            </a:endParaRPr>
          </a:p>
          <a:p>
            <a:pPr marL="375405" lvl="3" indent="-226911" algn="just">
              <a:lnSpc>
                <a:spcPct val="150000"/>
              </a:lnSpc>
              <a:buClr>
                <a:srgbClr val="000000"/>
              </a:buClr>
              <a:buFont typeface="+mj-lt"/>
              <a:buAutoNum type="arabicPeriod"/>
            </a:pPr>
            <a:r>
              <a:rPr lang="id-ID" sz="1300" spc="-1">
                <a:solidFill>
                  <a:srgbClr val="000000"/>
                </a:solidFill>
                <a:latin typeface="Times New Roman"/>
              </a:rPr>
              <a:t>Model berinteraksi ke database untuk mendapatkan data atau menyimpan data.</a:t>
            </a:r>
            <a:endParaRPr lang="id-ID" sz="1300" spc="-1">
              <a:latin typeface="Arial"/>
            </a:endParaRPr>
          </a:p>
          <a:p>
            <a:pPr marL="375405" lvl="3" indent="-226911" algn="just">
              <a:lnSpc>
                <a:spcPct val="150000"/>
              </a:lnSpc>
              <a:buClr>
                <a:srgbClr val="000000"/>
              </a:buClr>
              <a:buFont typeface="+mj-lt"/>
              <a:buAutoNum type="arabicPeriod"/>
            </a:pPr>
            <a:r>
              <a:rPr lang="id-ID" sz="1300" spc="-1">
                <a:solidFill>
                  <a:srgbClr val="000000"/>
                </a:solidFill>
                <a:latin typeface="Times New Roman"/>
              </a:rPr>
              <a:t>Setelah berhasil mendapatkan data melalui model, controller akan mengembalikan sebuah view sekaligus data jika ada.</a:t>
            </a:r>
            <a:endParaRPr lang="id-ID" sz="1300" spc="-1">
              <a:latin typeface="Arial"/>
            </a:endParaRPr>
          </a:p>
          <a:p>
            <a:pPr marL="375405" lvl="3" indent="-226911" algn="just">
              <a:lnSpc>
                <a:spcPct val="150000"/>
              </a:lnSpc>
              <a:buClr>
                <a:srgbClr val="000000"/>
              </a:buClr>
              <a:buFont typeface="+mj-lt"/>
              <a:buAutoNum type="arabicPeriod"/>
            </a:pPr>
            <a:r>
              <a:rPr lang="id-ID" sz="1300" spc="-1">
                <a:solidFill>
                  <a:srgbClr val="000000"/>
                </a:solidFill>
                <a:latin typeface="Times New Roman"/>
              </a:rPr>
              <a:t>View tersebut pada akhirnya yang dilihat oleh user. </a:t>
            </a:r>
            <a:endParaRPr lang="id-ID" sz="1300" spc="-1">
              <a:latin typeface="Arial"/>
            </a:endParaRPr>
          </a:p>
          <a:p>
            <a:pPr algn="just">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2911486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lnSpc>
                <a:spcPct val="150000"/>
              </a:lnSpc>
            </a:pP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pada web browser, </a:t>
            </a:r>
            <a:r>
              <a:rPr lang="en-US" sz="1300" dirty="0" err="1">
                <a:latin typeface="Times New Roman" panose="02020603050405020304" pitchFamily="18" charset="0"/>
                <a:cs typeface="Times New Roman" panose="02020603050405020304" pitchFamily="18" charset="0"/>
              </a:rPr>
              <a:t>ikuti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langkah-langkah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gn="just">
              <a:lnSpc>
                <a:spcPct val="150000"/>
              </a:lnSpc>
            </a:pPr>
            <a:endParaRPr lang="en-US" sz="1300" dirty="0">
              <a:latin typeface="Times New Roman" panose="02020603050405020304" pitchFamily="18" charset="0"/>
              <a:cs typeface="Times New Roman" panose="02020603050405020304" pitchFamily="18" charset="0"/>
            </a:endParaRPr>
          </a:p>
          <a:p>
            <a:pPr marL="160557" indent="-160557" algn="just" defTabSz="961034">
              <a:lnSpc>
                <a:spcPct val="150000"/>
              </a:lnSpc>
              <a:buFont typeface="Arial" panose="020B0604020202020204" pitchFamily="34" charset="0"/>
              <a:buChar char="•"/>
              <a:defRPr/>
            </a:pPr>
            <a:r>
              <a:rPr lang="en-US" sz="1300" dirty="0" err="1">
                <a:latin typeface="Times New Roman" panose="02020603050405020304" pitchFamily="18" charset="0"/>
                <a:cs typeface="Times New Roman" panose="02020603050405020304" pitchFamily="18" charset="0"/>
              </a:rPr>
              <a:t>Hidupkan</a:t>
            </a:r>
            <a:r>
              <a:rPr lang="en-US" sz="1300" dirty="0">
                <a:latin typeface="Times New Roman" panose="02020603050405020304" pitchFamily="18" charset="0"/>
                <a:cs typeface="Times New Roman" panose="02020603050405020304" pitchFamily="18" charset="0"/>
              </a:rPr>
              <a:t> service apache/web server Anda.</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Buka CMD, </a:t>
            </a:r>
            <a:r>
              <a:rPr lang="en-US" sz="1300" dirty="0" err="1">
                <a:latin typeface="Times New Roman" panose="02020603050405020304" pitchFamily="18" charset="0"/>
                <a:cs typeface="Times New Roman" panose="02020603050405020304" pitchFamily="18" charset="0"/>
              </a:rPr>
              <a:t>lalu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masuk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folder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web Laravel Anda</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Pada CMD </a:t>
            </a:r>
            <a:r>
              <a:rPr lang="en-US" sz="1300" dirty="0" err="1">
                <a:latin typeface="Times New Roman" panose="02020603050405020304" pitchFamily="18" charset="0"/>
                <a:cs typeface="Times New Roman" panose="02020603050405020304" pitchFamily="18" charset="0"/>
              </a:rPr>
              <a:t>ketikkan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perintah</a:t>
            </a:r>
            <a:r>
              <a:rPr lang="en-US" sz="1300" dirty="0">
                <a:latin typeface="Times New Roman" panose="02020603050405020304" pitchFamily="18" charset="0"/>
                <a:cs typeface="Times New Roman" panose="02020603050405020304" pitchFamily="18" charset="0"/>
              </a:rPr>
              <a:t>: </a:t>
            </a:r>
            <a:r>
              <a:rPr lang="en-US" sz="1300" b="1" dirty="0">
                <a:latin typeface="Times New Roman" panose="02020603050405020304" pitchFamily="18" charset="0"/>
                <a:cs typeface="Times New Roman" panose="02020603050405020304" pitchFamily="18" charset="0"/>
              </a:rPr>
              <a:t>php artisan serve</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Buka salah </a:t>
            </a:r>
            <a:r>
              <a:rPr lang="en-US" sz="1300" dirty="0" err="1">
                <a:latin typeface="Times New Roman" panose="02020603050405020304" pitchFamily="18" charset="0"/>
                <a:cs typeface="Times New Roman" panose="02020603050405020304" pitchFamily="18" charset="0"/>
              </a:rPr>
              <a:t>satu</a:t>
            </a:r>
            <a:r>
              <a:rPr lang="en-US" sz="1300" dirty="0">
                <a:latin typeface="Times New Roman" panose="02020603050405020304" pitchFamily="18" charset="0"/>
                <a:cs typeface="Times New Roman" panose="02020603050405020304" pitchFamily="18" charset="0"/>
              </a:rPr>
              <a:t> web browser </a:t>
            </a:r>
            <a:r>
              <a:rPr lang="en-US" sz="1300" dirty="0" err="1">
                <a:latin typeface="Times New Roman" panose="02020603050405020304" pitchFamily="18" charset="0"/>
                <a:cs typeface="Times New Roman" panose="02020603050405020304" pitchFamily="18" charset="0"/>
              </a:rPr>
              <a:t>kesukaan</a:t>
            </a:r>
            <a:r>
              <a:rPr lang="en-US" sz="1300" dirty="0">
                <a:latin typeface="Times New Roman" panose="02020603050405020304" pitchFamily="18" charset="0"/>
                <a:cs typeface="Times New Roman" panose="02020603050405020304" pitchFamily="18" charset="0"/>
              </a:rPr>
              <a:t> Anda, </a:t>
            </a:r>
            <a:r>
              <a:rPr lang="en-US" sz="1300" dirty="0" err="1">
                <a:latin typeface="Times New Roman" panose="02020603050405020304" pitchFamily="18" charset="0"/>
                <a:cs typeface="Times New Roman" panose="02020603050405020304" pitchFamily="18" charset="0"/>
              </a:rPr>
              <a:t>misal</a:t>
            </a:r>
            <a:r>
              <a:rPr lang="en-US" sz="1300" dirty="0">
                <a:latin typeface="Times New Roman" panose="02020603050405020304" pitchFamily="18" charset="0"/>
                <a:cs typeface="Times New Roman" panose="02020603050405020304" pitchFamily="18" charset="0"/>
              </a:rPr>
              <a:t>: Google Chrome </a:t>
            </a:r>
            <a:r>
              <a:rPr lang="en-US" sz="1300" dirty="0" err="1">
                <a:latin typeface="Times New Roman" panose="02020603050405020304" pitchFamily="18" charset="0"/>
                <a:cs typeface="Times New Roman" panose="02020603050405020304" pitchFamily="18" charset="0"/>
              </a:rPr>
              <a:t>atau</a:t>
            </a:r>
            <a:r>
              <a:rPr lang="en-US" sz="1300" dirty="0">
                <a:latin typeface="Times New Roman" panose="02020603050405020304" pitchFamily="18" charset="0"/>
                <a:cs typeface="Times New Roman" panose="02020603050405020304" pitchFamily="18" charset="0"/>
              </a:rPr>
              <a:t> Firefox</a:t>
            </a:r>
          </a:p>
          <a:p>
            <a:pPr marL="160557" indent="-160557" algn="just">
              <a:lnSpc>
                <a:spcPct val="150000"/>
              </a:lnSpc>
              <a:buFont typeface="Arial" panose="020B0604020202020204" pitchFamily="34" charset="0"/>
              <a:buChar char="•"/>
            </a:pPr>
            <a:r>
              <a:rPr lang="en-US" sz="1300" dirty="0" err="1">
                <a:latin typeface="Times New Roman" panose="02020603050405020304" pitchFamily="18" charset="0"/>
                <a:cs typeface="Times New Roman" panose="02020603050405020304" pitchFamily="18" charset="0"/>
              </a:rPr>
              <a:t>Klik</a:t>
            </a:r>
            <a:r>
              <a:rPr lang="en-US" sz="1300" dirty="0">
                <a:latin typeface="Times New Roman" panose="02020603050405020304" pitchFamily="18" charset="0"/>
                <a:cs typeface="Times New Roman" panose="02020603050405020304" pitchFamily="18" charset="0"/>
              </a:rPr>
              <a:t> drop down menu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Pada </a:t>
            </a:r>
            <a:r>
              <a:rPr lang="en-US" sz="1300" dirty="0" err="1">
                <a:latin typeface="Times New Roman" panose="02020603050405020304" pitchFamily="18" charset="0"/>
                <a:cs typeface="Times New Roman" panose="02020603050405020304" pitchFamily="18" charset="0"/>
              </a:rPr>
              <a:t>alamat</a:t>
            </a:r>
            <a:r>
              <a:rPr lang="en-US" sz="1300" dirty="0">
                <a:latin typeface="Times New Roman" panose="02020603050405020304" pitchFamily="18" charset="0"/>
                <a:cs typeface="Times New Roman" panose="02020603050405020304" pitchFamily="18" charset="0"/>
              </a:rPr>
              <a:t> web/</a:t>
            </a:r>
            <a:r>
              <a:rPr lang="en-US" sz="1300" dirty="0" err="1">
                <a:latin typeface="Times New Roman" panose="02020603050405020304" pitchFamily="18" charset="0"/>
                <a:cs typeface="Times New Roman" panose="02020603050405020304" pitchFamily="18" charset="0"/>
              </a:rPr>
              <a:t>url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terlihat</a:t>
            </a:r>
            <a:r>
              <a:rPr lang="en-US" sz="1300" dirty="0">
                <a:latin typeface="Times New Roman" panose="02020603050405020304" pitchFamily="18" charset="0"/>
                <a:cs typeface="Times New Roman" panose="02020603050405020304" pitchFamily="18" charset="0"/>
              </a:rPr>
              <a:t> request http://localhost:8000/buku.</a:t>
            </a:r>
          </a:p>
          <a:p>
            <a:pPr marL="160557" indent="-160557" algn="just">
              <a:lnSpc>
                <a:spcPct val="150000"/>
              </a:lnSpc>
              <a:buFont typeface="Arial" panose="020B0604020202020204" pitchFamily="34" charset="0"/>
              <a:buChar char="•"/>
            </a:pPr>
            <a:r>
              <a:rPr lang="en-US" sz="1300" dirty="0" err="1">
                <a:latin typeface="Times New Roman" panose="02020603050405020304" pitchFamily="18" charset="0"/>
                <a:cs typeface="Times New Roman" panose="02020603050405020304" pitchFamily="18" charset="0"/>
              </a:rPr>
              <a:t>Selamat</a:t>
            </a:r>
            <a:r>
              <a:rPr lang="en-US" sz="1300" dirty="0">
                <a:latin typeface="Times New Roman" panose="02020603050405020304" pitchFamily="18" charset="0"/>
                <a:cs typeface="Times New Roman" panose="02020603050405020304" pitchFamily="18" charset="0"/>
              </a:rPr>
              <a:t> Anda </a:t>
            </a:r>
            <a:r>
              <a:rPr lang="en-US" sz="1300" dirty="0" err="1">
                <a:latin typeface="Times New Roman" panose="02020603050405020304" pitchFamily="18" charset="0"/>
                <a:cs typeface="Times New Roman" panose="02020603050405020304" pitchFamily="18" charset="0"/>
              </a:rPr>
              <a:t>sudah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berhasil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view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pada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framework Laravel Anda.</a:t>
            </a:r>
          </a:p>
          <a:p>
            <a:pPr algn="just">
              <a:lnSpc>
                <a:spcPct val="150000"/>
              </a:lnSpc>
            </a:pPr>
            <a:endParaRPr lang="en-US" sz="1300" dirty="0">
              <a:latin typeface="Times New Roman" panose="02020603050405020304" pitchFamily="18" charset="0"/>
              <a:cs typeface="Times New Roman" panose="02020603050405020304" pitchFamily="18" charset="0"/>
            </a:endParaRPr>
          </a:p>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marL="180194" indent="-180194"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97886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lnSpc>
                <a:spcPct val="150000"/>
              </a:lnSpc>
            </a:pP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detail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pada web browser, </a:t>
            </a:r>
            <a:r>
              <a:rPr lang="en-US" sz="1300" dirty="0" err="1">
                <a:latin typeface="Times New Roman" panose="02020603050405020304" pitchFamily="18" charset="0"/>
                <a:cs typeface="Times New Roman" panose="02020603050405020304" pitchFamily="18" charset="0"/>
              </a:rPr>
              <a:t>ikuti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langkah-langkah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gn="just">
              <a:lnSpc>
                <a:spcPct val="150000"/>
              </a:lnSpc>
            </a:pPr>
            <a:endParaRPr lang="en-US" sz="1300" dirty="0">
              <a:latin typeface="Times New Roman" panose="02020603050405020304" pitchFamily="18" charset="0"/>
              <a:cs typeface="Times New Roman" panose="02020603050405020304" pitchFamily="18" charset="0"/>
            </a:endParaRPr>
          </a:p>
          <a:p>
            <a:pPr marL="160557" indent="-160557" algn="just" defTabSz="961034">
              <a:lnSpc>
                <a:spcPct val="150000"/>
              </a:lnSpc>
              <a:buFont typeface="Arial" panose="020B0604020202020204" pitchFamily="34" charset="0"/>
              <a:buChar char="•"/>
              <a:defRPr/>
            </a:pPr>
            <a:r>
              <a:rPr lang="en-US" sz="1300" dirty="0" err="1">
                <a:latin typeface="Times New Roman" panose="02020603050405020304" pitchFamily="18" charset="0"/>
                <a:cs typeface="Times New Roman" panose="02020603050405020304" pitchFamily="18" charset="0"/>
              </a:rPr>
              <a:t>Hidupkan</a:t>
            </a:r>
            <a:r>
              <a:rPr lang="en-US" sz="1300" dirty="0">
                <a:latin typeface="Times New Roman" panose="02020603050405020304" pitchFamily="18" charset="0"/>
                <a:cs typeface="Times New Roman" panose="02020603050405020304" pitchFamily="18" charset="0"/>
              </a:rPr>
              <a:t> service apache/web server Anda.</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Buka CMD, </a:t>
            </a:r>
            <a:r>
              <a:rPr lang="en-US" sz="1300" dirty="0" err="1">
                <a:latin typeface="Times New Roman" panose="02020603050405020304" pitchFamily="18" charset="0"/>
                <a:cs typeface="Times New Roman" panose="02020603050405020304" pitchFamily="18" charset="0"/>
              </a:rPr>
              <a:t>lalu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masuk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folder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web Laravel Anda</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Pada CMD </a:t>
            </a:r>
            <a:r>
              <a:rPr lang="en-US" sz="1300" dirty="0" err="1">
                <a:latin typeface="Times New Roman" panose="02020603050405020304" pitchFamily="18" charset="0"/>
                <a:cs typeface="Times New Roman" panose="02020603050405020304" pitchFamily="18" charset="0"/>
              </a:rPr>
              <a:t>ketikkan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perintah</a:t>
            </a:r>
            <a:r>
              <a:rPr lang="en-US" sz="1300" dirty="0">
                <a:latin typeface="Times New Roman" panose="02020603050405020304" pitchFamily="18" charset="0"/>
                <a:cs typeface="Times New Roman" panose="02020603050405020304" pitchFamily="18" charset="0"/>
              </a:rPr>
              <a:t>: </a:t>
            </a:r>
            <a:r>
              <a:rPr lang="en-US" sz="1300" b="1" dirty="0">
                <a:latin typeface="Times New Roman" panose="02020603050405020304" pitchFamily="18" charset="0"/>
                <a:cs typeface="Times New Roman" panose="02020603050405020304" pitchFamily="18" charset="0"/>
              </a:rPr>
              <a:t>php artisan serve</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Buka salah </a:t>
            </a:r>
            <a:r>
              <a:rPr lang="en-US" sz="1300" dirty="0" err="1">
                <a:latin typeface="Times New Roman" panose="02020603050405020304" pitchFamily="18" charset="0"/>
                <a:cs typeface="Times New Roman" panose="02020603050405020304" pitchFamily="18" charset="0"/>
              </a:rPr>
              <a:t>satu</a:t>
            </a:r>
            <a:r>
              <a:rPr lang="en-US" sz="1300" dirty="0">
                <a:latin typeface="Times New Roman" panose="02020603050405020304" pitchFamily="18" charset="0"/>
                <a:cs typeface="Times New Roman" panose="02020603050405020304" pitchFamily="18" charset="0"/>
              </a:rPr>
              <a:t> web browser </a:t>
            </a:r>
            <a:r>
              <a:rPr lang="en-US" sz="1300" dirty="0" err="1">
                <a:latin typeface="Times New Roman" panose="02020603050405020304" pitchFamily="18" charset="0"/>
                <a:cs typeface="Times New Roman" panose="02020603050405020304" pitchFamily="18" charset="0"/>
              </a:rPr>
              <a:t>kesukaan</a:t>
            </a:r>
            <a:r>
              <a:rPr lang="en-US" sz="1300" dirty="0">
                <a:latin typeface="Times New Roman" panose="02020603050405020304" pitchFamily="18" charset="0"/>
                <a:cs typeface="Times New Roman" panose="02020603050405020304" pitchFamily="18" charset="0"/>
              </a:rPr>
              <a:t> Anda, </a:t>
            </a:r>
            <a:r>
              <a:rPr lang="en-US" sz="1300" dirty="0" err="1">
                <a:latin typeface="Times New Roman" panose="02020603050405020304" pitchFamily="18" charset="0"/>
                <a:cs typeface="Times New Roman" panose="02020603050405020304" pitchFamily="18" charset="0"/>
              </a:rPr>
              <a:t>misal</a:t>
            </a:r>
            <a:r>
              <a:rPr lang="en-US" sz="1300" dirty="0">
                <a:latin typeface="Times New Roman" panose="02020603050405020304" pitchFamily="18" charset="0"/>
                <a:cs typeface="Times New Roman" panose="02020603050405020304" pitchFamily="18" charset="0"/>
              </a:rPr>
              <a:t>: Google Chrome </a:t>
            </a:r>
            <a:r>
              <a:rPr lang="en-US" sz="1300" dirty="0" err="1">
                <a:latin typeface="Times New Roman" panose="02020603050405020304" pitchFamily="18" charset="0"/>
                <a:cs typeface="Times New Roman" panose="02020603050405020304" pitchFamily="18" charset="0"/>
              </a:rPr>
              <a:t>atau</a:t>
            </a:r>
            <a:r>
              <a:rPr lang="en-US" sz="1300" dirty="0">
                <a:latin typeface="Times New Roman" panose="02020603050405020304" pitchFamily="18" charset="0"/>
                <a:cs typeface="Times New Roman" panose="02020603050405020304" pitchFamily="18" charset="0"/>
              </a:rPr>
              <a:t> Firefox</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Pada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klik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tombol</a:t>
            </a:r>
            <a:r>
              <a:rPr lang="en-US" sz="1300" dirty="0">
                <a:latin typeface="Times New Roman" panose="02020603050405020304" pitchFamily="18" charset="0"/>
                <a:cs typeface="Times New Roman" panose="02020603050405020304" pitchFamily="18" charset="0"/>
              </a:rPr>
              <a:t> detail. Pada </a:t>
            </a:r>
            <a:r>
              <a:rPr lang="en-US" sz="1300" dirty="0" err="1">
                <a:latin typeface="Times New Roman" panose="02020603050405020304" pitchFamily="18" charset="0"/>
                <a:cs typeface="Times New Roman" panose="02020603050405020304" pitchFamily="18" charset="0"/>
              </a:rPr>
              <a:t>alamat</a:t>
            </a:r>
            <a:r>
              <a:rPr lang="en-US" sz="1300" dirty="0">
                <a:latin typeface="Times New Roman" panose="02020603050405020304" pitchFamily="18" charset="0"/>
                <a:cs typeface="Times New Roman" panose="02020603050405020304" pitchFamily="18" charset="0"/>
              </a:rPr>
              <a:t> web/</a:t>
            </a:r>
            <a:r>
              <a:rPr lang="en-US" sz="1300" dirty="0" err="1">
                <a:latin typeface="Times New Roman" panose="02020603050405020304" pitchFamily="18" charset="0"/>
                <a:cs typeface="Times New Roman" panose="02020603050405020304" pitchFamily="18" charset="0"/>
              </a:rPr>
              <a:t>url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terlihat</a:t>
            </a:r>
            <a:r>
              <a:rPr lang="en-US" sz="1300" dirty="0">
                <a:latin typeface="Times New Roman" panose="02020603050405020304" pitchFamily="18" charset="0"/>
                <a:cs typeface="Times New Roman" panose="02020603050405020304" pitchFamily="18" charset="0"/>
              </a:rPr>
              <a:t> request http://localhost:8000/buku/id.</a:t>
            </a:r>
          </a:p>
          <a:p>
            <a:pPr marL="160557" indent="-160557" algn="just">
              <a:lnSpc>
                <a:spcPct val="150000"/>
              </a:lnSpc>
              <a:buFont typeface="Arial" panose="020B0604020202020204" pitchFamily="34" charset="0"/>
              <a:buChar char="•"/>
            </a:pPr>
            <a:r>
              <a:rPr lang="en-US" sz="1300" dirty="0" err="1">
                <a:latin typeface="Times New Roman" panose="02020603050405020304" pitchFamily="18" charset="0"/>
                <a:cs typeface="Times New Roman" panose="02020603050405020304" pitchFamily="18" charset="0"/>
              </a:rPr>
              <a:t>Selamat</a:t>
            </a:r>
            <a:r>
              <a:rPr lang="en-US" sz="1300" dirty="0">
                <a:latin typeface="Times New Roman" panose="02020603050405020304" pitchFamily="18" charset="0"/>
                <a:cs typeface="Times New Roman" panose="02020603050405020304" pitchFamily="18" charset="0"/>
              </a:rPr>
              <a:t> Anda </a:t>
            </a:r>
            <a:r>
              <a:rPr lang="en-US" sz="1300" dirty="0" err="1">
                <a:latin typeface="Times New Roman" panose="02020603050405020304" pitchFamily="18" charset="0"/>
                <a:cs typeface="Times New Roman" panose="02020603050405020304" pitchFamily="18" charset="0"/>
              </a:rPr>
              <a:t>sudah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berhasil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view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detail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pada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framework Laravel Anda.</a:t>
            </a:r>
          </a:p>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marL="180194" indent="-180194"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99282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lnSpc>
                <a:spcPct val="150000"/>
              </a:lnSpc>
            </a:pP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menginput</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pada web browser, </a:t>
            </a:r>
            <a:r>
              <a:rPr lang="en-US" sz="1300" dirty="0" err="1">
                <a:latin typeface="Times New Roman" panose="02020603050405020304" pitchFamily="18" charset="0"/>
                <a:cs typeface="Times New Roman" panose="02020603050405020304" pitchFamily="18" charset="0"/>
              </a:rPr>
              <a:t>ikuti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langkah-langkah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gn="just">
              <a:lnSpc>
                <a:spcPct val="150000"/>
              </a:lnSpc>
            </a:pPr>
            <a:endParaRPr lang="en-US" sz="1300" dirty="0">
              <a:latin typeface="Times New Roman" panose="02020603050405020304" pitchFamily="18" charset="0"/>
              <a:cs typeface="Times New Roman" panose="02020603050405020304" pitchFamily="18" charset="0"/>
            </a:endParaRPr>
          </a:p>
          <a:p>
            <a:pPr marL="160557" indent="-160557" algn="just" defTabSz="961034">
              <a:lnSpc>
                <a:spcPct val="150000"/>
              </a:lnSpc>
              <a:buFont typeface="Arial" panose="020B0604020202020204" pitchFamily="34" charset="0"/>
              <a:buChar char="•"/>
              <a:defRPr/>
            </a:pPr>
            <a:r>
              <a:rPr lang="en-US" sz="1300" dirty="0" err="1">
                <a:latin typeface="Times New Roman" panose="02020603050405020304" pitchFamily="18" charset="0"/>
                <a:cs typeface="Times New Roman" panose="02020603050405020304" pitchFamily="18" charset="0"/>
              </a:rPr>
              <a:t>Hidupkan</a:t>
            </a:r>
            <a:r>
              <a:rPr lang="en-US" sz="1300" dirty="0">
                <a:latin typeface="Times New Roman" panose="02020603050405020304" pitchFamily="18" charset="0"/>
                <a:cs typeface="Times New Roman" panose="02020603050405020304" pitchFamily="18" charset="0"/>
              </a:rPr>
              <a:t> service apache/web server Anda.</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Buka CMD, </a:t>
            </a:r>
            <a:r>
              <a:rPr lang="en-US" sz="1300" dirty="0" err="1">
                <a:latin typeface="Times New Roman" panose="02020603050405020304" pitchFamily="18" charset="0"/>
                <a:cs typeface="Times New Roman" panose="02020603050405020304" pitchFamily="18" charset="0"/>
              </a:rPr>
              <a:t>lalu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masuk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folder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web Laravel Anda</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Pada CMD </a:t>
            </a:r>
            <a:r>
              <a:rPr lang="en-US" sz="1300" dirty="0" err="1">
                <a:latin typeface="Times New Roman" panose="02020603050405020304" pitchFamily="18" charset="0"/>
                <a:cs typeface="Times New Roman" panose="02020603050405020304" pitchFamily="18" charset="0"/>
              </a:rPr>
              <a:t>ketikkan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perintah</a:t>
            </a:r>
            <a:r>
              <a:rPr lang="en-US" sz="1300" dirty="0">
                <a:latin typeface="Times New Roman" panose="02020603050405020304" pitchFamily="18" charset="0"/>
                <a:cs typeface="Times New Roman" panose="02020603050405020304" pitchFamily="18" charset="0"/>
              </a:rPr>
              <a:t>: </a:t>
            </a:r>
            <a:r>
              <a:rPr lang="en-US" sz="1300" b="1" dirty="0">
                <a:latin typeface="Times New Roman" panose="02020603050405020304" pitchFamily="18" charset="0"/>
                <a:cs typeface="Times New Roman" panose="02020603050405020304" pitchFamily="18" charset="0"/>
              </a:rPr>
              <a:t>php artisan serve</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Buka salah </a:t>
            </a:r>
            <a:r>
              <a:rPr lang="en-US" sz="1300" dirty="0" err="1">
                <a:latin typeface="Times New Roman" panose="02020603050405020304" pitchFamily="18" charset="0"/>
                <a:cs typeface="Times New Roman" panose="02020603050405020304" pitchFamily="18" charset="0"/>
              </a:rPr>
              <a:t>satu</a:t>
            </a:r>
            <a:r>
              <a:rPr lang="en-US" sz="1300" dirty="0">
                <a:latin typeface="Times New Roman" panose="02020603050405020304" pitchFamily="18" charset="0"/>
                <a:cs typeface="Times New Roman" panose="02020603050405020304" pitchFamily="18" charset="0"/>
              </a:rPr>
              <a:t> web browser </a:t>
            </a:r>
            <a:r>
              <a:rPr lang="en-US" sz="1300" dirty="0" err="1">
                <a:latin typeface="Times New Roman" panose="02020603050405020304" pitchFamily="18" charset="0"/>
                <a:cs typeface="Times New Roman" panose="02020603050405020304" pitchFamily="18" charset="0"/>
              </a:rPr>
              <a:t>kesukaan</a:t>
            </a:r>
            <a:r>
              <a:rPr lang="en-US" sz="1300" dirty="0">
                <a:latin typeface="Times New Roman" panose="02020603050405020304" pitchFamily="18" charset="0"/>
                <a:cs typeface="Times New Roman" panose="02020603050405020304" pitchFamily="18" charset="0"/>
              </a:rPr>
              <a:t> Anda, </a:t>
            </a:r>
            <a:r>
              <a:rPr lang="en-US" sz="1300" dirty="0" err="1">
                <a:latin typeface="Times New Roman" panose="02020603050405020304" pitchFamily="18" charset="0"/>
                <a:cs typeface="Times New Roman" panose="02020603050405020304" pitchFamily="18" charset="0"/>
              </a:rPr>
              <a:t>misal</a:t>
            </a:r>
            <a:r>
              <a:rPr lang="en-US" sz="1300" dirty="0">
                <a:latin typeface="Times New Roman" panose="02020603050405020304" pitchFamily="18" charset="0"/>
                <a:cs typeface="Times New Roman" panose="02020603050405020304" pitchFamily="18" charset="0"/>
              </a:rPr>
              <a:t>: Google Chrome </a:t>
            </a:r>
            <a:r>
              <a:rPr lang="en-US" sz="1300" dirty="0" err="1">
                <a:latin typeface="Times New Roman" panose="02020603050405020304" pitchFamily="18" charset="0"/>
                <a:cs typeface="Times New Roman" panose="02020603050405020304" pitchFamily="18" charset="0"/>
              </a:rPr>
              <a:t>atau</a:t>
            </a:r>
            <a:r>
              <a:rPr lang="en-US" sz="1300" dirty="0">
                <a:latin typeface="Times New Roman" panose="02020603050405020304" pitchFamily="18" charset="0"/>
                <a:cs typeface="Times New Roman" panose="02020603050405020304" pitchFamily="18" charset="0"/>
              </a:rPr>
              <a:t> Firefox</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Pada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klik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tombol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tambah</a:t>
            </a:r>
            <a:r>
              <a:rPr lang="en-US" sz="1300" dirty="0">
                <a:latin typeface="Times New Roman" panose="02020603050405020304" pitchFamily="18" charset="0"/>
                <a:cs typeface="Times New Roman" panose="02020603050405020304" pitchFamily="18" charset="0"/>
              </a:rPr>
              <a:t>. Pada </a:t>
            </a:r>
            <a:r>
              <a:rPr lang="en-US" sz="1300" dirty="0" err="1">
                <a:latin typeface="Times New Roman" panose="02020603050405020304" pitchFamily="18" charset="0"/>
                <a:cs typeface="Times New Roman" panose="02020603050405020304" pitchFamily="18" charset="0"/>
              </a:rPr>
              <a:t>alamat</a:t>
            </a:r>
            <a:r>
              <a:rPr lang="en-US" sz="1300" dirty="0">
                <a:latin typeface="Times New Roman" panose="02020603050405020304" pitchFamily="18" charset="0"/>
                <a:cs typeface="Times New Roman" panose="02020603050405020304" pitchFamily="18" charset="0"/>
              </a:rPr>
              <a:t> web/</a:t>
            </a:r>
            <a:r>
              <a:rPr lang="en-US" sz="1300" dirty="0" err="1">
                <a:latin typeface="Times New Roman" panose="02020603050405020304" pitchFamily="18" charset="0"/>
                <a:cs typeface="Times New Roman" panose="02020603050405020304" pitchFamily="18" charset="0"/>
              </a:rPr>
              <a:t>url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terlihat</a:t>
            </a:r>
            <a:r>
              <a:rPr lang="en-US" sz="1300" dirty="0">
                <a:latin typeface="Times New Roman" panose="02020603050405020304" pitchFamily="18" charset="0"/>
                <a:cs typeface="Times New Roman" panose="02020603050405020304" pitchFamily="18" charset="0"/>
              </a:rPr>
              <a:t> request http://localhost:8000/buku/form.</a:t>
            </a:r>
          </a:p>
          <a:p>
            <a:pPr marL="160557" indent="-160557" algn="just">
              <a:lnSpc>
                <a:spcPct val="150000"/>
              </a:lnSpc>
              <a:buFont typeface="Arial" panose="020B0604020202020204" pitchFamily="34" charset="0"/>
              <a:buChar char="•"/>
            </a:pPr>
            <a:r>
              <a:rPr lang="en-US" sz="1300" dirty="0" err="1">
                <a:latin typeface="Times New Roman" panose="02020603050405020304" pitchFamily="18" charset="0"/>
                <a:cs typeface="Times New Roman" panose="02020603050405020304" pitchFamily="18" charset="0"/>
              </a:rPr>
              <a:t>Selanjutnya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isi</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yang Anda </a:t>
            </a:r>
            <a:r>
              <a:rPr lang="en-US" sz="1300" dirty="0" err="1">
                <a:latin typeface="Times New Roman" panose="02020603050405020304" pitchFamily="18" charset="0"/>
                <a:cs typeface="Times New Roman" panose="02020603050405020304" pitchFamily="18" charset="0"/>
              </a:rPr>
              <a:t>inginkan</a:t>
            </a:r>
            <a:r>
              <a:rPr lang="en-US" sz="1300" dirty="0">
                <a:latin typeface="Times New Roman" panose="02020603050405020304" pitchFamily="18" charset="0"/>
                <a:cs typeface="Times New Roman" panose="02020603050405020304" pitchFamily="18" charset="0"/>
              </a:rPr>
              <a:t>.</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Setelah </a:t>
            </a:r>
            <a:r>
              <a:rPr lang="en-US" sz="1300" dirty="0" err="1">
                <a:latin typeface="Times New Roman" panose="02020603050405020304" pitchFamily="18" charset="0"/>
                <a:cs typeface="Times New Roman" panose="02020603050405020304" pitchFamily="18" charset="0"/>
              </a:rPr>
              <a:t>mengisi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seluruh</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klik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tombol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Simpan</a:t>
            </a:r>
            <a:r>
              <a:rPr lang="en-US" sz="1300" dirty="0">
                <a:latin typeface="Times New Roman" panose="02020603050405020304" pitchFamily="18" charset="0"/>
                <a:cs typeface="Times New Roman" panose="02020603050405020304" pitchFamily="18" charset="0"/>
              </a:rPr>
              <a:t>.</a:t>
            </a:r>
          </a:p>
          <a:p>
            <a:pPr marL="160557" indent="-160557" algn="just">
              <a:lnSpc>
                <a:spcPct val="150000"/>
              </a:lnSpc>
              <a:buFont typeface="Arial" panose="020B0604020202020204" pitchFamily="34" charset="0"/>
              <a:buChar char="•"/>
            </a:pPr>
            <a:r>
              <a:rPr lang="en-US" sz="1300" dirty="0" err="1">
                <a:latin typeface="Times New Roman" panose="02020603050405020304" pitchFamily="18" charset="0"/>
                <a:cs typeface="Times New Roman" panose="02020603050405020304" pitchFamily="18" charset="0"/>
              </a:rPr>
              <a:t>Selamat</a:t>
            </a:r>
            <a:r>
              <a:rPr lang="en-US" sz="1300" dirty="0">
                <a:latin typeface="Times New Roman" panose="02020603050405020304" pitchFamily="18" charset="0"/>
                <a:cs typeface="Times New Roman" panose="02020603050405020304" pitchFamily="18" charset="0"/>
              </a:rPr>
              <a:t> Anda </a:t>
            </a:r>
            <a:r>
              <a:rPr lang="en-US" sz="1300" dirty="0" err="1">
                <a:latin typeface="Times New Roman" panose="02020603050405020304" pitchFamily="18" charset="0"/>
                <a:cs typeface="Times New Roman" panose="02020603050405020304" pitchFamily="18" charset="0"/>
              </a:rPr>
              <a:t>sudah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berhasil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menginput</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pada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framework Laravel Anda.</a:t>
            </a:r>
          </a:p>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marL="180194" indent="-180194"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92498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lnSpc>
                <a:spcPct val="150000"/>
              </a:lnSpc>
            </a:pP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mengubah</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pada web browser, </a:t>
            </a:r>
            <a:r>
              <a:rPr lang="en-US" sz="1300" dirty="0" err="1">
                <a:latin typeface="Times New Roman" panose="02020603050405020304" pitchFamily="18" charset="0"/>
                <a:cs typeface="Times New Roman" panose="02020603050405020304" pitchFamily="18" charset="0"/>
              </a:rPr>
              <a:t>ikuti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langkah-langkah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gn="just">
              <a:lnSpc>
                <a:spcPct val="150000"/>
              </a:lnSpc>
            </a:pPr>
            <a:endParaRPr lang="en-US" sz="1300" dirty="0">
              <a:latin typeface="Times New Roman" panose="02020603050405020304" pitchFamily="18" charset="0"/>
              <a:cs typeface="Times New Roman" panose="02020603050405020304" pitchFamily="18" charset="0"/>
            </a:endParaRPr>
          </a:p>
          <a:p>
            <a:pPr marL="160557" indent="-160557" algn="just" defTabSz="961034">
              <a:lnSpc>
                <a:spcPct val="150000"/>
              </a:lnSpc>
              <a:buFont typeface="Arial" panose="020B0604020202020204" pitchFamily="34" charset="0"/>
              <a:buChar char="•"/>
              <a:defRPr/>
            </a:pPr>
            <a:r>
              <a:rPr lang="en-US" sz="1300" dirty="0" err="1">
                <a:latin typeface="Times New Roman" panose="02020603050405020304" pitchFamily="18" charset="0"/>
                <a:cs typeface="Times New Roman" panose="02020603050405020304" pitchFamily="18" charset="0"/>
              </a:rPr>
              <a:t>Hidupkan</a:t>
            </a:r>
            <a:r>
              <a:rPr lang="en-US" sz="1300" dirty="0">
                <a:latin typeface="Times New Roman" panose="02020603050405020304" pitchFamily="18" charset="0"/>
                <a:cs typeface="Times New Roman" panose="02020603050405020304" pitchFamily="18" charset="0"/>
              </a:rPr>
              <a:t> service apache/web server Anda.</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Buka CMD, </a:t>
            </a:r>
            <a:r>
              <a:rPr lang="en-US" sz="1300" dirty="0" err="1">
                <a:latin typeface="Times New Roman" panose="02020603050405020304" pitchFamily="18" charset="0"/>
                <a:cs typeface="Times New Roman" panose="02020603050405020304" pitchFamily="18" charset="0"/>
              </a:rPr>
              <a:t>lalu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masuk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folder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web Laravel Anda</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Pada CMD </a:t>
            </a:r>
            <a:r>
              <a:rPr lang="en-US" sz="1300" dirty="0" err="1">
                <a:latin typeface="Times New Roman" panose="02020603050405020304" pitchFamily="18" charset="0"/>
                <a:cs typeface="Times New Roman" panose="02020603050405020304" pitchFamily="18" charset="0"/>
              </a:rPr>
              <a:t>ketikkan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perintah</a:t>
            </a:r>
            <a:r>
              <a:rPr lang="en-US" sz="1300" dirty="0">
                <a:latin typeface="Times New Roman" panose="02020603050405020304" pitchFamily="18" charset="0"/>
                <a:cs typeface="Times New Roman" panose="02020603050405020304" pitchFamily="18" charset="0"/>
              </a:rPr>
              <a:t>: </a:t>
            </a:r>
            <a:r>
              <a:rPr lang="en-US" sz="1300" b="1" dirty="0">
                <a:latin typeface="Times New Roman" panose="02020603050405020304" pitchFamily="18" charset="0"/>
                <a:cs typeface="Times New Roman" panose="02020603050405020304" pitchFamily="18" charset="0"/>
              </a:rPr>
              <a:t>php artisan serve</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Buka salah </a:t>
            </a:r>
            <a:r>
              <a:rPr lang="en-US" sz="1300" dirty="0" err="1">
                <a:latin typeface="Times New Roman" panose="02020603050405020304" pitchFamily="18" charset="0"/>
                <a:cs typeface="Times New Roman" panose="02020603050405020304" pitchFamily="18" charset="0"/>
              </a:rPr>
              <a:t>satu</a:t>
            </a:r>
            <a:r>
              <a:rPr lang="en-US" sz="1300" dirty="0">
                <a:latin typeface="Times New Roman" panose="02020603050405020304" pitchFamily="18" charset="0"/>
                <a:cs typeface="Times New Roman" panose="02020603050405020304" pitchFamily="18" charset="0"/>
              </a:rPr>
              <a:t> web browser </a:t>
            </a:r>
            <a:r>
              <a:rPr lang="en-US" sz="1300" dirty="0" err="1">
                <a:latin typeface="Times New Roman" panose="02020603050405020304" pitchFamily="18" charset="0"/>
                <a:cs typeface="Times New Roman" panose="02020603050405020304" pitchFamily="18" charset="0"/>
              </a:rPr>
              <a:t>kesukaan</a:t>
            </a:r>
            <a:r>
              <a:rPr lang="en-US" sz="1300" dirty="0">
                <a:latin typeface="Times New Roman" panose="02020603050405020304" pitchFamily="18" charset="0"/>
                <a:cs typeface="Times New Roman" panose="02020603050405020304" pitchFamily="18" charset="0"/>
              </a:rPr>
              <a:t> Anda, </a:t>
            </a:r>
            <a:r>
              <a:rPr lang="en-US" sz="1300" dirty="0" err="1">
                <a:latin typeface="Times New Roman" panose="02020603050405020304" pitchFamily="18" charset="0"/>
                <a:cs typeface="Times New Roman" panose="02020603050405020304" pitchFamily="18" charset="0"/>
              </a:rPr>
              <a:t>misal</a:t>
            </a:r>
            <a:r>
              <a:rPr lang="en-US" sz="1300" dirty="0">
                <a:latin typeface="Times New Roman" panose="02020603050405020304" pitchFamily="18" charset="0"/>
                <a:cs typeface="Times New Roman" panose="02020603050405020304" pitchFamily="18" charset="0"/>
              </a:rPr>
              <a:t>: Google Chrome </a:t>
            </a:r>
            <a:r>
              <a:rPr lang="en-US" sz="1300" dirty="0" err="1">
                <a:latin typeface="Times New Roman" panose="02020603050405020304" pitchFamily="18" charset="0"/>
                <a:cs typeface="Times New Roman" panose="02020603050405020304" pitchFamily="18" charset="0"/>
              </a:rPr>
              <a:t>atau</a:t>
            </a:r>
            <a:r>
              <a:rPr lang="en-US" sz="1300" dirty="0">
                <a:latin typeface="Times New Roman" panose="02020603050405020304" pitchFamily="18" charset="0"/>
                <a:cs typeface="Times New Roman" panose="02020603050405020304" pitchFamily="18" charset="0"/>
              </a:rPr>
              <a:t> Firefox</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Pada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klik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tombol</a:t>
            </a:r>
            <a:r>
              <a:rPr lang="en-US" sz="1300" dirty="0">
                <a:latin typeface="Times New Roman" panose="02020603050405020304" pitchFamily="18" charset="0"/>
                <a:cs typeface="Times New Roman" panose="02020603050405020304" pitchFamily="18" charset="0"/>
              </a:rPr>
              <a:t> Edit. Pada </a:t>
            </a:r>
            <a:r>
              <a:rPr lang="en-US" sz="1300" dirty="0" err="1">
                <a:latin typeface="Times New Roman" panose="02020603050405020304" pitchFamily="18" charset="0"/>
                <a:cs typeface="Times New Roman" panose="02020603050405020304" pitchFamily="18" charset="0"/>
              </a:rPr>
              <a:t>alamat</a:t>
            </a:r>
            <a:r>
              <a:rPr lang="en-US" sz="1300" dirty="0">
                <a:latin typeface="Times New Roman" panose="02020603050405020304" pitchFamily="18" charset="0"/>
                <a:cs typeface="Times New Roman" panose="02020603050405020304" pitchFamily="18" charset="0"/>
              </a:rPr>
              <a:t> web/</a:t>
            </a:r>
            <a:r>
              <a:rPr lang="en-US" sz="1300" dirty="0" err="1">
                <a:latin typeface="Times New Roman" panose="02020603050405020304" pitchFamily="18" charset="0"/>
                <a:cs typeface="Times New Roman" panose="02020603050405020304" pitchFamily="18" charset="0"/>
              </a:rPr>
              <a:t>url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terlihat</a:t>
            </a:r>
            <a:r>
              <a:rPr lang="en-US" sz="1300" dirty="0">
                <a:latin typeface="Times New Roman" panose="02020603050405020304" pitchFamily="18" charset="0"/>
                <a:cs typeface="Times New Roman" panose="02020603050405020304" pitchFamily="18" charset="0"/>
              </a:rPr>
              <a:t> request http://localhost:8000/buku/id/edit.</a:t>
            </a:r>
          </a:p>
          <a:p>
            <a:pPr marL="160557" indent="-160557" algn="just">
              <a:lnSpc>
                <a:spcPct val="150000"/>
              </a:lnSpc>
              <a:buFont typeface="Arial" panose="020B0604020202020204" pitchFamily="34" charset="0"/>
              <a:buChar char="•"/>
            </a:pPr>
            <a:r>
              <a:rPr lang="en-US" sz="1300" dirty="0" err="1">
                <a:latin typeface="Times New Roman" panose="02020603050405020304" pitchFamily="18" charset="0"/>
                <a:cs typeface="Times New Roman" panose="02020603050405020304" pitchFamily="18" charset="0"/>
              </a:rPr>
              <a:t>Selanjutnya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ubah</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yang Anda </a:t>
            </a:r>
            <a:r>
              <a:rPr lang="en-US" sz="1300" dirty="0" err="1">
                <a:latin typeface="Times New Roman" panose="02020603050405020304" pitchFamily="18" charset="0"/>
                <a:cs typeface="Times New Roman" panose="02020603050405020304" pitchFamily="18" charset="0"/>
              </a:rPr>
              <a:t>inginkan</a:t>
            </a:r>
            <a:r>
              <a:rPr lang="en-US" sz="1300" dirty="0">
                <a:latin typeface="Times New Roman" panose="02020603050405020304" pitchFamily="18" charset="0"/>
                <a:cs typeface="Times New Roman" panose="02020603050405020304" pitchFamily="18" charset="0"/>
              </a:rPr>
              <a:t>.</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Setelah </a:t>
            </a:r>
            <a:r>
              <a:rPr lang="en-US" sz="1300" dirty="0" err="1">
                <a:latin typeface="Times New Roman" panose="02020603050405020304" pitchFamily="18" charset="0"/>
                <a:cs typeface="Times New Roman" panose="02020603050405020304" pitchFamily="18" charset="0"/>
              </a:rPr>
              <a:t>mengisi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seluruh</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klik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tombol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Ubah</a:t>
            </a:r>
            <a:r>
              <a:rPr lang="en-US" sz="1300" dirty="0">
                <a:latin typeface="Times New Roman" panose="02020603050405020304" pitchFamily="18" charset="0"/>
                <a:cs typeface="Times New Roman" panose="02020603050405020304" pitchFamily="18" charset="0"/>
              </a:rPr>
              <a:t>.</a:t>
            </a:r>
          </a:p>
          <a:p>
            <a:pPr marL="160557" indent="-160557" algn="just">
              <a:lnSpc>
                <a:spcPct val="150000"/>
              </a:lnSpc>
              <a:buFont typeface="Arial" panose="020B0604020202020204" pitchFamily="34" charset="0"/>
              <a:buChar char="•"/>
            </a:pPr>
            <a:r>
              <a:rPr lang="en-US" sz="1300" dirty="0" err="1">
                <a:latin typeface="Times New Roman" panose="02020603050405020304" pitchFamily="18" charset="0"/>
                <a:cs typeface="Times New Roman" panose="02020603050405020304" pitchFamily="18" charset="0"/>
              </a:rPr>
              <a:t>Selamat</a:t>
            </a:r>
            <a:r>
              <a:rPr lang="en-US" sz="1300" dirty="0">
                <a:latin typeface="Times New Roman" panose="02020603050405020304" pitchFamily="18" charset="0"/>
                <a:cs typeface="Times New Roman" panose="02020603050405020304" pitchFamily="18" charset="0"/>
              </a:rPr>
              <a:t> Anda </a:t>
            </a:r>
            <a:r>
              <a:rPr lang="en-US" sz="1300" dirty="0" err="1">
                <a:latin typeface="Times New Roman" panose="02020603050405020304" pitchFamily="18" charset="0"/>
                <a:cs typeface="Times New Roman" panose="02020603050405020304" pitchFamily="18" charset="0"/>
              </a:rPr>
              <a:t>sudah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berhasil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mengubah</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pada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framework Laravel Anda.</a:t>
            </a:r>
          </a:p>
          <a:p>
            <a:pPr algn="just">
              <a:lnSpc>
                <a:spcPct val="150000"/>
              </a:lnSpc>
            </a:pPr>
            <a:endParaRPr lang="en-US" sz="1300" dirty="0">
              <a:latin typeface="Times New Roman" panose="02020603050405020304" pitchFamily="18" charset="0"/>
              <a:cs typeface="Times New Roman" panose="02020603050405020304" pitchFamily="18" charset="0"/>
            </a:endParaRPr>
          </a:p>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marL="180194" indent="-180194"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660528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PlaceHolder 1"/>
          <p:cNvSpPr>
            <a:spLocks noGrp="1" noRot="1" noChangeAspect="1"/>
          </p:cNvSpPr>
          <p:nvPr>
            <p:ph type="sldImg"/>
          </p:nvPr>
        </p:nvSpPr>
        <p:spPr>
          <a:xfrm>
            <a:off x="1003300" y="906463"/>
            <a:ext cx="5326063" cy="3357562"/>
          </a:xfrm>
          <a:prstGeom prst="rect">
            <a:avLst/>
          </a:prstGeom>
        </p:spPr>
      </p:sp>
      <p:sp>
        <p:nvSpPr>
          <p:cNvPr id="589" name="PlaceHolder 2"/>
          <p:cNvSpPr>
            <a:spLocks noGrp="1"/>
          </p:cNvSpPr>
          <p:nvPr>
            <p:ph type="body"/>
          </p:nvPr>
        </p:nvSpPr>
        <p:spPr>
          <a:xfrm>
            <a:off x="790878" y="4576747"/>
            <a:ext cx="5839080" cy="4028583"/>
          </a:xfrm>
          <a:prstGeom prst="rect">
            <a:avLst/>
          </a:prstGeom>
        </p:spPr>
        <p:txBody>
          <a:bodyPr lIns="0" tIns="0" rIns="0" bIns="0">
            <a:noAutofit/>
          </a:bodyPr>
          <a:lstStyle/>
          <a:p>
            <a:pPr marL="202423" indent="-202044"/>
            <a:r>
              <a:rPr lang="id-ID" sz="1300" spc="-1" dirty="0">
                <a:solidFill>
                  <a:srgbClr val="000000"/>
                </a:solidFill>
                <a:latin typeface="Times New Roman"/>
              </a:rPr>
              <a:t>Referensi web diakses terakhir melalui websitenya pada </a:t>
            </a:r>
            <a:r>
              <a:rPr lang="en-US" sz="1300" spc="-1" dirty="0">
                <a:solidFill>
                  <a:srgbClr val="000000"/>
                </a:solidFill>
                <a:latin typeface="Times New Roman"/>
              </a:rPr>
              <a:t>Mei</a:t>
            </a:r>
            <a:r>
              <a:rPr lang="id-ID" sz="1300" spc="-1" dirty="0">
                <a:solidFill>
                  <a:srgbClr val="000000"/>
                </a:solidFill>
                <a:latin typeface="Times New Roman"/>
              </a:rPr>
              <a:t> 2020.</a:t>
            </a:r>
            <a:endParaRPr lang="id-ID" sz="1300" spc="-1" dirty="0">
              <a:latin typeface="Arial"/>
            </a:endParaRPr>
          </a:p>
        </p:txBody>
      </p:sp>
    </p:spTree>
    <p:extLst>
      <p:ext uri="{BB962C8B-B14F-4D97-AF65-F5344CB8AC3E}">
        <p14:creationId xmlns:p14="http://schemas.microsoft.com/office/powerpoint/2010/main" val="3993643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lnSpc>
                <a:spcPct val="100000"/>
              </a:lnSpc>
            </a:pPr>
            <a:r>
              <a:rPr lang="id-ID" sz="1300" dirty="0">
                <a:latin typeface="Times New Roman" panose="02020603050405020304" pitchFamily="18" charset="0"/>
                <a:cs typeface="Times New Roman" panose="02020603050405020304" pitchFamily="18" charset="0"/>
              </a:rPr>
              <a:t>Setelah </a:t>
            </a:r>
            <a:r>
              <a:rPr lang="en-US" sz="1300" dirty="0" err="1">
                <a:latin typeface="Times New Roman" panose="02020603050405020304" pitchFamily="18" charset="0"/>
                <a:cs typeface="Times New Roman" panose="02020603050405020304" pitchFamily="18" charset="0"/>
              </a:rPr>
              <a:t>digenerate</a:t>
            </a:r>
            <a:r>
              <a:rPr lang="en-US" sz="1300" dirty="0">
                <a:latin typeface="Times New Roman" panose="02020603050405020304" pitchFamily="18" charset="0"/>
                <a:cs typeface="Times New Roman" panose="02020603050405020304" pitchFamily="18" charset="0"/>
              </a:rPr>
              <a:t> controller di </a:t>
            </a:r>
            <a:r>
              <a:rPr lang="id-ID" sz="1300" dirty="0">
                <a:latin typeface="Times New Roman" panose="02020603050405020304" pitchFamily="18" charset="0"/>
                <a:cs typeface="Times New Roman" panose="02020603050405020304" pitchFamily="18" charset="0"/>
              </a:rPr>
              <a:t>app</a:t>
            </a:r>
            <a:r>
              <a:rPr lang="en-US" sz="1300" dirty="0">
                <a:latin typeface="Times New Roman" panose="02020603050405020304" pitchFamily="18" charset="0"/>
                <a:cs typeface="Times New Roman" panose="02020603050405020304" pitchFamily="18" charset="0"/>
              </a:rPr>
              <a:t>/</a:t>
            </a:r>
            <a:r>
              <a:rPr lang="id-ID" sz="1300" dirty="0">
                <a:latin typeface="Times New Roman" panose="02020603050405020304" pitchFamily="18" charset="0"/>
                <a:cs typeface="Times New Roman" panose="02020603050405020304" pitchFamily="18" charset="0"/>
              </a:rPr>
              <a:t>Http</a:t>
            </a:r>
            <a:r>
              <a:rPr lang="en-US" sz="1300" dirty="0">
                <a:latin typeface="Times New Roman" panose="02020603050405020304" pitchFamily="18" charset="0"/>
                <a:cs typeface="Times New Roman" panose="02020603050405020304" pitchFamily="18" charset="0"/>
              </a:rPr>
              <a:t>/</a:t>
            </a:r>
            <a:r>
              <a:rPr lang="id-ID" sz="1300" dirty="0">
                <a:latin typeface="Times New Roman" panose="02020603050405020304" pitchFamily="18" charset="0"/>
                <a:cs typeface="Times New Roman" panose="02020603050405020304" pitchFamily="18" charset="0"/>
              </a:rPr>
              <a:t>Controllers, </a:t>
            </a:r>
            <a:r>
              <a:rPr lang="en-US" sz="1300" dirty="0" err="1">
                <a:latin typeface="Times New Roman" panose="02020603050405020304" pitchFamily="18" charset="0"/>
                <a:cs typeface="Times New Roman" panose="02020603050405020304" pitchFamily="18" charset="0"/>
              </a:rPr>
              <a:t>langkah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selanjutnya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adalah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membuat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fungsi-fungsi</a:t>
            </a:r>
            <a:r>
              <a:rPr lang="en-US" sz="1300" dirty="0">
                <a:latin typeface="Times New Roman" panose="02020603050405020304" pitchFamily="18" charset="0"/>
                <a:cs typeface="Times New Roman" panose="02020603050405020304" pitchFamily="18" charset="0"/>
              </a:rPr>
              <a:t> CRUD standard di </a:t>
            </a:r>
            <a:r>
              <a:rPr lang="en-US" sz="1300" dirty="0" err="1">
                <a:latin typeface="Times New Roman" panose="02020603050405020304" pitchFamily="18" charset="0"/>
                <a:cs typeface="Times New Roman" panose="02020603050405020304" pitchFamily="18" charset="0"/>
              </a:rPr>
              <a:t>masing-masing</a:t>
            </a:r>
            <a:r>
              <a:rPr lang="en-US" sz="1300" dirty="0">
                <a:latin typeface="Times New Roman" panose="02020603050405020304" pitchFamily="18" charset="0"/>
                <a:cs typeface="Times New Roman" panose="02020603050405020304" pitchFamily="18" charset="0"/>
              </a:rPr>
              <a:t> controller. </a:t>
            </a:r>
            <a:r>
              <a:rPr lang="en-US" sz="1300" dirty="0" err="1">
                <a:latin typeface="Times New Roman" panose="02020603050405020304" pitchFamily="18" charset="0"/>
                <a:cs typeface="Times New Roman" panose="02020603050405020304" pitchFamily="18" charset="0"/>
              </a:rPr>
              <a:t>Pertama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kita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coba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buat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CRUD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PengarangController</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index </a:t>
            </a:r>
            <a:r>
              <a:rPr lang="en-US" sz="1300" dirty="0" err="1">
                <a:latin typeface="Times New Roman" panose="02020603050405020304" pitchFamily="18" charset="0"/>
                <a:cs typeface="Times New Roman" panose="02020603050405020304" pitchFamily="18" charset="0"/>
              </a:rPr>
              <a:t>seperti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tampak</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gn="just">
              <a:lnSpc>
                <a:spcPct val="100000"/>
              </a:lnSpc>
            </a:pPr>
            <a:endParaRPr lang="en-US" sz="1300" b="1" dirty="0">
              <a:latin typeface="Courier New" panose="02070309020205020404" pitchFamily="49" charset="0"/>
              <a:cs typeface="Courier New" panose="02070309020205020404" pitchFamily="49" charset="0"/>
            </a:endParaRPr>
          </a:p>
          <a:p>
            <a:pPr marL="160557" indent="-160557">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namespace App\Http\Controllers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memanggil</a:t>
            </a:r>
            <a:r>
              <a:rPr lang="en-US" sz="1300" dirty="0">
                <a:latin typeface="Times New Roman" panose="02020603050405020304" pitchFamily="18" charset="0"/>
                <a:cs typeface="Times New Roman" panose="02020603050405020304" pitchFamily="18" charset="0"/>
              </a:rPr>
              <a:t> class controller </a:t>
            </a:r>
            <a:r>
              <a:rPr lang="en-US" sz="1300" dirty="0" err="1">
                <a:latin typeface="Times New Roman" panose="02020603050405020304" pitchFamily="18" charset="0"/>
                <a:cs typeface="Times New Roman" panose="02020603050405020304" pitchFamily="18" charset="0"/>
              </a:rPr>
              <a:t>bawaan</a:t>
            </a:r>
            <a:r>
              <a:rPr lang="en-US" sz="1300" dirty="0">
                <a:latin typeface="Times New Roman" panose="02020603050405020304" pitchFamily="18" charset="0"/>
                <a:cs typeface="Times New Roman" panose="02020603050405020304" pitchFamily="18" charset="0"/>
              </a:rPr>
              <a:t> Laravel.</a:t>
            </a:r>
            <a:endParaRPr lang="en-US" sz="1300" b="1" dirty="0">
              <a:latin typeface="Courier New" panose="02070309020205020404" pitchFamily="49" charset="0"/>
              <a:cs typeface="Courier New" panose="02070309020205020404" pitchFamily="49" charset="0"/>
            </a:endParaRPr>
          </a:p>
          <a:p>
            <a:pPr marL="160557" indent="-160557">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use Illuminate\Http\Request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http request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controller</a:t>
            </a:r>
            <a:endParaRPr lang="en-US" sz="1300" b="1" dirty="0">
              <a:latin typeface="Courier New" panose="02070309020205020404" pitchFamily="49" charset="0"/>
              <a:cs typeface="Courier New" panose="02070309020205020404" pitchFamily="49" charset="0"/>
            </a:endParaRPr>
          </a:p>
          <a:p>
            <a:pPr marL="160557" indent="-160557">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use DB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koneksi</a:t>
            </a:r>
            <a:r>
              <a:rPr lang="en-US" sz="1300" dirty="0">
                <a:latin typeface="Times New Roman" panose="02020603050405020304" pitchFamily="18" charset="0"/>
                <a:cs typeface="Times New Roman" panose="02020603050405020304" pitchFamily="18" charset="0"/>
              </a:rPr>
              <a:t> database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melakukan</a:t>
            </a:r>
            <a:r>
              <a:rPr lang="en-US" sz="1300" dirty="0">
                <a:latin typeface="Times New Roman" panose="02020603050405020304" pitchFamily="18" charset="0"/>
                <a:cs typeface="Times New Roman" panose="02020603050405020304" pitchFamily="18" charset="0"/>
              </a:rPr>
              <a:t> query</a:t>
            </a:r>
            <a:endParaRPr lang="en-US" sz="1300" b="1" dirty="0">
              <a:latin typeface="Courier New" panose="02070309020205020404" pitchFamily="49" charset="0"/>
              <a:cs typeface="Courier New" panose="02070309020205020404" pitchFamily="49" charset="0"/>
            </a:endParaRPr>
          </a:p>
          <a:p>
            <a:pPr marL="160557" indent="-160557">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use App\</a:t>
            </a:r>
            <a:r>
              <a:rPr lang="en-US" sz="1300" b="1" dirty="0" err="1">
                <a:latin typeface="Courier New" panose="02070309020205020404" pitchFamily="49" charset="0"/>
                <a:cs typeface="Courier New" panose="02070309020205020404" pitchFamily="49" charset="0"/>
              </a:rPr>
              <a:t>Pengarang</a:t>
            </a:r>
            <a:r>
              <a:rPr lang="en-US" sz="1300" b="1" dirty="0">
                <a:latin typeface="Courier New" panose="02070309020205020404" pitchFamily="49" charset="0"/>
                <a:cs typeface="Courier New" panose="02070309020205020404" pitchFamily="49" charset="0"/>
              </a:rPr>
              <a:t>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model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berada</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folder app</a:t>
            </a:r>
            <a:endParaRPr lang="en-US" sz="1300" b="1" dirty="0">
              <a:latin typeface="Courier New" panose="02070309020205020404" pitchFamily="49" charset="0"/>
              <a:cs typeface="Courier New" panose="02070309020205020404" pitchFamily="49" charset="0"/>
            </a:endParaRPr>
          </a:p>
          <a:p>
            <a:pPr marL="160557" indent="-160557">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class </a:t>
            </a:r>
            <a:r>
              <a:rPr lang="en-US" sz="1300" b="1" dirty="0" err="1">
                <a:latin typeface="Courier New" panose="02070309020205020404" pitchFamily="49" charset="0"/>
                <a:cs typeface="Courier New" panose="02070309020205020404" pitchFamily="49" charset="0"/>
              </a:rPr>
              <a:t>PengarangController</a:t>
            </a:r>
            <a:r>
              <a:rPr lang="en-US" sz="1300" b="1" dirty="0">
                <a:latin typeface="Courier New" panose="02070309020205020404" pitchFamily="49" charset="0"/>
                <a:cs typeface="Courier New" panose="02070309020205020404" pitchFamily="49" charset="0"/>
              </a:rPr>
              <a:t> extends Controller</a:t>
            </a:r>
            <a:r>
              <a:rPr lang="en-US" sz="1300" dirty="0">
                <a:latin typeface="Times New Roman" panose="02020603050405020304" pitchFamily="18" charset="0"/>
                <a:cs typeface="Times New Roman" panose="02020603050405020304" pitchFamily="18" charset="0"/>
              </a:rPr>
              <a:t> class </a:t>
            </a:r>
            <a:r>
              <a:rPr lang="en-US" sz="1300" dirty="0" err="1">
                <a:latin typeface="Times New Roman" panose="02020603050405020304" pitchFamily="18" charset="0"/>
                <a:cs typeface="Times New Roman" panose="02020603050405020304" pitchFamily="18" charset="0"/>
              </a:rPr>
              <a:t>PengarangController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menginduk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Controller </a:t>
            </a:r>
            <a:endParaRPr lang="en-US" sz="1300" b="1" dirty="0">
              <a:latin typeface="Courier New" panose="02070309020205020404" pitchFamily="49" charset="0"/>
              <a:cs typeface="Courier New" panose="02070309020205020404" pitchFamily="49" charset="0"/>
            </a:endParaRPr>
          </a:p>
          <a:p>
            <a:pPr marL="160557" indent="-160557">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public function index()</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membuat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index</a:t>
            </a:r>
            <a:endParaRPr lang="en-US" sz="1300" dirty="0"/>
          </a:p>
          <a:p>
            <a:pPr>
              <a:lnSpc>
                <a:spcPct val="100000"/>
              </a:lnSpc>
            </a:pPr>
            <a:endParaRPr lang="en-US" sz="1300" dirty="0"/>
          </a:p>
        </p:txBody>
      </p:sp>
    </p:spTree>
    <p:extLst>
      <p:ext uri="{BB962C8B-B14F-4D97-AF65-F5344CB8AC3E}">
        <p14:creationId xmlns:p14="http://schemas.microsoft.com/office/powerpoint/2010/main" val="172090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r>
              <a:rPr lang="en-US" sz="1300" dirty="0">
                <a:latin typeface="Times New Roman" panose="02020603050405020304" pitchFamily="18" charset="0"/>
                <a:cs typeface="Times New Roman" panose="02020603050405020304" pitchFamily="18" charset="0"/>
              </a:rPr>
              <a:t>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index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web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gn="just"/>
            <a:endParaRPr lang="en-US" sz="1300" b="1" dirty="0">
              <a:latin typeface="Courier New" panose="02070309020205020404" pitchFamily="49" charset="0"/>
              <a:cs typeface="Courier New" panose="02070309020205020404" pitchFamily="49" charset="0"/>
            </a:endParaRPr>
          </a:p>
          <a:p>
            <a:pPr marL="180194" indent="-180194" algn="just" defTabSz="961034">
              <a:buFont typeface="Arial" panose="020B0604020202020204" pitchFamily="34" charset="0"/>
              <a:buChar char="•"/>
              <a:defRPr/>
            </a:pPr>
            <a:r>
              <a:rPr lang="en-US" sz="1300" b="1" dirty="0">
                <a:latin typeface="Consolas" panose="020B0609020204030204" pitchFamily="49" charset="0"/>
              </a:rPr>
              <a:t>public function index() </a:t>
            </a:r>
            <a:r>
              <a:rPr lang="en-US" sz="1300" dirty="0" err="1">
                <a:latin typeface="Times New Roman" panose="02020603050405020304" pitchFamily="18" charset="0"/>
                <a:cs typeface="Times New Roman" panose="02020603050405020304" pitchFamily="18" charset="0"/>
              </a:rPr>
              <a:t>membuat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index</a:t>
            </a:r>
            <a:endParaRPr lang="en-US" sz="1300" b="1" dirty="0">
              <a:latin typeface="Consolas" panose="020B0609020204030204" pitchFamily="49" charset="0"/>
            </a:endParaRPr>
          </a:p>
          <a:p>
            <a:pPr marL="180194" indent="-180194" algn="just" defTabSz="961034">
              <a:buFont typeface="Arial" panose="020B0604020202020204" pitchFamily="34" charset="0"/>
              <a:buChar char="•"/>
              <a:defRPr/>
            </a:pPr>
            <a:r>
              <a:rPr lang="en-US" sz="1300" b="1" dirty="0">
                <a:latin typeface="Consolas" panose="020B0609020204030204" pitchFamily="49" charset="0"/>
              </a:rPr>
              <a:t>$</a:t>
            </a:r>
            <a:r>
              <a:rPr lang="en-US" sz="1300" b="1" dirty="0" err="1">
                <a:latin typeface="Consolas" panose="020B0609020204030204" pitchFamily="49" charset="0"/>
              </a:rPr>
              <a:t>ar_buku</a:t>
            </a:r>
            <a:r>
              <a:rPr lang="en-US" sz="1300" b="1" dirty="0">
                <a:latin typeface="Consolas" panose="020B0609020204030204" pitchFamily="49" charset="0"/>
              </a:rPr>
              <a:t> = DB::table('</a:t>
            </a:r>
            <a:r>
              <a:rPr lang="en-US" sz="1300" b="1" dirty="0" err="1">
                <a:latin typeface="Consolas" panose="020B0609020204030204" pitchFamily="49" charset="0"/>
              </a:rPr>
              <a:t>buku</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mendapatkan</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melalui</a:t>
            </a:r>
            <a:r>
              <a:rPr lang="en-US" sz="1300" dirty="0">
                <a:latin typeface="Times New Roman" panose="02020603050405020304" pitchFamily="18" charset="0"/>
                <a:cs typeface="Times New Roman" panose="02020603050405020304" pitchFamily="18" charset="0"/>
              </a:rPr>
              <a:t> query ORM eloquent Laravel</a:t>
            </a:r>
            <a:endParaRPr lang="en-US" sz="1300" b="1" dirty="0">
              <a:latin typeface="Consolas" panose="020B0609020204030204" pitchFamily="49" charset="0"/>
            </a:endParaRPr>
          </a:p>
          <a:p>
            <a:pPr marL="180194" indent="-180194" algn="just" defTabSz="961034">
              <a:buFont typeface="Arial" panose="020B0604020202020204" pitchFamily="34" charset="0"/>
              <a:buChar char="•"/>
              <a:defRPr/>
            </a:pPr>
            <a:r>
              <a:rPr lang="en-US" sz="1300" b="1" dirty="0">
                <a:latin typeface="Consolas" panose="020B0609020204030204" pitchFamily="49" charset="0"/>
              </a:rPr>
              <a:t>-&gt;join('</a:t>
            </a:r>
            <a:r>
              <a:rPr lang="en-US" sz="1300" b="1" dirty="0" err="1">
                <a:latin typeface="Consolas" panose="020B0609020204030204" pitchFamily="49" charset="0"/>
              </a:rPr>
              <a:t>pengarang</a:t>
            </a:r>
            <a:r>
              <a:rPr lang="en-US" sz="1300" b="1" dirty="0">
                <a:latin typeface="Consolas" panose="020B0609020204030204" pitchFamily="49" charset="0"/>
              </a:rPr>
              <a:t>', 'pengarang.id', '=', '</a:t>
            </a:r>
            <a:r>
              <a:rPr lang="en-US" sz="1300" b="1" dirty="0" err="1">
                <a:latin typeface="Consolas" panose="020B0609020204030204" pitchFamily="49" charset="0"/>
              </a:rPr>
              <a:t>buku.idpengarang</a:t>
            </a:r>
            <a:r>
              <a:rPr lang="en-US" sz="1300" b="1" dirty="0">
                <a:latin typeface="Consolas" panose="020B0609020204030204" pitchFamily="49" charset="0"/>
              </a:rPr>
              <a:t>’) </a:t>
            </a:r>
            <a:r>
              <a:rPr lang="en-US" sz="1300" dirty="0">
                <a:latin typeface="Times New Roman" panose="02020603050405020304" pitchFamily="18" charset="0"/>
                <a:cs typeface="Times New Roman" panose="02020603050405020304" pitchFamily="18" charset="0"/>
              </a:rPr>
              <a:t>join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ORM eloquent Laravel</a:t>
            </a:r>
            <a:endParaRPr lang="en-US" sz="1300" b="1" dirty="0">
              <a:latin typeface="Consolas" panose="020B0609020204030204" pitchFamily="49" charset="0"/>
            </a:endParaRPr>
          </a:p>
          <a:p>
            <a:pPr marL="180194" indent="-180194" algn="just" defTabSz="961034">
              <a:buFont typeface="Arial" panose="020B0604020202020204" pitchFamily="34" charset="0"/>
              <a:buChar char="•"/>
              <a:defRPr/>
            </a:pPr>
            <a:r>
              <a:rPr lang="en-US" sz="1300" b="1" dirty="0">
                <a:latin typeface="Consolas" panose="020B0609020204030204" pitchFamily="49" charset="0"/>
              </a:rPr>
              <a:t>-&gt;join('</a:t>
            </a:r>
            <a:r>
              <a:rPr lang="en-US" sz="1300" b="1" dirty="0" err="1">
                <a:latin typeface="Consolas" panose="020B0609020204030204" pitchFamily="49" charset="0"/>
              </a:rPr>
              <a:t>penerbit</a:t>
            </a:r>
            <a:r>
              <a:rPr lang="en-US" sz="1300" b="1" dirty="0">
                <a:latin typeface="Consolas" panose="020B0609020204030204" pitchFamily="49" charset="0"/>
              </a:rPr>
              <a:t>', 'penerbit.id', '=', '</a:t>
            </a:r>
            <a:r>
              <a:rPr lang="en-US" sz="1300" b="1" dirty="0" err="1">
                <a:latin typeface="Consolas" panose="020B0609020204030204" pitchFamily="49" charset="0"/>
              </a:rPr>
              <a:t>buku.idpenerbit</a:t>
            </a:r>
            <a:r>
              <a:rPr lang="en-US" sz="1300" b="1" dirty="0">
                <a:latin typeface="Consolas" panose="020B0609020204030204" pitchFamily="49" charset="0"/>
              </a:rPr>
              <a:t>’) </a:t>
            </a:r>
            <a:r>
              <a:rPr lang="en-US" sz="1300" dirty="0">
                <a:latin typeface="Times New Roman" panose="02020603050405020304" pitchFamily="18" charset="0"/>
                <a:cs typeface="Times New Roman" panose="02020603050405020304" pitchFamily="18" charset="0"/>
              </a:rPr>
              <a:t>join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penerbit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ORM eloquent Laravel</a:t>
            </a:r>
            <a:endParaRPr lang="en-US" sz="1300" b="1" dirty="0">
              <a:latin typeface="Consolas" panose="020B0609020204030204" pitchFamily="49" charset="0"/>
            </a:endParaRPr>
          </a:p>
          <a:p>
            <a:pPr marL="180194" indent="-180194" algn="just" defTabSz="961034">
              <a:buFont typeface="Arial" panose="020B0604020202020204" pitchFamily="34" charset="0"/>
              <a:buChar char="•"/>
              <a:defRPr/>
            </a:pPr>
            <a:r>
              <a:rPr lang="en-US" sz="1300" b="1" dirty="0">
                <a:latin typeface="Consolas" panose="020B0609020204030204" pitchFamily="49" charset="0"/>
              </a:rPr>
              <a:t>-&gt;join('</a:t>
            </a:r>
            <a:r>
              <a:rPr lang="en-US" sz="1300" b="1" dirty="0" err="1">
                <a:latin typeface="Consolas" panose="020B0609020204030204" pitchFamily="49" charset="0"/>
              </a:rPr>
              <a:t>kategori</a:t>
            </a:r>
            <a:r>
              <a:rPr lang="en-US" sz="1300" b="1" dirty="0">
                <a:latin typeface="Consolas" panose="020B0609020204030204" pitchFamily="49" charset="0"/>
              </a:rPr>
              <a:t>', 'kategori.id', '=', '</a:t>
            </a:r>
            <a:r>
              <a:rPr lang="en-US" sz="1300" b="1" dirty="0" err="1">
                <a:latin typeface="Consolas" panose="020B0609020204030204" pitchFamily="49" charset="0"/>
              </a:rPr>
              <a:t>buku.kategori_id</a:t>
            </a:r>
            <a:r>
              <a:rPr lang="en-US" sz="1300" b="1" dirty="0">
                <a:latin typeface="Consolas" panose="020B0609020204030204" pitchFamily="49" charset="0"/>
              </a:rPr>
              <a:t>’) </a:t>
            </a:r>
            <a:r>
              <a:rPr lang="en-US" sz="1300" dirty="0">
                <a:latin typeface="Times New Roman" panose="02020603050405020304" pitchFamily="18" charset="0"/>
                <a:cs typeface="Times New Roman" panose="02020603050405020304" pitchFamily="18" charset="0"/>
              </a:rPr>
              <a:t>join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kategori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ORM eloquent Laravel</a:t>
            </a:r>
            <a:endParaRPr lang="en-US" sz="1300" b="1" dirty="0">
              <a:latin typeface="Consolas" panose="020B0609020204030204" pitchFamily="49" charset="0"/>
            </a:endParaRPr>
          </a:p>
          <a:p>
            <a:pPr marL="180194" indent="-180194" algn="just">
              <a:buFont typeface="Arial" panose="020B0604020202020204" pitchFamily="34" charset="0"/>
              <a:buChar char="•"/>
            </a:pPr>
            <a:r>
              <a:rPr lang="en-US" sz="1300" b="1" dirty="0">
                <a:latin typeface="Consolas" panose="020B0609020204030204" pitchFamily="49" charset="0"/>
              </a:rPr>
              <a:t>-&gt;select('</a:t>
            </a:r>
            <a:r>
              <a:rPr lang="en-US" sz="1300" b="1" dirty="0" err="1">
                <a:latin typeface="Consolas" panose="020B0609020204030204" pitchFamily="49" charset="0"/>
              </a:rPr>
              <a:t>buku</a:t>
            </a:r>
            <a:r>
              <a:rPr lang="en-US" sz="1300" b="1" dirty="0">
                <a:latin typeface="Consolas" panose="020B0609020204030204" pitchFamily="49" charset="0"/>
              </a:rPr>
              <a:t>.*’, …) </a:t>
            </a:r>
            <a:r>
              <a:rPr lang="en-US" sz="1300" dirty="0">
                <a:latin typeface="Times New Roman" panose="02020603050405020304" pitchFamily="18" charset="0"/>
                <a:cs typeface="Times New Roman" panose="02020603050405020304" pitchFamily="18" charset="0"/>
              </a:rPr>
              <a:t>query select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ORM eloquent Laravel</a:t>
            </a:r>
            <a:endParaRPr lang="en-US" sz="1300" b="1" dirty="0">
              <a:latin typeface="Consolas" panose="020B0609020204030204" pitchFamily="49" charset="0"/>
            </a:endParaRPr>
          </a:p>
          <a:p>
            <a:pPr marL="180194" indent="-180194" algn="just">
              <a:buFont typeface="Arial" panose="020B0604020202020204" pitchFamily="34" charset="0"/>
              <a:buChar char="•"/>
            </a:pPr>
            <a:r>
              <a:rPr lang="en-US" sz="1300" b="1" dirty="0">
                <a:latin typeface="Consolas" panose="020B0609020204030204" pitchFamily="49" charset="0"/>
              </a:rPr>
              <a:t>-&gt;get(); </a:t>
            </a:r>
            <a:r>
              <a:rPr lang="en-US" sz="1300" dirty="0" err="1">
                <a:latin typeface="Times New Roman" panose="02020603050405020304" pitchFamily="18" charset="0"/>
                <a:cs typeface="Times New Roman" panose="02020603050405020304" pitchFamily="18" charset="0"/>
              </a:rPr>
              <a:t>mendapatkan</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ORM eloquent Laravel</a:t>
            </a:r>
            <a:endParaRPr lang="en-US" sz="1300" b="1" dirty="0">
              <a:latin typeface="Consolas" panose="020B0609020204030204" pitchFamily="49" charset="0"/>
              <a:cs typeface="Times New Roman" panose="02020603050405020304" pitchFamily="18" charset="0"/>
            </a:endParaRPr>
          </a:p>
          <a:p>
            <a:pPr marL="180194" indent="-180194" algn="just">
              <a:buFont typeface="Arial" panose="020B0604020202020204" pitchFamily="34" charset="0"/>
              <a:buChar char="•"/>
            </a:pPr>
            <a:r>
              <a:rPr lang="en-US" sz="1300" b="1" dirty="0">
                <a:latin typeface="Consolas" panose="020B0609020204030204" pitchFamily="49" charset="0"/>
              </a:rPr>
              <a:t>return view('</a:t>
            </a:r>
            <a:r>
              <a:rPr lang="en-US" sz="1300" b="1" dirty="0" err="1">
                <a:latin typeface="Consolas" panose="020B0609020204030204" pitchFamily="49" charset="0"/>
              </a:rPr>
              <a:t>buku</a:t>
            </a:r>
            <a:r>
              <a:rPr lang="en-US" sz="1300" b="1" dirty="0">
                <a:latin typeface="Consolas" panose="020B0609020204030204" pitchFamily="49" charset="0"/>
              </a:rPr>
              <a:t>/index’, </a:t>
            </a:r>
            <a:r>
              <a:rPr lang="en-US" sz="1300" dirty="0" err="1">
                <a:latin typeface="Times New Roman" panose="02020603050405020304" pitchFamily="18" charset="0"/>
                <a:cs typeface="Times New Roman" panose="02020603050405020304" pitchFamily="18" charset="0"/>
              </a:rPr>
              <a:t>setelah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selesai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eksekusi</a:t>
            </a:r>
            <a:r>
              <a:rPr lang="en-US" sz="1300" dirty="0">
                <a:latin typeface="Times New Roman" panose="02020603050405020304" pitchFamily="18" charset="0"/>
                <a:cs typeface="Times New Roman" panose="02020603050405020304" pitchFamily="18" charset="0"/>
              </a:rPr>
              <a:t> query </a:t>
            </a:r>
            <a:r>
              <a:rPr lang="en-US" sz="1300" dirty="0" err="1">
                <a:latin typeface="Times New Roman" panose="02020603050405020304" pitchFamily="18" charset="0"/>
                <a:cs typeface="Times New Roman" panose="02020603050405020304" pitchFamily="18" charset="0"/>
              </a:rPr>
              <a:t>diarahkan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index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endParaRPr lang="en-US" sz="1300" b="1" dirty="0">
              <a:latin typeface="Consolas" panose="020B0609020204030204" pitchFamily="49" charset="0"/>
            </a:endParaRPr>
          </a:p>
          <a:p>
            <a:pPr marL="180194" indent="-180194" algn="just" defTabSz="961034">
              <a:buFont typeface="Arial" panose="020B0604020202020204" pitchFamily="34" charset="0"/>
              <a:buChar char="•"/>
              <a:defRPr/>
            </a:pPr>
            <a:r>
              <a:rPr lang="en-US" sz="1300" b="1" dirty="0">
                <a:latin typeface="Consolas" panose="020B0609020204030204" pitchFamily="49" charset="0"/>
              </a:rPr>
              <a:t>compact('</a:t>
            </a:r>
            <a:r>
              <a:rPr lang="en-US" sz="1300" b="1" dirty="0" err="1">
                <a:latin typeface="Consolas" panose="020B0609020204030204" pitchFamily="49" charset="0"/>
              </a:rPr>
              <a:t>ar_buku</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ketika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diarahkan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index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disertai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pengiriman</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hasil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eksekusi</a:t>
            </a:r>
            <a:r>
              <a:rPr lang="en-US" sz="1300" dirty="0">
                <a:latin typeface="Times New Roman" panose="02020603050405020304" pitchFamily="18" charset="0"/>
                <a:cs typeface="Times New Roman" panose="02020603050405020304" pitchFamily="18" charset="0"/>
              </a:rPr>
              <a:t> query</a:t>
            </a:r>
            <a:endParaRPr lang="en-US" sz="1300" b="1" dirty="0">
              <a:latin typeface="Consolas" panose="020B0609020204030204" pitchFamily="49" charset="0"/>
            </a:endParaRPr>
          </a:p>
        </p:txBody>
      </p:sp>
    </p:spTree>
    <p:extLst>
      <p:ext uri="{BB962C8B-B14F-4D97-AF65-F5344CB8AC3E}">
        <p14:creationId xmlns:p14="http://schemas.microsoft.com/office/powerpoint/2010/main" val="480751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lnSpc>
                <a:spcPct val="150000"/>
              </a:lnSpc>
            </a:pPr>
            <a:r>
              <a:rPr lang="en-US" sz="1300" dirty="0">
                <a:latin typeface="Times New Roman" panose="02020603050405020304" pitchFamily="18" charset="0"/>
                <a:cs typeface="Times New Roman" panose="02020603050405020304" pitchFamily="18" charset="0"/>
              </a:rPr>
              <a:t>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create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form input data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BukuController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gn="just">
              <a:lnSpc>
                <a:spcPct val="150000"/>
              </a:lnSpc>
            </a:pPr>
            <a:endParaRPr lang="en-US" sz="1300" b="1" dirty="0">
              <a:latin typeface="Courier New" panose="02070309020205020404" pitchFamily="49" charset="0"/>
              <a:cs typeface="Courier New" panose="02070309020205020404" pitchFamily="49" charset="0"/>
            </a:endParaRPr>
          </a:p>
          <a:p>
            <a:pPr marL="160557" indent="-160557">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public function create()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create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form input data </a:t>
            </a:r>
            <a:r>
              <a:rPr lang="en-US" sz="1300" dirty="0" err="1">
                <a:latin typeface="Times New Roman" panose="02020603050405020304" pitchFamily="18" charset="0"/>
                <a:cs typeface="Times New Roman" panose="02020603050405020304" pitchFamily="18" charset="0"/>
              </a:rPr>
              <a:t>buku</a:t>
            </a:r>
            <a:endParaRPr lang="en-US" sz="1300" b="1" dirty="0">
              <a:latin typeface="Courier New" panose="02070309020205020404" pitchFamily="49" charset="0"/>
              <a:cs typeface="Courier New" panose="02070309020205020404" pitchFamily="49" charset="0"/>
            </a:endParaRPr>
          </a:p>
          <a:p>
            <a:pPr marL="160557" indent="-160557">
              <a:lnSpc>
                <a:spcPct val="150000"/>
              </a:lnSpc>
              <a:buFont typeface="Arial" panose="020B0604020202020204" pitchFamily="34" charset="0"/>
              <a:buChar char="•"/>
            </a:pPr>
            <a:r>
              <a:rPr lang="en-US" sz="1300" b="1" dirty="0">
                <a:latin typeface="Courier New" panose="02070309020205020404" pitchFamily="49" charset="0"/>
                <a:cs typeface="Courier New" panose="02070309020205020404" pitchFamily="49" charset="0"/>
              </a:rPr>
              <a:t>return view(‘</a:t>
            </a:r>
            <a:r>
              <a:rPr lang="en-US" sz="1300" b="1" dirty="0" err="1">
                <a:latin typeface="Courier New" panose="02070309020205020404" pitchFamily="49" charset="0"/>
                <a:cs typeface="Courier New" panose="02070309020205020404" pitchFamily="49" charset="0"/>
              </a:rPr>
              <a:t>buku.form</a:t>
            </a:r>
            <a:r>
              <a:rPr lang="en-US" sz="1300" b="1" dirty="0">
                <a:latin typeface="Courier New" panose="02070309020205020404" pitchFamily="49" charset="0"/>
                <a:cs typeface="Courier New" panose="02070309020205020404" pitchFamily="49" charset="0"/>
              </a:rPr>
              <a:t>’) </a:t>
            </a:r>
            <a:r>
              <a:rPr lang="en-US" sz="1300" dirty="0" err="1">
                <a:latin typeface="Times New Roman" panose="02020603050405020304" pitchFamily="18" charset="0"/>
                <a:cs typeface="Times New Roman" panose="02020603050405020304" pitchFamily="18" charset="0"/>
              </a:rPr>
              <a:t>berarti</a:t>
            </a:r>
            <a:r>
              <a:rPr lang="en-US" sz="1300" dirty="0">
                <a:latin typeface="Courier New" panose="02070309020205020404" pitchFamily="49" charset="0"/>
                <a:cs typeface="Courier New" panose="02070309020205020404" pitchFamily="49" charset="0"/>
              </a:rPr>
              <a:t>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create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diarahkan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form.blade.php</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berada</a:t>
            </a:r>
            <a:r>
              <a:rPr lang="en-US" sz="1300" dirty="0">
                <a:latin typeface="Times New Roman" panose="02020603050405020304" pitchFamily="18" charset="0"/>
                <a:cs typeface="Times New Roman" panose="02020603050405020304" pitchFamily="18" charset="0"/>
              </a:rPr>
              <a:t> di folder resources/views/</a:t>
            </a:r>
            <a:r>
              <a:rPr lang="en-US" sz="1300" dirty="0" err="1">
                <a:latin typeface="Times New Roman" panose="02020603050405020304" pitchFamily="18" charset="0"/>
                <a:cs typeface="Times New Roman" panose="02020603050405020304" pitchFamily="18" charset="0"/>
              </a:rPr>
              <a:t>buku</a:t>
            </a:r>
            <a:endParaRPr lang="en-US" sz="1300" dirty="0">
              <a:latin typeface="Consolas" panose="020B0609020204030204" pitchFamily="49" charset="0"/>
            </a:endParaRPr>
          </a:p>
        </p:txBody>
      </p:sp>
    </p:spTree>
    <p:extLst>
      <p:ext uri="{BB962C8B-B14F-4D97-AF65-F5344CB8AC3E}">
        <p14:creationId xmlns:p14="http://schemas.microsoft.com/office/powerpoint/2010/main" val="1612020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lnSpc>
                <a:spcPct val="150000"/>
              </a:lnSpc>
            </a:pPr>
            <a:r>
              <a:rPr lang="en-US" sz="1300" dirty="0">
                <a:latin typeface="Times New Roman" panose="02020603050405020304" pitchFamily="18" charset="0"/>
                <a:cs typeface="Times New Roman" panose="02020603050405020304" pitchFamily="18" charset="0"/>
              </a:rPr>
              <a:t>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store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memproses</a:t>
            </a:r>
            <a:r>
              <a:rPr lang="en-US" sz="1300" dirty="0">
                <a:latin typeface="Times New Roman" panose="02020603050405020304" pitchFamily="18" charset="0"/>
                <a:cs typeface="Times New Roman" panose="02020603050405020304" pitchFamily="18" charset="0"/>
              </a:rPr>
              <a:t> form input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BukuController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marL="160557" indent="-160557">
              <a:lnSpc>
                <a:spcPct val="150000"/>
              </a:lnSpc>
              <a:buFont typeface="Arial" panose="020B0604020202020204" pitchFamily="34" charset="0"/>
              <a:buChar char="•"/>
            </a:pPr>
            <a:r>
              <a:rPr lang="en-US" sz="1300" b="1" dirty="0">
                <a:latin typeface="Consolas" panose="020B0609020204030204" pitchFamily="49" charset="0"/>
              </a:rPr>
              <a:t>public function store(Request $request)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store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memproses</a:t>
            </a:r>
            <a:r>
              <a:rPr lang="en-US" sz="1300" dirty="0">
                <a:latin typeface="Times New Roman" panose="02020603050405020304" pitchFamily="18" charset="0"/>
                <a:cs typeface="Times New Roman" panose="02020603050405020304" pitchFamily="18" charset="0"/>
              </a:rPr>
              <a:t> form input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endParaRPr lang="en-US" sz="1300" b="1" dirty="0">
              <a:latin typeface="Consolas" panose="020B0609020204030204" pitchFamily="49" charset="0"/>
            </a:endParaRPr>
          </a:p>
          <a:p>
            <a:pPr marL="160557" indent="-160557">
              <a:lnSpc>
                <a:spcPct val="150000"/>
              </a:lnSpc>
              <a:buFont typeface="Arial" panose="020B0604020202020204" pitchFamily="34" charset="0"/>
              <a:buChar char="•"/>
            </a:pPr>
            <a:r>
              <a:rPr lang="en-US" sz="1300" b="1" dirty="0">
                <a:latin typeface="Consolas" panose="020B0609020204030204" pitchFamily="49" charset="0"/>
              </a:rPr>
              <a:t>DB::table('</a:t>
            </a:r>
            <a:r>
              <a:rPr lang="en-US" sz="1300" b="1" dirty="0" err="1">
                <a:latin typeface="Consolas" panose="020B0609020204030204" pitchFamily="49" charset="0"/>
              </a:rPr>
              <a:t>pengarang</a:t>
            </a:r>
            <a:r>
              <a:rPr lang="en-US" sz="1300" b="1" dirty="0">
                <a:latin typeface="Consolas" panose="020B0609020204030204" pitchFamily="49" charset="0"/>
              </a:rPr>
              <a:t>')-&gt;insert </a:t>
            </a:r>
            <a:r>
              <a:rPr lang="en-US" sz="1300" dirty="0" err="1">
                <a:latin typeface="Times New Roman" panose="02020603050405020304" pitchFamily="18" charset="0"/>
                <a:cs typeface="Times New Roman" panose="02020603050405020304" pitchFamily="18" charset="0"/>
              </a:rPr>
              <a:t>melakukan</a:t>
            </a:r>
            <a:r>
              <a:rPr lang="en-US" sz="1300" dirty="0">
                <a:latin typeface="Times New Roman" panose="02020603050405020304" pitchFamily="18" charset="0"/>
                <a:cs typeface="Times New Roman" panose="02020603050405020304" pitchFamily="18" charset="0"/>
              </a:rPr>
              <a:t> query insert data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ORM eloquent Laravel. </a:t>
            </a:r>
            <a:endParaRPr lang="en-US" sz="1300" b="1" dirty="0">
              <a:latin typeface="Consolas" panose="020B0609020204030204" pitchFamily="49" charset="0"/>
            </a:endParaRPr>
          </a:p>
          <a:p>
            <a:pPr marL="160557" indent="-160557">
              <a:lnSpc>
                <a:spcPct val="150000"/>
              </a:lnSpc>
              <a:buFont typeface="Arial" panose="020B0604020202020204" pitchFamily="34" charset="0"/>
              <a:buChar char="•"/>
            </a:pPr>
            <a:r>
              <a:rPr lang="en-US" sz="1300" b="1" dirty="0">
                <a:latin typeface="Consolas" panose="020B0609020204030204" pitchFamily="49" charset="0"/>
              </a:rPr>
              <a:t>‘</a:t>
            </a:r>
            <a:r>
              <a:rPr lang="en-US" sz="1300" b="1" dirty="0" err="1">
                <a:latin typeface="Consolas" panose="020B0609020204030204" pitchFamily="49" charset="0"/>
              </a:rPr>
              <a:t>isbn</a:t>
            </a:r>
            <a:r>
              <a:rPr lang="en-US" sz="1300" b="1" dirty="0">
                <a:latin typeface="Consolas" panose="020B0609020204030204" pitchFamily="49" charset="0"/>
              </a:rPr>
              <a:t>'=&gt;$request-&gt;</a:t>
            </a:r>
            <a:r>
              <a:rPr lang="en-US" sz="1300" b="1" dirty="0" err="1">
                <a:latin typeface="Consolas" panose="020B0609020204030204" pitchFamily="49" charset="0"/>
              </a:rPr>
              <a:t>isbn</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melakukan</a:t>
            </a:r>
            <a:r>
              <a:rPr lang="en-US" sz="1300" dirty="0">
                <a:latin typeface="Times New Roman" panose="02020603050405020304" pitchFamily="18" charset="0"/>
                <a:cs typeface="Times New Roman" panose="02020603050405020304" pitchFamily="18" charset="0"/>
              </a:rPr>
              <a:t> query insert data </a:t>
            </a:r>
            <a:r>
              <a:rPr lang="en-US" sz="1300" dirty="0" err="1">
                <a:latin typeface="Times New Roman" panose="02020603050405020304" pitchFamily="18" charset="0"/>
                <a:cs typeface="Times New Roman" panose="02020603050405020304" pitchFamily="18" charset="0"/>
              </a:rPr>
              <a:t>isbn</a:t>
            </a:r>
            <a:endParaRPr lang="en-US" sz="1300" b="1" dirty="0">
              <a:latin typeface="Consolas" panose="020B0609020204030204" pitchFamily="49" charset="0"/>
            </a:endParaRPr>
          </a:p>
          <a:p>
            <a:pPr marL="160557" indent="-160557">
              <a:lnSpc>
                <a:spcPct val="150000"/>
              </a:lnSpc>
              <a:buFont typeface="Arial" panose="020B0604020202020204" pitchFamily="34" charset="0"/>
              <a:buChar char="•"/>
            </a:pPr>
            <a:r>
              <a:rPr lang="en-US" sz="1300" b="1" dirty="0">
                <a:latin typeface="Consolas" panose="020B0609020204030204" pitchFamily="49" charset="0"/>
              </a:rPr>
              <a:t>‘</a:t>
            </a:r>
            <a:r>
              <a:rPr lang="en-US" sz="1300" b="1" dirty="0" err="1">
                <a:latin typeface="Consolas" panose="020B0609020204030204" pitchFamily="49" charset="0"/>
              </a:rPr>
              <a:t>judul</a:t>
            </a:r>
            <a:r>
              <a:rPr lang="en-US" sz="1300" b="1" dirty="0">
                <a:latin typeface="Consolas" panose="020B0609020204030204" pitchFamily="49" charset="0"/>
              </a:rPr>
              <a:t>'=&gt;$request-&gt;</a:t>
            </a:r>
            <a:r>
              <a:rPr lang="en-US" sz="1300" b="1" dirty="0" err="1">
                <a:latin typeface="Consolas" panose="020B0609020204030204" pitchFamily="49" charset="0"/>
              </a:rPr>
              <a:t>judul</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melakukan</a:t>
            </a:r>
            <a:r>
              <a:rPr lang="en-US" sz="1300" dirty="0">
                <a:latin typeface="Times New Roman" panose="02020603050405020304" pitchFamily="18" charset="0"/>
                <a:cs typeface="Times New Roman" panose="02020603050405020304" pitchFamily="18" charset="0"/>
              </a:rPr>
              <a:t> query insert data </a:t>
            </a:r>
            <a:r>
              <a:rPr lang="en-US" sz="1300" dirty="0" err="1">
                <a:latin typeface="Times New Roman" panose="02020603050405020304" pitchFamily="18" charset="0"/>
                <a:cs typeface="Times New Roman" panose="02020603050405020304" pitchFamily="18" charset="0"/>
              </a:rPr>
              <a:t>judul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p>
          <a:p>
            <a:pPr marL="180194" indent="-180194">
              <a:lnSpc>
                <a:spcPct val="150000"/>
              </a:lnSpc>
              <a:buFont typeface="Arial" panose="020B0604020202020204" pitchFamily="34" charset="0"/>
              <a:buChar char="•"/>
            </a:pPr>
            <a:r>
              <a:rPr lang="en-US" sz="1300" b="1" dirty="0">
                <a:latin typeface="Consolas" panose="020B0609020204030204" pitchFamily="49" charset="0"/>
              </a:rPr>
              <a:t>‘</a:t>
            </a:r>
            <a:r>
              <a:rPr lang="en-US" sz="1300" b="1" dirty="0" err="1">
                <a:latin typeface="Consolas" panose="020B0609020204030204" pitchFamily="49" charset="0"/>
              </a:rPr>
              <a:t>tahun_cetak</a:t>
            </a:r>
            <a:r>
              <a:rPr lang="en-US" sz="1300" b="1" dirty="0">
                <a:latin typeface="Consolas" panose="020B0609020204030204" pitchFamily="49" charset="0"/>
              </a:rPr>
              <a:t>'=&gt;$request-&gt;</a:t>
            </a:r>
            <a:r>
              <a:rPr lang="en-US" sz="1300" b="1" dirty="0" err="1">
                <a:latin typeface="Consolas" panose="020B0609020204030204" pitchFamily="49" charset="0"/>
              </a:rPr>
              <a:t>tahun_cetak</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melakukan</a:t>
            </a:r>
            <a:r>
              <a:rPr lang="en-US" sz="1300" dirty="0">
                <a:latin typeface="Times New Roman" panose="02020603050405020304" pitchFamily="18" charset="0"/>
                <a:cs typeface="Times New Roman" panose="02020603050405020304" pitchFamily="18" charset="0"/>
              </a:rPr>
              <a:t> query insert data </a:t>
            </a:r>
            <a:r>
              <a:rPr lang="en-US" sz="1300" dirty="0" err="1">
                <a:latin typeface="Times New Roman" panose="02020603050405020304" pitchFamily="18" charset="0"/>
                <a:cs typeface="Times New Roman" panose="02020603050405020304" pitchFamily="18" charset="0"/>
              </a:rPr>
              <a:t>tahun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cetak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dirty="0" err="1">
                <a:latin typeface="Times New Roman" panose="02020603050405020304" pitchFamily="18" charset="0"/>
                <a:cs typeface="Times New Roman" panose="02020603050405020304" pitchFamily="18" charset="0"/>
              </a:rPr>
              <a:t>Lakukan</a:t>
            </a:r>
            <a:r>
              <a:rPr lang="en-US" sz="1300" dirty="0">
                <a:latin typeface="Times New Roman" panose="02020603050405020304" pitchFamily="18" charset="0"/>
                <a:cs typeface="Times New Roman" panose="02020603050405020304" pitchFamily="18" charset="0"/>
              </a:rPr>
              <a:t> query insert data </a:t>
            </a:r>
            <a:r>
              <a:rPr lang="en-US" sz="1300" dirty="0" err="1">
                <a:latin typeface="Times New Roman" panose="02020603050405020304" pitchFamily="18" charset="0"/>
                <a:cs typeface="Times New Roman" panose="02020603050405020304" pitchFamily="18" charset="0"/>
              </a:rPr>
              <a:t>hingga</a:t>
            </a:r>
            <a:r>
              <a:rPr lang="en-US" sz="1300" dirty="0">
                <a:latin typeface="Times New Roman" panose="02020603050405020304" pitchFamily="18" charset="0"/>
                <a:cs typeface="Times New Roman" panose="02020603050405020304" pitchFamily="18" charset="0"/>
              </a:rPr>
              <a:t> field </a:t>
            </a:r>
            <a:r>
              <a:rPr lang="en-US" sz="1300" dirty="0" err="1">
                <a:latin typeface="Times New Roman" panose="02020603050405020304" pitchFamily="18" charset="0"/>
                <a:cs typeface="Times New Roman" panose="02020603050405020304" pitchFamily="18" charset="0"/>
              </a:rPr>
              <a:t>terakhir</a:t>
            </a:r>
            <a:r>
              <a:rPr lang="en-US" sz="1300" dirty="0">
                <a:latin typeface="Times New Roman" panose="02020603050405020304" pitchFamily="18" charset="0"/>
                <a:cs typeface="Times New Roman" panose="02020603050405020304" pitchFamily="18" charset="0"/>
              </a:rPr>
              <a:t>. </a:t>
            </a:r>
            <a:endParaRPr lang="en-US" sz="1300" b="1" dirty="0">
              <a:latin typeface="Consolas" panose="020B0609020204030204" pitchFamily="49" charset="0"/>
            </a:endParaRPr>
          </a:p>
          <a:p>
            <a:pPr marL="160557" indent="-160557">
              <a:lnSpc>
                <a:spcPct val="150000"/>
              </a:lnSpc>
              <a:buFont typeface="Arial" panose="020B0604020202020204" pitchFamily="34" charset="0"/>
              <a:buChar char="•"/>
            </a:pPr>
            <a:r>
              <a:rPr lang="en-US" sz="1300" b="1" dirty="0">
                <a:latin typeface="Consolas" panose="020B0609020204030204" pitchFamily="49" charset="0"/>
              </a:rPr>
              <a:t>return redirect (‘/</a:t>
            </a:r>
            <a:r>
              <a:rPr lang="en-US" sz="1300" b="1" dirty="0" err="1">
                <a:latin typeface="Consolas" panose="020B0609020204030204" pitchFamily="49" charset="0"/>
              </a:rPr>
              <a:t>buku</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setelah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sukses</a:t>
            </a:r>
            <a:r>
              <a:rPr lang="en-US" sz="1300" dirty="0">
                <a:latin typeface="Times New Roman" panose="02020603050405020304" pitchFamily="18" charset="0"/>
                <a:cs typeface="Times New Roman" panose="02020603050405020304" pitchFamily="18" charset="0"/>
              </a:rPr>
              <a:t> input data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diarahkan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p:txBody>
      </p:sp>
    </p:spTree>
    <p:extLst>
      <p:ext uri="{BB962C8B-B14F-4D97-AF65-F5344CB8AC3E}">
        <p14:creationId xmlns:p14="http://schemas.microsoft.com/office/powerpoint/2010/main" val="2498915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r>
              <a:rPr lang="en-US" sz="1300" dirty="0">
                <a:latin typeface="Times New Roman" panose="02020603050405020304" pitchFamily="18" charset="0"/>
                <a:cs typeface="Times New Roman" panose="02020603050405020304" pitchFamily="18" charset="0"/>
              </a:rPr>
              <a:t>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show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detail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BukuController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marL="160557" indent="-160557" defTabSz="961034">
              <a:buFont typeface="Arial" panose="020B0604020202020204" pitchFamily="34" charset="0"/>
              <a:buChar char="•"/>
              <a:defRPr/>
            </a:pPr>
            <a:r>
              <a:rPr lang="en-US" sz="1300" b="1" dirty="0">
                <a:latin typeface="Consolas" panose="020B0609020204030204" pitchFamily="49" charset="0"/>
              </a:rPr>
              <a:t>public function show($id)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show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detail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berdasarkan</a:t>
            </a:r>
            <a:r>
              <a:rPr lang="en-US" sz="1300" dirty="0">
                <a:latin typeface="Times New Roman" panose="02020603050405020304" pitchFamily="18" charset="0"/>
                <a:cs typeface="Times New Roman" panose="02020603050405020304" pitchFamily="18" charset="0"/>
              </a:rPr>
              <a:t> id.</a:t>
            </a:r>
          </a:p>
          <a:p>
            <a:pPr marL="180194" indent="-180194" defTabSz="961034">
              <a:buFont typeface="Arial" panose="020B0604020202020204" pitchFamily="34" charset="0"/>
              <a:buChar char="•"/>
              <a:defRPr/>
            </a:pPr>
            <a:r>
              <a:rPr lang="en-US" sz="1300" b="1" dirty="0">
                <a:latin typeface="Consolas" panose="020B0609020204030204" pitchFamily="49" charset="0"/>
              </a:rPr>
              <a:t>$data = DB::table('</a:t>
            </a:r>
            <a:r>
              <a:rPr lang="en-US" sz="1300" b="1" dirty="0" err="1">
                <a:latin typeface="Consolas" panose="020B0609020204030204" pitchFamily="49" charset="0"/>
              </a:rPr>
              <a:t>buku</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mendapatkan</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melalui</a:t>
            </a:r>
            <a:r>
              <a:rPr lang="en-US" sz="1300" dirty="0">
                <a:latin typeface="Times New Roman" panose="02020603050405020304" pitchFamily="18" charset="0"/>
                <a:cs typeface="Times New Roman" panose="02020603050405020304" pitchFamily="18" charset="0"/>
              </a:rPr>
              <a:t> query ORM eloquent Laravel</a:t>
            </a:r>
            <a:endParaRPr lang="en-US" sz="1300" b="1" dirty="0">
              <a:latin typeface="Consolas" panose="020B0609020204030204" pitchFamily="49" charset="0"/>
            </a:endParaRPr>
          </a:p>
          <a:p>
            <a:pPr marL="180194" indent="-180194" defTabSz="961034">
              <a:buFont typeface="Arial" panose="020B0604020202020204" pitchFamily="34" charset="0"/>
              <a:buChar char="•"/>
              <a:defRPr/>
            </a:pPr>
            <a:r>
              <a:rPr lang="en-US" sz="1300" b="1" dirty="0">
                <a:latin typeface="Consolas" panose="020B0609020204030204" pitchFamily="49" charset="0"/>
              </a:rPr>
              <a:t>-&gt;join('</a:t>
            </a:r>
            <a:r>
              <a:rPr lang="en-US" sz="1300" b="1" dirty="0" err="1">
                <a:latin typeface="Consolas" panose="020B0609020204030204" pitchFamily="49" charset="0"/>
              </a:rPr>
              <a:t>pengarang</a:t>
            </a:r>
            <a:r>
              <a:rPr lang="en-US" sz="1300" b="1" dirty="0">
                <a:latin typeface="Consolas" panose="020B0609020204030204" pitchFamily="49" charset="0"/>
              </a:rPr>
              <a:t>', 'pengarang.id', '=', '</a:t>
            </a:r>
            <a:r>
              <a:rPr lang="en-US" sz="1300" b="1" dirty="0" err="1">
                <a:latin typeface="Consolas" panose="020B0609020204030204" pitchFamily="49" charset="0"/>
              </a:rPr>
              <a:t>buku.idpengarang</a:t>
            </a:r>
            <a:r>
              <a:rPr lang="en-US" sz="1300" b="1" dirty="0">
                <a:latin typeface="Consolas" panose="020B0609020204030204" pitchFamily="49" charset="0"/>
              </a:rPr>
              <a:t>’) </a:t>
            </a:r>
            <a:r>
              <a:rPr lang="en-US" sz="1300" dirty="0">
                <a:latin typeface="Times New Roman" panose="02020603050405020304" pitchFamily="18" charset="0"/>
                <a:cs typeface="Times New Roman" panose="02020603050405020304" pitchFamily="18" charset="0"/>
              </a:rPr>
              <a:t>join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ORM eloquent Laravel</a:t>
            </a:r>
            <a:endParaRPr lang="en-US" sz="1300" b="1" dirty="0">
              <a:latin typeface="Consolas" panose="020B0609020204030204" pitchFamily="49" charset="0"/>
            </a:endParaRPr>
          </a:p>
          <a:p>
            <a:pPr marL="180194" indent="-180194" defTabSz="961034">
              <a:buFont typeface="Arial" panose="020B0604020202020204" pitchFamily="34" charset="0"/>
              <a:buChar char="•"/>
              <a:defRPr/>
            </a:pPr>
            <a:r>
              <a:rPr lang="en-US" sz="1300" b="1" dirty="0">
                <a:latin typeface="Consolas" panose="020B0609020204030204" pitchFamily="49" charset="0"/>
              </a:rPr>
              <a:t>-&gt;join('</a:t>
            </a:r>
            <a:r>
              <a:rPr lang="en-US" sz="1300" b="1" dirty="0" err="1">
                <a:latin typeface="Consolas" panose="020B0609020204030204" pitchFamily="49" charset="0"/>
              </a:rPr>
              <a:t>penerbit</a:t>
            </a:r>
            <a:r>
              <a:rPr lang="en-US" sz="1300" b="1" dirty="0">
                <a:latin typeface="Consolas" panose="020B0609020204030204" pitchFamily="49" charset="0"/>
              </a:rPr>
              <a:t>', 'penerbit.id', '=', '</a:t>
            </a:r>
            <a:r>
              <a:rPr lang="en-US" sz="1300" b="1" dirty="0" err="1">
                <a:latin typeface="Consolas" panose="020B0609020204030204" pitchFamily="49" charset="0"/>
              </a:rPr>
              <a:t>buku.idpenerbit</a:t>
            </a:r>
            <a:r>
              <a:rPr lang="en-US" sz="1300" b="1" dirty="0">
                <a:latin typeface="Consolas" panose="020B0609020204030204" pitchFamily="49" charset="0"/>
              </a:rPr>
              <a:t>’) </a:t>
            </a:r>
            <a:r>
              <a:rPr lang="en-US" sz="1300" dirty="0">
                <a:latin typeface="Times New Roman" panose="02020603050405020304" pitchFamily="18" charset="0"/>
                <a:cs typeface="Times New Roman" panose="02020603050405020304" pitchFamily="18" charset="0"/>
              </a:rPr>
              <a:t>join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penerbit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ORM eloquent Laravel</a:t>
            </a:r>
            <a:endParaRPr lang="en-US" sz="1300" b="1" dirty="0">
              <a:latin typeface="Consolas" panose="020B0609020204030204" pitchFamily="49" charset="0"/>
            </a:endParaRPr>
          </a:p>
          <a:p>
            <a:pPr marL="180194" indent="-180194" defTabSz="961034">
              <a:buFont typeface="Arial" panose="020B0604020202020204" pitchFamily="34" charset="0"/>
              <a:buChar char="•"/>
              <a:defRPr/>
            </a:pPr>
            <a:r>
              <a:rPr lang="en-US" sz="1300" b="1" dirty="0">
                <a:latin typeface="Consolas" panose="020B0609020204030204" pitchFamily="49" charset="0"/>
              </a:rPr>
              <a:t>-&gt;join('</a:t>
            </a:r>
            <a:r>
              <a:rPr lang="en-US" sz="1300" b="1" dirty="0" err="1">
                <a:latin typeface="Consolas" panose="020B0609020204030204" pitchFamily="49" charset="0"/>
              </a:rPr>
              <a:t>kategori</a:t>
            </a:r>
            <a:r>
              <a:rPr lang="en-US" sz="1300" b="1" dirty="0">
                <a:latin typeface="Consolas" panose="020B0609020204030204" pitchFamily="49" charset="0"/>
              </a:rPr>
              <a:t>', 'kategori.id', '=', '</a:t>
            </a:r>
            <a:r>
              <a:rPr lang="en-US" sz="1300" b="1" dirty="0" err="1">
                <a:latin typeface="Consolas" panose="020B0609020204030204" pitchFamily="49" charset="0"/>
              </a:rPr>
              <a:t>buku.kategori_id</a:t>
            </a:r>
            <a:r>
              <a:rPr lang="en-US" sz="1300" b="1" dirty="0">
                <a:latin typeface="Consolas" panose="020B0609020204030204" pitchFamily="49" charset="0"/>
              </a:rPr>
              <a:t>’) </a:t>
            </a:r>
            <a:r>
              <a:rPr lang="en-US" sz="1300" dirty="0">
                <a:latin typeface="Times New Roman" panose="02020603050405020304" pitchFamily="18" charset="0"/>
                <a:cs typeface="Times New Roman" panose="02020603050405020304" pitchFamily="18" charset="0"/>
              </a:rPr>
              <a:t>join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kategori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ORM eloquent Laravel</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-&gt;select('</a:t>
            </a:r>
            <a:r>
              <a:rPr lang="en-US" sz="1300" b="1" dirty="0" err="1">
                <a:latin typeface="Consolas" panose="020B0609020204030204" pitchFamily="49" charset="0"/>
              </a:rPr>
              <a:t>buku</a:t>
            </a:r>
            <a:r>
              <a:rPr lang="en-US" sz="1300" b="1" dirty="0">
                <a:latin typeface="Consolas" panose="020B0609020204030204" pitchFamily="49" charset="0"/>
              </a:rPr>
              <a:t>.*', 'pengarang.</a:t>
            </a:r>
            <a:r>
              <a:rPr lang="en-US" sz="1300" b="1" dirty="0" err="1">
                <a:latin typeface="Consolas" panose="020B0609020204030204" pitchFamily="49" charset="0"/>
              </a:rPr>
              <a:t>nama</a:t>
            </a:r>
            <a:r>
              <a:rPr lang="en-US" sz="1300" b="1" dirty="0">
                <a:latin typeface="Consolas" panose="020B0609020204030204" pitchFamily="49" charset="0"/>
              </a:rPr>
              <a:t>','</a:t>
            </a:r>
            <a:r>
              <a:rPr lang="en-US" sz="1300" b="1" dirty="0" err="1">
                <a:latin typeface="Consolas" panose="020B0609020204030204" pitchFamily="49" charset="0"/>
              </a:rPr>
              <a:t>penerbit.nama</a:t>
            </a:r>
            <a:r>
              <a:rPr lang="en-US" sz="1300" b="1" dirty="0">
                <a:latin typeface="Consolas" panose="020B0609020204030204" pitchFamily="49" charset="0"/>
              </a:rPr>
              <a:t> AS pen’,'</a:t>
            </a:r>
            <a:r>
              <a:rPr lang="en-US" sz="1300" b="1" dirty="0" err="1">
                <a:latin typeface="Consolas" panose="020B0609020204030204" pitchFamily="49" charset="0"/>
              </a:rPr>
              <a:t>kategori.nama</a:t>
            </a:r>
            <a:r>
              <a:rPr lang="en-US" sz="1300" b="1" dirty="0">
                <a:latin typeface="Consolas" panose="020B0609020204030204" pitchFamily="49" charset="0"/>
              </a:rPr>
              <a:t> AS </a:t>
            </a:r>
            <a:r>
              <a:rPr lang="en-US" sz="1300" b="1" dirty="0" err="1">
                <a:latin typeface="Consolas" panose="020B0609020204030204" pitchFamily="49" charset="0"/>
              </a:rPr>
              <a:t>kat</a:t>
            </a:r>
            <a:r>
              <a:rPr lang="en-US" sz="1300" b="1" dirty="0">
                <a:latin typeface="Consolas" panose="020B0609020204030204" pitchFamily="49" charset="0"/>
              </a:rPr>
              <a:t>’) </a:t>
            </a:r>
            <a:r>
              <a:rPr lang="en-US" sz="1300" dirty="0">
                <a:latin typeface="Times New Roman" panose="02020603050405020304" pitchFamily="18" charset="0"/>
                <a:cs typeface="Times New Roman" panose="02020603050405020304" pitchFamily="18" charset="0"/>
              </a:rPr>
              <a:t>query select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ORM eloquent Laravel</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-&gt;get(); </a:t>
            </a:r>
            <a:r>
              <a:rPr lang="en-US" sz="1300" dirty="0" err="1">
                <a:latin typeface="Times New Roman" panose="02020603050405020304" pitchFamily="18" charset="0"/>
                <a:cs typeface="Times New Roman" panose="02020603050405020304" pitchFamily="18" charset="0"/>
              </a:rPr>
              <a:t>mendapatkan</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ORM eloquent Laravel</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return view('</a:t>
            </a:r>
            <a:r>
              <a:rPr lang="en-US" sz="1300" b="1" dirty="0" err="1">
                <a:latin typeface="Consolas" panose="020B0609020204030204" pitchFamily="49" charset="0"/>
              </a:rPr>
              <a:t>buku</a:t>
            </a:r>
            <a:r>
              <a:rPr lang="en-US" sz="1300" b="1" dirty="0">
                <a:latin typeface="Consolas" panose="020B0609020204030204" pitchFamily="49" charset="0"/>
              </a:rPr>
              <a:t>/index’, </a:t>
            </a:r>
            <a:r>
              <a:rPr lang="en-US" sz="1300" dirty="0" err="1">
                <a:latin typeface="Times New Roman" panose="02020603050405020304" pitchFamily="18" charset="0"/>
                <a:cs typeface="Times New Roman" panose="02020603050405020304" pitchFamily="18" charset="0"/>
              </a:rPr>
              <a:t>setelah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selesai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eksekusi</a:t>
            </a:r>
            <a:r>
              <a:rPr lang="en-US" sz="1300" dirty="0">
                <a:latin typeface="Times New Roman" panose="02020603050405020304" pitchFamily="18" charset="0"/>
                <a:cs typeface="Times New Roman" panose="02020603050405020304" pitchFamily="18" charset="0"/>
              </a:rPr>
              <a:t> query </a:t>
            </a:r>
            <a:r>
              <a:rPr lang="en-US" sz="1300" dirty="0" err="1">
                <a:latin typeface="Times New Roman" panose="02020603050405020304" pitchFamily="18" charset="0"/>
                <a:cs typeface="Times New Roman" panose="02020603050405020304" pitchFamily="18" charset="0"/>
              </a:rPr>
              <a:t>diarahkan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index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endParaRPr lang="en-US" sz="1300" b="1" dirty="0">
              <a:latin typeface="Consolas" panose="020B0609020204030204" pitchFamily="49" charset="0"/>
            </a:endParaRPr>
          </a:p>
          <a:p>
            <a:pPr marL="180194" indent="-180194" defTabSz="961034">
              <a:buFont typeface="Arial" panose="020B0604020202020204" pitchFamily="34" charset="0"/>
              <a:buChar char="•"/>
              <a:defRPr/>
            </a:pPr>
            <a:r>
              <a:rPr lang="en-US" sz="1300" b="1" dirty="0">
                <a:latin typeface="Consolas" panose="020B0609020204030204" pitchFamily="49" charset="0"/>
              </a:rPr>
              <a:t>compact('</a:t>
            </a:r>
            <a:r>
              <a:rPr lang="en-US" sz="1300" b="1" dirty="0" err="1">
                <a:latin typeface="Consolas" panose="020B0609020204030204" pitchFamily="49" charset="0"/>
              </a:rPr>
              <a:t>ar_buku</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ketika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diarahkan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index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disertai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pengiriman</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hasil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eksekusi</a:t>
            </a:r>
            <a:r>
              <a:rPr lang="en-US" sz="1300" dirty="0">
                <a:latin typeface="Times New Roman" panose="02020603050405020304" pitchFamily="18" charset="0"/>
                <a:cs typeface="Times New Roman" panose="02020603050405020304" pitchFamily="18" charset="0"/>
              </a:rPr>
              <a:t> query</a:t>
            </a:r>
            <a:endParaRPr lang="en-US" sz="1300" b="1" dirty="0">
              <a:latin typeface="Consolas" panose="020B0609020204030204" pitchFamily="49" charset="0"/>
            </a:endParaRPr>
          </a:p>
          <a:p>
            <a:endParaRPr lang="en-US" sz="1300" dirty="0"/>
          </a:p>
        </p:txBody>
      </p:sp>
    </p:spTree>
    <p:extLst>
      <p:ext uri="{BB962C8B-B14F-4D97-AF65-F5344CB8AC3E}">
        <p14:creationId xmlns:p14="http://schemas.microsoft.com/office/powerpoint/2010/main" val="3792672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r>
              <a:rPr lang="en-US" sz="1300" dirty="0">
                <a:latin typeface="Times New Roman" panose="02020603050405020304" pitchFamily="18" charset="0"/>
                <a:cs typeface="Times New Roman" panose="02020603050405020304" pitchFamily="18" charset="0"/>
              </a:rPr>
              <a:t>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edit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seorang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diedit</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PengarangController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gn="just"/>
            <a:endParaRPr lang="en-US" sz="1300" dirty="0">
              <a:latin typeface="Times New Roman" panose="02020603050405020304" pitchFamily="18" charset="0"/>
              <a:cs typeface="Times New Roman" panose="02020603050405020304" pitchFamily="18" charset="0"/>
            </a:endParaRPr>
          </a:p>
          <a:p>
            <a:pPr marL="180194" indent="-180194" defTabSz="961034">
              <a:buFont typeface="Arial" panose="020B0604020202020204" pitchFamily="34" charset="0"/>
              <a:buChar char="•"/>
              <a:defRPr/>
            </a:pPr>
            <a:r>
              <a:rPr lang="en-US" sz="1300" b="1" dirty="0">
                <a:latin typeface="Consolas" panose="020B0609020204030204" pitchFamily="49" charset="0"/>
              </a:rPr>
              <a:t>public function edit($id)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edit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seorang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diedit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berdasarkan</a:t>
            </a:r>
            <a:r>
              <a:rPr lang="en-US" sz="1300" dirty="0">
                <a:latin typeface="Times New Roman" panose="02020603050405020304" pitchFamily="18" charset="0"/>
                <a:cs typeface="Times New Roman" panose="02020603050405020304" pitchFamily="18" charset="0"/>
              </a:rPr>
              <a:t> id.</a:t>
            </a:r>
            <a:endParaRPr lang="en-US" sz="1300" b="1" dirty="0">
              <a:latin typeface="Consolas" panose="020B0609020204030204" pitchFamily="49" charset="0"/>
            </a:endParaRPr>
          </a:p>
          <a:p>
            <a:pPr marL="180194" indent="-180194" defTabSz="961034">
              <a:buFont typeface="Arial" panose="020B0604020202020204" pitchFamily="34" charset="0"/>
              <a:buChar char="•"/>
              <a:defRPr/>
            </a:pPr>
            <a:r>
              <a:rPr lang="en-US" sz="1300" b="1" dirty="0">
                <a:latin typeface="Consolas" panose="020B0609020204030204" pitchFamily="49" charset="0"/>
              </a:rPr>
              <a:t>$data = DB::table(‘</a:t>
            </a:r>
            <a:r>
              <a:rPr lang="en-US" sz="1300" b="1" dirty="0" err="1">
                <a:latin typeface="Consolas" panose="020B0609020204030204" pitchFamily="49" charset="0"/>
              </a:rPr>
              <a:t>buku</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melakukan</a:t>
            </a:r>
            <a:r>
              <a:rPr lang="en-US" sz="1300" dirty="0">
                <a:latin typeface="Times New Roman" panose="02020603050405020304" pitchFamily="18" charset="0"/>
                <a:cs typeface="Times New Roman" panose="02020603050405020304" pitchFamily="18" charset="0"/>
              </a:rPr>
              <a:t> query “SELECT * FROM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ORL Eloquent Laravel.</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-&gt;where('</a:t>
            </a:r>
            <a:r>
              <a:rPr lang="en-US" sz="1300" b="1" dirty="0" err="1">
                <a:latin typeface="Consolas" panose="020B0609020204030204" pitchFamily="49" charset="0"/>
              </a:rPr>
              <a:t>id',$id</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query SELECT </a:t>
            </a:r>
            <a:r>
              <a:rPr lang="en-US" sz="1300" dirty="0" err="1">
                <a:latin typeface="Times New Roman" panose="02020603050405020304" pitchFamily="18" charset="0"/>
                <a:cs typeface="Times New Roman" panose="02020603050405020304" pitchFamily="18" charset="0"/>
              </a:rPr>
              <a:t>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klausa</a:t>
            </a:r>
            <a:r>
              <a:rPr lang="en-US" sz="1300" dirty="0">
                <a:latin typeface="Times New Roman" panose="02020603050405020304" pitchFamily="18" charset="0"/>
                <a:cs typeface="Times New Roman" panose="02020603050405020304" pitchFamily="18" charset="0"/>
              </a:rPr>
              <a:t> WHERE id.</a:t>
            </a:r>
            <a:r>
              <a:rPr lang="en-US" sz="1300" b="1" dirty="0">
                <a:latin typeface="Consolas" panose="020B0609020204030204" pitchFamily="49" charset="0"/>
              </a:rPr>
              <a:t>        </a:t>
            </a:r>
          </a:p>
          <a:p>
            <a:pPr marL="180194" indent="-180194" defTabSz="961034">
              <a:buFont typeface="Arial" panose="020B0604020202020204" pitchFamily="34" charset="0"/>
              <a:buChar char="•"/>
              <a:defRPr/>
            </a:pPr>
            <a:r>
              <a:rPr lang="en-US" sz="1300" b="1" dirty="0">
                <a:latin typeface="Consolas" panose="020B0609020204030204" pitchFamily="49" charset="0"/>
              </a:rPr>
              <a:t>-&gt;get();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mendapatkan</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hasil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eksekusi</a:t>
            </a:r>
            <a:r>
              <a:rPr lang="en-US" sz="1300" dirty="0">
                <a:latin typeface="Times New Roman" panose="02020603050405020304" pitchFamily="18" charset="0"/>
                <a:cs typeface="Times New Roman" panose="02020603050405020304" pitchFamily="18" charset="0"/>
              </a:rPr>
              <a:t> query.</a:t>
            </a:r>
            <a:endParaRPr lang="en-US" sz="1300" b="1" dirty="0">
              <a:latin typeface="Consolas" panose="020B0609020204030204" pitchFamily="49" charset="0"/>
            </a:endParaRPr>
          </a:p>
          <a:p>
            <a:pPr marL="180194" indent="-180194" defTabSz="961034">
              <a:buFont typeface="Arial" panose="020B0604020202020204" pitchFamily="34" charset="0"/>
              <a:buChar char="•"/>
              <a:defRPr/>
            </a:pPr>
            <a:r>
              <a:rPr lang="en-US" sz="1300" b="1" dirty="0">
                <a:latin typeface="Consolas" panose="020B0609020204030204" pitchFamily="49" charset="0"/>
              </a:rPr>
              <a:t>return view(‘</a:t>
            </a:r>
            <a:r>
              <a:rPr lang="en-US" sz="1300" b="1" dirty="0" err="1">
                <a:latin typeface="Consolas" panose="020B0609020204030204" pitchFamily="49" charset="0"/>
              </a:rPr>
              <a:t>buku.update</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setelah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mendapatkan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kemudian</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diarahkan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update.blade.php</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berada</a:t>
            </a:r>
            <a:r>
              <a:rPr lang="en-US" sz="1300" dirty="0">
                <a:latin typeface="Times New Roman" panose="02020603050405020304" pitchFamily="18" charset="0"/>
                <a:cs typeface="Times New Roman" panose="02020603050405020304" pitchFamily="18" charset="0"/>
              </a:rPr>
              <a:t> di folder resources/views/</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defTabSz="961034">
              <a:buFont typeface="Arial" panose="020B0604020202020204" pitchFamily="34" charset="0"/>
              <a:buChar char="•"/>
              <a:defRPr/>
            </a:pPr>
            <a:r>
              <a:rPr lang="en-US" sz="1300" b="1" dirty="0">
                <a:latin typeface="Consolas" panose="020B0609020204030204" pitchFamily="49" charset="0"/>
              </a:rPr>
              <a:t>compact('data’));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update.blade.php</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menerima</a:t>
            </a:r>
            <a:r>
              <a:rPr lang="en-US" sz="1300" dirty="0">
                <a:latin typeface="Times New Roman" panose="02020603050405020304" pitchFamily="18" charset="0"/>
                <a:cs typeface="Times New Roman" panose="02020603050405020304" pitchFamily="18" charset="0"/>
              </a:rPr>
              <a:t> data array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endParaRPr lang="en-US" sz="1300" dirty="0"/>
          </a:p>
          <a:p>
            <a:endParaRPr lang="en-US" sz="1300" dirty="0"/>
          </a:p>
          <a:p>
            <a:endParaRPr lang="en-US" sz="1300" dirty="0"/>
          </a:p>
          <a:p>
            <a:endParaRPr lang="en-US" sz="1300" dirty="0"/>
          </a:p>
        </p:txBody>
      </p:sp>
    </p:spTree>
    <p:extLst>
      <p:ext uri="{BB962C8B-B14F-4D97-AF65-F5344CB8AC3E}">
        <p14:creationId xmlns:p14="http://schemas.microsoft.com/office/powerpoint/2010/main" val="3852914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lnSpc>
                <a:spcPct val="100000"/>
              </a:lnSpc>
            </a:pPr>
            <a:r>
              <a:rPr lang="en-US" sz="1300" dirty="0">
                <a:latin typeface="Times New Roman" panose="02020603050405020304" pitchFamily="18" charset="0"/>
                <a:cs typeface="Times New Roman" panose="02020603050405020304" pitchFamily="18" charset="0"/>
              </a:rPr>
              <a:t>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update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memproses</a:t>
            </a:r>
            <a:r>
              <a:rPr lang="en-US" sz="1300" dirty="0">
                <a:latin typeface="Times New Roman" panose="02020603050405020304" pitchFamily="18" charset="0"/>
                <a:cs typeface="Times New Roman" panose="02020603050405020304" pitchFamily="18" charset="0"/>
              </a:rPr>
              <a:t> form edit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BukuController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gn="just">
              <a:lnSpc>
                <a:spcPct val="100000"/>
              </a:lnSpc>
            </a:pPr>
            <a:endParaRPr lang="en-US" sz="1300" dirty="0">
              <a:latin typeface="Times New Roman" panose="02020603050405020304" pitchFamily="18" charset="0"/>
              <a:cs typeface="Times New Roman" panose="02020603050405020304" pitchFamily="18" charset="0"/>
            </a:endParaRPr>
          </a:p>
          <a:p>
            <a:pPr marL="160557" indent="-160557">
              <a:buFont typeface="Arial" panose="020B0604020202020204" pitchFamily="34" charset="0"/>
              <a:buChar char="•"/>
            </a:pPr>
            <a:r>
              <a:rPr lang="en-US" sz="1300" b="1" dirty="0">
                <a:latin typeface="Consolas" panose="020B0609020204030204" pitchFamily="49" charset="0"/>
              </a:rPr>
              <a:t>public function update(Request $request, $id)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update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memproses</a:t>
            </a:r>
            <a:r>
              <a:rPr lang="en-US" sz="1300" dirty="0">
                <a:latin typeface="Times New Roman" panose="02020603050405020304" pitchFamily="18" charset="0"/>
                <a:cs typeface="Times New Roman" panose="02020603050405020304" pitchFamily="18" charset="0"/>
              </a:rPr>
              <a:t> form edit data </a:t>
            </a:r>
            <a:r>
              <a:rPr lang="en-US" sz="1300" dirty="0" err="1">
                <a:latin typeface="Times New Roman" panose="02020603050405020304" pitchFamily="18" charset="0"/>
                <a:cs typeface="Times New Roman" panose="02020603050405020304" pitchFamily="18" charset="0"/>
              </a:rPr>
              <a:t>pengarang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menerima</a:t>
            </a:r>
            <a:r>
              <a:rPr lang="en-US" sz="1300" dirty="0">
                <a:latin typeface="Times New Roman" panose="02020603050405020304" pitchFamily="18" charset="0"/>
                <a:cs typeface="Times New Roman" panose="02020603050405020304" pitchFamily="18" charset="0"/>
              </a:rPr>
              <a:t> parameter id.</a:t>
            </a:r>
            <a:endParaRPr lang="en-US" sz="1300" b="1" dirty="0">
              <a:latin typeface="Consolas" panose="020B0609020204030204" pitchFamily="49" charset="0"/>
            </a:endParaRPr>
          </a:p>
          <a:p>
            <a:pPr marL="160557" indent="-160557">
              <a:buFont typeface="Arial" panose="020B0604020202020204" pitchFamily="34" charset="0"/>
              <a:buChar char="•"/>
            </a:pPr>
            <a:r>
              <a:rPr lang="en-US" sz="1300" b="1" dirty="0">
                <a:latin typeface="Consolas" panose="020B0609020204030204" pitchFamily="49" charset="0"/>
              </a:rPr>
              <a:t>DB::table(‘</a:t>
            </a:r>
            <a:r>
              <a:rPr lang="en-US" sz="1300" b="1" dirty="0" err="1">
                <a:latin typeface="Consolas" panose="020B0609020204030204" pitchFamily="49" charset="0"/>
              </a:rPr>
              <a:t>buku</a:t>
            </a:r>
            <a:r>
              <a:rPr lang="en-US" sz="1300" b="1" dirty="0">
                <a:latin typeface="Consolas" panose="020B0609020204030204" pitchFamily="49" charset="0"/>
              </a:rPr>
              <a:t>')-&gt;insert </a:t>
            </a:r>
            <a:r>
              <a:rPr lang="en-US" sz="1300" dirty="0" err="1">
                <a:latin typeface="Times New Roman" panose="02020603050405020304" pitchFamily="18" charset="0"/>
                <a:cs typeface="Times New Roman" panose="02020603050405020304" pitchFamily="18" charset="0"/>
              </a:rPr>
              <a:t>melakukan</a:t>
            </a:r>
            <a:r>
              <a:rPr lang="en-US" sz="1300" dirty="0">
                <a:latin typeface="Times New Roman" panose="02020603050405020304" pitchFamily="18" charset="0"/>
                <a:cs typeface="Times New Roman" panose="02020603050405020304" pitchFamily="18" charset="0"/>
              </a:rPr>
              <a:t> query update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ORM eloquent Laravel. </a:t>
            </a:r>
          </a:p>
          <a:p>
            <a:pPr marL="160557" indent="-160557">
              <a:buFont typeface="Arial" panose="020B0604020202020204" pitchFamily="34" charset="0"/>
              <a:buChar char="•"/>
            </a:pPr>
            <a:r>
              <a:rPr lang="en-US" sz="1300" b="1" dirty="0">
                <a:latin typeface="Consolas" panose="020B0609020204030204" pitchFamily="49" charset="0"/>
              </a:rPr>
              <a:t>-&gt;where('</a:t>
            </a:r>
            <a:r>
              <a:rPr lang="en-US" sz="1300" b="1" dirty="0" err="1">
                <a:latin typeface="Consolas" panose="020B0609020204030204" pitchFamily="49" charset="0"/>
              </a:rPr>
              <a:t>id’,$request</a:t>
            </a:r>
            <a:r>
              <a:rPr lang="en-US" sz="1300" b="1" dirty="0">
                <a:latin typeface="Consolas" panose="020B0609020204030204" pitchFamily="49" charset="0"/>
              </a:rPr>
              <a:t>-&gt;id)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query UPDATE </a:t>
            </a:r>
            <a:r>
              <a:rPr lang="en-US" sz="1300" dirty="0" err="1">
                <a:latin typeface="Times New Roman" panose="02020603050405020304" pitchFamily="18" charset="0"/>
                <a:cs typeface="Times New Roman" panose="02020603050405020304" pitchFamily="18" charset="0"/>
              </a:rPr>
              <a:t>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klausa</a:t>
            </a:r>
            <a:r>
              <a:rPr lang="en-US" sz="1300" dirty="0">
                <a:latin typeface="Times New Roman" panose="02020603050405020304" pitchFamily="18" charset="0"/>
                <a:cs typeface="Times New Roman" panose="02020603050405020304" pitchFamily="18" charset="0"/>
              </a:rPr>
              <a:t> WHERE id.</a:t>
            </a:r>
            <a:r>
              <a:rPr lang="en-US" sz="1300" b="1" dirty="0">
                <a:latin typeface="Consolas" panose="020B0609020204030204" pitchFamily="49" charset="0"/>
              </a:rPr>
              <a:t>   </a:t>
            </a:r>
          </a:p>
          <a:p>
            <a:pPr marL="160557" indent="-160557">
              <a:buFont typeface="Arial" panose="020B0604020202020204" pitchFamily="34" charset="0"/>
              <a:buChar char="•"/>
            </a:pPr>
            <a:r>
              <a:rPr lang="en-US" sz="1300" b="1" dirty="0">
                <a:latin typeface="Consolas" panose="020B0609020204030204" pitchFamily="49" charset="0"/>
              </a:rPr>
              <a:t>update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melakukan</a:t>
            </a:r>
            <a:r>
              <a:rPr lang="en-US" sz="1300" dirty="0">
                <a:latin typeface="Times New Roman" panose="02020603050405020304" pitchFamily="18" charset="0"/>
                <a:cs typeface="Times New Roman" panose="02020603050405020304" pitchFamily="18" charset="0"/>
              </a:rPr>
              <a:t> query update.</a:t>
            </a:r>
            <a:r>
              <a:rPr lang="en-US" sz="1300" b="1" dirty="0">
                <a:latin typeface="Consolas" panose="020B0609020204030204" pitchFamily="49" charset="0"/>
              </a:rPr>
              <a:t>   </a:t>
            </a:r>
          </a:p>
          <a:p>
            <a:pPr marL="160557" indent="-160557">
              <a:lnSpc>
                <a:spcPct val="150000"/>
              </a:lnSpc>
              <a:buFont typeface="Arial" panose="020B0604020202020204" pitchFamily="34" charset="0"/>
              <a:buChar char="•"/>
            </a:pPr>
            <a:r>
              <a:rPr lang="en-US" sz="1300" b="1" dirty="0">
                <a:latin typeface="Consolas" panose="020B0609020204030204" pitchFamily="49" charset="0"/>
              </a:rPr>
              <a:t>‘</a:t>
            </a:r>
            <a:r>
              <a:rPr lang="en-US" sz="1300" b="1" dirty="0" err="1">
                <a:latin typeface="Consolas" panose="020B0609020204030204" pitchFamily="49" charset="0"/>
              </a:rPr>
              <a:t>isbn</a:t>
            </a:r>
            <a:r>
              <a:rPr lang="en-US" sz="1300" b="1" dirty="0">
                <a:latin typeface="Consolas" panose="020B0609020204030204" pitchFamily="49" charset="0"/>
              </a:rPr>
              <a:t>'=&gt;$request-&gt;</a:t>
            </a:r>
            <a:r>
              <a:rPr lang="en-US" sz="1300" b="1" dirty="0" err="1">
                <a:latin typeface="Consolas" panose="020B0609020204030204" pitchFamily="49" charset="0"/>
              </a:rPr>
              <a:t>isbn</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melakukan</a:t>
            </a:r>
            <a:r>
              <a:rPr lang="en-US" sz="1300" dirty="0">
                <a:latin typeface="Times New Roman" panose="02020603050405020304" pitchFamily="18" charset="0"/>
                <a:cs typeface="Times New Roman" panose="02020603050405020304" pitchFamily="18" charset="0"/>
              </a:rPr>
              <a:t> query update data </a:t>
            </a:r>
            <a:r>
              <a:rPr lang="en-US" sz="1300" dirty="0" err="1">
                <a:latin typeface="Times New Roman" panose="02020603050405020304" pitchFamily="18" charset="0"/>
                <a:cs typeface="Times New Roman" panose="02020603050405020304" pitchFamily="18" charset="0"/>
              </a:rPr>
              <a:t>isbn</a:t>
            </a:r>
            <a:endParaRPr lang="en-US" sz="1300" b="1" dirty="0">
              <a:latin typeface="Consolas" panose="020B0609020204030204" pitchFamily="49" charset="0"/>
            </a:endParaRPr>
          </a:p>
          <a:p>
            <a:pPr marL="160557" indent="-160557">
              <a:lnSpc>
                <a:spcPct val="150000"/>
              </a:lnSpc>
              <a:buFont typeface="Arial" panose="020B0604020202020204" pitchFamily="34" charset="0"/>
              <a:buChar char="•"/>
            </a:pPr>
            <a:r>
              <a:rPr lang="en-US" sz="1300" b="1" dirty="0">
                <a:latin typeface="Consolas" panose="020B0609020204030204" pitchFamily="49" charset="0"/>
              </a:rPr>
              <a:t>‘</a:t>
            </a:r>
            <a:r>
              <a:rPr lang="en-US" sz="1300" b="1" dirty="0" err="1">
                <a:latin typeface="Consolas" panose="020B0609020204030204" pitchFamily="49" charset="0"/>
              </a:rPr>
              <a:t>judul</a:t>
            </a:r>
            <a:r>
              <a:rPr lang="en-US" sz="1300" b="1" dirty="0">
                <a:latin typeface="Consolas" panose="020B0609020204030204" pitchFamily="49" charset="0"/>
              </a:rPr>
              <a:t>'=&gt;$request-&gt;</a:t>
            </a:r>
            <a:r>
              <a:rPr lang="en-US" sz="1300" b="1" dirty="0" err="1">
                <a:latin typeface="Consolas" panose="020B0609020204030204" pitchFamily="49" charset="0"/>
              </a:rPr>
              <a:t>judul</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melakukan</a:t>
            </a:r>
            <a:r>
              <a:rPr lang="en-US" sz="1300" dirty="0">
                <a:latin typeface="Times New Roman" panose="02020603050405020304" pitchFamily="18" charset="0"/>
                <a:cs typeface="Times New Roman" panose="02020603050405020304" pitchFamily="18" charset="0"/>
              </a:rPr>
              <a:t> query update data </a:t>
            </a:r>
            <a:r>
              <a:rPr lang="en-US" sz="1300" dirty="0" err="1">
                <a:latin typeface="Times New Roman" panose="02020603050405020304" pitchFamily="18" charset="0"/>
                <a:cs typeface="Times New Roman" panose="02020603050405020304" pitchFamily="18" charset="0"/>
              </a:rPr>
              <a:t>judul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p>
          <a:p>
            <a:pPr marL="180194" indent="-180194">
              <a:lnSpc>
                <a:spcPct val="150000"/>
              </a:lnSpc>
              <a:buFont typeface="Arial" panose="020B0604020202020204" pitchFamily="34" charset="0"/>
              <a:buChar char="•"/>
            </a:pPr>
            <a:r>
              <a:rPr lang="en-US" sz="1300" b="1" dirty="0">
                <a:latin typeface="Consolas" panose="020B0609020204030204" pitchFamily="49" charset="0"/>
              </a:rPr>
              <a:t>‘</a:t>
            </a:r>
            <a:r>
              <a:rPr lang="en-US" sz="1300" b="1" dirty="0" err="1">
                <a:latin typeface="Consolas" panose="020B0609020204030204" pitchFamily="49" charset="0"/>
              </a:rPr>
              <a:t>tahun_cetak</a:t>
            </a:r>
            <a:r>
              <a:rPr lang="en-US" sz="1300" b="1" dirty="0">
                <a:latin typeface="Consolas" panose="020B0609020204030204" pitchFamily="49" charset="0"/>
              </a:rPr>
              <a:t>'=&gt;$request-&gt;</a:t>
            </a:r>
            <a:r>
              <a:rPr lang="en-US" sz="1300" b="1" dirty="0" err="1">
                <a:latin typeface="Consolas" panose="020B0609020204030204" pitchFamily="49" charset="0"/>
              </a:rPr>
              <a:t>tahun_cetak</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melakukan</a:t>
            </a:r>
            <a:r>
              <a:rPr lang="en-US" sz="1300" dirty="0">
                <a:latin typeface="Times New Roman" panose="02020603050405020304" pitchFamily="18" charset="0"/>
                <a:cs typeface="Times New Roman" panose="02020603050405020304" pitchFamily="18" charset="0"/>
              </a:rPr>
              <a:t> query update data </a:t>
            </a:r>
            <a:r>
              <a:rPr lang="en-US" sz="1300" dirty="0" err="1">
                <a:latin typeface="Times New Roman" panose="02020603050405020304" pitchFamily="18" charset="0"/>
                <a:cs typeface="Times New Roman" panose="02020603050405020304" pitchFamily="18" charset="0"/>
              </a:rPr>
              <a:t>tahun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cetak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dirty="0" err="1">
                <a:latin typeface="Times New Roman" panose="02020603050405020304" pitchFamily="18" charset="0"/>
                <a:cs typeface="Times New Roman" panose="02020603050405020304" pitchFamily="18" charset="0"/>
              </a:rPr>
              <a:t>Lakukan</a:t>
            </a:r>
            <a:r>
              <a:rPr lang="en-US" sz="1300" dirty="0">
                <a:latin typeface="Times New Roman" panose="02020603050405020304" pitchFamily="18" charset="0"/>
                <a:cs typeface="Times New Roman" panose="02020603050405020304" pitchFamily="18" charset="0"/>
              </a:rPr>
              <a:t> query update data </a:t>
            </a:r>
            <a:r>
              <a:rPr lang="en-US" sz="1300" dirty="0" err="1">
                <a:latin typeface="Times New Roman" panose="02020603050405020304" pitchFamily="18" charset="0"/>
                <a:cs typeface="Times New Roman" panose="02020603050405020304" pitchFamily="18" charset="0"/>
              </a:rPr>
              <a:t>hingga</a:t>
            </a:r>
            <a:r>
              <a:rPr lang="en-US" sz="1300" dirty="0">
                <a:latin typeface="Times New Roman" panose="02020603050405020304" pitchFamily="18" charset="0"/>
                <a:cs typeface="Times New Roman" panose="02020603050405020304" pitchFamily="18" charset="0"/>
              </a:rPr>
              <a:t> field </a:t>
            </a:r>
            <a:r>
              <a:rPr lang="en-US" sz="1300" dirty="0" err="1">
                <a:latin typeface="Times New Roman" panose="02020603050405020304" pitchFamily="18" charset="0"/>
                <a:cs typeface="Times New Roman" panose="02020603050405020304" pitchFamily="18" charset="0"/>
              </a:rPr>
              <a:t>terakhir</a:t>
            </a:r>
            <a:r>
              <a:rPr lang="en-US" sz="1300" dirty="0">
                <a:latin typeface="Times New Roman" panose="02020603050405020304" pitchFamily="18" charset="0"/>
                <a:cs typeface="Times New Roman" panose="02020603050405020304" pitchFamily="18" charset="0"/>
              </a:rPr>
              <a:t>. </a:t>
            </a:r>
            <a:endParaRPr lang="en-US" sz="1300" b="1" dirty="0">
              <a:latin typeface="Consolas" panose="020B0609020204030204" pitchFamily="49" charset="0"/>
            </a:endParaRPr>
          </a:p>
          <a:p>
            <a:pPr marL="160557" indent="-160557">
              <a:buFont typeface="Arial" panose="020B0604020202020204" pitchFamily="34" charset="0"/>
              <a:buChar char="•"/>
            </a:pPr>
            <a:r>
              <a:rPr lang="en-US" sz="1300" b="1" dirty="0">
                <a:latin typeface="Consolas" panose="020B0609020204030204" pitchFamily="49" charset="0"/>
              </a:rPr>
              <a:t>return redirect (‘/</a:t>
            </a:r>
            <a:r>
              <a:rPr lang="en-US" sz="1300" b="1" dirty="0" err="1">
                <a:latin typeface="Consolas" panose="020B0609020204030204" pitchFamily="49" charset="0"/>
              </a:rPr>
              <a:t>buku</a:t>
            </a:r>
            <a:r>
              <a:rPr lang="en-US" sz="1300" b="1" dirty="0">
                <a:latin typeface="Consolas" panose="020B0609020204030204" pitchFamily="49" charset="0"/>
              </a:rPr>
              <a:t>’.’/’.$id) </a:t>
            </a:r>
            <a:r>
              <a:rPr lang="en-US" sz="1300" dirty="0" err="1">
                <a:latin typeface="Times New Roman" panose="02020603050405020304" pitchFamily="18" charset="0"/>
                <a:cs typeface="Times New Roman" panose="02020603050405020304" pitchFamily="18" charset="0"/>
              </a:rPr>
              <a:t>setelah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sukses</a:t>
            </a:r>
            <a:r>
              <a:rPr lang="en-US" sz="1300" dirty="0">
                <a:latin typeface="Times New Roman" panose="02020603050405020304" pitchFamily="18" charset="0"/>
                <a:cs typeface="Times New Roman" panose="02020603050405020304" pitchFamily="18" charset="0"/>
              </a:rPr>
              <a:t> input data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diarahkan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menyertakan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idnya</a:t>
            </a:r>
            <a:r>
              <a:rPr lang="en-US" sz="1300" dirty="0">
                <a:latin typeface="Times New Roman" panose="02020603050405020304" pitchFamily="18" charset="0"/>
                <a:cs typeface="Times New Roman" panose="02020603050405020304" pitchFamily="18" charset="0"/>
              </a:rPr>
              <a:t>.</a:t>
            </a:r>
            <a:endParaRPr lang="en-US" sz="1300" dirty="0"/>
          </a:p>
          <a:p>
            <a:pPr>
              <a:lnSpc>
                <a:spcPct val="100000"/>
              </a:lnSpc>
            </a:pPr>
            <a:endParaRPr lang="en-US" sz="1300" dirty="0"/>
          </a:p>
        </p:txBody>
      </p:sp>
    </p:spTree>
    <p:extLst>
      <p:ext uri="{BB962C8B-B14F-4D97-AF65-F5344CB8AC3E}">
        <p14:creationId xmlns:p14="http://schemas.microsoft.com/office/powerpoint/2010/main" val="11664388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257193-2205-4B30-B559-E07C094366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
        <p:nvSpPr>
          <p:cNvPr id="7" name="Rectangle 6">
            <a:extLst>
              <a:ext uri="{FF2B5EF4-FFF2-40B4-BE49-F238E27FC236}">
                <a16:creationId xmlns:a16="http://schemas.microsoft.com/office/drawing/2014/main" id="{26867F2F-6375-469F-9B2F-C4F560497541}"/>
              </a:ext>
            </a:extLst>
          </p:cNvPr>
          <p:cNvSpPr/>
          <p:nvPr userDrawn="1"/>
        </p:nvSpPr>
        <p:spPr>
          <a:xfrm>
            <a:off x="0" y="-1"/>
            <a:ext cx="11998325" cy="163629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05157522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6540" y="671971"/>
            <a:ext cx="7965555"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44438" y="4003828"/>
            <a:ext cx="7109759" cy="419982"/>
          </a:xfrm>
        </p:spPr>
        <p:txBody>
          <a:bodyPr anchor="ctr">
            <a:noAutofit/>
          </a:bodyPr>
          <a:lstStyle>
            <a:lvl1pPr marL="0" indent="0">
              <a:buFontTx/>
              <a:buNone/>
              <a:defRPr sz="1575">
                <a:solidFill>
                  <a:schemeClr val="tx1">
                    <a:lumMod val="50000"/>
                    <a:lumOff val="50000"/>
                  </a:schemeClr>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27788"/>
            <a:ext cx="8460106" cy="1731695"/>
          </a:xfrm>
        </p:spPr>
        <p:txBody>
          <a:bodyPr anchor="ctr">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33262" y="871246"/>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751742" y="3181894"/>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latin typeface="Arial"/>
              </a:rPr>
              <a:t>”</a:t>
            </a:r>
            <a:endParaRPr lang="en-US" sz="1378" dirty="0">
              <a:solidFill>
                <a:schemeClr val="accent1">
                  <a:lumMod val="60000"/>
                  <a:lumOff val="40000"/>
                </a:schemeClr>
              </a:solidFill>
              <a:latin typeface="Arial"/>
            </a:endParaRPr>
          </a:p>
        </p:txBody>
      </p:sp>
    </p:spTree>
    <p:extLst>
      <p:ext uri="{BB962C8B-B14F-4D97-AF65-F5344CB8AC3E}">
        <p14:creationId xmlns:p14="http://schemas.microsoft.com/office/powerpoint/2010/main" val="15185805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66575" y="2129659"/>
            <a:ext cx="8460106" cy="2861014"/>
          </a:xfrm>
        </p:spPr>
        <p:txBody>
          <a:bodyPr anchor="b">
            <a:normAutofit/>
          </a:bodyPr>
          <a:lstStyle>
            <a:lvl1pPr algn="l">
              <a:defRPr sz="4330" b="0" cap="none"/>
            </a:lvl1pPr>
          </a:lstStyle>
          <a:p>
            <a:r>
              <a:rPr lang="en-US"/>
              <a:t>Click to edit Master title style</a:t>
            </a:r>
            <a:endParaRPr lang="en-US" dirty="0"/>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5408988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16540" y="671971"/>
            <a:ext cx="7965555"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6573" y="4423810"/>
            <a:ext cx="8460107" cy="566863"/>
          </a:xfrm>
        </p:spPr>
        <p:txBody>
          <a:bodyPr anchor="b">
            <a:noAutofit/>
          </a:bodyPr>
          <a:lstStyle>
            <a:lvl1pPr marL="0" indent="0">
              <a:buFontTx/>
              <a:buNone/>
              <a:defRPr sz="2362">
                <a:solidFill>
                  <a:schemeClr val="tx1">
                    <a:lumMod val="75000"/>
                    <a:lumOff val="25000"/>
                  </a:schemeClr>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50000"/>
                    <a:lumOff val="50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33262" y="871246"/>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751742" y="3181894"/>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369865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4905" y="671971"/>
            <a:ext cx="8451776"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6573" y="4423810"/>
            <a:ext cx="8460107" cy="566863"/>
          </a:xfrm>
        </p:spPr>
        <p:txBody>
          <a:bodyPr anchor="b">
            <a:noAutofit/>
          </a:bodyPr>
          <a:lstStyle>
            <a:lvl1pPr marL="0" indent="0">
              <a:buFontTx/>
              <a:buNone/>
              <a:defRPr sz="2362">
                <a:solidFill>
                  <a:schemeClr val="accent1"/>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50000"/>
                    <a:lumOff val="50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706157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2386795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41103" y="671971"/>
            <a:ext cx="1284017"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66575" y="671971"/>
            <a:ext cx="6947997" cy="57887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450087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x">
  <p:cSld name="1_Title Slide">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68989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08998" y="654077"/>
            <a:ext cx="11180329" cy="841728"/>
          </a:xfrm>
          <a:prstGeom prst="rect">
            <a:avLst/>
          </a:prstGeom>
        </p:spPr>
        <p:txBody>
          <a:bodyPr spcFirstLastPara="1" wrap="square" lIns="0" tIns="0" rIns="0" bIns="0" anchor="ctr" anchorCtr="0">
            <a:normAutofit/>
          </a:bodyPr>
          <a:lstStyle>
            <a:lvl1pPr lvl="0"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66" name="Google Shape;66;p15"/>
          <p:cNvSpPr txBox="1">
            <a:spLocks noGrp="1"/>
          </p:cNvSpPr>
          <p:nvPr>
            <p:ph type="body" idx="1"/>
          </p:nvPr>
        </p:nvSpPr>
        <p:spPr>
          <a:xfrm>
            <a:off x="408998" y="1693854"/>
            <a:ext cx="11180329" cy="5021264"/>
          </a:xfrm>
          <a:prstGeom prst="rect">
            <a:avLst/>
          </a:prstGeom>
        </p:spPr>
        <p:txBody>
          <a:bodyPr spcFirstLastPara="1" wrap="square" lIns="0" tIns="0" rIns="0" bIns="0" anchor="t" anchorCtr="0">
            <a:normAutofit/>
          </a:bodyPr>
          <a:lstStyle>
            <a:lvl1pPr marL="599938" lvl="0" indent="-299969" rtl="0">
              <a:spcBef>
                <a:spcPts val="0"/>
              </a:spcBef>
              <a:spcAft>
                <a:spcPts val="0"/>
              </a:spcAft>
              <a:buSzPts val="1300"/>
              <a:buNone/>
              <a:defRPr/>
            </a:lvl1pPr>
            <a:lvl2pPr marL="1199876" lvl="1" indent="-299969" rtl="0">
              <a:spcBef>
                <a:spcPts val="0"/>
              </a:spcBef>
              <a:spcAft>
                <a:spcPts val="0"/>
              </a:spcAft>
              <a:buSzPts val="1300"/>
              <a:buNone/>
              <a:defRPr/>
            </a:lvl2pPr>
            <a:lvl3pPr marL="1799814" lvl="2" indent="-299969" rtl="0">
              <a:spcBef>
                <a:spcPts val="0"/>
              </a:spcBef>
              <a:spcAft>
                <a:spcPts val="0"/>
              </a:spcAft>
              <a:buSzPts val="1300"/>
              <a:buNone/>
              <a:defRPr/>
            </a:lvl3pPr>
            <a:lvl4pPr marL="2399751" lvl="3" indent="-299969" rtl="0">
              <a:spcBef>
                <a:spcPts val="0"/>
              </a:spcBef>
              <a:spcAft>
                <a:spcPts val="0"/>
              </a:spcAft>
              <a:buSzPts val="1300"/>
              <a:buNone/>
              <a:defRPr/>
            </a:lvl4pPr>
            <a:lvl5pPr marL="2999689" lvl="4" indent="-299969" rtl="0">
              <a:spcBef>
                <a:spcPts val="0"/>
              </a:spcBef>
              <a:spcAft>
                <a:spcPts val="0"/>
              </a:spcAft>
              <a:buSzPts val="1300"/>
              <a:buNone/>
              <a:defRPr/>
            </a:lvl5pPr>
            <a:lvl6pPr marL="3599627" lvl="5" indent="-299969" rtl="0">
              <a:spcBef>
                <a:spcPts val="0"/>
              </a:spcBef>
              <a:spcAft>
                <a:spcPts val="0"/>
              </a:spcAft>
              <a:buSzPts val="1300"/>
              <a:buNone/>
              <a:defRPr/>
            </a:lvl6pPr>
            <a:lvl7pPr marL="4199565" lvl="6" indent="-299969" rtl="0">
              <a:spcBef>
                <a:spcPts val="0"/>
              </a:spcBef>
              <a:spcAft>
                <a:spcPts val="0"/>
              </a:spcAft>
              <a:buSzPts val="1300"/>
              <a:buNone/>
              <a:defRPr/>
            </a:lvl7pPr>
            <a:lvl8pPr marL="4799503" lvl="7" indent="-299969" rtl="0">
              <a:spcBef>
                <a:spcPts val="0"/>
              </a:spcBef>
              <a:spcAft>
                <a:spcPts val="0"/>
              </a:spcAft>
              <a:buSzPts val="1300"/>
              <a:buNone/>
              <a:defRPr/>
            </a:lvl8pPr>
            <a:lvl9pPr marL="5399441" lvl="8" indent="-299969" rtl="0">
              <a:spcBef>
                <a:spcPts val="0"/>
              </a:spcBef>
              <a:spcAft>
                <a:spcPts val="0"/>
              </a:spcAft>
              <a:buSzPts val="1300"/>
              <a:buNone/>
              <a:defRPr/>
            </a:lvl9pPr>
          </a:lstStyle>
          <a:p>
            <a:endParaRPr/>
          </a:p>
        </p:txBody>
      </p:sp>
      <p:sp>
        <p:nvSpPr>
          <p:cNvPr id="67" name="Google Shape;67;p15"/>
          <p:cNvSpPr txBox="1">
            <a:spLocks noGrp="1"/>
          </p:cNvSpPr>
          <p:nvPr>
            <p:ph type="sldNum" idx="12"/>
          </p:nvPr>
        </p:nvSpPr>
        <p:spPr>
          <a:xfrm>
            <a:off x="11117159" y="6853777"/>
            <a:ext cx="719978" cy="578495"/>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1193782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48"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669798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 </a:t>
            </a: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A2516DB-95A3-42EB-B7D0-981CA89F48DD}" type="slidenum">
              <a:rPr lang="en-US" smtClean="0"/>
              <a:pPr>
                <a:defRPr/>
              </a:pPr>
              <a:t>‹#›</a:t>
            </a:fld>
            <a:endParaRPr lang="en-US"/>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499791" y="806366"/>
            <a:ext cx="8398828" cy="38302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6208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43"/>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0032440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5234-B47E-463D-BC3C-C500248D0434}"/>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C970B030-9895-41A5-AB41-34D7EE8D579C}"/>
              </a:ext>
            </a:extLst>
          </p:cNvPr>
          <p:cNvSpPr>
            <a:spLocks noGrp="1"/>
          </p:cNvSpPr>
          <p:nvPr>
            <p:ph type="dt" sz="half" idx="10"/>
          </p:nvPr>
        </p:nvSpPr>
        <p:spPr/>
        <p:txBody>
          <a:bodyPr/>
          <a:lstStyle/>
          <a:p>
            <a:endParaRPr lang="en-ID"/>
          </a:p>
        </p:txBody>
      </p:sp>
      <p:sp>
        <p:nvSpPr>
          <p:cNvPr id="4" name="Footer Placeholder 3">
            <a:extLst>
              <a:ext uri="{FF2B5EF4-FFF2-40B4-BE49-F238E27FC236}">
                <a16:creationId xmlns:a16="http://schemas.microsoft.com/office/drawing/2014/main" id="{F61C273F-D276-4762-88AC-872DC714832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2BC1592-F8D2-45DA-B708-2180B25CB55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pic>
        <p:nvPicPr>
          <p:cNvPr id="6" name="Picture 5">
            <a:extLst>
              <a:ext uri="{FF2B5EF4-FFF2-40B4-BE49-F238E27FC236}">
                <a16:creationId xmlns:a16="http://schemas.microsoft.com/office/drawing/2014/main" id="{A7257193-2205-4B30-B559-E07C094366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
        <p:nvSpPr>
          <p:cNvPr id="7" name="Rectangle 6">
            <a:extLst>
              <a:ext uri="{FF2B5EF4-FFF2-40B4-BE49-F238E27FC236}">
                <a16:creationId xmlns:a16="http://schemas.microsoft.com/office/drawing/2014/main" id="{26867F2F-6375-469F-9B2F-C4F560497541}"/>
              </a:ext>
            </a:extLst>
          </p:cNvPr>
          <p:cNvSpPr/>
          <p:nvPr userDrawn="1"/>
        </p:nvSpPr>
        <p:spPr>
          <a:xfrm>
            <a:off x="0" y="-1"/>
            <a:ext cx="11998325" cy="163629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6204245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65011" y="2382084"/>
            <a:ext cx="4119133" cy="635222"/>
          </a:xfrm>
        </p:spPr>
        <p:txBody>
          <a:bodyPr anchor="b">
            <a:noAutofit/>
          </a:bodyPr>
          <a:lstStyle>
            <a:lvl1pPr marL="0" indent="0">
              <a:buNone/>
              <a:defRPr sz="2362" b="0"/>
            </a:lvl1pPr>
            <a:lvl2pPr marL="449931" indent="0">
              <a:buNone/>
              <a:defRPr sz="1968" b="1"/>
            </a:lvl2pPr>
            <a:lvl3pPr marL="899861" indent="0">
              <a:buNone/>
              <a:defRPr sz="1771" b="1"/>
            </a:lvl3pPr>
            <a:lvl4pPr marL="1349792" indent="0">
              <a:buNone/>
              <a:defRPr sz="1575" b="1"/>
            </a:lvl4pPr>
            <a:lvl5pPr marL="1799722" indent="0">
              <a:buNone/>
              <a:defRPr sz="1575" b="1"/>
            </a:lvl5pPr>
            <a:lvl6pPr marL="2249653" indent="0">
              <a:buNone/>
              <a:defRPr sz="1575" b="1"/>
            </a:lvl6pPr>
            <a:lvl7pPr marL="2699583" indent="0">
              <a:buNone/>
              <a:defRPr sz="1575" b="1"/>
            </a:lvl7pPr>
            <a:lvl8pPr marL="3149514" indent="0">
              <a:buNone/>
              <a:defRPr sz="1575" b="1"/>
            </a:lvl8pPr>
            <a:lvl9pPr marL="3599444" indent="0">
              <a:buNone/>
              <a:defRPr sz="1575" b="1"/>
            </a:lvl9pPr>
          </a:lstStyle>
          <a:p>
            <a:pPr lvl="0"/>
            <a:r>
              <a:rPr lang="en-US"/>
              <a:t>Click to edit Master text styles</a:t>
            </a:r>
          </a:p>
        </p:txBody>
      </p:sp>
      <p:sp>
        <p:nvSpPr>
          <p:cNvPr id="4" name="Content Placeholder 3"/>
          <p:cNvSpPr>
            <a:spLocks noGrp="1"/>
          </p:cNvSpPr>
          <p:nvPr>
            <p:ph sz="half" idx="2"/>
          </p:nvPr>
        </p:nvSpPr>
        <p:spPr>
          <a:xfrm>
            <a:off x="665011" y="3017306"/>
            <a:ext cx="4119133"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7552" y="2382084"/>
            <a:ext cx="4119128" cy="635222"/>
          </a:xfrm>
        </p:spPr>
        <p:txBody>
          <a:bodyPr anchor="b">
            <a:noAutofit/>
          </a:bodyPr>
          <a:lstStyle>
            <a:lvl1pPr marL="0" indent="0">
              <a:buNone/>
              <a:defRPr sz="2362" b="0"/>
            </a:lvl1pPr>
            <a:lvl2pPr marL="449931" indent="0">
              <a:buNone/>
              <a:defRPr sz="1968" b="1"/>
            </a:lvl2pPr>
            <a:lvl3pPr marL="899861" indent="0">
              <a:buNone/>
              <a:defRPr sz="1771" b="1"/>
            </a:lvl3pPr>
            <a:lvl4pPr marL="1349792" indent="0">
              <a:buNone/>
              <a:defRPr sz="1575" b="1"/>
            </a:lvl4pPr>
            <a:lvl5pPr marL="1799722" indent="0">
              <a:buNone/>
              <a:defRPr sz="1575" b="1"/>
            </a:lvl5pPr>
            <a:lvl6pPr marL="2249653" indent="0">
              <a:buNone/>
              <a:defRPr sz="1575" b="1"/>
            </a:lvl6pPr>
            <a:lvl7pPr marL="2699583" indent="0">
              <a:buNone/>
              <a:defRPr sz="1575" b="1"/>
            </a:lvl7pPr>
            <a:lvl8pPr marL="3149514" indent="0">
              <a:buNone/>
              <a:defRPr sz="1575" b="1"/>
            </a:lvl8pPr>
            <a:lvl9pPr marL="3599444" indent="0">
              <a:buNone/>
              <a:defRPr sz="1575" b="1"/>
            </a:lvl9pPr>
          </a:lstStyle>
          <a:p>
            <a:pPr lvl="0"/>
            <a:r>
              <a:rPr lang="en-US"/>
              <a:t>Click to edit Master text styles</a:t>
            </a:r>
          </a:p>
        </p:txBody>
      </p:sp>
      <p:sp>
        <p:nvSpPr>
          <p:cNvPr id="6" name="Content Placeholder 5"/>
          <p:cNvSpPr>
            <a:spLocks noGrp="1"/>
          </p:cNvSpPr>
          <p:nvPr>
            <p:ph sz="quarter" idx="4"/>
          </p:nvPr>
        </p:nvSpPr>
        <p:spPr>
          <a:xfrm>
            <a:off x="5007553" y="3017306"/>
            <a:ext cx="4119127"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D"/>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85096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66574" y="671971"/>
            <a:ext cx="8460106"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9040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D"/>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2048619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4" y="1651933"/>
            <a:ext cx="3793297" cy="1409272"/>
          </a:xfrm>
        </p:spPr>
        <p:txBody>
          <a:bodyPr anchor="b">
            <a:normAutofit/>
          </a:bodyPr>
          <a:lstStyle>
            <a:lvl1pPr>
              <a:defRPr sz="1968"/>
            </a:lvl1pPr>
          </a:lstStyle>
          <a:p>
            <a:r>
              <a:rPr lang="en-US"/>
              <a:t>Click to edit Master title style</a:t>
            </a:r>
            <a:endParaRPr lang="en-US" dirty="0"/>
          </a:p>
        </p:txBody>
      </p:sp>
      <p:sp>
        <p:nvSpPr>
          <p:cNvPr id="3" name="Content Placeholder 2"/>
          <p:cNvSpPr>
            <a:spLocks noGrp="1"/>
          </p:cNvSpPr>
          <p:nvPr>
            <p:ph idx="1"/>
          </p:nvPr>
        </p:nvSpPr>
        <p:spPr>
          <a:xfrm>
            <a:off x="4684839" y="567609"/>
            <a:ext cx="4441842" cy="60918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574" y="3061205"/>
            <a:ext cx="3793297" cy="2848876"/>
          </a:xfrm>
        </p:spPr>
        <p:txBody>
          <a:bodyPr>
            <a:normAutofit/>
          </a:bodyPr>
          <a:lstStyle>
            <a:lvl1pPr marL="0" indent="0">
              <a:buNone/>
              <a:defRPr sz="1378"/>
            </a:lvl1pPr>
            <a:lvl2pPr marL="449796" indent="0">
              <a:buNone/>
              <a:defRPr sz="1378"/>
            </a:lvl2pPr>
            <a:lvl3pPr marL="899591" indent="0">
              <a:buNone/>
              <a:defRPr sz="1181"/>
            </a:lvl3pPr>
            <a:lvl4pPr marL="1349387" indent="0">
              <a:buNone/>
              <a:defRPr sz="984"/>
            </a:lvl4pPr>
            <a:lvl5pPr marL="1799182" indent="0">
              <a:buNone/>
              <a:defRPr sz="984"/>
            </a:lvl5pPr>
            <a:lvl6pPr marL="2248978" indent="0">
              <a:buNone/>
              <a:defRPr sz="984"/>
            </a:lvl6pPr>
            <a:lvl7pPr marL="2698773" indent="0">
              <a:buNone/>
              <a:defRPr sz="984"/>
            </a:lvl7pPr>
            <a:lvl8pPr marL="3148569" indent="0">
              <a:buNone/>
              <a:defRPr sz="984"/>
            </a:lvl8pPr>
            <a:lvl9pPr marL="3598365" indent="0">
              <a:buNone/>
              <a:defRPr sz="984"/>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5277589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5" y="5291772"/>
            <a:ext cx="8460105" cy="624724"/>
          </a:xfrm>
        </p:spPr>
        <p:txBody>
          <a:bodyPr anchor="b">
            <a:normAutofit/>
          </a:bodyPr>
          <a:lstStyle>
            <a:lvl1pPr algn="l">
              <a:defRPr sz="236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6574" y="671971"/>
            <a:ext cx="8460106" cy="4239192"/>
          </a:xfrm>
        </p:spPr>
        <p:txBody>
          <a:bodyPr anchor="t">
            <a:normAutofit/>
          </a:bodyPr>
          <a:lstStyle>
            <a:lvl1pPr marL="0" indent="0" algn="ctr">
              <a:buNone/>
              <a:defRPr sz="1575"/>
            </a:lvl1pPr>
            <a:lvl2pPr marL="449931" indent="0">
              <a:buNone/>
              <a:defRPr sz="1575"/>
            </a:lvl2pPr>
            <a:lvl3pPr marL="899861" indent="0">
              <a:buNone/>
              <a:defRPr sz="1575"/>
            </a:lvl3pPr>
            <a:lvl4pPr marL="1349792" indent="0">
              <a:buNone/>
              <a:defRPr sz="1575"/>
            </a:lvl4pPr>
            <a:lvl5pPr marL="1799722" indent="0">
              <a:buNone/>
              <a:defRPr sz="1575"/>
            </a:lvl5pPr>
            <a:lvl6pPr marL="2249653" indent="0">
              <a:buNone/>
              <a:defRPr sz="1575"/>
            </a:lvl6pPr>
            <a:lvl7pPr marL="2699583" indent="0">
              <a:buNone/>
              <a:defRPr sz="1575"/>
            </a:lvl7pPr>
            <a:lvl8pPr marL="3149514" indent="0">
              <a:buNone/>
              <a:defRPr sz="1575"/>
            </a:lvl8pPr>
            <a:lvl9pPr marL="3599444" indent="0">
              <a:buNone/>
              <a:defRPr sz="1575"/>
            </a:lvl9pPr>
          </a:lstStyle>
          <a:p>
            <a:r>
              <a:rPr lang="en-US"/>
              <a:t>Click icon to add picture</a:t>
            </a:r>
            <a:endParaRPr lang="en-US" dirty="0"/>
          </a:p>
        </p:txBody>
      </p:sp>
      <p:sp>
        <p:nvSpPr>
          <p:cNvPr id="4" name="Text Placeholder 3"/>
          <p:cNvSpPr>
            <a:spLocks noGrp="1"/>
          </p:cNvSpPr>
          <p:nvPr>
            <p:ph type="body" sz="half" idx="2"/>
          </p:nvPr>
        </p:nvSpPr>
        <p:spPr>
          <a:xfrm>
            <a:off x="666575" y="5916496"/>
            <a:ext cx="8460105" cy="742987"/>
          </a:xfrm>
        </p:spPr>
        <p:txBody>
          <a:bodyPr>
            <a:normAutofit/>
          </a:bodyPr>
          <a:lstStyle>
            <a:lvl1pPr marL="0" indent="0">
              <a:buNone/>
              <a:defRPr sz="1181"/>
            </a:lvl1pPr>
            <a:lvl2pPr marL="449931" indent="0">
              <a:buNone/>
              <a:defRPr sz="1181"/>
            </a:lvl2pPr>
            <a:lvl3pPr marL="899861" indent="0">
              <a:buNone/>
              <a:defRPr sz="984"/>
            </a:lvl3pPr>
            <a:lvl4pPr marL="1349792" indent="0">
              <a:buNone/>
              <a:defRPr sz="886"/>
            </a:lvl4pPr>
            <a:lvl5pPr marL="1799722" indent="0">
              <a:buNone/>
              <a:defRPr sz="886"/>
            </a:lvl5pPr>
            <a:lvl6pPr marL="2249653" indent="0">
              <a:buNone/>
              <a:defRPr sz="886"/>
            </a:lvl6pPr>
            <a:lvl7pPr marL="2699583" indent="0">
              <a:buNone/>
              <a:defRPr sz="886"/>
            </a:lvl7pPr>
            <a:lvl8pPr marL="3149514" indent="0">
              <a:buNone/>
              <a:defRPr sz="886"/>
            </a:lvl8pPr>
            <a:lvl9pPr marL="3599444" indent="0">
              <a:buNone/>
              <a:defRPr sz="886"/>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218855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5" y="671971"/>
            <a:ext cx="8460106" cy="3751839"/>
          </a:xfrm>
        </p:spPr>
        <p:txBody>
          <a:bodyPr anchor="ctr">
            <a:normAutofit/>
          </a:bodyPr>
          <a:lstStyle>
            <a:lvl1pPr algn="l">
              <a:defRPr sz="4330" b="0" cap="none"/>
            </a:lvl1pPr>
          </a:lstStyle>
          <a:p>
            <a:r>
              <a:rPr lang="en-US"/>
              <a:t>Click to edit Master title style</a:t>
            </a:r>
            <a:endParaRPr lang="en-US" dirty="0"/>
          </a:p>
        </p:txBody>
      </p:sp>
      <p:sp>
        <p:nvSpPr>
          <p:cNvPr id="3" name="Text Placeholder 2"/>
          <p:cNvSpPr>
            <a:spLocks noGrp="1"/>
          </p:cNvSpPr>
          <p:nvPr>
            <p:ph type="body" idx="1"/>
          </p:nvPr>
        </p:nvSpPr>
        <p:spPr>
          <a:xfrm>
            <a:off x="666575" y="4927788"/>
            <a:ext cx="8460106" cy="1731695"/>
          </a:xfrm>
        </p:spPr>
        <p:txBody>
          <a:bodyPr anchor="ctr">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1539451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9333"/>
            <a:ext cx="11998325" cy="7569008"/>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66574" y="671971"/>
            <a:ext cx="8460106" cy="14559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66574" y="2381650"/>
            <a:ext cx="8460106" cy="42778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090677" y="6659483"/>
            <a:ext cx="897452" cy="402483"/>
          </a:xfrm>
          <a:prstGeom prst="rect">
            <a:avLst/>
          </a:prstGeom>
        </p:spPr>
        <p:txBody>
          <a:bodyPr vert="horz" lIns="91440" tIns="45720" rIns="91440" bIns="45720" rtlCol="0" anchor="ctr"/>
          <a:lstStyle>
            <a:lvl1pPr algn="r">
              <a:defRPr sz="886">
                <a:solidFill>
                  <a:schemeClr val="tx1">
                    <a:tint val="75000"/>
                  </a:schemeClr>
                </a:solidFill>
              </a:defRPr>
            </a:lvl1pPr>
          </a:lstStyle>
          <a:p>
            <a:endParaRPr lang="en-ID"/>
          </a:p>
        </p:txBody>
      </p:sp>
      <p:sp>
        <p:nvSpPr>
          <p:cNvPr id="5" name="Footer Placeholder 4"/>
          <p:cNvSpPr>
            <a:spLocks noGrp="1"/>
          </p:cNvSpPr>
          <p:nvPr>
            <p:ph type="ftr" sz="quarter" idx="3"/>
          </p:nvPr>
        </p:nvSpPr>
        <p:spPr>
          <a:xfrm>
            <a:off x="666574" y="6659483"/>
            <a:ext cx="6197572" cy="402483"/>
          </a:xfrm>
          <a:prstGeom prst="rect">
            <a:avLst/>
          </a:prstGeom>
        </p:spPr>
        <p:txBody>
          <a:bodyPr vert="horz" lIns="91440" tIns="45720" rIns="91440" bIns="45720" rtlCol="0" anchor="ctr"/>
          <a:lstStyle>
            <a:lvl1pPr algn="l">
              <a:defRPr sz="88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454197" y="6659483"/>
            <a:ext cx="672484" cy="402483"/>
          </a:xfrm>
          <a:prstGeom prst="rect">
            <a:avLst/>
          </a:prstGeom>
        </p:spPr>
        <p:txBody>
          <a:bodyPr vert="horz" lIns="91440" tIns="45720" rIns="91440" bIns="45720" rtlCol="0" anchor="ctr"/>
          <a:lstStyle>
            <a:lvl1pPr algn="r">
              <a:defRPr sz="886">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pic>
        <p:nvPicPr>
          <p:cNvPr id="18" name="Picture 17">
            <a:extLst>
              <a:ext uri="{FF2B5EF4-FFF2-40B4-BE49-F238E27FC236}">
                <a16:creationId xmlns:a16="http://schemas.microsoft.com/office/drawing/2014/main" id="{8ACE5DFA-254D-43C5-ABCE-3F98D046962F}"/>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Tree>
    <p:extLst>
      <p:ext uri="{BB962C8B-B14F-4D97-AF65-F5344CB8AC3E}">
        <p14:creationId xmlns:p14="http://schemas.microsoft.com/office/powerpoint/2010/main" val="3829626353"/>
      </p:ext>
    </p:extLst>
  </p:cSld>
  <p:clrMap bg1="lt1" tx1="dk1" bg2="lt2" tx2="dk2" accent1="accent1" accent2="accent2" accent3="accent3" accent4="accent4" accent5="accent5" accent6="accent6" hlink="hlink" folHlink="folHlink"/>
  <p:sldLayoutIdLst>
    <p:sldLayoutId id="2147483692" r:id="rId1"/>
    <p:sldLayoutId id="2147483676" r:id="rId2"/>
    <p:sldLayoutId id="2147483693"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4" r:id="rId17"/>
    <p:sldLayoutId id="2147483695" r:id="rId18"/>
    <p:sldLayoutId id="2147483696" r:id="rId19"/>
  </p:sldLayoutIdLst>
  <p:hf hdr="0" ftr="0" dt="0"/>
  <p:txStyles>
    <p:titleStyle>
      <a:lvl1pPr algn="l" defTabSz="449931" rtl="0" eaLnBrk="1" latinLnBrk="0" hangingPunct="1">
        <a:spcBef>
          <a:spcPct val="0"/>
        </a:spcBef>
        <a:buNone/>
        <a:defRPr sz="3543"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37448" indent="-337448" algn="l" defTabSz="449931" rtl="0" eaLnBrk="1" latinLnBrk="0" hangingPunct="1">
        <a:spcBef>
          <a:spcPts val="984"/>
        </a:spcBef>
        <a:spcAft>
          <a:spcPts val="0"/>
        </a:spcAft>
        <a:buClr>
          <a:schemeClr val="accent1"/>
        </a:buClr>
        <a:buSzPct val="80000"/>
        <a:buFont typeface="Wingdings 3" charset="2"/>
        <a:buChar char=""/>
        <a:defRPr sz="1771" kern="1200">
          <a:solidFill>
            <a:schemeClr val="tx1">
              <a:lumMod val="75000"/>
              <a:lumOff val="25000"/>
            </a:schemeClr>
          </a:solidFill>
          <a:latin typeface="+mn-lt"/>
          <a:ea typeface="+mn-ea"/>
          <a:cs typeface="+mn-cs"/>
        </a:defRPr>
      </a:lvl1pPr>
      <a:lvl2pPr marL="731137" indent="-281207" algn="l" defTabSz="449931" rtl="0" eaLnBrk="1" latinLnBrk="0" hangingPunct="1">
        <a:spcBef>
          <a:spcPts val="984"/>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2pPr>
      <a:lvl3pPr marL="1124826" indent="-224965" algn="l" defTabSz="449931" rtl="0" eaLnBrk="1" latinLnBrk="0" hangingPunct="1">
        <a:spcBef>
          <a:spcPts val="984"/>
        </a:spcBef>
        <a:spcAft>
          <a:spcPts val="0"/>
        </a:spcAft>
        <a:buClr>
          <a:schemeClr val="accent1"/>
        </a:buClr>
        <a:buSzPct val="80000"/>
        <a:buFont typeface="Wingdings 3" charset="2"/>
        <a:buChar char=""/>
        <a:defRPr sz="1378" kern="1200">
          <a:solidFill>
            <a:schemeClr val="tx1">
              <a:lumMod val="75000"/>
              <a:lumOff val="25000"/>
            </a:schemeClr>
          </a:solidFill>
          <a:latin typeface="+mn-lt"/>
          <a:ea typeface="+mn-ea"/>
          <a:cs typeface="+mn-cs"/>
        </a:defRPr>
      </a:lvl3pPr>
      <a:lvl4pPr marL="1574757"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4pPr>
      <a:lvl5pPr marL="2024687"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5pPr>
      <a:lvl6pPr marL="2474618"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6pPr>
      <a:lvl7pPr marL="2924548"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7pPr>
      <a:lvl8pPr marL="3374479"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8pPr>
      <a:lvl9pPr marL="3824409"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9pPr>
    </p:bodyStyle>
    <p:otherStyle>
      <a:defPPr>
        <a:defRPr lang="en-US"/>
      </a:defPPr>
      <a:lvl1pPr marL="0" algn="l" defTabSz="449931" rtl="0" eaLnBrk="1" latinLnBrk="0" hangingPunct="1">
        <a:defRPr sz="1771" kern="1200">
          <a:solidFill>
            <a:schemeClr val="tx1"/>
          </a:solidFill>
          <a:latin typeface="+mn-lt"/>
          <a:ea typeface="+mn-ea"/>
          <a:cs typeface="+mn-cs"/>
        </a:defRPr>
      </a:lvl1pPr>
      <a:lvl2pPr marL="449931" algn="l" defTabSz="449931" rtl="0" eaLnBrk="1" latinLnBrk="0" hangingPunct="1">
        <a:defRPr sz="1771" kern="1200">
          <a:solidFill>
            <a:schemeClr val="tx1"/>
          </a:solidFill>
          <a:latin typeface="+mn-lt"/>
          <a:ea typeface="+mn-ea"/>
          <a:cs typeface="+mn-cs"/>
        </a:defRPr>
      </a:lvl2pPr>
      <a:lvl3pPr marL="899861" algn="l" defTabSz="449931" rtl="0" eaLnBrk="1" latinLnBrk="0" hangingPunct="1">
        <a:defRPr sz="1771" kern="1200">
          <a:solidFill>
            <a:schemeClr val="tx1"/>
          </a:solidFill>
          <a:latin typeface="+mn-lt"/>
          <a:ea typeface="+mn-ea"/>
          <a:cs typeface="+mn-cs"/>
        </a:defRPr>
      </a:lvl3pPr>
      <a:lvl4pPr marL="1349792" algn="l" defTabSz="449931" rtl="0" eaLnBrk="1" latinLnBrk="0" hangingPunct="1">
        <a:defRPr sz="1771" kern="1200">
          <a:solidFill>
            <a:schemeClr val="tx1"/>
          </a:solidFill>
          <a:latin typeface="+mn-lt"/>
          <a:ea typeface="+mn-ea"/>
          <a:cs typeface="+mn-cs"/>
        </a:defRPr>
      </a:lvl4pPr>
      <a:lvl5pPr marL="1799722" algn="l" defTabSz="449931" rtl="0" eaLnBrk="1" latinLnBrk="0" hangingPunct="1">
        <a:defRPr sz="1771" kern="1200">
          <a:solidFill>
            <a:schemeClr val="tx1"/>
          </a:solidFill>
          <a:latin typeface="+mn-lt"/>
          <a:ea typeface="+mn-ea"/>
          <a:cs typeface="+mn-cs"/>
        </a:defRPr>
      </a:lvl5pPr>
      <a:lvl6pPr marL="2249653" algn="l" defTabSz="449931" rtl="0" eaLnBrk="1" latinLnBrk="0" hangingPunct="1">
        <a:defRPr sz="1771" kern="1200">
          <a:solidFill>
            <a:schemeClr val="tx1"/>
          </a:solidFill>
          <a:latin typeface="+mn-lt"/>
          <a:ea typeface="+mn-ea"/>
          <a:cs typeface="+mn-cs"/>
        </a:defRPr>
      </a:lvl6pPr>
      <a:lvl7pPr marL="2699583" algn="l" defTabSz="449931" rtl="0" eaLnBrk="1" latinLnBrk="0" hangingPunct="1">
        <a:defRPr sz="1771" kern="1200">
          <a:solidFill>
            <a:schemeClr val="tx1"/>
          </a:solidFill>
          <a:latin typeface="+mn-lt"/>
          <a:ea typeface="+mn-ea"/>
          <a:cs typeface="+mn-cs"/>
        </a:defRPr>
      </a:lvl7pPr>
      <a:lvl8pPr marL="3149514" algn="l" defTabSz="449931" rtl="0" eaLnBrk="1" latinLnBrk="0" hangingPunct="1">
        <a:defRPr sz="1771" kern="1200">
          <a:solidFill>
            <a:schemeClr val="tx1"/>
          </a:solidFill>
          <a:latin typeface="+mn-lt"/>
          <a:ea typeface="+mn-ea"/>
          <a:cs typeface="+mn-cs"/>
        </a:defRPr>
      </a:lvl8pPr>
      <a:lvl9pPr marL="3599444" algn="l" defTabSz="449931" rtl="0" eaLnBrk="1" latinLnBrk="0" hangingPunct="1">
        <a:defRPr sz="177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1463051" y="-211292"/>
            <a:ext cx="10948800" cy="44535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5600" b="1" dirty="0">
                <a:solidFill>
                  <a:srgbClr val="1B75BC"/>
                </a:solidFill>
              </a:rPr>
              <a:t>CRUD Laravel</a:t>
            </a:r>
            <a:endParaRPr sz="5600" b="1" dirty="0">
              <a:solidFill>
                <a:srgbClr val="1B75BC"/>
              </a:solidFill>
            </a:endParaRPr>
          </a:p>
        </p:txBody>
      </p:sp>
      <p:sp>
        <p:nvSpPr>
          <p:cNvPr id="143" name="Google Shape;143;p2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err="1">
                <a:solidFill>
                  <a:srgbClr val="FFFFFF"/>
                </a:solidFill>
                <a:latin typeface="Arial"/>
                <a:ea typeface="DejaVu Sans"/>
                <a:cs typeface="DejaVu Sans"/>
              </a:rPr>
              <a:t>Buku</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Controller(delete)</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B88A6D2D-B6C7-4DE1-9A76-54FED358ECB9}"/>
              </a:ext>
            </a:extLst>
          </p:cNvPr>
          <p:cNvSpPr/>
          <p:nvPr/>
        </p:nvSpPr>
        <p:spPr>
          <a:xfrm>
            <a:off x="1943088" y="2368501"/>
            <a:ext cx="8829687" cy="397031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public</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function</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destroy</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id</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	</a:t>
            </a: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hapus</a:t>
            </a: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 data</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1"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DB</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table</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buku</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8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where</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id</a:t>
            </a:r>
            <a:r>
              <a:rPr kumimoji="0" lang="en-US" sz="2800" b="0" i="0" u="none" strike="noStrike" kern="1200" cap="none" spc="0" normalizeH="0" baseline="0" noProof="0" dirty="0" err="1">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id</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	-&gt;</a:t>
            </a:r>
            <a:r>
              <a:rPr kumimoji="0" lang="en-US" sz="28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delete</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	</a:t>
            </a: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//landing page </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ke</a:t>
            </a: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 </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hal</a:t>
            </a: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 </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buku</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return</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redirect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buku</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p:txBody>
      </p:sp>
    </p:spTree>
    <p:extLst>
      <p:ext uri="{BB962C8B-B14F-4D97-AF65-F5344CB8AC3E}">
        <p14:creationId xmlns:p14="http://schemas.microsoft.com/office/powerpoint/2010/main" val="556195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Buku</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Views</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2" name="Picture 1">
            <a:extLst>
              <a:ext uri="{FF2B5EF4-FFF2-40B4-BE49-F238E27FC236}">
                <a16:creationId xmlns:a16="http://schemas.microsoft.com/office/drawing/2014/main" id="{8BD39C0E-9B4C-4309-959A-AEAFBE6048ED}"/>
              </a:ext>
            </a:extLst>
          </p:cNvPr>
          <p:cNvPicPr>
            <a:picLocks noChangeAspect="1"/>
          </p:cNvPicPr>
          <p:nvPr/>
        </p:nvPicPr>
        <p:blipFill>
          <a:blip r:embed="rId3"/>
          <a:stretch>
            <a:fillRect/>
          </a:stretch>
        </p:blipFill>
        <p:spPr>
          <a:xfrm>
            <a:off x="3823493" y="2084387"/>
            <a:ext cx="4351337" cy="4610688"/>
          </a:xfrm>
          <a:prstGeom prst="rect">
            <a:avLst/>
          </a:prstGeom>
          <a:ln w="6350">
            <a:solidFill>
              <a:schemeClr val="tx1"/>
            </a:solidFill>
          </a:ln>
        </p:spPr>
      </p:pic>
    </p:spTree>
    <p:extLst>
      <p:ext uri="{BB962C8B-B14F-4D97-AF65-F5344CB8AC3E}">
        <p14:creationId xmlns:p14="http://schemas.microsoft.com/office/powerpoint/2010/main" val="3260577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Buku</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-Index(1)</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 name="Rectangle 4">
            <a:extLst>
              <a:ext uri="{FF2B5EF4-FFF2-40B4-BE49-F238E27FC236}">
                <a16:creationId xmlns:a16="http://schemas.microsoft.com/office/drawing/2014/main" id="{46FFA9DE-E990-43BC-9221-FA264972470B}"/>
              </a:ext>
            </a:extLst>
          </p:cNvPr>
          <p:cNvSpPr/>
          <p:nvPr/>
        </p:nvSpPr>
        <p:spPr>
          <a:xfrm>
            <a:off x="2014537" y="2139901"/>
            <a:ext cx="7969250" cy="44012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@foreach</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ar_buku</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as</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no</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row</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&lt;</a:t>
            </a:r>
            <a:r>
              <a:rPr kumimoji="0" lang="en-US" sz="28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tr</a:t>
            </a:r>
            <a:r>
              <a:rPr kumimoji="0" lang="en-US" sz="28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&gt;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&lt;</a:t>
            </a:r>
            <a:r>
              <a:rPr kumimoji="0" lang="en-US" sz="28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td</a:t>
            </a:r>
            <a:r>
              <a:rPr kumimoji="0" lang="en-US" sz="28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&gt;</a:t>
            </a:r>
            <a:r>
              <a:rPr kumimoji="0" lang="en-US" sz="28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no</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&lt;/</a:t>
            </a:r>
            <a:r>
              <a:rPr kumimoji="0" lang="en-US" sz="28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td</a:t>
            </a:r>
            <a:r>
              <a:rPr kumimoji="0" lang="en-US" sz="28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&gt;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&lt;</a:t>
            </a:r>
            <a:r>
              <a:rPr kumimoji="0" lang="en-US" sz="28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td</a:t>
            </a:r>
            <a:r>
              <a:rPr kumimoji="0" lang="en-US" sz="28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&gt;</a:t>
            </a:r>
            <a:r>
              <a:rPr kumimoji="0" lang="en-US" sz="28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row</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8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isbn</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&lt;/</a:t>
            </a:r>
            <a:r>
              <a:rPr kumimoji="0" lang="en-US" sz="28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td</a:t>
            </a:r>
            <a:r>
              <a:rPr kumimoji="0" lang="en-US" sz="28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&gt;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&lt;</a:t>
            </a:r>
            <a:r>
              <a:rPr kumimoji="0" lang="en-US" sz="28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td</a:t>
            </a:r>
            <a:r>
              <a:rPr kumimoji="0" lang="en-US" sz="28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&gt;</a:t>
            </a:r>
            <a:r>
              <a:rPr kumimoji="0" lang="en-US" sz="28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row</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8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judul</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&lt;/</a:t>
            </a:r>
            <a:r>
              <a:rPr kumimoji="0" lang="en-US" sz="28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td</a:t>
            </a:r>
            <a:r>
              <a:rPr kumimoji="0" lang="en-US" sz="28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&gt;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&lt;</a:t>
            </a:r>
            <a:r>
              <a:rPr kumimoji="0" lang="en-US" sz="28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td</a:t>
            </a:r>
            <a:r>
              <a:rPr kumimoji="0" lang="en-US" sz="28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&gt;</a:t>
            </a:r>
            <a:r>
              <a:rPr kumimoji="0" lang="en-US" sz="28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row</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8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nama</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&lt;/</a:t>
            </a:r>
            <a:r>
              <a:rPr kumimoji="0" lang="en-US" sz="28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td</a:t>
            </a:r>
            <a:r>
              <a:rPr kumimoji="0" lang="en-US" sz="28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&gt;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&lt;</a:t>
            </a:r>
            <a:r>
              <a:rPr kumimoji="0" lang="en-US" sz="28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td</a:t>
            </a:r>
            <a:r>
              <a:rPr kumimoji="0" lang="en-US" sz="28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&gt;</a:t>
            </a:r>
            <a:r>
              <a:rPr kumimoji="0" lang="en-US" sz="28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row</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pen</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&lt;/</a:t>
            </a:r>
            <a:r>
              <a:rPr kumimoji="0" lang="en-US" sz="28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td</a:t>
            </a:r>
            <a:r>
              <a:rPr kumimoji="0" lang="en-US" sz="28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&gt;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&lt;</a:t>
            </a:r>
            <a:r>
              <a:rPr kumimoji="0" lang="en-US" sz="28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td</a:t>
            </a:r>
            <a:r>
              <a:rPr kumimoji="0" lang="en-US" sz="28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&gt;</a:t>
            </a:r>
            <a:r>
              <a:rPr kumimoji="0" lang="en-US" sz="28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row</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8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kat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&lt;/</a:t>
            </a:r>
            <a:r>
              <a:rPr kumimoji="0" lang="en-US" sz="28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td</a:t>
            </a:r>
            <a:r>
              <a:rPr kumimoji="0" lang="en-US" sz="28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	&lt;/tr&gt;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err="1">
                <a:ln>
                  <a:noFill/>
                </a:ln>
                <a:solidFill>
                  <a:srgbClr val="4B69C6"/>
                </a:solidFill>
                <a:effectLst/>
                <a:uLnTx/>
                <a:uFillTx/>
                <a:latin typeface="Consolas" panose="020B0609020204030204" pitchFamily="49" charset="0"/>
                <a:ea typeface="DejaVu Sans"/>
                <a:cs typeface="DejaVu Sans"/>
              </a:rPr>
              <a:t>endforeach</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p:txBody>
      </p:sp>
    </p:spTree>
    <p:extLst>
      <p:ext uri="{BB962C8B-B14F-4D97-AF65-F5344CB8AC3E}">
        <p14:creationId xmlns:p14="http://schemas.microsoft.com/office/powerpoint/2010/main" val="2728148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Pengarang</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-Index(2)</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 name="Rectangle 2">
            <a:extLst>
              <a:ext uri="{FF2B5EF4-FFF2-40B4-BE49-F238E27FC236}">
                <a16:creationId xmlns:a16="http://schemas.microsoft.com/office/drawing/2014/main" id="{6D61FFC5-794F-410E-A2B9-FE06AA1AECD4}"/>
              </a:ext>
            </a:extLst>
          </p:cNvPr>
          <p:cNvSpPr/>
          <p:nvPr/>
        </p:nvSpPr>
        <p:spPr>
          <a:xfrm>
            <a:off x="342900" y="1794678"/>
            <a:ext cx="11312537" cy="56323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&lt;</a:t>
            </a: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form</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8190A0"/>
                </a:solidFill>
                <a:effectLst/>
                <a:uLnTx/>
                <a:uFillTx/>
                <a:latin typeface="Consolas" panose="020B0609020204030204" pitchFamily="49" charset="0"/>
                <a:ea typeface="DejaVu Sans"/>
                <a:cs typeface="DejaVu Sans"/>
              </a:rPr>
              <a:t>action</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route</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buku.destroy</a:t>
            </a:r>
            <a:r>
              <a:rPr kumimoji="0" lang="en-US" sz="2400" b="0" i="0" u="none" strike="noStrike" kern="1200" cap="none" spc="0" normalizeH="0" baseline="0" noProof="0" dirty="0" err="1">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row</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id</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 </a:t>
            </a:r>
            <a:r>
              <a:rPr kumimoji="0" lang="en-US" sz="2400" b="0" i="1" u="none" strike="noStrike" kern="1200" cap="none" spc="0" normalizeH="0" baseline="0" noProof="0" dirty="0">
                <a:ln>
                  <a:noFill/>
                </a:ln>
                <a:solidFill>
                  <a:srgbClr val="8190A0"/>
                </a:solidFill>
                <a:effectLst/>
                <a:uLnTx/>
                <a:uFillTx/>
                <a:latin typeface="Consolas" panose="020B0609020204030204" pitchFamily="49" charset="0"/>
                <a:ea typeface="DejaVu Sans"/>
                <a:cs typeface="DejaVu Sans"/>
              </a:rPr>
              <a:t>method</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POST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&lt;</a:t>
            </a: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a</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 </a:t>
            </a:r>
            <a:r>
              <a:rPr kumimoji="0" lang="en-US" sz="2400" b="0" i="1" u="none" strike="noStrike" kern="1200" cap="none" spc="0" normalizeH="0" baseline="0" noProof="0" dirty="0">
                <a:ln>
                  <a:noFill/>
                </a:ln>
                <a:solidFill>
                  <a:srgbClr val="8190A0"/>
                </a:solidFill>
                <a:effectLst/>
                <a:uLnTx/>
                <a:uFillTx/>
                <a:latin typeface="Consolas" panose="020B0609020204030204" pitchFamily="49" charset="0"/>
                <a:ea typeface="DejaVu Sans"/>
                <a:cs typeface="DejaVu Sans"/>
              </a:rPr>
              <a:t>class</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btn</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btn</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-primary</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 </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           </a:t>
            </a:r>
            <a:r>
              <a:rPr kumimoji="0" lang="en-US" sz="2400" b="0" i="1" u="none" strike="noStrike" kern="1200" cap="none" spc="0" normalizeH="0" baseline="0" noProof="0" dirty="0" err="1">
                <a:ln>
                  <a:noFill/>
                </a:ln>
                <a:solidFill>
                  <a:srgbClr val="8190A0"/>
                </a:solidFill>
                <a:effectLst/>
                <a:uLnTx/>
                <a:uFillTx/>
                <a:latin typeface="Consolas" panose="020B0609020204030204" pitchFamily="49" charset="0"/>
                <a:ea typeface="DejaVu Sans"/>
                <a:cs typeface="DejaVu Sans"/>
              </a:rPr>
              <a:t>href</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route</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buku.show</a:t>
            </a:r>
            <a:r>
              <a:rPr kumimoji="0" lang="en-US" sz="2400" b="0" i="0" u="none" strike="noStrike" kern="1200" cap="none" spc="0" normalizeH="0" baseline="0" noProof="0" dirty="0" err="1">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row</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id</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 </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           </a:t>
            </a:r>
            <a:r>
              <a:rPr kumimoji="0" lang="en-US" sz="2400" b="0" i="1" u="none" strike="noStrike" kern="1200" cap="none" spc="0" normalizeH="0" baseline="0" noProof="0" dirty="0">
                <a:ln>
                  <a:noFill/>
                </a:ln>
                <a:solidFill>
                  <a:srgbClr val="8190A0"/>
                </a:solidFill>
                <a:effectLst/>
                <a:uLnTx/>
                <a:uFillTx/>
                <a:latin typeface="Consolas" panose="020B0609020204030204" pitchFamily="49" charset="0"/>
                <a:ea typeface="DejaVu Sans"/>
                <a:cs typeface="DejaVu Sans"/>
              </a:rPr>
              <a:t>role</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button</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Detail</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&lt;/</a:t>
            </a: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a</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&gt;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&lt;</a:t>
            </a: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a</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 </a:t>
            </a:r>
            <a:r>
              <a:rPr kumimoji="0" lang="en-US" sz="2400" b="0" i="1" u="none" strike="noStrike" kern="1200" cap="none" spc="0" normalizeH="0" baseline="0" noProof="0" dirty="0">
                <a:ln>
                  <a:noFill/>
                </a:ln>
                <a:solidFill>
                  <a:srgbClr val="8190A0"/>
                </a:solidFill>
                <a:effectLst/>
                <a:uLnTx/>
                <a:uFillTx/>
                <a:latin typeface="Consolas" panose="020B0609020204030204" pitchFamily="49" charset="0"/>
                <a:ea typeface="DejaVu Sans"/>
                <a:cs typeface="DejaVu Sans"/>
              </a:rPr>
              <a:t>class</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btn</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btn</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-warning</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 </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           </a:t>
            </a:r>
            <a:r>
              <a:rPr kumimoji="0" lang="en-US" sz="2400" b="0" i="1" u="none" strike="noStrike" kern="1200" cap="none" spc="0" normalizeH="0" baseline="0" noProof="0" dirty="0" err="1">
                <a:ln>
                  <a:noFill/>
                </a:ln>
                <a:solidFill>
                  <a:srgbClr val="8190A0"/>
                </a:solidFill>
                <a:effectLst/>
                <a:uLnTx/>
                <a:uFillTx/>
                <a:latin typeface="Consolas" panose="020B0609020204030204" pitchFamily="49" charset="0"/>
                <a:ea typeface="DejaVu Sans"/>
                <a:cs typeface="DejaVu Sans"/>
              </a:rPr>
              <a:t>href</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route</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buku.edit</a:t>
            </a:r>
            <a:r>
              <a:rPr kumimoji="0" lang="en-US" sz="2400" b="0" i="0" u="none" strike="noStrike" kern="1200" cap="none" spc="0" normalizeH="0" baseline="0" noProof="0" dirty="0" err="1">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row</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id</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 </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           </a:t>
            </a:r>
            <a:r>
              <a:rPr kumimoji="0" lang="en-US" sz="2400" b="0" i="1" u="none" strike="noStrike" kern="1200" cap="none" spc="0" normalizeH="0" baseline="0" noProof="0" dirty="0">
                <a:ln>
                  <a:noFill/>
                </a:ln>
                <a:solidFill>
                  <a:srgbClr val="8190A0"/>
                </a:solidFill>
                <a:effectLst/>
                <a:uLnTx/>
                <a:uFillTx/>
                <a:latin typeface="Consolas" panose="020B0609020204030204" pitchFamily="49" charset="0"/>
                <a:ea typeface="DejaVu Sans"/>
                <a:cs typeface="DejaVu Sans"/>
              </a:rPr>
              <a:t>role</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button</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Edit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&lt;/</a:t>
            </a: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a</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&gt;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B69C6"/>
                </a:solidFill>
                <a:effectLst/>
                <a:uLnTx/>
                <a:uFillTx/>
                <a:latin typeface="Consolas" panose="020B0609020204030204" pitchFamily="49" charset="0"/>
                <a:ea typeface="DejaVu Sans"/>
                <a:cs typeface="DejaVu Sans"/>
              </a:rPr>
              <a:t>csrf</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@method</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DELETE</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&lt;</a:t>
            </a: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button</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 </a:t>
            </a:r>
            <a:r>
              <a:rPr kumimoji="0" lang="en-US" sz="2400" b="0" i="1" u="none" strike="noStrike" kern="1200" cap="none" spc="0" normalizeH="0" baseline="0" noProof="0" dirty="0">
                <a:ln>
                  <a:noFill/>
                </a:ln>
                <a:solidFill>
                  <a:srgbClr val="8190A0"/>
                </a:solidFill>
                <a:effectLst/>
                <a:uLnTx/>
                <a:uFillTx/>
                <a:latin typeface="Consolas" panose="020B0609020204030204" pitchFamily="49" charset="0"/>
                <a:ea typeface="DejaVu Sans"/>
                <a:cs typeface="DejaVu Sans"/>
              </a:rPr>
              <a:t>type</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submit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 </a:t>
            </a:r>
            <a:r>
              <a:rPr kumimoji="0" lang="en-US" sz="2400" b="0" i="1" u="none" strike="noStrike" kern="1200" cap="none" spc="0" normalizeH="0" baseline="0" noProof="0" dirty="0">
                <a:ln>
                  <a:noFill/>
                </a:ln>
                <a:solidFill>
                  <a:srgbClr val="8190A0"/>
                </a:solidFill>
                <a:effectLst/>
                <a:uLnTx/>
                <a:uFillTx/>
                <a:latin typeface="Consolas" panose="020B0609020204030204" pitchFamily="49" charset="0"/>
                <a:ea typeface="DejaVu Sans"/>
                <a:cs typeface="DejaVu Sans"/>
              </a:rPr>
              <a:t>class</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btn</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btn</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-danger</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 </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         </a:t>
            </a:r>
            <a:r>
              <a:rPr kumimoji="0" lang="en-US" sz="2400" b="0" i="1" u="none" strike="noStrike" kern="1200" cap="none" spc="0" normalizeH="0" baseline="0" noProof="0" dirty="0">
                <a:ln>
                  <a:noFill/>
                </a:ln>
                <a:solidFill>
                  <a:srgbClr val="8190A0"/>
                </a:solidFill>
                <a:effectLst/>
                <a:uLnTx/>
                <a:uFillTx/>
                <a:latin typeface="Consolas" panose="020B0609020204030204" pitchFamily="49" charset="0"/>
                <a:ea typeface="DejaVu Sans"/>
                <a:cs typeface="DejaVu Sans"/>
              </a:rPr>
              <a:t>onclick</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return</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confirm</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Yakin </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diHapus</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Delete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&lt;/</a:t>
            </a: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button</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&gt;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&lt;</a:t>
            </a: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form</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&gt;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p:txBody>
      </p:sp>
    </p:spTree>
    <p:extLst>
      <p:ext uri="{BB962C8B-B14F-4D97-AF65-F5344CB8AC3E}">
        <p14:creationId xmlns:p14="http://schemas.microsoft.com/office/powerpoint/2010/main" val="404064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Buku</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-Show</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 name="Rectangle 2">
            <a:extLst>
              <a:ext uri="{FF2B5EF4-FFF2-40B4-BE49-F238E27FC236}">
                <a16:creationId xmlns:a16="http://schemas.microsoft.com/office/drawing/2014/main" id="{2AE64493-5F2B-451E-B3CC-761B5E150781}"/>
              </a:ext>
            </a:extLst>
          </p:cNvPr>
          <p:cNvSpPr/>
          <p:nvPr/>
        </p:nvSpPr>
        <p:spPr>
          <a:xfrm>
            <a:off x="1571625" y="1656180"/>
            <a:ext cx="8829675" cy="56323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@extends</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layouts.index</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@section</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content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&lt;</a:t>
            </a: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div</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 </a:t>
            </a:r>
            <a:r>
              <a:rPr kumimoji="0" lang="en-US" sz="2400" b="0" i="1" u="none" strike="noStrike" kern="1200" cap="none" spc="0" normalizeH="0" baseline="0" noProof="0" dirty="0">
                <a:ln>
                  <a:noFill/>
                </a:ln>
                <a:solidFill>
                  <a:srgbClr val="8190A0"/>
                </a:solidFill>
                <a:effectLst/>
                <a:uLnTx/>
                <a:uFillTx/>
                <a:latin typeface="Consolas" panose="020B0609020204030204" pitchFamily="49" charset="0"/>
                <a:ea typeface="DejaVu Sans"/>
                <a:cs typeface="DejaVu Sans"/>
              </a:rPr>
              <a:t>class</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jumbotron</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&lt;</a:t>
            </a: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h3</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Data </a:t>
            </a:r>
            <a:r>
              <a:rPr kumimoji="0" lang="en-US" sz="2400" b="0" i="0" u="none" strike="noStrike" kern="1200" cap="none" spc="0" normalizeH="0" baseline="0" noProof="0" dirty="0" err="1">
                <a:ln>
                  <a:noFill/>
                </a:ln>
                <a:solidFill>
                  <a:srgbClr val="333333"/>
                </a:solidFill>
                <a:effectLst/>
                <a:uLnTx/>
                <a:uFillTx/>
                <a:latin typeface="Consolas" panose="020B0609020204030204" pitchFamily="49" charset="0"/>
                <a:ea typeface="DejaVu Sans"/>
                <a:cs typeface="DejaVu Sans"/>
              </a:rPr>
              <a:t>Buku</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&lt;/</a:t>
            </a: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h3</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&gt;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@foreach</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data</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as</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row</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ISBN : </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row</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isbn</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&lt;</a:t>
            </a:r>
            <a:r>
              <a:rPr kumimoji="0" lang="en-US" sz="2400" b="0" i="0" u="none" strike="noStrike" kern="1200" cap="none" spc="0" normalizeH="0" baseline="0" noProof="0" dirty="0" err="1">
                <a:ln>
                  <a:noFill/>
                </a:ln>
                <a:solidFill>
                  <a:srgbClr val="4B69C6"/>
                </a:solidFill>
                <a:effectLst/>
                <a:uLnTx/>
                <a:uFillTx/>
                <a:latin typeface="Consolas" panose="020B0609020204030204" pitchFamily="49" charset="0"/>
                <a:ea typeface="DejaVu Sans"/>
                <a:cs typeface="DejaVu Sans"/>
              </a:rPr>
              <a:t>br</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err="1">
                <a:ln>
                  <a:noFill/>
                </a:ln>
                <a:solidFill>
                  <a:srgbClr val="333333"/>
                </a:solidFill>
                <a:effectLst/>
                <a:uLnTx/>
                <a:uFillTx/>
                <a:latin typeface="Consolas" panose="020B0609020204030204" pitchFamily="49" charset="0"/>
                <a:ea typeface="DejaVu Sans"/>
                <a:cs typeface="DejaVu Sans"/>
              </a:rPr>
              <a:t>Judul</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err="1">
                <a:ln>
                  <a:noFill/>
                </a:ln>
                <a:solidFill>
                  <a:srgbClr val="333333"/>
                </a:solidFill>
                <a:effectLst/>
                <a:uLnTx/>
                <a:uFillTx/>
                <a:latin typeface="Consolas" panose="020B0609020204030204" pitchFamily="49" charset="0"/>
                <a:ea typeface="DejaVu Sans"/>
                <a:cs typeface="DejaVu Sans"/>
              </a:rPr>
              <a:t>Buku</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 </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row</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judul</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&lt;</a:t>
            </a:r>
            <a:r>
              <a:rPr kumimoji="0" lang="en-US" sz="2400" b="0" i="0" u="none" strike="noStrike" kern="1200" cap="none" spc="0" normalizeH="0" baseline="0" noProof="0" dirty="0" err="1">
                <a:ln>
                  <a:noFill/>
                </a:ln>
                <a:solidFill>
                  <a:srgbClr val="4B69C6"/>
                </a:solidFill>
                <a:effectLst/>
                <a:uLnTx/>
                <a:uFillTx/>
                <a:latin typeface="Consolas" panose="020B0609020204030204" pitchFamily="49" charset="0"/>
                <a:ea typeface="DejaVu Sans"/>
                <a:cs typeface="DejaVu Sans"/>
              </a:rPr>
              <a:t>br</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err="1">
                <a:ln>
                  <a:noFill/>
                </a:ln>
                <a:solidFill>
                  <a:srgbClr val="333333"/>
                </a:solidFill>
                <a:effectLst/>
                <a:uLnTx/>
                <a:uFillTx/>
                <a:latin typeface="Consolas" panose="020B0609020204030204" pitchFamily="49" charset="0"/>
                <a:ea typeface="DejaVu Sans"/>
                <a:cs typeface="DejaVu Sans"/>
              </a:rPr>
              <a:t>Tahun</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err="1">
                <a:ln>
                  <a:noFill/>
                </a:ln>
                <a:solidFill>
                  <a:srgbClr val="333333"/>
                </a:solidFill>
                <a:effectLst/>
                <a:uLnTx/>
                <a:uFillTx/>
                <a:latin typeface="Consolas" panose="020B0609020204030204" pitchFamily="49" charset="0"/>
                <a:ea typeface="DejaVu Sans"/>
                <a:cs typeface="DejaVu Sans"/>
              </a:rPr>
              <a:t>Cetak</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 </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row</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tahun_cetak</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&lt;</a:t>
            </a:r>
            <a:r>
              <a:rPr kumimoji="0" lang="en-US" sz="2400" b="0" i="0" u="none" strike="noStrike" kern="1200" cap="none" spc="0" normalizeH="0" baseline="0" noProof="0" dirty="0" err="1">
                <a:ln>
                  <a:noFill/>
                </a:ln>
                <a:solidFill>
                  <a:srgbClr val="4B69C6"/>
                </a:solidFill>
                <a:effectLst/>
                <a:uLnTx/>
                <a:uFillTx/>
                <a:latin typeface="Consolas" panose="020B0609020204030204" pitchFamily="49" charset="0"/>
                <a:ea typeface="DejaVu Sans"/>
                <a:cs typeface="DejaVu Sans"/>
              </a:rPr>
              <a:t>br</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Stok </a:t>
            </a:r>
            <a:r>
              <a:rPr kumimoji="0" lang="en-US" sz="2400" b="0" i="0" u="none" strike="noStrike" kern="1200" cap="none" spc="0" normalizeH="0" baseline="0" noProof="0" dirty="0" err="1">
                <a:ln>
                  <a:noFill/>
                </a:ln>
                <a:solidFill>
                  <a:srgbClr val="333333"/>
                </a:solidFill>
                <a:effectLst/>
                <a:uLnTx/>
                <a:uFillTx/>
                <a:latin typeface="Consolas" panose="020B0609020204030204" pitchFamily="49" charset="0"/>
                <a:ea typeface="DejaVu Sans"/>
                <a:cs typeface="DejaVu Sans"/>
              </a:rPr>
              <a:t>Buku</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 </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row</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stok</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&lt;</a:t>
            </a:r>
            <a:r>
              <a:rPr kumimoji="0" lang="en-US" sz="2400" b="0" i="0" u="none" strike="noStrike" kern="1200" cap="none" spc="0" normalizeH="0" baseline="0" noProof="0" dirty="0" err="1">
                <a:ln>
                  <a:noFill/>
                </a:ln>
                <a:solidFill>
                  <a:srgbClr val="4B69C6"/>
                </a:solidFill>
                <a:effectLst/>
                <a:uLnTx/>
                <a:uFillTx/>
                <a:latin typeface="Consolas" panose="020B0609020204030204" pitchFamily="49" charset="0"/>
                <a:ea typeface="DejaVu Sans"/>
                <a:cs typeface="DejaVu Sans"/>
              </a:rPr>
              <a:t>br</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err="1">
                <a:ln>
                  <a:noFill/>
                </a:ln>
                <a:solidFill>
                  <a:srgbClr val="333333"/>
                </a:solidFill>
                <a:effectLst/>
                <a:uLnTx/>
                <a:uFillTx/>
                <a:latin typeface="Consolas" panose="020B0609020204030204" pitchFamily="49" charset="0"/>
                <a:ea typeface="DejaVu Sans"/>
                <a:cs typeface="DejaVu Sans"/>
              </a:rPr>
              <a:t>Penerbit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 </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row</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pen</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&lt;</a:t>
            </a:r>
            <a:r>
              <a:rPr kumimoji="0" lang="en-US" sz="2400" b="0" i="0" u="none" strike="noStrike" kern="1200" cap="none" spc="0" normalizeH="0" baseline="0" noProof="0" dirty="0" err="1">
                <a:ln>
                  <a:noFill/>
                </a:ln>
                <a:solidFill>
                  <a:srgbClr val="4B69C6"/>
                </a:solidFill>
                <a:effectLst/>
                <a:uLnTx/>
                <a:uFillTx/>
                <a:latin typeface="Consolas" panose="020B0609020204030204" pitchFamily="49" charset="0"/>
                <a:ea typeface="DejaVu Sans"/>
                <a:cs typeface="DejaVu Sans"/>
              </a:rPr>
              <a:t>br</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err="1">
                <a:ln>
                  <a:noFill/>
                </a:ln>
                <a:solidFill>
                  <a:srgbClr val="333333"/>
                </a:solidFill>
                <a:effectLst/>
                <a:uLnTx/>
                <a:uFillTx/>
                <a:latin typeface="Consolas" panose="020B0609020204030204" pitchFamily="49" charset="0"/>
                <a:ea typeface="DejaVu Sans"/>
                <a:cs typeface="DejaVu Sans"/>
              </a:rPr>
              <a:t>Pengarang</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 </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row</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nama</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&lt;</a:t>
            </a:r>
            <a:r>
              <a:rPr kumimoji="0" lang="en-US" sz="2400" b="0" i="0" u="none" strike="noStrike" kern="1200" cap="none" spc="0" normalizeH="0" baseline="0" noProof="0" dirty="0" err="1">
                <a:ln>
                  <a:noFill/>
                </a:ln>
                <a:solidFill>
                  <a:srgbClr val="4B69C6"/>
                </a:solidFill>
                <a:effectLst/>
                <a:uLnTx/>
                <a:uFillTx/>
                <a:latin typeface="Consolas" panose="020B0609020204030204" pitchFamily="49" charset="0"/>
                <a:ea typeface="DejaVu Sans"/>
                <a:cs typeface="DejaVu Sans"/>
              </a:rPr>
              <a:t>br</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err="1">
                <a:ln>
                  <a:noFill/>
                </a:ln>
                <a:solidFill>
                  <a:srgbClr val="333333"/>
                </a:solidFill>
                <a:effectLst/>
                <a:uLnTx/>
                <a:uFillTx/>
                <a:latin typeface="Consolas" panose="020B0609020204030204" pitchFamily="49" charset="0"/>
                <a:ea typeface="DejaVu Sans"/>
                <a:cs typeface="DejaVu Sans"/>
              </a:rPr>
              <a:t>Kategori</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 </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row</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kat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B69C6"/>
                </a:solidFill>
                <a:effectLst/>
                <a:uLnTx/>
                <a:uFillTx/>
                <a:latin typeface="Consolas" panose="020B0609020204030204" pitchFamily="49" charset="0"/>
                <a:ea typeface="DejaVu Sans"/>
                <a:cs typeface="DejaVu Sans"/>
              </a:rPr>
              <a:t>endforeach</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&lt;/</a:t>
            </a: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div</a:t>
            </a:r>
            <a:r>
              <a:rPr kumimoji="0" lang="en-US" sz="2400" b="0" i="0" u="none" strike="noStrike" kern="1200" cap="none" spc="0" normalizeH="0" baseline="0" noProof="0" dirty="0">
                <a:ln>
                  <a:noFill/>
                </a:ln>
                <a:solidFill>
                  <a:srgbClr val="91B3E0"/>
                </a:solidFill>
                <a:effectLst/>
                <a:uLnTx/>
                <a:uFillTx/>
                <a:latin typeface="Consolas" panose="020B0609020204030204" pitchFamily="49" charset="0"/>
                <a:ea typeface="DejaVu Sans"/>
                <a:cs typeface="DejaVu Sans"/>
              </a:rPr>
              <a:t>&gt;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B69C6"/>
                </a:solidFill>
                <a:effectLst/>
                <a:uLnTx/>
                <a:uFillTx/>
                <a:latin typeface="Consolas" panose="020B0609020204030204" pitchFamily="49" charset="0"/>
                <a:ea typeface="DejaVu Sans"/>
                <a:cs typeface="DejaVu Sans"/>
              </a:rPr>
              <a:t>endsection</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p:txBody>
      </p:sp>
    </p:spTree>
    <p:extLst>
      <p:ext uri="{BB962C8B-B14F-4D97-AF65-F5344CB8AC3E}">
        <p14:creationId xmlns:p14="http://schemas.microsoft.com/office/powerpoint/2010/main" val="2694195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Buku</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-Form(1)</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101B2C19-75B1-4C50-A745-55996E49B99A}"/>
              </a:ext>
            </a:extLst>
          </p:cNvPr>
          <p:cNvSpPr/>
          <p:nvPr/>
        </p:nvSpPr>
        <p:spPr>
          <a:xfrm>
            <a:off x="247291" y="1558032"/>
            <a:ext cx="11503741" cy="6001643"/>
          </a:xfrm>
          <a:prstGeom prst="rect">
            <a:avLst/>
          </a:prstGeom>
        </p:spPr>
        <p:txBody>
          <a:bodyPr wrap="square">
            <a:spAutoFit/>
          </a:bodyPr>
          <a:lstStyle/>
          <a:p>
            <a:r>
              <a:rPr lang="en-US" sz="2400" dirty="0">
                <a:solidFill>
                  <a:srgbClr val="4B69C6"/>
                </a:solidFill>
                <a:latin typeface="Consolas" panose="020B0609020204030204" pitchFamily="49" charset="0"/>
              </a:rPr>
              <a:t>@extends</a:t>
            </a:r>
            <a:r>
              <a:rPr lang="en-US" sz="2400" dirty="0">
                <a:solidFill>
                  <a:srgbClr val="333333"/>
                </a:solidFill>
                <a:latin typeface="Consolas" panose="020B0609020204030204" pitchFamily="49" charset="0"/>
              </a:rPr>
              <a:t>(</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layouts.index</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a:t>
            </a:r>
          </a:p>
          <a:p>
            <a:r>
              <a:rPr lang="en-US" sz="2400" dirty="0">
                <a:solidFill>
                  <a:srgbClr val="4B69C6"/>
                </a:solidFill>
                <a:latin typeface="Consolas" panose="020B0609020204030204" pitchFamily="49" charset="0"/>
              </a:rPr>
              <a:t>@section</a:t>
            </a:r>
            <a:r>
              <a:rPr lang="en-US" sz="2400" dirty="0">
                <a:solidFill>
                  <a:srgbClr val="333333"/>
                </a:solidFill>
                <a:latin typeface="Consolas" panose="020B0609020204030204" pitchFamily="49" charset="0"/>
              </a:rPr>
              <a:t>(</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content</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a:t>
            </a:r>
          </a:p>
          <a:p>
            <a:r>
              <a:rPr lang="en-US" sz="2400" dirty="0">
                <a:solidFill>
                  <a:srgbClr val="777777"/>
                </a:solidFill>
                <a:latin typeface="Consolas" panose="020B0609020204030204" pitchFamily="49" charset="0"/>
              </a:rPr>
              <a:t>@php</a:t>
            </a:r>
            <a:endParaRPr lang="en-US" sz="2400" dirty="0">
              <a:solidFill>
                <a:srgbClr val="333333"/>
              </a:solidFill>
              <a:latin typeface="Consolas" panose="020B0609020204030204" pitchFamily="49" charset="0"/>
            </a:endParaRPr>
          </a:p>
          <a:p>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rs1</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a:solidFill>
                  <a:srgbClr val="9C5D27"/>
                </a:solidFill>
                <a:latin typeface="Consolas" panose="020B0609020204030204" pitchFamily="49" charset="0"/>
              </a:rPr>
              <a:t>App</a:t>
            </a:r>
            <a:r>
              <a:rPr lang="en-US" sz="2400">
                <a:solidFill>
                  <a:srgbClr val="333333"/>
                </a:solidFill>
                <a:latin typeface="Consolas" panose="020B0609020204030204" pitchFamily="49" charset="0"/>
              </a:rPr>
              <a:t>\Models\Penerbit</a:t>
            </a:r>
            <a:r>
              <a:rPr lang="en-US" sz="2400" dirty="0">
                <a:solidFill>
                  <a:srgbClr val="777777"/>
                </a:solidFill>
                <a:latin typeface="Consolas" panose="020B0609020204030204" pitchFamily="49" charset="0"/>
              </a:rPr>
              <a:t>::</a:t>
            </a:r>
            <a:r>
              <a:rPr lang="en-US" sz="2400" b="1" dirty="0">
                <a:solidFill>
                  <a:srgbClr val="AA3731"/>
                </a:solidFill>
                <a:latin typeface="Consolas" panose="020B0609020204030204" pitchFamily="49" charset="0"/>
              </a:rPr>
              <a:t>all</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rs2</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a:solidFill>
                  <a:srgbClr val="9C5D27"/>
                </a:solidFill>
                <a:latin typeface="Consolas" panose="020B0609020204030204" pitchFamily="49" charset="0"/>
              </a:rPr>
              <a:t>App</a:t>
            </a:r>
            <a:r>
              <a:rPr lang="en-US" sz="2400">
                <a:solidFill>
                  <a:srgbClr val="333333"/>
                </a:solidFill>
                <a:latin typeface="Consolas" panose="020B0609020204030204" pitchFamily="49" charset="0"/>
              </a:rPr>
              <a:t>\Models\Pengarang</a:t>
            </a:r>
            <a:r>
              <a:rPr lang="en-US" sz="2400" dirty="0">
                <a:solidFill>
                  <a:srgbClr val="777777"/>
                </a:solidFill>
                <a:latin typeface="Consolas" panose="020B0609020204030204" pitchFamily="49" charset="0"/>
              </a:rPr>
              <a:t>::</a:t>
            </a:r>
            <a:r>
              <a:rPr lang="en-US" sz="2400" b="1" dirty="0">
                <a:solidFill>
                  <a:srgbClr val="AA3731"/>
                </a:solidFill>
                <a:latin typeface="Consolas" panose="020B0609020204030204" pitchFamily="49" charset="0"/>
              </a:rPr>
              <a:t>all</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rs3</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a:solidFill>
                  <a:srgbClr val="9C5D27"/>
                </a:solidFill>
                <a:latin typeface="Consolas" panose="020B0609020204030204" pitchFamily="49" charset="0"/>
              </a:rPr>
              <a:t>App</a:t>
            </a:r>
            <a:r>
              <a:rPr lang="en-US" sz="2400">
                <a:solidFill>
                  <a:srgbClr val="333333"/>
                </a:solidFill>
                <a:latin typeface="Consolas" panose="020B0609020204030204" pitchFamily="49" charset="0"/>
              </a:rPr>
              <a:t>\Models\Kategori</a:t>
            </a:r>
            <a:r>
              <a:rPr lang="en-US" sz="2400" dirty="0">
                <a:solidFill>
                  <a:srgbClr val="777777"/>
                </a:solidFill>
                <a:latin typeface="Consolas" panose="020B0609020204030204" pitchFamily="49" charset="0"/>
              </a:rPr>
              <a:t>::</a:t>
            </a:r>
            <a:r>
              <a:rPr lang="en-US" sz="2400" b="1" dirty="0">
                <a:solidFill>
                  <a:srgbClr val="AA3731"/>
                </a:solidFill>
                <a:latin typeface="Consolas" panose="020B0609020204030204" pitchFamily="49" charset="0"/>
              </a:rPr>
              <a:t>all</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777777"/>
                </a:solidFill>
                <a:latin typeface="Consolas" panose="020B0609020204030204" pitchFamily="49" charset="0"/>
              </a:rPr>
              <a:t>@</a:t>
            </a:r>
            <a:r>
              <a:rPr lang="en-US" sz="2400" dirty="0" err="1">
                <a:solidFill>
                  <a:srgbClr val="777777"/>
                </a:solidFill>
                <a:latin typeface="Consolas" panose="020B0609020204030204" pitchFamily="49" charset="0"/>
              </a:rPr>
              <a:t>endphp</a:t>
            </a:r>
            <a:endParaRPr lang="en-US" sz="2400" dirty="0">
              <a:solidFill>
                <a:srgbClr val="333333"/>
              </a:solidFill>
              <a:latin typeface="Consolas" panose="020B0609020204030204" pitchFamily="49" charset="0"/>
            </a:endParaRPr>
          </a:p>
          <a:p>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h3</a:t>
            </a:r>
            <a:r>
              <a:rPr lang="en-US" sz="2400" dirty="0">
                <a:solidFill>
                  <a:srgbClr val="91B3E0"/>
                </a:solidFill>
                <a:latin typeface="Consolas" panose="020B0609020204030204" pitchFamily="49" charset="0"/>
              </a:rPr>
              <a:t>&gt;</a:t>
            </a:r>
            <a:r>
              <a:rPr lang="en-US" sz="2400" dirty="0">
                <a:solidFill>
                  <a:srgbClr val="333333"/>
                </a:solidFill>
                <a:latin typeface="Consolas" panose="020B0609020204030204" pitchFamily="49" charset="0"/>
              </a:rPr>
              <a:t>Form </a:t>
            </a:r>
            <a:r>
              <a:rPr lang="en-US" sz="2400" dirty="0" err="1">
                <a:solidFill>
                  <a:srgbClr val="333333"/>
                </a:solidFill>
                <a:latin typeface="Consolas" panose="020B0609020204030204" pitchFamily="49" charset="0"/>
              </a:rPr>
              <a:t>Buku</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h3</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form</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method</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POST</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action</a:t>
            </a:r>
            <a:r>
              <a:rPr lang="en-US" sz="2400" dirty="0">
                <a:solidFill>
                  <a:srgbClr val="777777"/>
                </a:solidFill>
                <a:latin typeface="Consolas" panose="020B0609020204030204" pitchFamily="49" charset="0"/>
              </a:rPr>
              <a:t>="</a:t>
            </a:r>
            <a:r>
              <a:rPr lang="en-US" sz="2400" b="1" dirty="0">
                <a:solidFill>
                  <a:srgbClr val="AA3731"/>
                </a:solidFill>
                <a:latin typeface="Consolas" panose="020B0609020204030204" pitchFamily="49" charset="0"/>
              </a:rPr>
              <a:t>{{</a:t>
            </a:r>
            <a:r>
              <a:rPr lang="en-US" sz="2400" dirty="0">
                <a:solidFill>
                  <a:srgbClr val="448C27"/>
                </a:solidFill>
                <a:latin typeface="Consolas" panose="020B0609020204030204" pitchFamily="49" charset="0"/>
              </a:rPr>
              <a:t> </a:t>
            </a:r>
            <a:r>
              <a:rPr lang="en-US" sz="2400" b="1" dirty="0">
                <a:solidFill>
                  <a:srgbClr val="AA3731"/>
                </a:solidFill>
                <a:latin typeface="Consolas" panose="020B0609020204030204" pitchFamily="49" charset="0"/>
              </a:rPr>
              <a:t>route</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buku.store</a:t>
            </a:r>
            <a:r>
              <a:rPr lang="en-US" sz="2400" dirty="0">
                <a:solidFill>
                  <a:srgbClr val="777777"/>
                </a:solidFill>
                <a:latin typeface="Consolas" panose="020B0609020204030204" pitchFamily="49" charset="0"/>
              </a:rPr>
              <a:t>')</a:t>
            </a:r>
            <a:r>
              <a:rPr lang="en-US" sz="2400" b="1" dirty="0">
                <a:solidFill>
                  <a:srgbClr val="AA3731"/>
                </a:solidFill>
                <a:latin typeface="Consolas" panose="020B0609020204030204" pitchFamily="49" charset="0"/>
              </a:rPr>
              <a:t>}}</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&gt;</a:t>
            </a:r>
            <a:endParaRPr lang="en-US" sz="2400" dirty="0">
              <a:solidFill>
                <a:srgbClr val="333333"/>
              </a:solidFill>
              <a:latin typeface="Consolas" panose="020B0609020204030204" pitchFamily="49" charset="0"/>
            </a:endParaRPr>
          </a:p>
          <a:p>
            <a:r>
              <a:rPr lang="en-US" sz="2400" dirty="0">
                <a:solidFill>
                  <a:srgbClr val="4B69C6"/>
                </a:solidFill>
                <a:latin typeface="Consolas" panose="020B0609020204030204" pitchFamily="49" charset="0"/>
              </a:rPr>
              <a:t>@</a:t>
            </a:r>
            <a:r>
              <a:rPr lang="en-US" sz="2400" dirty="0" err="1">
                <a:solidFill>
                  <a:srgbClr val="4B69C6"/>
                </a:solidFill>
                <a:latin typeface="Consolas" panose="020B0609020204030204" pitchFamily="49" charset="0"/>
              </a:rPr>
              <a:t>csrf</a:t>
            </a:r>
            <a:r>
              <a:rPr lang="en-US" sz="2400" dirty="0">
                <a:solidFill>
                  <a:srgbClr val="333333"/>
                </a:solidFill>
                <a:latin typeface="Consolas" panose="020B0609020204030204" pitchFamily="49" charset="0"/>
              </a:rPr>
              <a:t> </a:t>
            </a:r>
          </a:p>
          <a:p>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div</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class</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form-group row</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label</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class</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col-3 col-form-label</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&gt;</a:t>
            </a:r>
            <a:r>
              <a:rPr lang="en-US" sz="2400" dirty="0">
                <a:solidFill>
                  <a:srgbClr val="333333"/>
                </a:solidFill>
                <a:latin typeface="Consolas" panose="020B0609020204030204" pitchFamily="49" charset="0"/>
              </a:rPr>
              <a:t>ISBN</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label</a:t>
            </a:r>
            <a:r>
              <a:rPr lang="en-US" sz="2400" dirty="0">
                <a:solidFill>
                  <a:srgbClr val="91B3E0"/>
                </a:solidFill>
                <a:latin typeface="Consolas" panose="020B0609020204030204" pitchFamily="49" charset="0"/>
              </a:rPr>
              <a:t>&gt;</a:t>
            </a:r>
            <a:r>
              <a:rPr lang="en-US" sz="2400" dirty="0">
                <a:solidFill>
                  <a:srgbClr val="333333"/>
                </a:solidFill>
                <a:latin typeface="Consolas" panose="020B0609020204030204" pitchFamily="49" charset="0"/>
              </a:rPr>
              <a:t> </a:t>
            </a: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div</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class</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col-9</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input</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type</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text</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name</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isbn</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value</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class</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form-control</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div</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div</a:t>
            </a:r>
            <a:r>
              <a:rPr lang="en-US" sz="2400" dirty="0">
                <a:solidFill>
                  <a:srgbClr val="91B3E0"/>
                </a:solidFill>
                <a:latin typeface="Consolas" panose="020B0609020204030204" pitchFamily="49" charset="0"/>
              </a:rPr>
              <a:t>&gt;</a:t>
            </a:r>
            <a:r>
              <a:rPr lang="en-US" sz="24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46622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Buku</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-Form(2)</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 name="Rectangle 2">
            <a:extLst>
              <a:ext uri="{FF2B5EF4-FFF2-40B4-BE49-F238E27FC236}">
                <a16:creationId xmlns:a16="http://schemas.microsoft.com/office/drawing/2014/main" id="{B031C131-954D-4F0A-A157-92BFE52F77C3}"/>
              </a:ext>
            </a:extLst>
          </p:cNvPr>
          <p:cNvSpPr/>
          <p:nvPr/>
        </p:nvSpPr>
        <p:spPr>
          <a:xfrm>
            <a:off x="235974" y="2239673"/>
            <a:ext cx="11762351" cy="4154984"/>
          </a:xfrm>
          <a:prstGeom prst="rect">
            <a:avLst/>
          </a:prstGeom>
        </p:spPr>
        <p:txBody>
          <a:bodyPr wrap="square">
            <a:spAutoFit/>
          </a:bodyPr>
          <a:lstStyle/>
          <a:p>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div</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class</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form-group row</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label</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class</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col-3 col-form-label</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&gt;</a:t>
            </a:r>
            <a:r>
              <a:rPr lang="en-US" sz="2400" dirty="0" err="1">
                <a:solidFill>
                  <a:srgbClr val="333333"/>
                </a:solidFill>
                <a:latin typeface="Consolas" panose="020B0609020204030204" pitchFamily="49" charset="0"/>
              </a:rPr>
              <a:t>Penerbit</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label</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div</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class</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col-9</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select</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name</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penerbit</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class</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form-control</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option</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value</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&gt;</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Pilih</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Penerbit</a:t>
            </a:r>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option</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4B69C6"/>
                </a:solidFill>
                <a:latin typeface="Consolas" panose="020B0609020204030204" pitchFamily="49" charset="0"/>
              </a:rPr>
              <a:t>@foreach</a:t>
            </a:r>
            <a:r>
              <a:rPr lang="en-US" sz="2400" dirty="0">
                <a:solidFill>
                  <a:srgbClr val="333333"/>
                </a:solidFill>
                <a:latin typeface="Consolas" panose="020B0609020204030204" pitchFamily="49" charset="0"/>
              </a:rPr>
              <a:t>(</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rs1</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as</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pen</a:t>
            </a:r>
            <a:r>
              <a:rPr lang="en-US" sz="2400" dirty="0">
                <a:solidFill>
                  <a:srgbClr val="333333"/>
                </a:solidFill>
                <a:latin typeface="Consolas" panose="020B0609020204030204" pitchFamily="49" charset="0"/>
              </a:rPr>
              <a:t>)</a:t>
            </a: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option</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value</a:t>
            </a:r>
            <a:r>
              <a:rPr lang="en-US" sz="2400" dirty="0">
                <a:solidFill>
                  <a:srgbClr val="777777"/>
                </a:solidFill>
                <a:latin typeface="Consolas" panose="020B0609020204030204" pitchFamily="49" charset="0"/>
              </a:rPr>
              <a:t>="</a:t>
            </a:r>
            <a:r>
              <a:rPr lang="en-US" sz="2400" b="1" dirty="0">
                <a:solidFill>
                  <a:srgbClr val="AA3731"/>
                </a:solidFill>
                <a:latin typeface="Consolas" panose="020B0609020204030204" pitchFamily="49" charset="0"/>
              </a:rPr>
              <a:t>{{</a:t>
            </a:r>
            <a:r>
              <a:rPr lang="en-US" sz="2400" dirty="0">
                <a:solidFill>
                  <a:srgbClr val="448C27"/>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pen</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id</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 </a:t>
            </a:r>
            <a:r>
              <a:rPr lang="en-US" sz="2400" b="1" dirty="0">
                <a:solidFill>
                  <a:srgbClr val="AA3731"/>
                </a:solidFill>
                <a:latin typeface="Consolas" panose="020B0609020204030204" pitchFamily="49" charset="0"/>
              </a:rPr>
              <a:t>}}</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&gt;</a:t>
            </a:r>
            <a:r>
              <a:rPr lang="en-US" sz="2400" dirty="0">
                <a:solidFill>
                  <a:srgbClr val="333333"/>
                </a:solidFill>
                <a:latin typeface="Consolas" panose="020B0609020204030204" pitchFamily="49" charset="0"/>
              </a:rPr>
              <a:t> </a:t>
            </a:r>
            <a:r>
              <a:rPr lang="en-US" sz="2400" b="1" dirty="0">
                <a:solidFill>
                  <a:srgbClr val="AA3731"/>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pen</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nama</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b="1" dirty="0">
                <a:solidFill>
                  <a:srgbClr val="AA3731"/>
                </a:solidFill>
                <a:latin typeface="Consolas" panose="020B0609020204030204" pitchFamily="49" charset="0"/>
              </a:rPr>
              <a:t>}}</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option</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4B69C6"/>
                </a:solidFill>
                <a:latin typeface="Consolas" panose="020B0609020204030204" pitchFamily="49" charset="0"/>
              </a:rPr>
              <a:t>@</a:t>
            </a:r>
            <a:r>
              <a:rPr lang="en-US" sz="2400" dirty="0" err="1">
                <a:solidFill>
                  <a:srgbClr val="4B69C6"/>
                </a:solidFill>
                <a:latin typeface="Consolas" panose="020B0609020204030204" pitchFamily="49" charset="0"/>
              </a:rPr>
              <a:t>endforeach</a:t>
            </a:r>
            <a:r>
              <a:rPr lang="en-US" sz="2400" dirty="0">
                <a:solidFill>
                  <a:srgbClr val="333333"/>
                </a:solidFill>
                <a:latin typeface="Consolas" panose="020B0609020204030204" pitchFamily="49" charset="0"/>
              </a:rPr>
              <a:t>  </a:t>
            </a: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select</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div</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div</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271449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Buku-FormEdit</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(1)</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2DB5A7F3-2B7E-4904-8D57-4089E225EAC7}"/>
              </a:ext>
            </a:extLst>
          </p:cNvPr>
          <p:cNvSpPr/>
          <p:nvPr/>
        </p:nvSpPr>
        <p:spPr>
          <a:xfrm>
            <a:off x="600062" y="1680590"/>
            <a:ext cx="10798200" cy="5293757"/>
          </a:xfrm>
          <a:prstGeom prst="rect">
            <a:avLst/>
          </a:prstGeom>
        </p:spPr>
        <p:txBody>
          <a:bodyPr wrap="square">
            <a:spAutoFit/>
          </a:bodyPr>
          <a:lstStyle/>
          <a:p>
            <a:r>
              <a:rPr lang="en-US" sz="2000" dirty="0">
                <a:solidFill>
                  <a:srgbClr val="4B69C6"/>
                </a:solidFill>
                <a:latin typeface="Consolas" panose="020B0609020204030204" pitchFamily="49" charset="0"/>
              </a:rPr>
              <a:t>@extends</a:t>
            </a:r>
            <a:r>
              <a:rPr lang="en-US" sz="2000" dirty="0">
                <a:solidFill>
                  <a:srgbClr val="333333"/>
                </a:solidFill>
                <a:latin typeface="Consolas" panose="020B0609020204030204" pitchFamily="49" charset="0"/>
              </a:rPr>
              <a:t>(</a:t>
            </a:r>
            <a:r>
              <a:rPr lang="en-US" sz="2000" dirty="0">
                <a:solidFill>
                  <a:srgbClr val="777777"/>
                </a:solidFill>
                <a:latin typeface="Consolas" panose="020B0609020204030204" pitchFamily="49" charset="0"/>
              </a:rPr>
              <a:t>'</a:t>
            </a:r>
            <a:r>
              <a:rPr lang="en-US" sz="2000" dirty="0" err="1">
                <a:solidFill>
                  <a:srgbClr val="448C27"/>
                </a:solidFill>
                <a:latin typeface="Consolas" panose="020B0609020204030204" pitchFamily="49" charset="0"/>
              </a:rPr>
              <a:t>themes.index</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a:t>
            </a:r>
          </a:p>
          <a:p>
            <a:r>
              <a:rPr lang="en-US" sz="2000" dirty="0">
                <a:solidFill>
                  <a:srgbClr val="4B69C6"/>
                </a:solidFill>
                <a:latin typeface="Consolas" panose="020B0609020204030204" pitchFamily="49" charset="0"/>
              </a:rPr>
              <a:t>@section</a:t>
            </a:r>
            <a:r>
              <a:rPr lang="en-US" sz="2000" dirty="0">
                <a:solidFill>
                  <a:srgbClr val="333333"/>
                </a:solidFill>
                <a:latin typeface="Consolas" panose="020B0609020204030204" pitchFamily="49" charset="0"/>
              </a:rPr>
              <a:t>(</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content</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a:t>
            </a:r>
          </a:p>
          <a:p>
            <a:r>
              <a:rPr lang="en-US" sz="2000" dirty="0">
                <a:solidFill>
                  <a:srgbClr val="777777"/>
                </a:solidFill>
                <a:latin typeface="Consolas" panose="020B0609020204030204" pitchFamily="49" charset="0"/>
              </a:rPr>
              <a:t>@php</a:t>
            </a:r>
            <a:endParaRPr lang="en-US" sz="2000" dirty="0">
              <a:solidFill>
                <a:srgbClr val="333333"/>
              </a:solidFill>
              <a:latin typeface="Consolas" panose="020B0609020204030204" pitchFamily="49" charset="0"/>
            </a:endParaRPr>
          </a:p>
          <a:p>
            <a:r>
              <a:rPr lang="en-US" sz="2000" dirty="0">
                <a:solidFill>
                  <a:srgbClr val="777777"/>
                </a:solidFill>
                <a:latin typeface="Consolas" panose="020B0609020204030204" pitchFamily="49" charset="0"/>
              </a:rPr>
              <a:t>$</a:t>
            </a:r>
            <a:r>
              <a:rPr lang="en-US" sz="2000" dirty="0">
                <a:solidFill>
                  <a:srgbClr val="7A3E9D"/>
                </a:solidFill>
                <a:latin typeface="Consolas" panose="020B0609020204030204" pitchFamily="49" charset="0"/>
              </a:rPr>
              <a:t>rs1</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C5D27"/>
                </a:solidFill>
                <a:latin typeface="Consolas" panose="020B0609020204030204" pitchFamily="49" charset="0"/>
              </a:rPr>
              <a:t>App</a:t>
            </a:r>
            <a:r>
              <a:rPr lang="en-US" sz="2000" dirty="0">
                <a:solidFill>
                  <a:srgbClr val="333333"/>
                </a:solidFill>
                <a:latin typeface="Consolas" panose="020B0609020204030204" pitchFamily="49" charset="0"/>
              </a:rPr>
              <a:t>\</a:t>
            </a:r>
            <a:r>
              <a:rPr lang="en-US" sz="2000" dirty="0" err="1">
                <a:solidFill>
                  <a:srgbClr val="333333"/>
                </a:solidFill>
                <a:latin typeface="Consolas" panose="020B0609020204030204" pitchFamily="49" charset="0"/>
              </a:rPr>
              <a:t>Penerbit</a:t>
            </a:r>
            <a:r>
              <a:rPr lang="en-US" sz="2000" dirty="0">
                <a:solidFill>
                  <a:srgbClr val="777777"/>
                </a:solidFill>
                <a:latin typeface="Consolas" panose="020B0609020204030204" pitchFamily="49" charset="0"/>
              </a:rPr>
              <a:t>::</a:t>
            </a:r>
            <a:r>
              <a:rPr lang="en-US" sz="2000" b="1" dirty="0">
                <a:solidFill>
                  <a:srgbClr val="AA3731"/>
                </a:solidFill>
                <a:latin typeface="Consolas" panose="020B0609020204030204" pitchFamily="49" charset="0"/>
              </a:rPr>
              <a:t>all</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777777"/>
                </a:solidFill>
                <a:latin typeface="Consolas" panose="020B0609020204030204" pitchFamily="49" charset="0"/>
              </a:rPr>
              <a:t>$</a:t>
            </a:r>
            <a:r>
              <a:rPr lang="en-US" sz="2000" dirty="0">
                <a:solidFill>
                  <a:srgbClr val="7A3E9D"/>
                </a:solidFill>
                <a:latin typeface="Consolas" panose="020B0609020204030204" pitchFamily="49" charset="0"/>
              </a:rPr>
              <a:t>rs2</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C5D27"/>
                </a:solidFill>
                <a:latin typeface="Consolas" panose="020B0609020204030204" pitchFamily="49" charset="0"/>
              </a:rPr>
              <a:t>App</a:t>
            </a:r>
            <a:r>
              <a:rPr lang="en-US" sz="2000" dirty="0">
                <a:solidFill>
                  <a:srgbClr val="333333"/>
                </a:solidFill>
                <a:latin typeface="Consolas" panose="020B0609020204030204" pitchFamily="49" charset="0"/>
              </a:rPr>
              <a:t>\</a:t>
            </a:r>
            <a:r>
              <a:rPr lang="en-US" sz="2000" dirty="0" err="1">
                <a:solidFill>
                  <a:srgbClr val="333333"/>
                </a:solidFill>
                <a:latin typeface="Consolas" panose="020B0609020204030204" pitchFamily="49" charset="0"/>
              </a:rPr>
              <a:t>Pengarang</a:t>
            </a:r>
            <a:r>
              <a:rPr lang="en-US" sz="2000" dirty="0">
                <a:solidFill>
                  <a:srgbClr val="777777"/>
                </a:solidFill>
                <a:latin typeface="Consolas" panose="020B0609020204030204" pitchFamily="49" charset="0"/>
              </a:rPr>
              <a:t>::</a:t>
            </a:r>
            <a:r>
              <a:rPr lang="en-US" sz="2000" b="1" dirty="0">
                <a:solidFill>
                  <a:srgbClr val="AA3731"/>
                </a:solidFill>
                <a:latin typeface="Consolas" panose="020B0609020204030204" pitchFamily="49" charset="0"/>
              </a:rPr>
              <a:t>all</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777777"/>
                </a:solidFill>
                <a:latin typeface="Consolas" panose="020B0609020204030204" pitchFamily="49" charset="0"/>
              </a:rPr>
              <a:t>$</a:t>
            </a:r>
            <a:r>
              <a:rPr lang="en-US" sz="2000" dirty="0">
                <a:solidFill>
                  <a:srgbClr val="7A3E9D"/>
                </a:solidFill>
                <a:latin typeface="Consolas" panose="020B0609020204030204" pitchFamily="49" charset="0"/>
              </a:rPr>
              <a:t>rs3</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C5D27"/>
                </a:solidFill>
                <a:latin typeface="Consolas" panose="020B0609020204030204" pitchFamily="49" charset="0"/>
              </a:rPr>
              <a:t>App</a:t>
            </a:r>
            <a:r>
              <a:rPr lang="en-US" sz="2000" dirty="0">
                <a:solidFill>
                  <a:srgbClr val="333333"/>
                </a:solidFill>
                <a:latin typeface="Consolas" panose="020B0609020204030204" pitchFamily="49" charset="0"/>
              </a:rPr>
              <a:t>\</a:t>
            </a:r>
            <a:r>
              <a:rPr lang="en-US" sz="2000" dirty="0" err="1">
                <a:solidFill>
                  <a:srgbClr val="333333"/>
                </a:solidFill>
                <a:latin typeface="Consolas" panose="020B0609020204030204" pitchFamily="49" charset="0"/>
              </a:rPr>
              <a:t>Kategori</a:t>
            </a:r>
            <a:r>
              <a:rPr lang="en-US" sz="2000" dirty="0">
                <a:solidFill>
                  <a:srgbClr val="777777"/>
                </a:solidFill>
                <a:latin typeface="Consolas" panose="020B0609020204030204" pitchFamily="49" charset="0"/>
              </a:rPr>
              <a:t>::</a:t>
            </a:r>
            <a:r>
              <a:rPr lang="en-US" sz="2000" b="1" dirty="0">
                <a:solidFill>
                  <a:srgbClr val="AA3731"/>
                </a:solidFill>
                <a:latin typeface="Consolas" panose="020B0609020204030204" pitchFamily="49" charset="0"/>
              </a:rPr>
              <a:t>all</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777777"/>
                </a:solidFill>
                <a:latin typeface="Consolas" panose="020B0609020204030204" pitchFamily="49" charset="0"/>
              </a:rPr>
              <a:t>@</a:t>
            </a:r>
            <a:r>
              <a:rPr lang="en-US" sz="2000" dirty="0" err="1">
                <a:solidFill>
                  <a:srgbClr val="777777"/>
                </a:solidFill>
                <a:latin typeface="Consolas" panose="020B0609020204030204" pitchFamily="49" charset="0"/>
              </a:rPr>
              <a:t>endphp</a:t>
            </a:r>
            <a:endParaRPr lang="en-US" sz="2000" dirty="0">
              <a:solidFill>
                <a:srgbClr val="333333"/>
              </a:solidFill>
              <a:latin typeface="Consolas" panose="020B0609020204030204" pitchFamily="49" charset="0"/>
            </a:endParaRPr>
          </a:p>
          <a:p>
            <a:r>
              <a:rPr lang="en-US" sz="2000" dirty="0">
                <a:solidFill>
                  <a:srgbClr val="91B3E0"/>
                </a:solidFill>
                <a:latin typeface="Consolas" panose="020B0609020204030204" pitchFamily="49" charset="0"/>
              </a:rPr>
              <a:t>&lt;</a:t>
            </a:r>
            <a:r>
              <a:rPr lang="en-US" sz="2000" dirty="0">
                <a:solidFill>
                  <a:srgbClr val="4B69C6"/>
                </a:solidFill>
                <a:latin typeface="Consolas" panose="020B0609020204030204" pitchFamily="49" charset="0"/>
              </a:rPr>
              <a:t>h3</a:t>
            </a:r>
            <a:r>
              <a:rPr lang="en-US" sz="2000" dirty="0">
                <a:solidFill>
                  <a:srgbClr val="91B3E0"/>
                </a:solidFill>
                <a:latin typeface="Consolas" panose="020B0609020204030204" pitchFamily="49" charset="0"/>
              </a:rPr>
              <a:t>&gt;</a:t>
            </a:r>
            <a:r>
              <a:rPr lang="en-US" sz="2000" dirty="0">
                <a:solidFill>
                  <a:srgbClr val="333333"/>
                </a:solidFill>
                <a:latin typeface="Consolas" panose="020B0609020204030204" pitchFamily="49" charset="0"/>
              </a:rPr>
              <a:t>Form </a:t>
            </a:r>
            <a:r>
              <a:rPr lang="en-US" sz="2000" dirty="0" err="1">
                <a:solidFill>
                  <a:srgbClr val="333333"/>
                </a:solidFill>
                <a:latin typeface="Consolas" panose="020B0609020204030204" pitchFamily="49" charset="0"/>
              </a:rPr>
              <a:t>Buku</a:t>
            </a:r>
            <a:r>
              <a:rPr lang="en-US" sz="2000" dirty="0">
                <a:solidFill>
                  <a:srgbClr val="91B3E0"/>
                </a:solidFill>
                <a:latin typeface="Consolas" panose="020B0609020204030204" pitchFamily="49" charset="0"/>
              </a:rPr>
              <a:t>&lt;/</a:t>
            </a:r>
            <a:r>
              <a:rPr lang="en-US" sz="2000" dirty="0">
                <a:solidFill>
                  <a:srgbClr val="4B69C6"/>
                </a:solidFill>
                <a:latin typeface="Consolas" panose="020B0609020204030204" pitchFamily="49" charset="0"/>
              </a:rPr>
              <a:t>h3</a:t>
            </a:r>
            <a:r>
              <a:rPr lang="en-US" sz="2000" dirty="0">
                <a:solidFill>
                  <a:srgbClr val="91B3E0"/>
                </a:solidFill>
                <a:latin typeface="Consolas" panose="020B0609020204030204" pitchFamily="49" charset="0"/>
              </a:rPr>
              <a:t>&gt;</a:t>
            </a:r>
            <a:endParaRPr lang="en-US" sz="2000" dirty="0">
              <a:solidFill>
                <a:srgbClr val="333333"/>
              </a:solidFill>
              <a:latin typeface="Consolas" panose="020B0609020204030204" pitchFamily="49" charset="0"/>
            </a:endParaRPr>
          </a:p>
          <a:p>
            <a:r>
              <a:rPr lang="en-US" sz="2000" dirty="0">
                <a:solidFill>
                  <a:srgbClr val="4B69C6"/>
                </a:solidFill>
                <a:latin typeface="Consolas" panose="020B0609020204030204" pitchFamily="49" charset="0"/>
              </a:rPr>
              <a:t>@foreach </a:t>
            </a:r>
            <a:r>
              <a:rPr lang="en-US" sz="2000" dirty="0">
                <a:solidFill>
                  <a:srgbClr val="333333"/>
                </a:solidFill>
                <a:latin typeface="Consolas" panose="020B0609020204030204" pitchFamily="49" charset="0"/>
              </a:rPr>
              <a:t>(</a:t>
            </a:r>
            <a:r>
              <a:rPr lang="en-US" sz="2000" dirty="0">
                <a:solidFill>
                  <a:srgbClr val="777777"/>
                </a:solidFill>
                <a:latin typeface="Consolas" panose="020B0609020204030204" pitchFamily="49" charset="0"/>
              </a:rPr>
              <a:t>$</a:t>
            </a:r>
            <a:r>
              <a:rPr lang="en-US" sz="2000" dirty="0">
                <a:solidFill>
                  <a:srgbClr val="7A3E9D"/>
                </a:solidFill>
                <a:latin typeface="Consolas" panose="020B0609020204030204" pitchFamily="49" charset="0"/>
              </a:rPr>
              <a:t>data</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as</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err="1">
                <a:solidFill>
                  <a:srgbClr val="7A3E9D"/>
                </a:solidFill>
                <a:latin typeface="Consolas" panose="020B0609020204030204" pitchFamily="49" charset="0"/>
              </a:rPr>
              <a:t>datas</a:t>
            </a:r>
            <a:r>
              <a:rPr lang="en-US" sz="2000" dirty="0">
                <a:solidFill>
                  <a:srgbClr val="333333"/>
                </a:solidFill>
                <a:latin typeface="Consolas" panose="020B0609020204030204" pitchFamily="49" charset="0"/>
              </a:rPr>
              <a:t>)</a:t>
            </a:r>
          </a:p>
          <a:p>
            <a:r>
              <a:rPr lang="en-US" sz="2000" dirty="0">
                <a:solidFill>
                  <a:srgbClr val="91B3E0"/>
                </a:solidFill>
                <a:latin typeface="Consolas" panose="020B0609020204030204" pitchFamily="49" charset="0"/>
              </a:rPr>
              <a:t>&lt;</a:t>
            </a:r>
            <a:r>
              <a:rPr lang="en-US" sz="2000" dirty="0">
                <a:solidFill>
                  <a:srgbClr val="4B69C6"/>
                </a:solidFill>
                <a:latin typeface="Consolas" panose="020B0609020204030204" pitchFamily="49" charset="0"/>
              </a:rPr>
              <a:t>form</a:t>
            </a:r>
            <a:r>
              <a:rPr lang="en-US" sz="2000" dirty="0">
                <a:solidFill>
                  <a:srgbClr val="91B3E0"/>
                </a:solidFill>
                <a:latin typeface="Consolas" panose="020B0609020204030204" pitchFamily="49" charset="0"/>
              </a:rPr>
              <a:t> </a:t>
            </a:r>
            <a:r>
              <a:rPr lang="en-US" sz="2000" i="1" dirty="0">
                <a:solidFill>
                  <a:srgbClr val="8190A0"/>
                </a:solidFill>
                <a:latin typeface="Consolas" panose="020B0609020204030204" pitchFamily="49" charset="0"/>
              </a:rPr>
              <a:t>method</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POST</a:t>
            </a:r>
            <a:r>
              <a:rPr lang="en-US" sz="2000" dirty="0">
                <a:solidFill>
                  <a:srgbClr val="777777"/>
                </a:solidFill>
                <a:latin typeface="Consolas" panose="020B0609020204030204" pitchFamily="49" charset="0"/>
              </a:rPr>
              <a:t>"</a:t>
            </a:r>
            <a:r>
              <a:rPr lang="en-US" sz="2000" dirty="0">
                <a:solidFill>
                  <a:srgbClr val="91B3E0"/>
                </a:solidFill>
                <a:latin typeface="Consolas" panose="020B0609020204030204" pitchFamily="49" charset="0"/>
              </a:rPr>
              <a:t> </a:t>
            </a:r>
            <a:r>
              <a:rPr lang="en-US" sz="2000" i="1" dirty="0">
                <a:solidFill>
                  <a:srgbClr val="8190A0"/>
                </a:solidFill>
                <a:latin typeface="Consolas" panose="020B0609020204030204" pitchFamily="49" charset="0"/>
              </a:rPr>
              <a:t>action</a:t>
            </a:r>
            <a:r>
              <a:rPr lang="en-US" sz="2000" dirty="0">
                <a:solidFill>
                  <a:srgbClr val="777777"/>
                </a:solidFill>
                <a:latin typeface="Consolas" panose="020B0609020204030204" pitchFamily="49" charset="0"/>
              </a:rPr>
              <a:t>="</a:t>
            </a:r>
            <a:r>
              <a:rPr lang="en-US" sz="2000" b="1" dirty="0">
                <a:solidFill>
                  <a:srgbClr val="AA3731"/>
                </a:solidFill>
                <a:latin typeface="Consolas" panose="020B0609020204030204" pitchFamily="49" charset="0"/>
              </a:rPr>
              <a:t>{{</a:t>
            </a:r>
            <a:r>
              <a:rPr lang="en-US" sz="2000" dirty="0">
                <a:solidFill>
                  <a:srgbClr val="448C27"/>
                </a:solidFill>
                <a:latin typeface="Consolas" panose="020B0609020204030204" pitchFamily="49" charset="0"/>
              </a:rPr>
              <a:t> </a:t>
            </a:r>
            <a:r>
              <a:rPr lang="en-US" sz="2000" b="1" dirty="0">
                <a:solidFill>
                  <a:srgbClr val="AA3731"/>
                </a:solidFill>
                <a:latin typeface="Consolas" panose="020B0609020204030204" pitchFamily="49" charset="0"/>
              </a:rPr>
              <a:t>route</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buku.update</a:t>
            </a:r>
            <a:r>
              <a:rPr lang="en-US" sz="2000" dirty="0">
                <a:solidFill>
                  <a:srgbClr val="777777"/>
                </a:solidFill>
                <a:latin typeface="Consolas" panose="020B0609020204030204" pitchFamily="49" charset="0"/>
              </a:rPr>
              <a:t>',$</a:t>
            </a:r>
            <a:r>
              <a:rPr lang="en-US" sz="2000" dirty="0" err="1">
                <a:solidFill>
                  <a:srgbClr val="7A3E9D"/>
                </a:solidFill>
                <a:latin typeface="Consolas" panose="020B0609020204030204" pitchFamily="49" charset="0"/>
              </a:rPr>
              <a:t>datas</a:t>
            </a:r>
            <a:r>
              <a:rPr lang="en-US" sz="2000" dirty="0">
                <a:solidFill>
                  <a:srgbClr val="777777"/>
                </a:solidFill>
                <a:latin typeface="Consolas" panose="020B0609020204030204" pitchFamily="49" charset="0"/>
              </a:rPr>
              <a:t>-&gt;</a:t>
            </a:r>
            <a:r>
              <a:rPr lang="en-US" sz="2000" dirty="0">
                <a:solidFill>
                  <a:srgbClr val="7A3E9D"/>
                </a:solidFill>
                <a:latin typeface="Consolas" panose="020B0609020204030204" pitchFamily="49" charset="0"/>
              </a:rPr>
              <a:t>id</a:t>
            </a:r>
            <a:r>
              <a:rPr lang="en-US" sz="2000" dirty="0">
                <a:solidFill>
                  <a:srgbClr val="777777"/>
                </a:solidFill>
                <a:latin typeface="Consolas" panose="020B0609020204030204" pitchFamily="49" charset="0"/>
              </a:rPr>
              <a:t>)</a:t>
            </a:r>
            <a:r>
              <a:rPr lang="en-US" sz="2000" b="1" dirty="0">
                <a:solidFill>
                  <a:srgbClr val="AA3731"/>
                </a:solidFill>
                <a:latin typeface="Consolas" panose="020B0609020204030204" pitchFamily="49" charset="0"/>
              </a:rPr>
              <a:t>}}</a:t>
            </a:r>
            <a:r>
              <a:rPr lang="en-US" sz="2000" dirty="0">
                <a:solidFill>
                  <a:srgbClr val="777777"/>
                </a:solidFill>
                <a:latin typeface="Consolas" panose="020B0609020204030204" pitchFamily="49" charset="0"/>
              </a:rPr>
              <a:t>"</a:t>
            </a:r>
            <a:r>
              <a:rPr lang="en-US" sz="2000" dirty="0">
                <a:solidFill>
                  <a:srgbClr val="91B3E0"/>
                </a:solidFill>
                <a:latin typeface="Consolas" panose="020B0609020204030204" pitchFamily="49" charset="0"/>
              </a:rPr>
              <a:t> &gt;</a:t>
            </a:r>
            <a:endParaRPr lang="en-US" sz="2000" dirty="0">
              <a:solidFill>
                <a:srgbClr val="333333"/>
              </a:solidFill>
              <a:latin typeface="Consolas" panose="020B0609020204030204" pitchFamily="49" charset="0"/>
            </a:endParaRPr>
          </a:p>
          <a:p>
            <a:r>
              <a:rPr lang="en-US" sz="2000" b="1" dirty="0">
                <a:solidFill>
                  <a:srgbClr val="AA3731"/>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b="1" dirty="0" err="1">
                <a:solidFill>
                  <a:srgbClr val="AA3731"/>
                </a:solidFill>
                <a:latin typeface="Consolas" panose="020B0609020204030204" pitchFamily="49" charset="0"/>
              </a:rPr>
              <a:t>csrf_field</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b="1" dirty="0">
                <a:solidFill>
                  <a:srgbClr val="AA3731"/>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b="1" dirty="0">
                <a:solidFill>
                  <a:srgbClr val="AA3731"/>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b="1" dirty="0" err="1">
                <a:solidFill>
                  <a:srgbClr val="AA3731"/>
                </a:solidFill>
                <a:latin typeface="Consolas" panose="020B0609020204030204" pitchFamily="49" charset="0"/>
              </a:rPr>
              <a:t>method_field</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PUT</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b="1" dirty="0">
                <a:solidFill>
                  <a:srgbClr val="AA3731"/>
                </a:solidFill>
                <a:latin typeface="Consolas" panose="020B0609020204030204" pitchFamily="49" charset="0"/>
              </a:rPr>
              <a:t>}}</a:t>
            </a:r>
            <a:r>
              <a:rPr lang="en-US" sz="2000" dirty="0">
                <a:solidFill>
                  <a:srgbClr val="333333"/>
                </a:solidFill>
                <a:latin typeface="Consolas" panose="020B0609020204030204" pitchFamily="49" charset="0"/>
              </a:rPr>
              <a:t>  </a:t>
            </a:r>
          </a:p>
          <a:p>
            <a:r>
              <a:rPr lang="en-US" sz="2000" dirty="0">
                <a:solidFill>
                  <a:srgbClr val="333333"/>
                </a:solidFill>
                <a:latin typeface="Consolas" panose="020B0609020204030204" pitchFamily="49" charset="0"/>
              </a:rPr>
              <a:t>  </a:t>
            </a:r>
            <a:r>
              <a:rPr lang="en-US" sz="2000" dirty="0">
                <a:solidFill>
                  <a:srgbClr val="91B3E0"/>
                </a:solidFill>
                <a:latin typeface="Consolas" panose="020B0609020204030204" pitchFamily="49" charset="0"/>
              </a:rPr>
              <a:t>&lt;</a:t>
            </a:r>
            <a:r>
              <a:rPr lang="en-US" sz="2000" dirty="0">
                <a:solidFill>
                  <a:srgbClr val="4B69C6"/>
                </a:solidFill>
                <a:latin typeface="Consolas" panose="020B0609020204030204" pitchFamily="49" charset="0"/>
              </a:rPr>
              <a:t>div</a:t>
            </a:r>
            <a:r>
              <a:rPr lang="en-US" sz="2000" dirty="0">
                <a:solidFill>
                  <a:srgbClr val="91B3E0"/>
                </a:solidFill>
                <a:latin typeface="Consolas" panose="020B0609020204030204" pitchFamily="49" charset="0"/>
              </a:rPr>
              <a:t> </a:t>
            </a:r>
            <a:r>
              <a:rPr lang="en-US" sz="2000" i="1" dirty="0">
                <a:solidFill>
                  <a:srgbClr val="8190A0"/>
                </a:solidFill>
                <a:latin typeface="Consolas" panose="020B0609020204030204" pitchFamily="49" charset="0"/>
              </a:rPr>
              <a:t>class</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form-group</a:t>
            </a:r>
            <a:r>
              <a:rPr lang="en-US" sz="2000" dirty="0">
                <a:solidFill>
                  <a:srgbClr val="777777"/>
                </a:solidFill>
                <a:latin typeface="Consolas" panose="020B0609020204030204" pitchFamily="49" charset="0"/>
              </a:rPr>
              <a:t>"</a:t>
            </a:r>
            <a:r>
              <a:rPr lang="en-US" sz="2000" dirty="0">
                <a:solidFill>
                  <a:srgbClr val="91B3E0"/>
                </a:solidFill>
                <a:latin typeface="Consolas" panose="020B0609020204030204" pitchFamily="49" charset="0"/>
              </a:rPr>
              <a:t>&gt;</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91B3E0"/>
                </a:solidFill>
                <a:latin typeface="Consolas" panose="020B0609020204030204" pitchFamily="49" charset="0"/>
              </a:rPr>
              <a:t>&lt;</a:t>
            </a:r>
            <a:r>
              <a:rPr lang="en-US" sz="2000" dirty="0">
                <a:solidFill>
                  <a:srgbClr val="4B69C6"/>
                </a:solidFill>
                <a:latin typeface="Consolas" panose="020B0609020204030204" pitchFamily="49" charset="0"/>
              </a:rPr>
              <a:t>label</a:t>
            </a:r>
            <a:r>
              <a:rPr lang="en-US" sz="2000" dirty="0">
                <a:solidFill>
                  <a:srgbClr val="91B3E0"/>
                </a:solidFill>
                <a:latin typeface="Consolas" panose="020B0609020204030204" pitchFamily="49" charset="0"/>
              </a:rPr>
              <a:t>&gt;</a:t>
            </a:r>
            <a:r>
              <a:rPr lang="en-US" sz="2000" dirty="0">
                <a:solidFill>
                  <a:srgbClr val="333333"/>
                </a:solidFill>
                <a:latin typeface="Consolas" panose="020B0609020204030204" pitchFamily="49" charset="0"/>
              </a:rPr>
              <a:t>ISBN</a:t>
            </a:r>
            <a:r>
              <a:rPr lang="en-US" sz="2000" dirty="0">
                <a:solidFill>
                  <a:srgbClr val="91B3E0"/>
                </a:solidFill>
                <a:latin typeface="Consolas" panose="020B0609020204030204" pitchFamily="49" charset="0"/>
              </a:rPr>
              <a:t>&lt;/</a:t>
            </a:r>
            <a:r>
              <a:rPr lang="en-US" sz="2000" dirty="0">
                <a:solidFill>
                  <a:srgbClr val="4B69C6"/>
                </a:solidFill>
                <a:latin typeface="Consolas" panose="020B0609020204030204" pitchFamily="49" charset="0"/>
              </a:rPr>
              <a:t>label</a:t>
            </a:r>
            <a:r>
              <a:rPr lang="en-US" sz="2000" dirty="0">
                <a:solidFill>
                  <a:srgbClr val="91B3E0"/>
                </a:solidFill>
                <a:latin typeface="Consolas" panose="020B0609020204030204" pitchFamily="49" charset="0"/>
              </a:rPr>
              <a:t>&gt;</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91B3E0"/>
                </a:solidFill>
                <a:latin typeface="Consolas" panose="020B0609020204030204" pitchFamily="49" charset="0"/>
              </a:rPr>
              <a:t>&lt;</a:t>
            </a:r>
            <a:r>
              <a:rPr lang="en-US" sz="2000" dirty="0">
                <a:solidFill>
                  <a:srgbClr val="4B69C6"/>
                </a:solidFill>
                <a:latin typeface="Consolas" panose="020B0609020204030204" pitchFamily="49" charset="0"/>
              </a:rPr>
              <a:t>input</a:t>
            </a:r>
            <a:r>
              <a:rPr lang="en-US" sz="2000" dirty="0">
                <a:solidFill>
                  <a:srgbClr val="91B3E0"/>
                </a:solidFill>
                <a:latin typeface="Consolas" panose="020B0609020204030204" pitchFamily="49" charset="0"/>
              </a:rPr>
              <a:t> </a:t>
            </a:r>
            <a:r>
              <a:rPr lang="en-US" sz="2000" i="1" dirty="0">
                <a:solidFill>
                  <a:srgbClr val="8190A0"/>
                </a:solidFill>
                <a:latin typeface="Consolas" panose="020B0609020204030204" pitchFamily="49" charset="0"/>
              </a:rPr>
              <a:t>type</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text</a:t>
            </a:r>
            <a:r>
              <a:rPr lang="en-US" sz="2000" dirty="0">
                <a:solidFill>
                  <a:srgbClr val="777777"/>
                </a:solidFill>
                <a:latin typeface="Consolas" panose="020B0609020204030204" pitchFamily="49" charset="0"/>
              </a:rPr>
              <a:t>"</a:t>
            </a:r>
            <a:r>
              <a:rPr lang="en-US" sz="2000" dirty="0">
                <a:solidFill>
                  <a:srgbClr val="91B3E0"/>
                </a:solidFill>
                <a:latin typeface="Consolas" panose="020B0609020204030204" pitchFamily="49" charset="0"/>
              </a:rPr>
              <a:t> </a:t>
            </a:r>
            <a:r>
              <a:rPr lang="en-US" sz="2000" i="1" dirty="0">
                <a:solidFill>
                  <a:srgbClr val="8190A0"/>
                </a:solidFill>
                <a:latin typeface="Consolas" panose="020B0609020204030204" pitchFamily="49" charset="0"/>
              </a:rPr>
              <a:t>name</a:t>
            </a:r>
            <a:r>
              <a:rPr lang="en-US" sz="2000" dirty="0">
                <a:solidFill>
                  <a:srgbClr val="777777"/>
                </a:solidFill>
                <a:latin typeface="Consolas" panose="020B0609020204030204" pitchFamily="49" charset="0"/>
              </a:rPr>
              <a:t>="</a:t>
            </a:r>
            <a:r>
              <a:rPr lang="en-US" sz="2000" dirty="0" err="1">
                <a:solidFill>
                  <a:srgbClr val="448C27"/>
                </a:solidFill>
                <a:latin typeface="Consolas" panose="020B0609020204030204" pitchFamily="49" charset="0"/>
              </a:rPr>
              <a:t>isbn</a:t>
            </a:r>
            <a:r>
              <a:rPr lang="en-US" sz="2000" dirty="0">
                <a:solidFill>
                  <a:srgbClr val="777777"/>
                </a:solidFill>
                <a:latin typeface="Consolas" panose="020B0609020204030204" pitchFamily="49" charset="0"/>
              </a:rPr>
              <a:t>"</a:t>
            </a:r>
            <a:r>
              <a:rPr lang="en-US" sz="2000" dirty="0">
                <a:solidFill>
                  <a:srgbClr val="91B3E0"/>
                </a:solidFill>
                <a:latin typeface="Consolas" panose="020B0609020204030204" pitchFamily="49" charset="0"/>
              </a:rPr>
              <a:t> </a:t>
            </a:r>
            <a:r>
              <a:rPr lang="en-US" sz="2000" i="1" dirty="0">
                <a:solidFill>
                  <a:srgbClr val="8190A0"/>
                </a:solidFill>
                <a:latin typeface="Consolas" panose="020B0609020204030204" pitchFamily="49" charset="0"/>
              </a:rPr>
              <a:t>value</a:t>
            </a:r>
            <a:r>
              <a:rPr lang="en-US" sz="2000" dirty="0">
                <a:solidFill>
                  <a:srgbClr val="777777"/>
                </a:solidFill>
                <a:latin typeface="Consolas" panose="020B0609020204030204" pitchFamily="49" charset="0"/>
              </a:rPr>
              <a:t>="</a:t>
            </a:r>
            <a:r>
              <a:rPr lang="en-US" sz="2000" b="1" dirty="0">
                <a:solidFill>
                  <a:srgbClr val="AA3731"/>
                </a:solidFill>
                <a:latin typeface="Consolas" panose="020B0609020204030204" pitchFamily="49" charset="0"/>
              </a:rPr>
              <a:t>{{</a:t>
            </a:r>
            <a:r>
              <a:rPr lang="en-US" sz="2000" dirty="0">
                <a:solidFill>
                  <a:srgbClr val="448C27"/>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err="1">
                <a:solidFill>
                  <a:srgbClr val="7A3E9D"/>
                </a:solidFill>
                <a:latin typeface="Consolas" panose="020B0609020204030204" pitchFamily="49" charset="0"/>
              </a:rPr>
              <a:t>datas</a:t>
            </a:r>
            <a:r>
              <a:rPr lang="en-US" sz="2000" dirty="0">
                <a:solidFill>
                  <a:srgbClr val="777777"/>
                </a:solidFill>
                <a:latin typeface="Consolas" panose="020B0609020204030204" pitchFamily="49" charset="0"/>
              </a:rPr>
              <a:t>-&gt;</a:t>
            </a:r>
            <a:r>
              <a:rPr lang="en-US" sz="2000" dirty="0" err="1">
                <a:solidFill>
                  <a:srgbClr val="7A3E9D"/>
                </a:solidFill>
                <a:latin typeface="Consolas" panose="020B0609020204030204" pitchFamily="49" charset="0"/>
              </a:rPr>
              <a:t>isbn</a:t>
            </a:r>
            <a:r>
              <a:rPr lang="en-US" sz="2000" b="1" dirty="0">
                <a:solidFill>
                  <a:srgbClr val="AA3731"/>
                </a:solidFill>
                <a:latin typeface="Consolas" panose="020B0609020204030204" pitchFamily="49" charset="0"/>
              </a:rPr>
              <a:t>}}</a:t>
            </a:r>
            <a:r>
              <a:rPr lang="en-US" sz="2000" dirty="0">
                <a:solidFill>
                  <a:srgbClr val="777777"/>
                </a:solidFill>
                <a:latin typeface="Consolas" panose="020B0609020204030204" pitchFamily="49" charset="0"/>
              </a:rPr>
              <a:t>"</a:t>
            </a:r>
            <a:r>
              <a:rPr lang="en-US" sz="2000" dirty="0">
                <a:solidFill>
                  <a:srgbClr val="91B3E0"/>
                </a:solidFill>
                <a:latin typeface="Consolas" panose="020B0609020204030204" pitchFamily="49" charset="0"/>
              </a:rPr>
              <a:t> </a:t>
            </a:r>
            <a:endParaRPr lang="en-US" sz="2000" dirty="0">
              <a:solidFill>
                <a:srgbClr val="333333"/>
              </a:solidFill>
              <a:latin typeface="Consolas" panose="020B0609020204030204" pitchFamily="49" charset="0"/>
            </a:endParaRPr>
          </a:p>
          <a:p>
            <a:r>
              <a:rPr lang="en-US" sz="2000" dirty="0">
                <a:solidFill>
                  <a:srgbClr val="91B3E0"/>
                </a:solidFill>
                <a:latin typeface="Consolas" panose="020B0609020204030204" pitchFamily="49" charset="0"/>
              </a:rPr>
              <a:t>     </a:t>
            </a:r>
            <a:r>
              <a:rPr lang="en-US" sz="2000" i="1" dirty="0">
                <a:solidFill>
                  <a:srgbClr val="8190A0"/>
                </a:solidFill>
                <a:latin typeface="Consolas" panose="020B0609020204030204" pitchFamily="49" charset="0"/>
              </a:rPr>
              <a:t>class</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form-control</a:t>
            </a:r>
            <a:r>
              <a:rPr lang="en-US" sz="2000" dirty="0">
                <a:solidFill>
                  <a:srgbClr val="777777"/>
                </a:solidFill>
                <a:latin typeface="Consolas" panose="020B0609020204030204" pitchFamily="49" charset="0"/>
              </a:rPr>
              <a:t>"</a:t>
            </a:r>
            <a:r>
              <a:rPr lang="en-US" sz="2000" dirty="0">
                <a:solidFill>
                  <a:srgbClr val="91B3E0"/>
                </a:solidFill>
                <a:latin typeface="Consolas" panose="020B0609020204030204" pitchFamily="49" charset="0"/>
              </a:rPr>
              <a:t> </a:t>
            </a:r>
            <a:r>
              <a:rPr lang="en-US" sz="2000" i="1" dirty="0">
                <a:solidFill>
                  <a:srgbClr val="8190A0"/>
                </a:solidFill>
                <a:latin typeface="Consolas" panose="020B0609020204030204" pitchFamily="49" charset="0"/>
              </a:rPr>
              <a:t>placeholder</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Input ISBN</a:t>
            </a:r>
            <a:r>
              <a:rPr lang="en-US" sz="2000" dirty="0">
                <a:solidFill>
                  <a:srgbClr val="777777"/>
                </a:solidFill>
                <a:latin typeface="Consolas" panose="020B0609020204030204" pitchFamily="49" charset="0"/>
              </a:rPr>
              <a:t>"</a:t>
            </a:r>
            <a:r>
              <a:rPr lang="en-US" sz="2000" dirty="0">
                <a:solidFill>
                  <a:srgbClr val="91B3E0"/>
                </a:solidFill>
                <a:latin typeface="Consolas" panose="020B0609020204030204" pitchFamily="49" charset="0"/>
              </a:rPr>
              <a:t>/&gt;</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91B3E0"/>
                </a:solidFill>
                <a:latin typeface="Consolas" panose="020B0609020204030204" pitchFamily="49" charset="0"/>
              </a:rPr>
              <a:t>&lt;/</a:t>
            </a:r>
            <a:r>
              <a:rPr lang="en-US" sz="2000" dirty="0">
                <a:solidFill>
                  <a:srgbClr val="4B69C6"/>
                </a:solidFill>
                <a:latin typeface="Consolas" panose="020B0609020204030204" pitchFamily="49" charset="0"/>
              </a:rPr>
              <a:t>div</a:t>
            </a:r>
            <a:r>
              <a:rPr lang="en-US" sz="2000" dirty="0">
                <a:solidFill>
                  <a:srgbClr val="91B3E0"/>
                </a:solidFill>
                <a:latin typeface="Consolas" panose="020B0609020204030204" pitchFamily="49" charset="0"/>
              </a:rPr>
              <a:t>&gt;</a:t>
            </a:r>
            <a:endParaRPr lang="en-US"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257654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Buku-FormEdit</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(2)</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 name="Rectangle 2">
            <a:extLst>
              <a:ext uri="{FF2B5EF4-FFF2-40B4-BE49-F238E27FC236}">
                <a16:creationId xmlns:a16="http://schemas.microsoft.com/office/drawing/2014/main" id="{6AE791C9-02BC-4D44-A574-F83449D15057}"/>
              </a:ext>
            </a:extLst>
          </p:cNvPr>
          <p:cNvSpPr/>
          <p:nvPr/>
        </p:nvSpPr>
        <p:spPr>
          <a:xfrm>
            <a:off x="266577" y="1954446"/>
            <a:ext cx="11465170" cy="5262979"/>
          </a:xfrm>
          <a:prstGeom prst="rect">
            <a:avLst/>
          </a:prstGeom>
        </p:spPr>
        <p:txBody>
          <a:bodyPr wrap="square">
            <a:spAutoFit/>
          </a:bodyPr>
          <a:lstStyle/>
          <a:p>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div</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class</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form-group</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label</a:t>
            </a:r>
            <a:r>
              <a:rPr lang="en-US" sz="2400" dirty="0">
                <a:solidFill>
                  <a:srgbClr val="91B3E0"/>
                </a:solidFill>
                <a:latin typeface="Consolas" panose="020B0609020204030204" pitchFamily="49" charset="0"/>
              </a:rPr>
              <a:t>&gt;</a:t>
            </a:r>
            <a:r>
              <a:rPr lang="en-US" sz="2400" dirty="0" err="1">
                <a:solidFill>
                  <a:srgbClr val="333333"/>
                </a:solidFill>
                <a:latin typeface="Consolas" panose="020B0609020204030204" pitchFamily="49" charset="0"/>
              </a:rPr>
              <a:t>Penerbit</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label</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select</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name</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penerbit</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class</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form-control</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option</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value</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&gt;</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Pilih</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Penerbit</a:t>
            </a:r>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option</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4B69C6"/>
                </a:solidFill>
                <a:latin typeface="Consolas" panose="020B0609020204030204" pitchFamily="49" charset="0"/>
              </a:rPr>
              <a:t>@foreach</a:t>
            </a:r>
            <a:r>
              <a:rPr lang="en-US" sz="2400" dirty="0">
                <a:solidFill>
                  <a:srgbClr val="333333"/>
                </a:solidFill>
                <a:latin typeface="Consolas" panose="020B0609020204030204" pitchFamily="49" charset="0"/>
              </a:rPr>
              <a:t>(</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rs1</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as</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pen</a:t>
            </a:r>
            <a:r>
              <a:rPr lang="en-US" sz="2400" dirty="0">
                <a:solidFill>
                  <a:srgbClr val="333333"/>
                </a:solidFill>
                <a:latin typeface="Consolas" panose="020B0609020204030204" pitchFamily="49" charset="0"/>
              </a:rPr>
              <a:t>)</a:t>
            </a: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@php</a:t>
            </a:r>
            <a:r>
              <a:rPr lang="en-US" sz="2400" dirty="0">
                <a:solidFill>
                  <a:srgbClr val="333333"/>
                </a:solidFill>
                <a:latin typeface="Consolas" panose="020B0609020204030204" pitchFamily="49" charset="0"/>
              </a:rPr>
              <a:t>  </a:t>
            </a: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err="1">
                <a:solidFill>
                  <a:srgbClr val="7A3E9D"/>
                </a:solidFill>
                <a:latin typeface="Consolas" panose="020B0609020204030204" pitchFamily="49" charset="0"/>
              </a:rPr>
              <a:t>sel</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pen</a:t>
            </a:r>
            <a:r>
              <a:rPr lang="en-US" sz="2400" dirty="0">
                <a:solidFill>
                  <a:srgbClr val="777777"/>
                </a:solidFill>
                <a:latin typeface="Consolas" panose="020B0609020204030204" pitchFamily="49" charset="0"/>
              </a:rPr>
              <a:t>-&gt;</a:t>
            </a:r>
            <a:r>
              <a:rPr lang="en-US" sz="2400" dirty="0">
                <a:solidFill>
                  <a:srgbClr val="7A3E9D"/>
                </a:solidFill>
                <a:latin typeface="Consolas" panose="020B0609020204030204" pitchFamily="49" charset="0"/>
              </a:rPr>
              <a:t>id</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err="1">
                <a:solidFill>
                  <a:srgbClr val="7A3E9D"/>
                </a:solidFill>
                <a:latin typeface="Consolas" panose="020B0609020204030204" pitchFamily="49" charset="0"/>
              </a:rPr>
              <a:t>datas</a:t>
            </a:r>
            <a:r>
              <a:rPr lang="en-US" sz="2400" dirty="0">
                <a:solidFill>
                  <a:srgbClr val="777777"/>
                </a:solidFill>
                <a:latin typeface="Consolas" panose="020B0609020204030204" pitchFamily="49" charset="0"/>
              </a:rPr>
              <a:t>-&gt;</a:t>
            </a:r>
            <a:r>
              <a:rPr lang="en-US" sz="2400" dirty="0" err="1">
                <a:solidFill>
                  <a:srgbClr val="7A3E9D"/>
                </a:solidFill>
                <a:latin typeface="Consolas" panose="020B0609020204030204" pitchFamily="49" charset="0"/>
              </a:rPr>
              <a:t>idpenerbit</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 </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selected</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err="1">
                <a:solidFill>
                  <a:srgbClr val="777777"/>
                </a:solidFill>
                <a:latin typeface="Consolas" panose="020B0609020204030204" pitchFamily="49" charset="0"/>
              </a:rPr>
              <a:t>endphp</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option</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value</a:t>
            </a:r>
            <a:r>
              <a:rPr lang="en-US" sz="2400" dirty="0">
                <a:solidFill>
                  <a:srgbClr val="777777"/>
                </a:solidFill>
                <a:latin typeface="Consolas" panose="020B0609020204030204" pitchFamily="49" charset="0"/>
              </a:rPr>
              <a:t>="</a:t>
            </a:r>
            <a:r>
              <a:rPr lang="en-US" sz="2400" b="1" dirty="0">
                <a:solidFill>
                  <a:srgbClr val="AA3731"/>
                </a:solidFill>
                <a:latin typeface="Consolas" panose="020B0609020204030204" pitchFamily="49" charset="0"/>
              </a:rPr>
              <a:t>{{</a:t>
            </a:r>
            <a:r>
              <a:rPr lang="en-US" sz="2400" dirty="0">
                <a:solidFill>
                  <a:srgbClr val="448C27"/>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pen</a:t>
            </a:r>
            <a:r>
              <a:rPr lang="en-US" sz="2400" dirty="0">
                <a:solidFill>
                  <a:srgbClr val="777777"/>
                </a:solidFill>
                <a:latin typeface="Consolas" panose="020B0609020204030204" pitchFamily="49" charset="0"/>
              </a:rPr>
              <a:t>-&gt;</a:t>
            </a:r>
            <a:r>
              <a:rPr lang="en-US" sz="2400" dirty="0">
                <a:solidFill>
                  <a:srgbClr val="7A3E9D"/>
                </a:solidFill>
                <a:latin typeface="Consolas" panose="020B0609020204030204" pitchFamily="49" charset="0"/>
              </a:rPr>
              <a:t>id</a:t>
            </a:r>
            <a:r>
              <a:rPr lang="en-US" sz="2400" dirty="0">
                <a:solidFill>
                  <a:srgbClr val="448C27"/>
                </a:solidFill>
                <a:latin typeface="Consolas" panose="020B0609020204030204" pitchFamily="49" charset="0"/>
              </a:rPr>
              <a:t> </a:t>
            </a:r>
            <a:r>
              <a:rPr lang="en-US" sz="2400" b="1" dirty="0">
                <a:solidFill>
                  <a:srgbClr val="AA3731"/>
                </a:solidFill>
                <a:latin typeface="Consolas" panose="020B0609020204030204" pitchFamily="49" charset="0"/>
              </a:rPr>
              <a:t>}}</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a:t>
            </a:r>
            <a:r>
              <a:rPr lang="en-US" sz="2400" b="1" dirty="0">
                <a:solidFill>
                  <a:srgbClr val="AA3731"/>
                </a:solidFill>
                <a:latin typeface="Consolas" panose="020B0609020204030204" pitchFamily="49" charset="0"/>
              </a:rPr>
              <a:t>{{</a:t>
            </a:r>
            <a:r>
              <a:rPr lang="en-US" sz="2400" dirty="0">
                <a:solidFill>
                  <a:srgbClr val="91B3E0"/>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err="1">
                <a:solidFill>
                  <a:srgbClr val="7A3E9D"/>
                </a:solidFill>
                <a:latin typeface="Consolas" panose="020B0609020204030204" pitchFamily="49" charset="0"/>
              </a:rPr>
              <a:t>sel</a:t>
            </a:r>
            <a:r>
              <a:rPr lang="en-US" sz="2400" dirty="0">
                <a:solidFill>
                  <a:srgbClr val="91B3E0"/>
                </a:solidFill>
                <a:latin typeface="Consolas" panose="020B0609020204030204" pitchFamily="49" charset="0"/>
              </a:rPr>
              <a:t> </a:t>
            </a:r>
            <a:r>
              <a:rPr lang="en-US" sz="2400" b="1" dirty="0">
                <a:solidFill>
                  <a:srgbClr val="AA3731"/>
                </a:solidFill>
                <a:latin typeface="Consolas" panose="020B0609020204030204" pitchFamily="49" charset="0"/>
              </a:rPr>
              <a:t>}} </a:t>
            </a:r>
            <a:r>
              <a:rPr lang="en-US" sz="2400" dirty="0">
                <a:solidFill>
                  <a:srgbClr val="91B3E0"/>
                </a:solidFill>
                <a:latin typeface="Consolas" panose="020B0609020204030204" pitchFamily="49" charset="0"/>
              </a:rPr>
              <a:t>&gt;</a:t>
            </a:r>
          </a:p>
          <a:p>
            <a:r>
              <a:rPr lang="en-US" sz="2400" dirty="0">
                <a:solidFill>
                  <a:srgbClr val="91B3E0"/>
                </a:solidFill>
                <a:latin typeface="Consolas" panose="020B0609020204030204" pitchFamily="49" charset="0"/>
              </a:rPr>
              <a:t>		</a:t>
            </a:r>
            <a:r>
              <a:rPr lang="en-US" sz="2400" dirty="0">
                <a:solidFill>
                  <a:srgbClr val="333333"/>
                </a:solidFill>
                <a:latin typeface="Consolas" panose="020B0609020204030204" pitchFamily="49" charset="0"/>
              </a:rPr>
              <a:t> </a:t>
            </a:r>
            <a:r>
              <a:rPr lang="en-US" sz="2400" b="1" dirty="0">
                <a:solidFill>
                  <a:srgbClr val="AA3731"/>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pen</a:t>
            </a:r>
            <a:r>
              <a:rPr lang="en-US" sz="2400" dirty="0">
                <a:solidFill>
                  <a:srgbClr val="777777"/>
                </a:solidFill>
                <a:latin typeface="Consolas" panose="020B0609020204030204" pitchFamily="49" charset="0"/>
              </a:rPr>
              <a:t>-&gt;</a:t>
            </a:r>
            <a:r>
              <a:rPr lang="en-US" sz="2400" dirty="0" err="1">
                <a:solidFill>
                  <a:srgbClr val="7A3E9D"/>
                </a:solidFill>
                <a:latin typeface="Consolas" panose="020B0609020204030204" pitchFamily="49" charset="0"/>
              </a:rPr>
              <a:t>nama</a:t>
            </a:r>
            <a:r>
              <a:rPr lang="en-US" sz="2400" dirty="0">
                <a:solidFill>
                  <a:srgbClr val="333333"/>
                </a:solidFill>
                <a:latin typeface="Consolas" panose="020B0609020204030204" pitchFamily="49" charset="0"/>
              </a:rPr>
              <a:t> </a:t>
            </a:r>
            <a:r>
              <a:rPr lang="en-US" sz="2400" b="1" dirty="0">
                <a:solidFill>
                  <a:srgbClr val="AA3731"/>
                </a:solidFill>
                <a:latin typeface="Consolas" panose="020B0609020204030204" pitchFamily="49" charset="0"/>
              </a:rPr>
              <a:t>}}</a:t>
            </a:r>
            <a:r>
              <a:rPr lang="en-US" sz="2400" dirty="0">
                <a:solidFill>
                  <a:srgbClr val="333333"/>
                </a:solidFill>
                <a:latin typeface="Consolas" panose="020B0609020204030204" pitchFamily="49" charset="0"/>
              </a:rPr>
              <a:t> </a:t>
            </a: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option</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4B69C6"/>
                </a:solidFill>
                <a:latin typeface="Consolas" panose="020B0609020204030204" pitchFamily="49" charset="0"/>
              </a:rPr>
              <a:t>@</a:t>
            </a:r>
            <a:r>
              <a:rPr lang="en-US" sz="2400" dirty="0" err="1">
                <a:solidFill>
                  <a:srgbClr val="4B69C6"/>
                </a:solidFill>
                <a:latin typeface="Consolas" panose="020B0609020204030204" pitchFamily="49" charset="0"/>
              </a:rPr>
              <a:t>endforeach</a:t>
            </a:r>
            <a:r>
              <a:rPr lang="en-US" sz="2400" dirty="0">
                <a:solidFill>
                  <a:srgbClr val="333333"/>
                </a:solidFill>
                <a:latin typeface="Consolas" panose="020B0609020204030204" pitchFamily="49" charset="0"/>
              </a:rPr>
              <a:t>  </a:t>
            </a: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select</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div</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84501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Pengarang</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-Routes</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 name="Rectangle 3">
            <a:extLst>
              <a:ext uri="{FF2B5EF4-FFF2-40B4-BE49-F238E27FC236}">
                <a16:creationId xmlns:a16="http://schemas.microsoft.com/office/drawing/2014/main" id="{289CC387-4F12-4995-8828-7A0E622D4D31}"/>
              </a:ext>
            </a:extLst>
          </p:cNvPr>
          <p:cNvSpPr/>
          <p:nvPr/>
        </p:nvSpPr>
        <p:spPr>
          <a:xfrm>
            <a:off x="3425779" y="3197928"/>
            <a:ext cx="5146765" cy="181588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Route</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resource</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buku</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Buku</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Controller</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p:txBody>
      </p:sp>
    </p:spTree>
    <p:extLst>
      <p:ext uri="{BB962C8B-B14F-4D97-AF65-F5344CB8AC3E}">
        <p14:creationId xmlns:p14="http://schemas.microsoft.com/office/powerpoint/2010/main" val="1410545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Konsep MVC Laravel</a:t>
            </a:r>
            <a:endParaRPr lang="id-ID" sz="4400" b="0" strike="noStrike" spc="-1">
              <a:latin typeface="Arial"/>
            </a:endParaRPr>
          </a:p>
        </p:txBody>
      </p:sp>
      <p:pic>
        <p:nvPicPr>
          <p:cNvPr id="197" name="Picture 1"/>
          <p:cNvPicPr/>
          <p:nvPr/>
        </p:nvPicPr>
        <p:blipFill>
          <a:blip r:embed="rId3"/>
          <a:stretch/>
        </p:blipFill>
        <p:spPr>
          <a:xfrm>
            <a:off x="2535480" y="1794600"/>
            <a:ext cx="6927120" cy="4894560"/>
          </a:xfrm>
          <a:prstGeom prst="rect">
            <a:avLst/>
          </a:prstGeom>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Buku</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-View-Index</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4" name="Picture 3">
            <a:extLst>
              <a:ext uri="{FF2B5EF4-FFF2-40B4-BE49-F238E27FC236}">
                <a16:creationId xmlns:a16="http://schemas.microsoft.com/office/drawing/2014/main" id="{660253D3-0F17-47CD-9BC3-10D6F98CD7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62" y="3051008"/>
            <a:ext cx="10798200" cy="2670061"/>
          </a:xfrm>
          <a:prstGeom prst="rect">
            <a:avLst/>
          </a:prstGeom>
          <a:ln w="6350">
            <a:solidFill>
              <a:schemeClr val="tx1"/>
            </a:solidFill>
          </a:ln>
        </p:spPr>
      </p:pic>
    </p:spTree>
    <p:extLst>
      <p:ext uri="{BB962C8B-B14F-4D97-AF65-F5344CB8AC3E}">
        <p14:creationId xmlns:p14="http://schemas.microsoft.com/office/powerpoint/2010/main" val="3486097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Buku</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-View-Show</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4" name="Picture 3">
            <a:extLst>
              <a:ext uri="{FF2B5EF4-FFF2-40B4-BE49-F238E27FC236}">
                <a16:creationId xmlns:a16="http://schemas.microsoft.com/office/drawing/2014/main" id="{675D90A0-986C-4352-B01A-C43514293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3369" y="2412865"/>
            <a:ext cx="4951585" cy="3866045"/>
          </a:xfrm>
          <a:prstGeom prst="rect">
            <a:avLst/>
          </a:prstGeom>
          <a:ln w="6350">
            <a:solidFill>
              <a:schemeClr val="tx1"/>
            </a:solidFill>
          </a:ln>
        </p:spPr>
      </p:pic>
    </p:spTree>
    <p:extLst>
      <p:ext uri="{BB962C8B-B14F-4D97-AF65-F5344CB8AC3E}">
        <p14:creationId xmlns:p14="http://schemas.microsoft.com/office/powerpoint/2010/main" val="550256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Buku</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-View-Form</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2" name="Picture 1">
            <a:extLst>
              <a:ext uri="{FF2B5EF4-FFF2-40B4-BE49-F238E27FC236}">
                <a16:creationId xmlns:a16="http://schemas.microsoft.com/office/drawing/2014/main" id="{2A62B9C2-591B-4CA5-AF7D-227DB939785C}"/>
              </a:ext>
            </a:extLst>
          </p:cNvPr>
          <p:cNvPicPr>
            <a:picLocks noChangeAspect="1"/>
          </p:cNvPicPr>
          <p:nvPr/>
        </p:nvPicPr>
        <p:blipFill>
          <a:blip r:embed="rId3"/>
          <a:stretch>
            <a:fillRect/>
          </a:stretch>
        </p:blipFill>
        <p:spPr>
          <a:xfrm>
            <a:off x="1237773" y="1647491"/>
            <a:ext cx="9522777" cy="5090601"/>
          </a:xfrm>
          <a:prstGeom prst="rect">
            <a:avLst/>
          </a:prstGeom>
        </p:spPr>
      </p:pic>
    </p:spTree>
    <p:extLst>
      <p:ext uri="{BB962C8B-B14F-4D97-AF65-F5344CB8AC3E}">
        <p14:creationId xmlns:p14="http://schemas.microsoft.com/office/powerpoint/2010/main" val="12806941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Buku</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-View-</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Form_Edit</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3" name="Picture 2">
            <a:extLst>
              <a:ext uri="{FF2B5EF4-FFF2-40B4-BE49-F238E27FC236}">
                <a16:creationId xmlns:a16="http://schemas.microsoft.com/office/drawing/2014/main" id="{BA64DC11-93F9-40C9-9960-484576DD29B7}"/>
              </a:ext>
            </a:extLst>
          </p:cNvPr>
          <p:cNvPicPr>
            <a:picLocks noChangeAspect="1"/>
          </p:cNvPicPr>
          <p:nvPr/>
        </p:nvPicPr>
        <p:blipFill>
          <a:blip r:embed="rId3"/>
          <a:stretch>
            <a:fillRect/>
          </a:stretch>
        </p:blipFill>
        <p:spPr>
          <a:xfrm>
            <a:off x="600062" y="1927761"/>
            <a:ext cx="10798200" cy="4730948"/>
          </a:xfrm>
          <a:prstGeom prst="rect">
            <a:avLst/>
          </a:prstGeom>
          <a:ln w="6350">
            <a:solidFill>
              <a:schemeClr val="tx1"/>
            </a:solidFill>
          </a:ln>
        </p:spPr>
      </p:pic>
    </p:spTree>
    <p:extLst>
      <p:ext uri="{BB962C8B-B14F-4D97-AF65-F5344CB8AC3E}">
        <p14:creationId xmlns:p14="http://schemas.microsoft.com/office/powerpoint/2010/main" val="3135322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Referensi</a:t>
            </a:r>
            <a:endParaRPr lang="id-ID" sz="4400" b="0" strike="noStrike" spc="-1">
              <a:latin typeface="Arial"/>
            </a:endParaRPr>
          </a:p>
        </p:txBody>
      </p:sp>
      <p:sp>
        <p:nvSpPr>
          <p:cNvPr id="364"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sp>
        <p:nvSpPr>
          <p:cNvPr id="365" name="CustomShape 3"/>
          <p:cNvSpPr/>
          <p:nvPr/>
        </p:nvSpPr>
        <p:spPr>
          <a:xfrm>
            <a:off x="599040" y="2040840"/>
            <a:ext cx="10738800" cy="30917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32000" indent="-323280">
              <a:lnSpc>
                <a:spcPct val="100000"/>
              </a:lnSpc>
              <a:spcAft>
                <a:spcPts val="1406"/>
              </a:spcAft>
              <a:buClr>
                <a:srgbClr val="04617B"/>
              </a:buClr>
              <a:buSzPct val="45000"/>
              <a:buFont typeface="Wingdings" charset="2"/>
              <a:buChar char=""/>
            </a:pPr>
            <a:r>
              <a:rPr lang="id-ID" sz="3200" b="0" strike="noStrike" spc="-1" dirty="0">
                <a:solidFill>
                  <a:srgbClr val="000000"/>
                </a:solidFill>
                <a:latin typeface="Times New Roman"/>
                <a:ea typeface="DejaVu Sans"/>
              </a:rPr>
              <a:t>https://laravel.com/</a:t>
            </a:r>
            <a:endParaRPr lang="id-ID" sz="3200" b="0" strike="noStrike" spc="-1" dirty="0">
              <a:latin typeface="Arial"/>
            </a:endParaRPr>
          </a:p>
          <a:p>
            <a:pPr marL="432000" indent="-323280">
              <a:lnSpc>
                <a:spcPct val="100000"/>
              </a:lnSpc>
              <a:spcAft>
                <a:spcPts val="1406"/>
              </a:spcAft>
              <a:buClr>
                <a:srgbClr val="04617B"/>
              </a:buClr>
              <a:buSzPct val="45000"/>
              <a:buFont typeface="Wingdings" charset="2"/>
              <a:buChar char=""/>
            </a:pPr>
            <a:r>
              <a:rPr lang="id-ID" sz="3200" b="0" strike="noStrike" spc="-1" dirty="0">
                <a:solidFill>
                  <a:srgbClr val="000000"/>
                </a:solidFill>
                <a:latin typeface="Times New Roman"/>
                <a:ea typeface="DejaVu Sans"/>
              </a:rPr>
              <a:t>https://id-laravel.com/</a:t>
            </a:r>
            <a:endParaRPr lang="en-US" sz="3200" b="0" strike="noStrike" spc="-1" dirty="0">
              <a:solidFill>
                <a:srgbClr val="000000"/>
              </a:solidFill>
              <a:latin typeface="Times New Roman"/>
              <a:ea typeface="DejaVu Sans"/>
            </a:endParaRPr>
          </a:p>
          <a:p>
            <a:pPr marL="432000" indent="-323280">
              <a:lnSpc>
                <a:spcPct val="100000"/>
              </a:lnSpc>
              <a:spcAft>
                <a:spcPts val="1406"/>
              </a:spcAft>
              <a:buClr>
                <a:srgbClr val="04617B"/>
              </a:buClr>
              <a:buSzPct val="45000"/>
              <a:buFont typeface="Wingdings" charset="2"/>
              <a:buChar char=""/>
            </a:pPr>
            <a:r>
              <a:rPr lang="id-ID" sz="3200" spc="-1" dirty="0">
                <a:solidFill>
                  <a:srgbClr val="000000"/>
                </a:solidFill>
                <a:latin typeface="Times New Roman"/>
                <a:ea typeface="DejaVu Sans"/>
              </a:rPr>
              <a:t>https://itsolutionstuff.com/</a:t>
            </a:r>
          </a:p>
          <a:p>
            <a:pPr marL="432000" indent="-323280">
              <a:lnSpc>
                <a:spcPct val="100000"/>
              </a:lnSpc>
              <a:spcAft>
                <a:spcPts val="1406"/>
              </a:spcAft>
              <a:buClr>
                <a:srgbClr val="04617B"/>
              </a:buClr>
              <a:buSzPct val="45000"/>
              <a:buFont typeface="Wingdings" charset="2"/>
              <a:buChar char=""/>
            </a:pPr>
            <a:r>
              <a:rPr lang="id-ID" sz="3200" b="0" strike="noStrike" spc="-1" dirty="0">
                <a:solidFill>
                  <a:srgbClr val="000000"/>
                </a:solidFill>
                <a:latin typeface="Times New Roman"/>
                <a:ea typeface="DejaVu Sans"/>
              </a:rPr>
              <a:t>Laravel The PHP Framework For Web Artisan, Muhammad Azamuddin dan Hafid Mukhlasin</a:t>
            </a:r>
            <a:r>
              <a:rPr lang="id-ID" sz="3200" b="0" strike="noStrike" spc="-1">
                <a:solidFill>
                  <a:srgbClr val="000000"/>
                </a:solidFill>
                <a:latin typeface="Times New Roman"/>
                <a:ea typeface="DejaVu Sans"/>
              </a:rPr>
              <a:t>, 2018</a:t>
            </a:r>
            <a:endParaRPr lang="id-ID" sz="3200" b="0" strike="noStrike" spc="-1" dirty="0">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Buku</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Controller(index-1)</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70423448-0C79-4855-BC65-DAD4FC423CE5}"/>
              </a:ext>
            </a:extLst>
          </p:cNvPr>
          <p:cNvSpPr/>
          <p:nvPr/>
        </p:nvSpPr>
        <p:spPr>
          <a:xfrm>
            <a:off x="600062" y="1717706"/>
            <a:ext cx="11214113" cy="489364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&lt;?php</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namespace</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1"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App</a:t>
            </a:r>
            <a:r>
              <a:rPr kumimoji="0" lang="en-US" sz="2400" b="1"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1"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Http</a:t>
            </a:r>
            <a:r>
              <a:rPr kumimoji="0" lang="en-US" sz="2400" b="1"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1"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Controllers</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use</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Illuminate</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Http</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1"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Request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a:t>
            </a:r>
            <a:r>
              <a:rPr kumimoji="0" lang="en-US" sz="24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tambahan</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use</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1"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DB</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use</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a:ln>
                  <a:noFill/>
                </a:ln>
                <a:solidFill>
                  <a:srgbClr val="333333"/>
                </a:solidFill>
                <a:effectLst/>
                <a:uLnTx/>
                <a:uFillTx/>
                <a:latin typeface="Consolas" panose="020B0609020204030204" pitchFamily="49" charset="0"/>
                <a:ea typeface="DejaVu Sans"/>
                <a:cs typeface="DejaVu Sans"/>
              </a:rPr>
              <a:t>App</a:t>
            </a:r>
            <a:r>
              <a:rPr kumimoji="0" lang="en-US" sz="2400" b="0" i="0" u="none" strike="noStrike" kern="1200" cap="none" spc="0" normalizeH="0" baseline="0" noProof="0">
                <a:ln>
                  <a:noFill/>
                </a:ln>
                <a:solidFill>
                  <a:srgbClr val="777777"/>
                </a:solidFill>
                <a:effectLst/>
                <a:uLnTx/>
                <a:uFillTx/>
                <a:latin typeface="Consolas" panose="020B0609020204030204" pitchFamily="49" charset="0"/>
                <a:ea typeface="DejaVu Sans"/>
                <a:cs typeface="DejaVu Sans"/>
              </a:rPr>
              <a:t>\Models\</a:t>
            </a:r>
            <a:r>
              <a:rPr kumimoji="0" lang="en-US" sz="2400" b="1" i="0" u="none" strike="noStrike" kern="1200" cap="none" spc="0" normalizeH="0" baseline="0" noProof="0">
                <a:ln>
                  <a:noFill/>
                </a:ln>
                <a:solidFill>
                  <a:srgbClr val="7A3E9D"/>
                </a:solidFill>
                <a:effectLst/>
                <a:uLnTx/>
                <a:uFillTx/>
                <a:latin typeface="Consolas" panose="020B0609020204030204" pitchFamily="49" charset="0"/>
                <a:ea typeface="DejaVu Sans"/>
                <a:cs typeface="DejaVu Sans"/>
              </a:rPr>
              <a:t>Buku</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b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class</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1"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PengarangController</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extends</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1"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Controller</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public</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function</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index</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p:txBody>
      </p:sp>
    </p:spTree>
    <p:extLst>
      <p:ext uri="{BB962C8B-B14F-4D97-AF65-F5344CB8AC3E}">
        <p14:creationId xmlns:p14="http://schemas.microsoft.com/office/powerpoint/2010/main" val="1595637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Buku</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Controller(index-2)</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 name="Rectangle 2">
            <a:extLst>
              <a:ext uri="{FF2B5EF4-FFF2-40B4-BE49-F238E27FC236}">
                <a16:creationId xmlns:a16="http://schemas.microsoft.com/office/drawing/2014/main" id="{279EDD38-C1EB-42D2-B665-E8FA2D7550B3}"/>
              </a:ext>
            </a:extLst>
          </p:cNvPr>
          <p:cNvSpPr/>
          <p:nvPr/>
        </p:nvSpPr>
        <p:spPr>
          <a:xfrm>
            <a:off x="184150" y="1933177"/>
            <a:ext cx="11630024" cy="489364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public</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function</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index</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ar_buku</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1"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DB</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table</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buku</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join</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pengarang</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pengarang.id</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buku.idpengarang</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join</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penerbit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penerbit.id</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buku.idpenerbit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join</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kategori</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kategori.id</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buku.kategori_id</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select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buku</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pengarang.</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nama</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penerbit.nama</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AS pen</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kategori.nama</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AS </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kat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get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return</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view</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buku</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/index</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compact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ar_buku</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p:txBody>
      </p:sp>
    </p:spTree>
    <p:extLst>
      <p:ext uri="{BB962C8B-B14F-4D97-AF65-F5344CB8AC3E}">
        <p14:creationId xmlns:p14="http://schemas.microsoft.com/office/powerpoint/2010/main" val="152445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Buku</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Controller(create)</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588DAA88-D82E-4A7C-B58A-C900239F0D6A}"/>
              </a:ext>
            </a:extLst>
          </p:cNvPr>
          <p:cNvSpPr/>
          <p:nvPr/>
        </p:nvSpPr>
        <p:spPr>
          <a:xfrm>
            <a:off x="2484437" y="2871896"/>
            <a:ext cx="7029450" cy="181588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public</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function</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create</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return</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view</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buku.create</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p:txBody>
      </p:sp>
    </p:spTree>
    <p:extLst>
      <p:ext uri="{BB962C8B-B14F-4D97-AF65-F5344CB8AC3E}">
        <p14:creationId xmlns:p14="http://schemas.microsoft.com/office/powerpoint/2010/main" val="2753352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Buku</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Controller(store)</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 name="Rectangle 2">
            <a:extLst>
              <a:ext uri="{FF2B5EF4-FFF2-40B4-BE49-F238E27FC236}">
                <a16:creationId xmlns:a16="http://schemas.microsoft.com/office/drawing/2014/main" id="{A714395D-EB10-4738-A4F0-5B09B01041BF}"/>
              </a:ext>
            </a:extLst>
          </p:cNvPr>
          <p:cNvSpPr/>
          <p:nvPr/>
        </p:nvSpPr>
        <p:spPr>
          <a:xfrm>
            <a:off x="600062" y="1656178"/>
            <a:ext cx="9917113" cy="56323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public</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function</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store</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Request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request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1"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DB</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table</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buku</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insert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isbn</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request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isbn</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judul</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request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judul</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tahun_cetak</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request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tahun_cetak</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stok</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request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stok</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idpenerbit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request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penerbit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idpengarang</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request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pengarang</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kategori_id</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request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kategori</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cover</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request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cover</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return</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redirect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buku</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p:txBody>
      </p:sp>
    </p:spTree>
    <p:extLst>
      <p:ext uri="{BB962C8B-B14F-4D97-AF65-F5344CB8AC3E}">
        <p14:creationId xmlns:p14="http://schemas.microsoft.com/office/powerpoint/2010/main" val="506774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Buku</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Controller(show)</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68516E85-B10A-4BF6-8957-F6FA3C1EFA04}"/>
              </a:ext>
            </a:extLst>
          </p:cNvPr>
          <p:cNvSpPr/>
          <p:nvPr/>
        </p:nvSpPr>
        <p:spPr>
          <a:xfrm>
            <a:off x="200025" y="1933177"/>
            <a:ext cx="11798300" cy="526297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public</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function</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show</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id</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data</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1"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DB</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table</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buku</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join</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pengarang</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pengarang.id</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buku.idpengarang</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join</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penerbit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penerbit.id</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buku.idpenerbit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join</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kategori</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kategori.id</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buku.kategori_id</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select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buku</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pengarang.</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nama</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penerbit.nama</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AS pen</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kategori.nama</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 AS </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kat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where</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buku.id</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id</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get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return</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view</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buku.show</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compact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data</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p:txBody>
      </p:sp>
    </p:spTree>
    <p:extLst>
      <p:ext uri="{BB962C8B-B14F-4D97-AF65-F5344CB8AC3E}">
        <p14:creationId xmlns:p14="http://schemas.microsoft.com/office/powerpoint/2010/main" val="1731552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Buku</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Controller(edit)</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 name="Rectangle 2">
            <a:extLst>
              <a:ext uri="{FF2B5EF4-FFF2-40B4-BE49-F238E27FC236}">
                <a16:creationId xmlns:a16="http://schemas.microsoft.com/office/drawing/2014/main" id="{0C493B20-FEEC-410D-B8CD-007DF09E0702}"/>
              </a:ext>
            </a:extLst>
          </p:cNvPr>
          <p:cNvSpPr/>
          <p:nvPr/>
        </p:nvSpPr>
        <p:spPr>
          <a:xfrm>
            <a:off x="600063" y="3135651"/>
            <a:ext cx="10798199" cy="267765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public</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function</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edit</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id</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     </a:t>
            </a: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ambil</a:t>
            </a: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 1 </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baris</a:t>
            </a: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 data </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yg</a:t>
            </a: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 </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mau</a:t>
            </a:r>
            <a:r>
              <a:rPr kumimoji="0" lang="en-US" sz="2800" b="0" i="1" u="none" strike="noStrike" kern="1200" cap="none" spc="0" normalizeH="0" baseline="0" noProof="0" dirty="0">
                <a:ln>
                  <a:noFill/>
                </a:ln>
                <a:solidFill>
                  <a:srgbClr val="AAAAAA"/>
                </a:solidFill>
                <a:effectLst/>
                <a:uLnTx/>
                <a:uFillTx/>
                <a:latin typeface="Consolas" panose="020B0609020204030204" pitchFamily="49" charset="0"/>
                <a:ea typeface="DejaVu Sans"/>
                <a:cs typeface="DejaVu Sans"/>
              </a:rPr>
              <a:t> </a:t>
            </a:r>
            <a:r>
              <a:rPr kumimoji="0" lang="en-US" sz="2800" b="0" i="1" u="none" strike="noStrike" kern="1200" cap="none" spc="0" normalizeH="0" baseline="0" noProof="0" dirty="0" err="1">
                <a:ln>
                  <a:noFill/>
                </a:ln>
                <a:solidFill>
                  <a:srgbClr val="AAAAAA"/>
                </a:solidFill>
                <a:effectLst/>
                <a:uLnTx/>
                <a:uFillTx/>
                <a:latin typeface="Consolas" panose="020B0609020204030204" pitchFamily="49" charset="0"/>
                <a:ea typeface="DejaVu Sans"/>
                <a:cs typeface="DejaVu Sans"/>
              </a:rPr>
              <a:t>diedit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data</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1"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Buku</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where</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id</a:t>
            </a:r>
            <a:r>
              <a:rPr kumimoji="0" lang="en-US" sz="2800" b="0" i="0" u="none" strike="noStrike" kern="1200" cap="none" spc="0" normalizeH="0" baseline="0" noProof="0" dirty="0" err="1">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id</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8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get</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return</a:t>
            </a: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view</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buku.update</a:t>
            </a:r>
            <a:r>
              <a:rPr kumimoji="0" lang="en-US" sz="2800" b="0" i="0" u="none" strike="noStrike" kern="1200" cap="none" spc="0" normalizeH="0" baseline="0" noProof="0" dirty="0" err="1">
                <a:ln>
                  <a:noFill/>
                </a:ln>
                <a:solidFill>
                  <a:srgbClr val="777777"/>
                </a:solidFill>
                <a:effectLst/>
                <a:uLnTx/>
                <a:uFillTx/>
                <a:latin typeface="Consolas" panose="020B0609020204030204" pitchFamily="49" charset="0"/>
                <a:ea typeface="DejaVu Sans"/>
                <a:cs typeface="DejaVu Sans"/>
              </a:rPr>
              <a:t>',</a:t>
            </a:r>
            <a:r>
              <a:rPr kumimoji="0" lang="en-US" sz="2800" b="1" i="0" u="none" strike="noStrike" kern="1200" cap="none" spc="0" normalizeH="0" baseline="0" noProof="0" dirty="0" err="1">
                <a:ln>
                  <a:noFill/>
                </a:ln>
                <a:solidFill>
                  <a:srgbClr val="AA3731"/>
                </a:solidFill>
                <a:effectLst/>
                <a:uLnTx/>
                <a:uFillTx/>
                <a:latin typeface="Consolas" panose="020B0609020204030204" pitchFamily="49" charset="0"/>
                <a:ea typeface="DejaVu Sans"/>
                <a:cs typeface="DejaVu Sans"/>
              </a:rPr>
              <a:t>compact</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8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data</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8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8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p:txBody>
      </p:sp>
    </p:spTree>
    <p:extLst>
      <p:ext uri="{BB962C8B-B14F-4D97-AF65-F5344CB8AC3E}">
        <p14:creationId xmlns:p14="http://schemas.microsoft.com/office/powerpoint/2010/main" val="18197136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Buku</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Controller(update)</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05397824-3A3C-46A9-9470-EF3155396186}"/>
              </a:ext>
            </a:extLst>
          </p:cNvPr>
          <p:cNvSpPr/>
          <p:nvPr/>
        </p:nvSpPr>
        <p:spPr>
          <a:xfrm>
            <a:off x="600062" y="1513303"/>
            <a:ext cx="10798200" cy="56323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public</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function</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update</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Request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request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id</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1"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DB</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table</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buku</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where</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id</a:t>
            </a:r>
            <a:r>
              <a:rPr kumimoji="0" lang="en-US" sz="2400" b="0" i="0" u="none" strike="noStrike" kern="1200" cap="none" spc="0" normalizeH="0" baseline="0" noProof="0" dirty="0" err="1">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request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id</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update</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isbn</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request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isbn</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judul</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request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judul</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tahun_cetak</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request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tahun_cetak</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stok</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request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stok</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idpenerbit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request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penerbit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idpengarang</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request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pengarang</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kategori_id</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request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err="1">
                <a:ln>
                  <a:noFill/>
                </a:ln>
                <a:solidFill>
                  <a:srgbClr val="7A3E9D"/>
                </a:solidFill>
                <a:effectLst/>
                <a:uLnTx/>
                <a:uFillTx/>
                <a:latin typeface="Consolas" panose="020B0609020204030204" pitchFamily="49" charset="0"/>
                <a:ea typeface="DejaVu Sans"/>
                <a:cs typeface="DejaVu Sans"/>
              </a:rPr>
              <a:t>kategori</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cover</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request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-&gt;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cover</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4B69C6"/>
                </a:solidFill>
                <a:effectLst/>
                <a:uLnTx/>
                <a:uFillTx/>
                <a:latin typeface="Consolas" panose="020B0609020204030204" pitchFamily="49" charset="0"/>
                <a:ea typeface="DejaVu Sans"/>
                <a:cs typeface="DejaVu Sans"/>
              </a:rPr>
              <a:t>return</a:t>
            </a: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1" i="0" u="none" strike="noStrike" kern="1200" cap="none" spc="0" normalizeH="0" baseline="0" noProof="0" dirty="0">
                <a:ln>
                  <a:noFill/>
                </a:ln>
                <a:solidFill>
                  <a:srgbClr val="AA3731"/>
                </a:solidFill>
                <a:effectLst/>
                <a:uLnTx/>
                <a:uFillTx/>
                <a:latin typeface="Consolas" panose="020B0609020204030204" pitchFamily="49" charset="0"/>
                <a:ea typeface="DejaVu Sans"/>
                <a:cs typeface="DejaVu Sans"/>
              </a:rPr>
              <a:t>redirect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err="1">
                <a:ln>
                  <a:noFill/>
                </a:ln>
                <a:solidFill>
                  <a:srgbClr val="448C27"/>
                </a:solidFill>
                <a:effectLst/>
                <a:uLnTx/>
                <a:uFillTx/>
                <a:latin typeface="Consolas" panose="020B0609020204030204" pitchFamily="49" charset="0"/>
                <a:ea typeface="DejaVu Sans"/>
                <a:cs typeface="DejaVu Sans"/>
              </a:rPr>
              <a:t>buku</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448C2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r>
              <a:rPr kumimoji="0" lang="en-US" sz="2400" b="0" i="0" u="none" strike="noStrike" kern="1200" cap="none" spc="0" normalizeH="0" baseline="0" noProof="0" dirty="0">
                <a:ln>
                  <a:noFill/>
                </a:ln>
                <a:solidFill>
                  <a:srgbClr val="7A3E9D"/>
                </a:solidFill>
                <a:effectLst/>
                <a:uLnTx/>
                <a:uFillTx/>
                <a:latin typeface="Consolas" panose="020B0609020204030204" pitchFamily="49" charset="0"/>
                <a:ea typeface="DejaVu Sans"/>
                <a:cs typeface="DejaVu Sans"/>
              </a:rPr>
              <a:t>id</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rPr>
              <a:t>    </a:t>
            </a:r>
            <a:r>
              <a:rPr kumimoji="0" lang="en-US" sz="2400" b="0" i="0" u="none" strike="noStrike" kern="1200" cap="none" spc="0" normalizeH="0" baseline="0" noProof="0" dirty="0">
                <a:ln>
                  <a:noFill/>
                </a:ln>
                <a:solidFill>
                  <a:srgbClr val="777777"/>
                </a:solidFill>
                <a:effectLst/>
                <a:uLnTx/>
                <a:uFillTx/>
                <a:latin typeface="Consolas" panose="020B0609020204030204" pitchFamily="49" charset="0"/>
                <a:ea typeface="DejaVu Sans"/>
                <a:cs typeface="DejaVu Sans"/>
              </a:rPr>
              <a:t>}</a:t>
            </a:r>
            <a:endParaRPr kumimoji="0" lang="en-US" sz="2400" b="0" i="0" u="none" strike="noStrike" kern="1200" cap="none" spc="0" normalizeH="0" baseline="0" noProof="0" dirty="0">
              <a:ln>
                <a:noFill/>
              </a:ln>
              <a:solidFill>
                <a:srgbClr val="333333"/>
              </a:solidFill>
              <a:effectLst/>
              <a:uLnTx/>
              <a:uFillTx/>
              <a:latin typeface="Consolas" panose="020B0609020204030204" pitchFamily="49" charset="0"/>
              <a:ea typeface="DejaVu Sans"/>
              <a:cs typeface="DejaVu Sans"/>
            </a:endParaRPr>
          </a:p>
        </p:txBody>
      </p:sp>
    </p:spTree>
    <p:extLst>
      <p:ext uri="{BB962C8B-B14F-4D97-AF65-F5344CB8AC3E}">
        <p14:creationId xmlns:p14="http://schemas.microsoft.com/office/powerpoint/2010/main" val="2156434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693</TotalTime>
  <Words>5422</Words>
  <Application>Microsoft Office PowerPoint</Application>
  <PresentationFormat>Custom</PresentationFormat>
  <Paragraphs>449</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Wingdings 3</vt:lpstr>
      <vt:lpstr>Courier New</vt:lpstr>
      <vt:lpstr>Times New Roman</vt:lpstr>
      <vt:lpstr>Wingdings</vt:lpstr>
      <vt:lpstr>Trebuchet MS</vt:lpstr>
      <vt:lpstr>Consolas</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Asisten Arip</cp:lastModifiedBy>
  <cp:revision>104</cp:revision>
  <dcterms:modified xsi:type="dcterms:W3CDTF">2023-05-24T01:08:05Z</dcterms:modified>
</cp:coreProperties>
</file>