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57" r:id="rId3"/>
    <p:sldId id="271" r:id="rId4"/>
    <p:sldId id="272" r:id="rId5"/>
    <p:sldId id="273" r:id="rId6"/>
    <p:sldId id="274" r:id="rId7"/>
    <p:sldId id="275" r:id="rId8"/>
    <p:sldId id="458" r:id="rId9"/>
    <p:sldId id="276" r:id="rId10"/>
    <p:sldId id="277" r:id="rId11"/>
  </p:sldIdLst>
  <p:sldSz cx="11998325" cy="7559675"/>
  <p:notesSz cx="7559675" cy="10691813"/>
  <p:embeddedFontLst>
    <p:embeddedFont>
      <p:font typeface="Noto Sans Symbols" pitchFamily="2" charset="0"/>
      <p:regular r:id="rId13"/>
      <p:bold r:id="rId14"/>
    </p:embeddedFont>
    <p:embeddedFont>
      <p:font typeface="Trebuchet MS" panose="020B0603020202020204" pitchFamily="34" charset="0"/>
      <p:regular r:id="rId15"/>
      <p:bold r:id="rId16"/>
      <p:italic r:id="rId17"/>
      <p:boldItalic r:id="rId18"/>
    </p:embeddedFont>
    <p:embeddedFont>
      <p:font typeface="Wingdings 3" panose="05040102010807070707" pitchFamily="18" charset="2"/>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62340-60B3-40E2-9B56-7C9E1114545D}"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D17BF535-DED7-4B29-9839-4EDFDEF79728}">
      <dgm:prSet phldrT="[Text]"/>
      <dgm:spPr/>
      <dgm:t>
        <a:bodyPr/>
        <a:lstStyle/>
        <a:p>
          <a:r>
            <a:rPr lang="en-US" b="1" i="0" dirty="0"/>
            <a:t>Dependency Management</a:t>
          </a:r>
          <a:endParaRPr lang="en-US" dirty="0"/>
        </a:p>
      </dgm:t>
    </dgm:pt>
    <dgm:pt modelId="{7B921880-2909-4614-90C8-56F8C7ACF4B8}" type="parTrans" cxnId="{02531D9F-57C7-4F43-9D26-116367A1C122}">
      <dgm:prSet/>
      <dgm:spPr/>
      <dgm:t>
        <a:bodyPr/>
        <a:lstStyle/>
        <a:p>
          <a:endParaRPr lang="en-US"/>
        </a:p>
      </dgm:t>
    </dgm:pt>
    <dgm:pt modelId="{5A28F771-0B06-4ED2-B138-12F0D3157BE5}" type="sibTrans" cxnId="{02531D9F-57C7-4F43-9D26-116367A1C122}">
      <dgm:prSet/>
      <dgm:spPr/>
      <dgm:t>
        <a:bodyPr/>
        <a:lstStyle/>
        <a:p>
          <a:endParaRPr lang="en-US"/>
        </a:p>
      </dgm:t>
    </dgm:pt>
    <dgm:pt modelId="{4C6D52EF-0438-4EEE-9DCD-A4736615DAC9}">
      <dgm:prSet phldrT="[Text]"/>
      <dgm:spPr/>
      <dgm:t>
        <a:bodyPr/>
        <a:lstStyle/>
        <a:p>
          <a:r>
            <a:rPr lang="en-US" b="1" i="0" dirty="0"/>
            <a:t>Modularity</a:t>
          </a:r>
          <a:endParaRPr lang="en-US" dirty="0"/>
        </a:p>
      </dgm:t>
    </dgm:pt>
    <dgm:pt modelId="{B71D862A-29C6-48C0-9905-6ABC4490FE0A}" type="parTrans" cxnId="{6EBB74C6-AF63-4A85-99A1-B4EEB63DD4E7}">
      <dgm:prSet/>
      <dgm:spPr/>
      <dgm:t>
        <a:bodyPr/>
        <a:lstStyle/>
        <a:p>
          <a:endParaRPr lang="en-US"/>
        </a:p>
      </dgm:t>
    </dgm:pt>
    <dgm:pt modelId="{E9A07256-3B95-4847-B034-E8E051D790AB}" type="sibTrans" cxnId="{6EBB74C6-AF63-4A85-99A1-B4EEB63DD4E7}">
      <dgm:prSet/>
      <dgm:spPr/>
      <dgm:t>
        <a:bodyPr/>
        <a:lstStyle/>
        <a:p>
          <a:endParaRPr lang="en-US"/>
        </a:p>
      </dgm:t>
    </dgm:pt>
    <dgm:pt modelId="{E9CCB36E-30C6-4DCF-933E-46DB532BCA57}">
      <dgm:prSet phldrT="[Text]"/>
      <dgm:spPr/>
      <dgm:t>
        <a:bodyPr/>
        <a:lstStyle/>
        <a:p>
          <a:r>
            <a:rPr lang="en-US" b="1" i="0" dirty="0"/>
            <a:t>Authentication</a:t>
          </a:r>
          <a:endParaRPr lang="en-US" dirty="0"/>
        </a:p>
      </dgm:t>
    </dgm:pt>
    <dgm:pt modelId="{12CA3A48-D6B1-4734-A6FE-10F331785E75}" type="parTrans" cxnId="{91C35102-FE20-4628-82A9-8C353DBEAA56}">
      <dgm:prSet/>
      <dgm:spPr/>
      <dgm:t>
        <a:bodyPr/>
        <a:lstStyle/>
        <a:p>
          <a:endParaRPr lang="en-US"/>
        </a:p>
      </dgm:t>
    </dgm:pt>
    <dgm:pt modelId="{5DC78222-311B-4741-BE1E-B7A6F0E552E7}" type="sibTrans" cxnId="{91C35102-FE20-4628-82A9-8C353DBEAA56}">
      <dgm:prSet/>
      <dgm:spPr/>
      <dgm:t>
        <a:bodyPr/>
        <a:lstStyle/>
        <a:p>
          <a:endParaRPr lang="en-US"/>
        </a:p>
      </dgm:t>
    </dgm:pt>
    <dgm:pt modelId="{44363DDA-9723-4090-A39C-C7AA8B773F1D}">
      <dgm:prSet phldrT="[Text]"/>
      <dgm:spPr/>
      <dgm:t>
        <a:bodyPr/>
        <a:lstStyle/>
        <a:p>
          <a:r>
            <a:rPr lang="en-US" b="1" i="0"/>
            <a:t>Caching</a:t>
          </a:r>
          <a:endParaRPr lang="en-US" dirty="0"/>
        </a:p>
      </dgm:t>
    </dgm:pt>
    <dgm:pt modelId="{6FB80431-F678-44A0-932C-DA391889E7EE}" type="parTrans" cxnId="{B166223F-0BFE-4E87-8BDC-7D16A996811C}">
      <dgm:prSet/>
      <dgm:spPr/>
      <dgm:t>
        <a:bodyPr/>
        <a:lstStyle/>
        <a:p>
          <a:endParaRPr lang="en-US"/>
        </a:p>
      </dgm:t>
    </dgm:pt>
    <dgm:pt modelId="{C8C6DE43-97C0-42A4-864C-F0F07F1DD67D}" type="sibTrans" cxnId="{B166223F-0BFE-4E87-8BDC-7D16A996811C}">
      <dgm:prSet/>
      <dgm:spPr/>
      <dgm:t>
        <a:bodyPr/>
        <a:lstStyle/>
        <a:p>
          <a:endParaRPr lang="en-US"/>
        </a:p>
      </dgm:t>
    </dgm:pt>
    <dgm:pt modelId="{54717213-59EE-471D-85F7-1CA9712E2224}">
      <dgm:prSet phldrT="[Text]"/>
      <dgm:spPr/>
      <dgm:t>
        <a:bodyPr/>
        <a:lstStyle/>
        <a:p>
          <a:r>
            <a:rPr lang="en-US" b="1" i="0"/>
            <a:t>Routing</a:t>
          </a:r>
          <a:endParaRPr lang="en-US" dirty="0"/>
        </a:p>
      </dgm:t>
    </dgm:pt>
    <dgm:pt modelId="{D152C374-4E25-4E9D-8E83-F0846987AC02}" type="parTrans" cxnId="{21841BAE-7EF0-49D8-B81A-A3E01D21DF34}">
      <dgm:prSet/>
      <dgm:spPr/>
      <dgm:t>
        <a:bodyPr/>
        <a:lstStyle/>
        <a:p>
          <a:endParaRPr lang="en-US"/>
        </a:p>
      </dgm:t>
    </dgm:pt>
    <dgm:pt modelId="{5934BB63-3E3A-43B2-BD5D-A90F392A75A7}" type="sibTrans" cxnId="{21841BAE-7EF0-49D8-B81A-A3E01D21DF34}">
      <dgm:prSet/>
      <dgm:spPr/>
      <dgm:t>
        <a:bodyPr/>
        <a:lstStyle/>
        <a:p>
          <a:endParaRPr lang="en-US"/>
        </a:p>
      </dgm:t>
    </dgm:pt>
    <dgm:pt modelId="{55F8BC94-3868-49B2-A1A2-6C8C0B1491C8}" type="pres">
      <dgm:prSet presAssocID="{CDC62340-60B3-40E2-9B56-7C9E1114545D}" presName="linearFlow" presStyleCnt="0">
        <dgm:presLayoutVars>
          <dgm:dir/>
          <dgm:resizeHandles val="exact"/>
        </dgm:presLayoutVars>
      </dgm:prSet>
      <dgm:spPr/>
    </dgm:pt>
    <dgm:pt modelId="{B65151E1-6F7E-4001-95D7-53A7F1E1CC3A}" type="pres">
      <dgm:prSet presAssocID="{D17BF535-DED7-4B29-9839-4EDFDEF79728}" presName="composite" presStyleCnt="0"/>
      <dgm:spPr/>
    </dgm:pt>
    <dgm:pt modelId="{3967433B-6DA3-483D-938B-23CBBFED448D}" type="pres">
      <dgm:prSet presAssocID="{D17BF535-DED7-4B29-9839-4EDFDEF79728}" presName="imgShp" presStyleLbl="fgImgPlace1" presStyleIdx="0" presStyleCnt="5"/>
      <dgm:spPr/>
    </dgm:pt>
    <dgm:pt modelId="{704AEC23-BB59-401D-8A8C-014F44CE8B39}" type="pres">
      <dgm:prSet presAssocID="{D17BF535-DED7-4B29-9839-4EDFDEF79728}" presName="txShp" presStyleLbl="node1" presStyleIdx="0" presStyleCnt="5">
        <dgm:presLayoutVars>
          <dgm:bulletEnabled val="1"/>
        </dgm:presLayoutVars>
      </dgm:prSet>
      <dgm:spPr/>
    </dgm:pt>
    <dgm:pt modelId="{978C5CD5-B4AE-47D4-A228-66A2BF4362B4}" type="pres">
      <dgm:prSet presAssocID="{5A28F771-0B06-4ED2-B138-12F0D3157BE5}" presName="spacing" presStyleCnt="0"/>
      <dgm:spPr/>
    </dgm:pt>
    <dgm:pt modelId="{9C38B9F2-F02E-46A0-BEA6-E81460074585}" type="pres">
      <dgm:prSet presAssocID="{4C6D52EF-0438-4EEE-9DCD-A4736615DAC9}" presName="composite" presStyleCnt="0"/>
      <dgm:spPr/>
    </dgm:pt>
    <dgm:pt modelId="{BD14BB0D-5DA5-4B34-8535-2BA5E7132A84}" type="pres">
      <dgm:prSet presAssocID="{4C6D52EF-0438-4EEE-9DCD-A4736615DAC9}" presName="imgShp" presStyleLbl="fgImgPlace1" presStyleIdx="1" presStyleCnt="5"/>
      <dgm:spPr/>
    </dgm:pt>
    <dgm:pt modelId="{D75BFFBF-7366-4580-84F6-031F7E0455BB}" type="pres">
      <dgm:prSet presAssocID="{4C6D52EF-0438-4EEE-9DCD-A4736615DAC9}" presName="txShp" presStyleLbl="node1" presStyleIdx="1" presStyleCnt="5">
        <dgm:presLayoutVars>
          <dgm:bulletEnabled val="1"/>
        </dgm:presLayoutVars>
      </dgm:prSet>
      <dgm:spPr/>
    </dgm:pt>
    <dgm:pt modelId="{1B3C7D41-1957-43C5-BF0D-E964A9E7C1EF}" type="pres">
      <dgm:prSet presAssocID="{E9A07256-3B95-4847-B034-E8E051D790AB}" presName="spacing" presStyleCnt="0"/>
      <dgm:spPr/>
    </dgm:pt>
    <dgm:pt modelId="{6ADB6235-9EFD-4180-A730-CC5A32FFC5BD}" type="pres">
      <dgm:prSet presAssocID="{E9CCB36E-30C6-4DCF-933E-46DB532BCA57}" presName="composite" presStyleCnt="0"/>
      <dgm:spPr/>
    </dgm:pt>
    <dgm:pt modelId="{30AF4D4E-DE50-4A0D-ACC7-23C10D8CB42E}" type="pres">
      <dgm:prSet presAssocID="{E9CCB36E-30C6-4DCF-933E-46DB532BCA57}" presName="imgShp" presStyleLbl="fgImgPlace1" presStyleIdx="2" presStyleCnt="5"/>
      <dgm:spPr/>
    </dgm:pt>
    <dgm:pt modelId="{E310FB95-7E70-426A-8FDA-1F049086310B}" type="pres">
      <dgm:prSet presAssocID="{E9CCB36E-30C6-4DCF-933E-46DB532BCA57}" presName="txShp" presStyleLbl="node1" presStyleIdx="2" presStyleCnt="5">
        <dgm:presLayoutVars>
          <dgm:bulletEnabled val="1"/>
        </dgm:presLayoutVars>
      </dgm:prSet>
      <dgm:spPr/>
    </dgm:pt>
    <dgm:pt modelId="{1ED80C5A-EF75-4F82-8C08-3AF4B49CFCC1}" type="pres">
      <dgm:prSet presAssocID="{5DC78222-311B-4741-BE1E-B7A6F0E552E7}" presName="spacing" presStyleCnt="0"/>
      <dgm:spPr/>
    </dgm:pt>
    <dgm:pt modelId="{42983AD7-85F0-411D-954B-45370B758DA4}" type="pres">
      <dgm:prSet presAssocID="{44363DDA-9723-4090-A39C-C7AA8B773F1D}" presName="composite" presStyleCnt="0"/>
      <dgm:spPr/>
    </dgm:pt>
    <dgm:pt modelId="{7B71D180-0EEF-4F42-9BFF-C0E2FBDD0A40}" type="pres">
      <dgm:prSet presAssocID="{44363DDA-9723-4090-A39C-C7AA8B773F1D}" presName="imgShp" presStyleLbl="fgImgPlace1" presStyleIdx="3" presStyleCnt="5"/>
      <dgm:spPr/>
    </dgm:pt>
    <dgm:pt modelId="{72B1E549-2847-4CDB-B67F-9F112A93C91C}" type="pres">
      <dgm:prSet presAssocID="{44363DDA-9723-4090-A39C-C7AA8B773F1D}" presName="txShp" presStyleLbl="node1" presStyleIdx="3" presStyleCnt="5">
        <dgm:presLayoutVars>
          <dgm:bulletEnabled val="1"/>
        </dgm:presLayoutVars>
      </dgm:prSet>
      <dgm:spPr/>
    </dgm:pt>
    <dgm:pt modelId="{B6812C22-597B-4987-953D-A49554586617}" type="pres">
      <dgm:prSet presAssocID="{C8C6DE43-97C0-42A4-864C-F0F07F1DD67D}" presName="spacing" presStyleCnt="0"/>
      <dgm:spPr/>
    </dgm:pt>
    <dgm:pt modelId="{A7398E10-7EBA-4145-BD6D-9C258E3E6342}" type="pres">
      <dgm:prSet presAssocID="{54717213-59EE-471D-85F7-1CA9712E2224}" presName="composite" presStyleCnt="0"/>
      <dgm:spPr/>
    </dgm:pt>
    <dgm:pt modelId="{22E5DB91-9117-4A00-8F14-9A188D806975}" type="pres">
      <dgm:prSet presAssocID="{54717213-59EE-471D-85F7-1CA9712E2224}" presName="imgShp" presStyleLbl="fgImgPlace1" presStyleIdx="4" presStyleCnt="5"/>
      <dgm:spPr/>
    </dgm:pt>
    <dgm:pt modelId="{C66A8D23-F37E-4C3A-85E9-E618769F950C}" type="pres">
      <dgm:prSet presAssocID="{54717213-59EE-471D-85F7-1CA9712E2224}" presName="txShp" presStyleLbl="node1" presStyleIdx="4" presStyleCnt="5">
        <dgm:presLayoutVars>
          <dgm:bulletEnabled val="1"/>
        </dgm:presLayoutVars>
      </dgm:prSet>
      <dgm:spPr/>
    </dgm:pt>
  </dgm:ptLst>
  <dgm:cxnLst>
    <dgm:cxn modelId="{91C35102-FE20-4628-82A9-8C353DBEAA56}" srcId="{CDC62340-60B3-40E2-9B56-7C9E1114545D}" destId="{E9CCB36E-30C6-4DCF-933E-46DB532BCA57}" srcOrd="2" destOrd="0" parTransId="{12CA3A48-D6B1-4734-A6FE-10F331785E75}" sibTransId="{5DC78222-311B-4741-BE1E-B7A6F0E552E7}"/>
    <dgm:cxn modelId="{9EDC211F-687D-4F21-B5A9-A520A6044257}" type="presOf" srcId="{CDC62340-60B3-40E2-9B56-7C9E1114545D}" destId="{55F8BC94-3868-49B2-A1A2-6C8C0B1491C8}" srcOrd="0" destOrd="0" presId="urn:microsoft.com/office/officeart/2005/8/layout/vList3"/>
    <dgm:cxn modelId="{52C93A32-6BDB-42A2-BCBC-A6FC7D36B101}" type="presOf" srcId="{E9CCB36E-30C6-4DCF-933E-46DB532BCA57}" destId="{E310FB95-7E70-426A-8FDA-1F049086310B}" srcOrd="0" destOrd="0" presId="urn:microsoft.com/office/officeart/2005/8/layout/vList3"/>
    <dgm:cxn modelId="{F8A1B73B-33F8-4E32-B002-6F97A1329B25}" type="presOf" srcId="{D17BF535-DED7-4B29-9839-4EDFDEF79728}" destId="{704AEC23-BB59-401D-8A8C-014F44CE8B39}" srcOrd="0" destOrd="0" presId="urn:microsoft.com/office/officeart/2005/8/layout/vList3"/>
    <dgm:cxn modelId="{B166223F-0BFE-4E87-8BDC-7D16A996811C}" srcId="{CDC62340-60B3-40E2-9B56-7C9E1114545D}" destId="{44363DDA-9723-4090-A39C-C7AA8B773F1D}" srcOrd="3" destOrd="0" parTransId="{6FB80431-F678-44A0-932C-DA391889E7EE}" sibTransId="{C8C6DE43-97C0-42A4-864C-F0F07F1DD67D}"/>
    <dgm:cxn modelId="{26281854-6046-412A-A948-0B4D58F54EC4}" type="presOf" srcId="{44363DDA-9723-4090-A39C-C7AA8B773F1D}" destId="{72B1E549-2847-4CDB-B67F-9F112A93C91C}" srcOrd="0" destOrd="0" presId="urn:microsoft.com/office/officeart/2005/8/layout/vList3"/>
    <dgm:cxn modelId="{06763959-CD73-4CA5-89A4-A9B973113115}" type="presOf" srcId="{54717213-59EE-471D-85F7-1CA9712E2224}" destId="{C66A8D23-F37E-4C3A-85E9-E618769F950C}" srcOrd="0" destOrd="0" presId="urn:microsoft.com/office/officeart/2005/8/layout/vList3"/>
    <dgm:cxn modelId="{02531D9F-57C7-4F43-9D26-116367A1C122}" srcId="{CDC62340-60B3-40E2-9B56-7C9E1114545D}" destId="{D17BF535-DED7-4B29-9839-4EDFDEF79728}" srcOrd="0" destOrd="0" parTransId="{7B921880-2909-4614-90C8-56F8C7ACF4B8}" sibTransId="{5A28F771-0B06-4ED2-B138-12F0D3157BE5}"/>
    <dgm:cxn modelId="{21841BAE-7EF0-49D8-B81A-A3E01D21DF34}" srcId="{CDC62340-60B3-40E2-9B56-7C9E1114545D}" destId="{54717213-59EE-471D-85F7-1CA9712E2224}" srcOrd="4" destOrd="0" parTransId="{D152C374-4E25-4E9D-8E83-F0846987AC02}" sibTransId="{5934BB63-3E3A-43B2-BD5D-A90F392A75A7}"/>
    <dgm:cxn modelId="{6EBB74C6-AF63-4A85-99A1-B4EEB63DD4E7}" srcId="{CDC62340-60B3-40E2-9B56-7C9E1114545D}" destId="{4C6D52EF-0438-4EEE-9DCD-A4736615DAC9}" srcOrd="1" destOrd="0" parTransId="{B71D862A-29C6-48C0-9905-6ABC4490FE0A}" sibTransId="{E9A07256-3B95-4847-B034-E8E051D790AB}"/>
    <dgm:cxn modelId="{10D9C3FF-F7A5-4CB3-8B72-EC4104BAF567}" type="presOf" srcId="{4C6D52EF-0438-4EEE-9DCD-A4736615DAC9}" destId="{D75BFFBF-7366-4580-84F6-031F7E0455BB}" srcOrd="0" destOrd="0" presId="urn:microsoft.com/office/officeart/2005/8/layout/vList3"/>
    <dgm:cxn modelId="{BEC7CCA0-B39F-4E3C-A073-10110227EEA6}" type="presParOf" srcId="{55F8BC94-3868-49B2-A1A2-6C8C0B1491C8}" destId="{B65151E1-6F7E-4001-95D7-53A7F1E1CC3A}" srcOrd="0" destOrd="0" presId="urn:microsoft.com/office/officeart/2005/8/layout/vList3"/>
    <dgm:cxn modelId="{A6547BBB-44D4-4D91-8729-A3D4A1388DE0}" type="presParOf" srcId="{B65151E1-6F7E-4001-95D7-53A7F1E1CC3A}" destId="{3967433B-6DA3-483D-938B-23CBBFED448D}" srcOrd="0" destOrd="0" presId="urn:microsoft.com/office/officeart/2005/8/layout/vList3"/>
    <dgm:cxn modelId="{78D7C53A-5871-4A99-87EC-2A5662FB7E89}" type="presParOf" srcId="{B65151E1-6F7E-4001-95D7-53A7F1E1CC3A}" destId="{704AEC23-BB59-401D-8A8C-014F44CE8B39}" srcOrd="1" destOrd="0" presId="urn:microsoft.com/office/officeart/2005/8/layout/vList3"/>
    <dgm:cxn modelId="{777F7DED-9FAD-4ECF-98AF-52CE3FA496F9}" type="presParOf" srcId="{55F8BC94-3868-49B2-A1A2-6C8C0B1491C8}" destId="{978C5CD5-B4AE-47D4-A228-66A2BF4362B4}" srcOrd="1" destOrd="0" presId="urn:microsoft.com/office/officeart/2005/8/layout/vList3"/>
    <dgm:cxn modelId="{CDC7A4A8-3D99-4CC8-B55F-BCB5FC04C4D1}" type="presParOf" srcId="{55F8BC94-3868-49B2-A1A2-6C8C0B1491C8}" destId="{9C38B9F2-F02E-46A0-BEA6-E81460074585}" srcOrd="2" destOrd="0" presId="urn:microsoft.com/office/officeart/2005/8/layout/vList3"/>
    <dgm:cxn modelId="{FBB8B2C3-2787-41C0-A196-BF78C704ECB5}" type="presParOf" srcId="{9C38B9F2-F02E-46A0-BEA6-E81460074585}" destId="{BD14BB0D-5DA5-4B34-8535-2BA5E7132A84}" srcOrd="0" destOrd="0" presId="urn:microsoft.com/office/officeart/2005/8/layout/vList3"/>
    <dgm:cxn modelId="{BB9AB8A4-A71A-4DDC-A4EA-FC89A3A8C187}" type="presParOf" srcId="{9C38B9F2-F02E-46A0-BEA6-E81460074585}" destId="{D75BFFBF-7366-4580-84F6-031F7E0455BB}" srcOrd="1" destOrd="0" presId="urn:microsoft.com/office/officeart/2005/8/layout/vList3"/>
    <dgm:cxn modelId="{2288FEDA-AEE0-4797-A616-5E590299D0BC}" type="presParOf" srcId="{55F8BC94-3868-49B2-A1A2-6C8C0B1491C8}" destId="{1B3C7D41-1957-43C5-BF0D-E964A9E7C1EF}" srcOrd="3" destOrd="0" presId="urn:microsoft.com/office/officeart/2005/8/layout/vList3"/>
    <dgm:cxn modelId="{CE52B4EB-4A2B-4A65-BE43-F7FE763320BC}" type="presParOf" srcId="{55F8BC94-3868-49B2-A1A2-6C8C0B1491C8}" destId="{6ADB6235-9EFD-4180-A730-CC5A32FFC5BD}" srcOrd="4" destOrd="0" presId="urn:microsoft.com/office/officeart/2005/8/layout/vList3"/>
    <dgm:cxn modelId="{74A3BB1E-E84D-4853-AE1F-785D5B0FE567}" type="presParOf" srcId="{6ADB6235-9EFD-4180-A730-CC5A32FFC5BD}" destId="{30AF4D4E-DE50-4A0D-ACC7-23C10D8CB42E}" srcOrd="0" destOrd="0" presId="urn:microsoft.com/office/officeart/2005/8/layout/vList3"/>
    <dgm:cxn modelId="{47B53113-3C4C-4D83-B82E-63B6BA20928B}" type="presParOf" srcId="{6ADB6235-9EFD-4180-A730-CC5A32FFC5BD}" destId="{E310FB95-7E70-426A-8FDA-1F049086310B}" srcOrd="1" destOrd="0" presId="urn:microsoft.com/office/officeart/2005/8/layout/vList3"/>
    <dgm:cxn modelId="{1C40985B-9F40-4026-A5D4-868E7FCDEF5C}" type="presParOf" srcId="{55F8BC94-3868-49B2-A1A2-6C8C0B1491C8}" destId="{1ED80C5A-EF75-4F82-8C08-3AF4B49CFCC1}" srcOrd="5" destOrd="0" presId="urn:microsoft.com/office/officeart/2005/8/layout/vList3"/>
    <dgm:cxn modelId="{6CB62FB5-597D-4FB6-B3DC-6A63416A211E}" type="presParOf" srcId="{55F8BC94-3868-49B2-A1A2-6C8C0B1491C8}" destId="{42983AD7-85F0-411D-954B-45370B758DA4}" srcOrd="6" destOrd="0" presId="urn:microsoft.com/office/officeart/2005/8/layout/vList3"/>
    <dgm:cxn modelId="{6D27E6E1-0A9D-472E-B5DB-BB77631CFD58}" type="presParOf" srcId="{42983AD7-85F0-411D-954B-45370B758DA4}" destId="{7B71D180-0EEF-4F42-9BFF-C0E2FBDD0A40}" srcOrd="0" destOrd="0" presId="urn:microsoft.com/office/officeart/2005/8/layout/vList3"/>
    <dgm:cxn modelId="{27123AC7-32AA-4B0C-94EC-EEEAB0F91619}" type="presParOf" srcId="{42983AD7-85F0-411D-954B-45370B758DA4}" destId="{72B1E549-2847-4CDB-B67F-9F112A93C91C}" srcOrd="1" destOrd="0" presId="urn:microsoft.com/office/officeart/2005/8/layout/vList3"/>
    <dgm:cxn modelId="{B431592F-7C79-4244-94C6-62CAB4E5254D}" type="presParOf" srcId="{55F8BC94-3868-49B2-A1A2-6C8C0B1491C8}" destId="{B6812C22-597B-4987-953D-A49554586617}" srcOrd="7" destOrd="0" presId="urn:microsoft.com/office/officeart/2005/8/layout/vList3"/>
    <dgm:cxn modelId="{B8F5275F-AE73-4182-8E7B-7F454C03BEDD}" type="presParOf" srcId="{55F8BC94-3868-49B2-A1A2-6C8C0B1491C8}" destId="{A7398E10-7EBA-4145-BD6D-9C258E3E6342}" srcOrd="8" destOrd="0" presId="urn:microsoft.com/office/officeart/2005/8/layout/vList3"/>
    <dgm:cxn modelId="{7D203721-1941-46D4-B47F-EDC776800B15}" type="presParOf" srcId="{A7398E10-7EBA-4145-BD6D-9C258E3E6342}" destId="{22E5DB91-9117-4A00-8F14-9A188D806975}" srcOrd="0" destOrd="0" presId="urn:microsoft.com/office/officeart/2005/8/layout/vList3"/>
    <dgm:cxn modelId="{249D0D22-7042-43D8-B4D5-19E0F20EF518}" type="presParOf" srcId="{A7398E10-7EBA-4145-BD6D-9C258E3E6342}" destId="{C66A8D23-F37E-4C3A-85E9-E618769F950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C62340-60B3-40E2-9B56-7C9E1114545D}"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D17BF535-DED7-4B29-9839-4EDFDEF79728}">
      <dgm:prSet phldrT="[Text]"/>
      <dgm:spPr/>
      <dgm:t>
        <a:bodyPr/>
        <a:lstStyle/>
        <a:p>
          <a:r>
            <a:rPr lang="en-US" b="1" i="0" dirty="0"/>
            <a:t>Restful Controller</a:t>
          </a:r>
          <a:endParaRPr lang="en-US" dirty="0"/>
        </a:p>
      </dgm:t>
    </dgm:pt>
    <dgm:pt modelId="{7B921880-2909-4614-90C8-56F8C7ACF4B8}" type="parTrans" cxnId="{02531D9F-57C7-4F43-9D26-116367A1C122}">
      <dgm:prSet/>
      <dgm:spPr/>
      <dgm:t>
        <a:bodyPr/>
        <a:lstStyle/>
        <a:p>
          <a:endParaRPr lang="en-US"/>
        </a:p>
      </dgm:t>
    </dgm:pt>
    <dgm:pt modelId="{5A28F771-0B06-4ED2-B138-12F0D3157BE5}" type="sibTrans" cxnId="{02531D9F-57C7-4F43-9D26-116367A1C122}">
      <dgm:prSet/>
      <dgm:spPr/>
      <dgm:t>
        <a:bodyPr/>
        <a:lstStyle/>
        <a:p>
          <a:endParaRPr lang="en-US"/>
        </a:p>
      </dgm:t>
    </dgm:pt>
    <dgm:pt modelId="{4C6D52EF-0438-4EEE-9DCD-A4736615DAC9}">
      <dgm:prSet phldrT="[Text]"/>
      <dgm:spPr/>
      <dgm:t>
        <a:bodyPr/>
        <a:lstStyle/>
        <a:p>
          <a:r>
            <a:rPr lang="en-US" dirty="0"/>
            <a:t>Testing &amp; Debugging</a:t>
          </a:r>
        </a:p>
      </dgm:t>
    </dgm:pt>
    <dgm:pt modelId="{B71D862A-29C6-48C0-9905-6ABC4490FE0A}" type="parTrans" cxnId="{6EBB74C6-AF63-4A85-99A1-B4EEB63DD4E7}">
      <dgm:prSet/>
      <dgm:spPr/>
      <dgm:t>
        <a:bodyPr/>
        <a:lstStyle/>
        <a:p>
          <a:endParaRPr lang="en-US"/>
        </a:p>
      </dgm:t>
    </dgm:pt>
    <dgm:pt modelId="{E9A07256-3B95-4847-B034-E8E051D790AB}" type="sibTrans" cxnId="{6EBB74C6-AF63-4A85-99A1-B4EEB63DD4E7}">
      <dgm:prSet/>
      <dgm:spPr/>
      <dgm:t>
        <a:bodyPr/>
        <a:lstStyle/>
        <a:p>
          <a:endParaRPr lang="en-US"/>
        </a:p>
      </dgm:t>
    </dgm:pt>
    <dgm:pt modelId="{E9CCB36E-30C6-4DCF-933E-46DB532BCA57}">
      <dgm:prSet phldrT="[Text]"/>
      <dgm:spPr/>
      <dgm:t>
        <a:bodyPr/>
        <a:lstStyle/>
        <a:p>
          <a:r>
            <a:rPr lang="en-US" dirty="0"/>
            <a:t>Template Engine</a:t>
          </a:r>
        </a:p>
      </dgm:t>
    </dgm:pt>
    <dgm:pt modelId="{12CA3A48-D6B1-4734-A6FE-10F331785E75}" type="parTrans" cxnId="{91C35102-FE20-4628-82A9-8C353DBEAA56}">
      <dgm:prSet/>
      <dgm:spPr/>
      <dgm:t>
        <a:bodyPr/>
        <a:lstStyle/>
        <a:p>
          <a:endParaRPr lang="en-US"/>
        </a:p>
      </dgm:t>
    </dgm:pt>
    <dgm:pt modelId="{5DC78222-311B-4741-BE1E-B7A6F0E552E7}" type="sibTrans" cxnId="{91C35102-FE20-4628-82A9-8C353DBEAA56}">
      <dgm:prSet/>
      <dgm:spPr/>
      <dgm:t>
        <a:bodyPr/>
        <a:lstStyle/>
        <a:p>
          <a:endParaRPr lang="en-US"/>
        </a:p>
      </dgm:t>
    </dgm:pt>
    <dgm:pt modelId="{44363DDA-9723-4090-A39C-C7AA8B773F1D}">
      <dgm:prSet phldrT="[Text]"/>
      <dgm:spPr/>
      <dgm:t>
        <a:bodyPr/>
        <a:lstStyle/>
        <a:p>
          <a:r>
            <a:rPr lang="en-US" b="1" i="0" dirty="0"/>
            <a:t>Configuration Management Features</a:t>
          </a:r>
          <a:endParaRPr lang="en-US" dirty="0"/>
        </a:p>
      </dgm:t>
    </dgm:pt>
    <dgm:pt modelId="{6FB80431-F678-44A0-932C-DA391889E7EE}" type="parTrans" cxnId="{B166223F-0BFE-4E87-8BDC-7D16A996811C}">
      <dgm:prSet/>
      <dgm:spPr/>
      <dgm:t>
        <a:bodyPr/>
        <a:lstStyle/>
        <a:p>
          <a:endParaRPr lang="en-US"/>
        </a:p>
      </dgm:t>
    </dgm:pt>
    <dgm:pt modelId="{C8C6DE43-97C0-42A4-864C-F0F07F1DD67D}" type="sibTrans" cxnId="{B166223F-0BFE-4E87-8BDC-7D16A996811C}">
      <dgm:prSet/>
      <dgm:spPr/>
      <dgm:t>
        <a:bodyPr/>
        <a:lstStyle/>
        <a:p>
          <a:endParaRPr lang="en-US"/>
        </a:p>
      </dgm:t>
    </dgm:pt>
    <dgm:pt modelId="{54717213-59EE-471D-85F7-1CA9712E2224}">
      <dgm:prSet phldrT="[Text]"/>
      <dgm:spPr/>
      <dgm:t>
        <a:bodyPr/>
        <a:lstStyle/>
        <a:p>
          <a:r>
            <a:rPr lang="en-US" dirty="0"/>
            <a:t>Eloquent ORM</a:t>
          </a:r>
        </a:p>
      </dgm:t>
    </dgm:pt>
    <dgm:pt modelId="{D152C374-4E25-4E9D-8E83-F0846987AC02}" type="parTrans" cxnId="{21841BAE-7EF0-49D8-B81A-A3E01D21DF34}">
      <dgm:prSet/>
      <dgm:spPr/>
      <dgm:t>
        <a:bodyPr/>
        <a:lstStyle/>
        <a:p>
          <a:endParaRPr lang="en-US"/>
        </a:p>
      </dgm:t>
    </dgm:pt>
    <dgm:pt modelId="{5934BB63-3E3A-43B2-BD5D-A90F392A75A7}" type="sibTrans" cxnId="{21841BAE-7EF0-49D8-B81A-A3E01D21DF34}">
      <dgm:prSet/>
      <dgm:spPr/>
      <dgm:t>
        <a:bodyPr/>
        <a:lstStyle/>
        <a:p>
          <a:endParaRPr lang="en-US"/>
        </a:p>
      </dgm:t>
    </dgm:pt>
    <dgm:pt modelId="{55F8BC94-3868-49B2-A1A2-6C8C0B1491C8}" type="pres">
      <dgm:prSet presAssocID="{CDC62340-60B3-40E2-9B56-7C9E1114545D}" presName="linearFlow" presStyleCnt="0">
        <dgm:presLayoutVars>
          <dgm:dir/>
          <dgm:resizeHandles val="exact"/>
        </dgm:presLayoutVars>
      </dgm:prSet>
      <dgm:spPr/>
    </dgm:pt>
    <dgm:pt modelId="{B65151E1-6F7E-4001-95D7-53A7F1E1CC3A}" type="pres">
      <dgm:prSet presAssocID="{D17BF535-DED7-4B29-9839-4EDFDEF79728}" presName="composite" presStyleCnt="0"/>
      <dgm:spPr/>
    </dgm:pt>
    <dgm:pt modelId="{3967433B-6DA3-483D-938B-23CBBFED448D}" type="pres">
      <dgm:prSet presAssocID="{D17BF535-DED7-4B29-9839-4EDFDEF79728}" presName="imgShp" presStyleLbl="fgImgPlace1" presStyleIdx="0" presStyleCnt="5"/>
      <dgm:spPr/>
    </dgm:pt>
    <dgm:pt modelId="{704AEC23-BB59-401D-8A8C-014F44CE8B39}" type="pres">
      <dgm:prSet presAssocID="{D17BF535-DED7-4B29-9839-4EDFDEF79728}" presName="txShp" presStyleLbl="node1" presStyleIdx="0" presStyleCnt="5">
        <dgm:presLayoutVars>
          <dgm:bulletEnabled val="1"/>
        </dgm:presLayoutVars>
      </dgm:prSet>
      <dgm:spPr/>
    </dgm:pt>
    <dgm:pt modelId="{978C5CD5-B4AE-47D4-A228-66A2BF4362B4}" type="pres">
      <dgm:prSet presAssocID="{5A28F771-0B06-4ED2-B138-12F0D3157BE5}" presName="spacing" presStyleCnt="0"/>
      <dgm:spPr/>
    </dgm:pt>
    <dgm:pt modelId="{9C38B9F2-F02E-46A0-BEA6-E81460074585}" type="pres">
      <dgm:prSet presAssocID="{4C6D52EF-0438-4EEE-9DCD-A4736615DAC9}" presName="composite" presStyleCnt="0"/>
      <dgm:spPr/>
    </dgm:pt>
    <dgm:pt modelId="{BD14BB0D-5DA5-4B34-8535-2BA5E7132A84}" type="pres">
      <dgm:prSet presAssocID="{4C6D52EF-0438-4EEE-9DCD-A4736615DAC9}" presName="imgShp" presStyleLbl="fgImgPlace1" presStyleIdx="1" presStyleCnt="5"/>
      <dgm:spPr/>
    </dgm:pt>
    <dgm:pt modelId="{D75BFFBF-7366-4580-84F6-031F7E0455BB}" type="pres">
      <dgm:prSet presAssocID="{4C6D52EF-0438-4EEE-9DCD-A4736615DAC9}" presName="txShp" presStyleLbl="node1" presStyleIdx="1" presStyleCnt="5">
        <dgm:presLayoutVars>
          <dgm:bulletEnabled val="1"/>
        </dgm:presLayoutVars>
      </dgm:prSet>
      <dgm:spPr/>
    </dgm:pt>
    <dgm:pt modelId="{1B3C7D41-1957-43C5-BF0D-E964A9E7C1EF}" type="pres">
      <dgm:prSet presAssocID="{E9A07256-3B95-4847-B034-E8E051D790AB}" presName="spacing" presStyleCnt="0"/>
      <dgm:spPr/>
    </dgm:pt>
    <dgm:pt modelId="{6ADB6235-9EFD-4180-A730-CC5A32FFC5BD}" type="pres">
      <dgm:prSet presAssocID="{E9CCB36E-30C6-4DCF-933E-46DB532BCA57}" presName="composite" presStyleCnt="0"/>
      <dgm:spPr/>
    </dgm:pt>
    <dgm:pt modelId="{30AF4D4E-DE50-4A0D-ACC7-23C10D8CB42E}" type="pres">
      <dgm:prSet presAssocID="{E9CCB36E-30C6-4DCF-933E-46DB532BCA57}" presName="imgShp" presStyleLbl="fgImgPlace1" presStyleIdx="2" presStyleCnt="5"/>
      <dgm:spPr/>
    </dgm:pt>
    <dgm:pt modelId="{E310FB95-7E70-426A-8FDA-1F049086310B}" type="pres">
      <dgm:prSet presAssocID="{E9CCB36E-30C6-4DCF-933E-46DB532BCA57}" presName="txShp" presStyleLbl="node1" presStyleIdx="2" presStyleCnt="5">
        <dgm:presLayoutVars>
          <dgm:bulletEnabled val="1"/>
        </dgm:presLayoutVars>
      </dgm:prSet>
      <dgm:spPr/>
    </dgm:pt>
    <dgm:pt modelId="{1ED80C5A-EF75-4F82-8C08-3AF4B49CFCC1}" type="pres">
      <dgm:prSet presAssocID="{5DC78222-311B-4741-BE1E-B7A6F0E552E7}" presName="spacing" presStyleCnt="0"/>
      <dgm:spPr/>
    </dgm:pt>
    <dgm:pt modelId="{42983AD7-85F0-411D-954B-45370B758DA4}" type="pres">
      <dgm:prSet presAssocID="{44363DDA-9723-4090-A39C-C7AA8B773F1D}" presName="composite" presStyleCnt="0"/>
      <dgm:spPr/>
    </dgm:pt>
    <dgm:pt modelId="{7B71D180-0EEF-4F42-9BFF-C0E2FBDD0A40}" type="pres">
      <dgm:prSet presAssocID="{44363DDA-9723-4090-A39C-C7AA8B773F1D}" presName="imgShp" presStyleLbl="fgImgPlace1" presStyleIdx="3" presStyleCnt="5"/>
      <dgm:spPr/>
    </dgm:pt>
    <dgm:pt modelId="{72B1E549-2847-4CDB-B67F-9F112A93C91C}" type="pres">
      <dgm:prSet presAssocID="{44363DDA-9723-4090-A39C-C7AA8B773F1D}" presName="txShp" presStyleLbl="node1" presStyleIdx="3" presStyleCnt="5">
        <dgm:presLayoutVars>
          <dgm:bulletEnabled val="1"/>
        </dgm:presLayoutVars>
      </dgm:prSet>
      <dgm:spPr/>
    </dgm:pt>
    <dgm:pt modelId="{B6812C22-597B-4987-953D-A49554586617}" type="pres">
      <dgm:prSet presAssocID="{C8C6DE43-97C0-42A4-864C-F0F07F1DD67D}" presName="spacing" presStyleCnt="0"/>
      <dgm:spPr/>
    </dgm:pt>
    <dgm:pt modelId="{A7398E10-7EBA-4145-BD6D-9C258E3E6342}" type="pres">
      <dgm:prSet presAssocID="{54717213-59EE-471D-85F7-1CA9712E2224}" presName="composite" presStyleCnt="0"/>
      <dgm:spPr/>
    </dgm:pt>
    <dgm:pt modelId="{22E5DB91-9117-4A00-8F14-9A188D806975}" type="pres">
      <dgm:prSet presAssocID="{54717213-59EE-471D-85F7-1CA9712E2224}" presName="imgShp" presStyleLbl="fgImgPlace1" presStyleIdx="4" presStyleCnt="5"/>
      <dgm:spPr/>
    </dgm:pt>
    <dgm:pt modelId="{C66A8D23-F37E-4C3A-85E9-E618769F950C}" type="pres">
      <dgm:prSet presAssocID="{54717213-59EE-471D-85F7-1CA9712E2224}" presName="txShp" presStyleLbl="node1" presStyleIdx="4" presStyleCnt="5">
        <dgm:presLayoutVars>
          <dgm:bulletEnabled val="1"/>
        </dgm:presLayoutVars>
      </dgm:prSet>
      <dgm:spPr/>
    </dgm:pt>
  </dgm:ptLst>
  <dgm:cxnLst>
    <dgm:cxn modelId="{91C35102-FE20-4628-82A9-8C353DBEAA56}" srcId="{CDC62340-60B3-40E2-9B56-7C9E1114545D}" destId="{E9CCB36E-30C6-4DCF-933E-46DB532BCA57}" srcOrd="2" destOrd="0" parTransId="{12CA3A48-D6B1-4734-A6FE-10F331785E75}" sibTransId="{5DC78222-311B-4741-BE1E-B7A6F0E552E7}"/>
    <dgm:cxn modelId="{9EDC211F-687D-4F21-B5A9-A520A6044257}" type="presOf" srcId="{CDC62340-60B3-40E2-9B56-7C9E1114545D}" destId="{55F8BC94-3868-49B2-A1A2-6C8C0B1491C8}" srcOrd="0" destOrd="0" presId="urn:microsoft.com/office/officeart/2005/8/layout/vList3"/>
    <dgm:cxn modelId="{52C93A32-6BDB-42A2-BCBC-A6FC7D36B101}" type="presOf" srcId="{E9CCB36E-30C6-4DCF-933E-46DB532BCA57}" destId="{E310FB95-7E70-426A-8FDA-1F049086310B}" srcOrd="0" destOrd="0" presId="urn:microsoft.com/office/officeart/2005/8/layout/vList3"/>
    <dgm:cxn modelId="{F8A1B73B-33F8-4E32-B002-6F97A1329B25}" type="presOf" srcId="{D17BF535-DED7-4B29-9839-4EDFDEF79728}" destId="{704AEC23-BB59-401D-8A8C-014F44CE8B39}" srcOrd="0" destOrd="0" presId="urn:microsoft.com/office/officeart/2005/8/layout/vList3"/>
    <dgm:cxn modelId="{B166223F-0BFE-4E87-8BDC-7D16A996811C}" srcId="{CDC62340-60B3-40E2-9B56-7C9E1114545D}" destId="{44363DDA-9723-4090-A39C-C7AA8B773F1D}" srcOrd="3" destOrd="0" parTransId="{6FB80431-F678-44A0-932C-DA391889E7EE}" sibTransId="{C8C6DE43-97C0-42A4-864C-F0F07F1DD67D}"/>
    <dgm:cxn modelId="{26281854-6046-412A-A948-0B4D58F54EC4}" type="presOf" srcId="{44363DDA-9723-4090-A39C-C7AA8B773F1D}" destId="{72B1E549-2847-4CDB-B67F-9F112A93C91C}" srcOrd="0" destOrd="0" presId="urn:microsoft.com/office/officeart/2005/8/layout/vList3"/>
    <dgm:cxn modelId="{06763959-CD73-4CA5-89A4-A9B973113115}" type="presOf" srcId="{54717213-59EE-471D-85F7-1CA9712E2224}" destId="{C66A8D23-F37E-4C3A-85E9-E618769F950C}" srcOrd="0" destOrd="0" presId="urn:microsoft.com/office/officeart/2005/8/layout/vList3"/>
    <dgm:cxn modelId="{02531D9F-57C7-4F43-9D26-116367A1C122}" srcId="{CDC62340-60B3-40E2-9B56-7C9E1114545D}" destId="{D17BF535-DED7-4B29-9839-4EDFDEF79728}" srcOrd="0" destOrd="0" parTransId="{7B921880-2909-4614-90C8-56F8C7ACF4B8}" sibTransId="{5A28F771-0B06-4ED2-B138-12F0D3157BE5}"/>
    <dgm:cxn modelId="{21841BAE-7EF0-49D8-B81A-A3E01D21DF34}" srcId="{CDC62340-60B3-40E2-9B56-7C9E1114545D}" destId="{54717213-59EE-471D-85F7-1CA9712E2224}" srcOrd="4" destOrd="0" parTransId="{D152C374-4E25-4E9D-8E83-F0846987AC02}" sibTransId="{5934BB63-3E3A-43B2-BD5D-A90F392A75A7}"/>
    <dgm:cxn modelId="{6EBB74C6-AF63-4A85-99A1-B4EEB63DD4E7}" srcId="{CDC62340-60B3-40E2-9B56-7C9E1114545D}" destId="{4C6D52EF-0438-4EEE-9DCD-A4736615DAC9}" srcOrd="1" destOrd="0" parTransId="{B71D862A-29C6-48C0-9905-6ABC4490FE0A}" sibTransId="{E9A07256-3B95-4847-B034-E8E051D790AB}"/>
    <dgm:cxn modelId="{10D9C3FF-F7A5-4CB3-8B72-EC4104BAF567}" type="presOf" srcId="{4C6D52EF-0438-4EEE-9DCD-A4736615DAC9}" destId="{D75BFFBF-7366-4580-84F6-031F7E0455BB}" srcOrd="0" destOrd="0" presId="urn:microsoft.com/office/officeart/2005/8/layout/vList3"/>
    <dgm:cxn modelId="{BEC7CCA0-B39F-4E3C-A073-10110227EEA6}" type="presParOf" srcId="{55F8BC94-3868-49B2-A1A2-6C8C0B1491C8}" destId="{B65151E1-6F7E-4001-95D7-53A7F1E1CC3A}" srcOrd="0" destOrd="0" presId="urn:microsoft.com/office/officeart/2005/8/layout/vList3"/>
    <dgm:cxn modelId="{A6547BBB-44D4-4D91-8729-A3D4A1388DE0}" type="presParOf" srcId="{B65151E1-6F7E-4001-95D7-53A7F1E1CC3A}" destId="{3967433B-6DA3-483D-938B-23CBBFED448D}" srcOrd="0" destOrd="0" presId="urn:microsoft.com/office/officeart/2005/8/layout/vList3"/>
    <dgm:cxn modelId="{78D7C53A-5871-4A99-87EC-2A5662FB7E89}" type="presParOf" srcId="{B65151E1-6F7E-4001-95D7-53A7F1E1CC3A}" destId="{704AEC23-BB59-401D-8A8C-014F44CE8B39}" srcOrd="1" destOrd="0" presId="urn:microsoft.com/office/officeart/2005/8/layout/vList3"/>
    <dgm:cxn modelId="{777F7DED-9FAD-4ECF-98AF-52CE3FA496F9}" type="presParOf" srcId="{55F8BC94-3868-49B2-A1A2-6C8C0B1491C8}" destId="{978C5CD5-B4AE-47D4-A228-66A2BF4362B4}" srcOrd="1" destOrd="0" presId="urn:microsoft.com/office/officeart/2005/8/layout/vList3"/>
    <dgm:cxn modelId="{CDC7A4A8-3D99-4CC8-B55F-BCB5FC04C4D1}" type="presParOf" srcId="{55F8BC94-3868-49B2-A1A2-6C8C0B1491C8}" destId="{9C38B9F2-F02E-46A0-BEA6-E81460074585}" srcOrd="2" destOrd="0" presId="urn:microsoft.com/office/officeart/2005/8/layout/vList3"/>
    <dgm:cxn modelId="{FBB8B2C3-2787-41C0-A196-BF78C704ECB5}" type="presParOf" srcId="{9C38B9F2-F02E-46A0-BEA6-E81460074585}" destId="{BD14BB0D-5DA5-4B34-8535-2BA5E7132A84}" srcOrd="0" destOrd="0" presId="urn:microsoft.com/office/officeart/2005/8/layout/vList3"/>
    <dgm:cxn modelId="{BB9AB8A4-A71A-4DDC-A4EA-FC89A3A8C187}" type="presParOf" srcId="{9C38B9F2-F02E-46A0-BEA6-E81460074585}" destId="{D75BFFBF-7366-4580-84F6-031F7E0455BB}" srcOrd="1" destOrd="0" presId="urn:microsoft.com/office/officeart/2005/8/layout/vList3"/>
    <dgm:cxn modelId="{2288FEDA-AEE0-4797-A616-5E590299D0BC}" type="presParOf" srcId="{55F8BC94-3868-49B2-A1A2-6C8C0B1491C8}" destId="{1B3C7D41-1957-43C5-BF0D-E964A9E7C1EF}" srcOrd="3" destOrd="0" presId="urn:microsoft.com/office/officeart/2005/8/layout/vList3"/>
    <dgm:cxn modelId="{CE52B4EB-4A2B-4A65-BE43-F7FE763320BC}" type="presParOf" srcId="{55F8BC94-3868-49B2-A1A2-6C8C0B1491C8}" destId="{6ADB6235-9EFD-4180-A730-CC5A32FFC5BD}" srcOrd="4" destOrd="0" presId="urn:microsoft.com/office/officeart/2005/8/layout/vList3"/>
    <dgm:cxn modelId="{74A3BB1E-E84D-4853-AE1F-785D5B0FE567}" type="presParOf" srcId="{6ADB6235-9EFD-4180-A730-CC5A32FFC5BD}" destId="{30AF4D4E-DE50-4A0D-ACC7-23C10D8CB42E}" srcOrd="0" destOrd="0" presId="urn:microsoft.com/office/officeart/2005/8/layout/vList3"/>
    <dgm:cxn modelId="{47B53113-3C4C-4D83-B82E-63B6BA20928B}" type="presParOf" srcId="{6ADB6235-9EFD-4180-A730-CC5A32FFC5BD}" destId="{E310FB95-7E70-426A-8FDA-1F049086310B}" srcOrd="1" destOrd="0" presId="urn:microsoft.com/office/officeart/2005/8/layout/vList3"/>
    <dgm:cxn modelId="{1C40985B-9F40-4026-A5D4-868E7FCDEF5C}" type="presParOf" srcId="{55F8BC94-3868-49B2-A1A2-6C8C0B1491C8}" destId="{1ED80C5A-EF75-4F82-8C08-3AF4B49CFCC1}" srcOrd="5" destOrd="0" presId="urn:microsoft.com/office/officeart/2005/8/layout/vList3"/>
    <dgm:cxn modelId="{6CB62FB5-597D-4FB6-B3DC-6A63416A211E}" type="presParOf" srcId="{55F8BC94-3868-49B2-A1A2-6C8C0B1491C8}" destId="{42983AD7-85F0-411D-954B-45370B758DA4}" srcOrd="6" destOrd="0" presId="urn:microsoft.com/office/officeart/2005/8/layout/vList3"/>
    <dgm:cxn modelId="{6D27E6E1-0A9D-472E-B5DB-BB77631CFD58}" type="presParOf" srcId="{42983AD7-85F0-411D-954B-45370B758DA4}" destId="{7B71D180-0EEF-4F42-9BFF-C0E2FBDD0A40}" srcOrd="0" destOrd="0" presId="urn:microsoft.com/office/officeart/2005/8/layout/vList3"/>
    <dgm:cxn modelId="{27123AC7-32AA-4B0C-94EC-EEEAB0F91619}" type="presParOf" srcId="{42983AD7-85F0-411D-954B-45370B758DA4}" destId="{72B1E549-2847-4CDB-B67F-9F112A93C91C}" srcOrd="1" destOrd="0" presId="urn:microsoft.com/office/officeart/2005/8/layout/vList3"/>
    <dgm:cxn modelId="{B431592F-7C79-4244-94C6-62CAB4E5254D}" type="presParOf" srcId="{55F8BC94-3868-49B2-A1A2-6C8C0B1491C8}" destId="{B6812C22-597B-4987-953D-A49554586617}" srcOrd="7" destOrd="0" presId="urn:microsoft.com/office/officeart/2005/8/layout/vList3"/>
    <dgm:cxn modelId="{B8F5275F-AE73-4182-8E7B-7F454C03BEDD}" type="presParOf" srcId="{55F8BC94-3868-49B2-A1A2-6C8C0B1491C8}" destId="{A7398E10-7EBA-4145-BD6D-9C258E3E6342}" srcOrd="8" destOrd="0" presId="urn:microsoft.com/office/officeart/2005/8/layout/vList3"/>
    <dgm:cxn modelId="{7D203721-1941-46D4-B47F-EDC776800B15}" type="presParOf" srcId="{A7398E10-7EBA-4145-BD6D-9C258E3E6342}" destId="{22E5DB91-9117-4A00-8F14-9A188D806975}" srcOrd="0" destOrd="0" presId="urn:microsoft.com/office/officeart/2005/8/layout/vList3"/>
    <dgm:cxn modelId="{249D0D22-7042-43D8-B4D5-19E0F20EF518}" type="presParOf" srcId="{A7398E10-7EBA-4145-BD6D-9C258E3E6342}" destId="{C66A8D23-F37E-4C3A-85E9-E618769F950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C62340-60B3-40E2-9B56-7C9E1114545D}"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54717213-59EE-471D-85F7-1CA9712E2224}">
      <dgm:prSet phldrT="[Text]"/>
      <dgm:spPr/>
      <dgm:t>
        <a:bodyPr/>
        <a:lstStyle/>
        <a:p>
          <a:r>
            <a:rPr lang="fr-FR" b="0" i="0" dirty="0" err="1"/>
            <a:t>Laravel</a:t>
          </a:r>
          <a:r>
            <a:rPr lang="fr-FR" b="0" i="0" dirty="0"/>
            <a:t> </a:t>
          </a:r>
          <a:r>
            <a:rPr lang="fr-FR" b="0" i="0" dirty="0" err="1"/>
            <a:t>airlock</a:t>
          </a:r>
          <a:endParaRPr lang="en-US" dirty="0"/>
        </a:p>
      </dgm:t>
    </dgm:pt>
    <dgm:pt modelId="{D152C374-4E25-4E9D-8E83-F0846987AC02}" type="parTrans" cxnId="{21841BAE-7EF0-49D8-B81A-A3E01D21DF34}">
      <dgm:prSet/>
      <dgm:spPr/>
      <dgm:t>
        <a:bodyPr/>
        <a:lstStyle/>
        <a:p>
          <a:endParaRPr lang="en-US"/>
        </a:p>
      </dgm:t>
    </dgm:pt>
    <dgm:pt modelId="{5934BB63-3E3A-43B2-BD5D-A90F392A75A7}" type="sibTrans" cxnId="{21841BAE-7EF0-49D8-B81A-A3E01D21DF34}">
      <dgm:prSet/>
      <dgm:spPr/>
      <dgm:t>
        <a:bodyPr/>
        <a:lstStyle/>
        <a:p>
          <a:endParaRPr lang="en-US"/>
        </a:p>
      </dgm:t>
    </dgm:pt>
    <dgm:pt modelId="{479024E1-3EF7-41A8-B23E-AEA7265B44A9}">
      <dgm:prSet phldrT="[Text]"/>
      <dgm:spPr/>
      <dgm:t>
        <a:bodyPr/>
        <a:lstStyle/>
        <a:p>
          <a:r>
            <a:rPr lang="fr-FR" b="0" i="0" dirty="0"/>
            <a:t>http client</a:t>
          </a:r>
          <a:endParaRPr lang="en-US" dirty="0"/>
        </a:p>
      </dgm:t>
    </dgm:pt>
    <dgm:pt modelId="{BAF34A72-06F7-4EBE-A022-D6508759B7D0}" type="parTrans" cxnId="{8E943EA4-37A4-4C47-A4D7-C89F8482A1F1}">
      <dgm:prSet/>
      <dgm:spPr/>
      <dgm:t>
        <a:bodyPr/>
        <a:lstStyle/>
        <a:p>
          <a:endParaRPr lang="en-US"/>
        </a:p>
      </dgm:t>
    </dgm:pt>
    <dgm:pt modelId="{30F67CE1-316B-419A-B3A0-B7CE9E6ED377}" type="sibTrans" cxnId="{8E943EA4-37A4-4C47-A4D7-C89F8482A1F1}">
      <dgm:prSet/>
      <dgm:spPr/>
      <dgm:t>
        <a:bodyPr/>
        <a:lstStyle/>
        <a:p>
          <a:endParaRPr lang="en-US"/>
        </a:p>
      </dgm:t>
    </dgm:pt>
    <dgm:pt modelId="{9854DF0E-B622-47BD-923E-CD781392D01D}">
      <dgm:prSet phldrT="[Text]"/>
      <dgm:spPr/>
      <dgm:t>
        <a:bodyPr/>
        <a:lstStyle/>
        <a:p>
          <a:r>
            <a:rPr lang="fr-FR" b="0" i="0"/>
            <a:t>route </a:t>
          </a:r>
          <a:r>
            <a:rPr lang="fr-FR" b="0" i="0" dirty="0" err="1"/>
            <a:t>chacing</a:t>
          </a:r>
          <a:endParaRPr lang="en-US" dirty="0"/>
        </a:p>
      </dgm:t>
    </dgm:pt>
    <dgm:pt modelId="{C384E784-0838-47CB-AC80-005BC818DB88}" type="parTrans" cxnId="{014A3F45-E642-44C7-B35D-B00C6BF4B9E2}">
      <dgm:prSet/>
      <dgm:spPr/>
      <dgm:t>
        <a:bodyPr/>
        <a:lstStyle/>
        <a:p>
          <a:endParaRPr lang="en-US"/>
        </a:p>
      </dgm:t>
    </dgm:pt>
    <dgm:pt modelId="{938FCD73-C21E-47D0-88DE-4252512BF398}" type="sibTrans" cxnId="{014A3F45-E642-44C7-B35D-B00C6BF4B9E2}">
      <dgm:prSet/>
      <dgm:spPr/>
      <dgm:t>
        <a:bodyPr/>
        <a:lstStyle/>
        <a:p>
          <a:endParaRPr lang="en-US"/>
        </a:p>
      </dgm:t>
    </dgm:pt>
    <dgm:pt modelId="{9F4E416C-033A-4EA2-81A4-A085358AEC03}" type="pres">
      <dgm:prSet presAssocID="{CDC62340-60B3-40E2-9B56-7C9E1114545D}" presName="Name0" presStyleCnt="0">
        <dgm:presLayoutVars>
          <dgm:chMax val="7"/>
          <dgm:chPref val="7"/>
          <dgm:dir/>
        </dgm:presLayoutVars>
      </dgm:prSet>
      <dgm:spPr/>
    </dgm:pt>
    <dgm:pt modelId="{4B2D1066-91EA-4CE1-AD6C-9A839D66C50A}" type="pres">
      <dgm:prSet presAssocID="{CDC62340-60B3-40E2-9B56-7C9E1114545D}" presName="Name1" presStyleCnt="0"/>
      <dgm:spPr/>
    </dgm:pt>
    <dgm:pt modelId="{7FF2718F-F358-481A-9558-2914E8D008CC}" type="pres">
      <dgm:prSet presAssocID="{CDC62340-60B3-40E2-9B56-7C9E1114545D}" presName="cycle" presStyleCnt="0"/>
      <dgm:spPr/>
    </dgm:pt>
    <dgm:pt modelId="{484910C1-D917-4975-8018-61D0E1EFAA56}" type="pres">
      <dgm:prSet presAssocID="{CDC62340-60B3-40E2-9B56-7C9E1114545D}" presName="srcNode" presStyleLbl="node1" presStyleIdx="0" presStyleCnt="3"/>
      <dgm:spPr/>
    </dgm:pt>
    <dgm:pt modelId="{F2E832C2-BB33-45B3-AA10-BC27CDEE3193}" type="pres">
      <dgm:prSet presAssocID="{CDC62340-60B3-40E2-9B56-7C9E1114545D}" presName="conn" presStyleLbl="parChTrans1D2" presStyleIdx="0" presStyleCnt="1"/>
      <dgm:spPr/>
    </dgm:pt>
    <dgm:pt modelId="{ECE20C32-AECF-45FB-B82E-8CEA6A554DB2}" type="pres">
      <dgm:prSet presAssocID="{CDC62340-60B3-40E2-9B56-7C9E1114545D}" presName="extraNode" presStyleLbl="node1" presStyleIdx="0" presStyleCnt="3"/>
      <dgm:spPr/>
    </dgm:pt>
    <dgm:pt modelId="{C3534DDF-F337-4F65-B45B-57A643A2FDD5}" type="pres">
      <dgm:prSet presAssocID="{CDC62340-60B3-40E2-9B56-7C9E1114545D}" presName="dstNode" presStyleLbl="node1" presStyleIdx="0" presStyleCnt="3"/>
      <dgm:spPr/>
    </dgm:pt>
    <dgm:pt modelId="{B6FD953A-6A56-423A-91C1-D4C684E53D55}" type="pres">
      <dgm:prSet presAssocID="{54717213-59EE-471D-85F7-1CA9712E2224}" presName="text_1" presStyleLbl="node1" presStyleIdx="0" presStyleCnt="3">
        <dgm:presLayoutVars>
          <dgm:bulletEnabled val="1"/>
        </dgm:presLayoutVars>
      </dgm:prSet>
      <dgm:spPr/>
    </dgm:pt>
    <dgm:pt modelId="{1D71FFE5-282D-41D7-A6D0-9BCBB265A607}" type="pres">
      <dgm:prSet presAssocID="{54717213-59EE-471D-85F7-1CA9712E2224}" presName="accent_1" presStyleCnt="0"/>
      <dgm:spPr/>
    </dgm:pt>
    <dgm:pt modelId="{40829885-78E7-4951-9B92-C048E7BA2998}" type="pres">
      <dgm:prSet presAssocID="{54717213-59EE-471D-85F7-1CA9712E2224}" presName="accentRepeatNode" presStyleLbl="solidFgAcc1" presStyleIdx="0" presStyleCnt="3"/>
      <dgm:spPr/>
    </dgm:pt>
    <dgm:pt modelId="{3DB45B4E-2ACA-48F4-AF6C-1C3E7497D057}" type="pres">
      <dgm:prSet presAssocID="{479024E1-3EF7-41A8-B23E-AEA7265B44A9}" presName="text_2" presStyleLbl="node1" presStyleIdx="1" presStyleCnt="3">
        <dgm:presLayoutVars>
          <dgm:bulletEnabled val="1"/>
        </dgm:presLayoutVars>
      </dgm:prSet>
      <dgm:spPr/>
    </dgm:pt>
    <dgm:pt modelId="{DB41DCA1-D7A0-475F-BADB-1C33286805E1}" type="pres">
      <dgm:prSet presAssocID="{479024E1-3EF7-41A8-B23E-AEA7265B44A9}" presName="accent_2" presStyleCnt="0"/>
      <dgm:spPr/>
    </dgm:pt>
    <dgm:pt modelId="{695FFA0E-DE06-4EA3-95AA-52B028FFC9F1}" type="pres">
      <dgm:prSet presAssocID="{479024E1-3EF7-41A8-B23E-AEA7265B44A9}" presName="accentRepeatNode" presStyleLbl="solidFgAcc1" presStyleIdx="1" presStyleCnt="3"/>
      <dgm:spPr/>
    </dgm:pt>
    <dgm:pt modelId="{25088EC3-C46F-4B7A-B517-5D5A12D44D23}" type="pres">
      <dgm:prSet presAssocID="{9854DF0E-B622-47BD-923E-CD781392D01D}" presName="text_3" presStyleLbl="node1" presStyleIdx="2" presStyleCnt="3">
        <dgm:presLayoutVars>
          <dgm:bulletEnabled val="1"/>
        </dgm:presLayoutVars>
      </dgm:prSet>
      <dgm:spPr/>
    </dgm:pt>
    <dgm:pt modelId="{2B140C6E-8C63-46FA-A2FF-4250A575B532}" type="pres">
      <dgm:prSet presAssocID="{9854DF0E-B622-47BD-923E-CD781392D01D}" presName="accent_3" presStyleCnt="0"/>
      <dgm:spPr/>
    </dgm:pt>
    <dgm:pt modelId="{8D81465B-718F-485C-A202-9836D004B7A6}" type="pres">
      <dgm:prSet presAssocID="{9854DF0E-B622-47BD-923E-CD781392D01D}" presName="accentRepeatNode" presStyleLbl="solidFgAcc1" presStyleIdx="2" presStyleCnt="3"/>
      <dgm:spPr/>
    </dgm:pt>
  </dgm:ptLst>
  <dgm:cxnLst>
    <dgm:cxn modelId="{CDDDC523-4FC9-4626-80C9-B83FB4711CA7}" type="presOf" srcId="{5934BB63-3E3A-43B2-BD5D-A90F392A75A7}" destId="{F2E832C2-BB33-45B3-AA10-BC27CDEE3193}" srcOrd="0" destOrd="0" presId="urn:microsoft.com/office/officeart/2008/layout/VerticalCurvedList"/>
    <dgm:cxn modelId="{014A3F45-E642-44C7-B35D-B00C6BF4B9E2}" srcId="{CDC62340-60B3-40E2-9B56-7C9E1114545D}" destId="{9854DF0E-B622-47BD-923E-CD781392D01D}" srcOrd="2" destOrd="0" parTransId="{C384E784-0838-47CB-AC80-005BC818DB88}" sibTransId="{938FCD73-C21E-47D0-88DE-4252512BF398}"/>
    <dgm:cxn modelId="{6781F578-48F1-43CF-B101-FC7B0F67DE15}" type="presOf" srcId="{479024E1-3EF7-41A8-B23E-AEA7265B44A9}" destId="{3DB45B4E-2ACA-48F4-AF6C-1C3E7497D057}" srcOrd="0" destOrd="0" presId="urn:microsoft.com/office/officeart/2008/layout/VerticalCurvedList"/>
    <dgm:cxn modelId="{8E943EA4-37A4-4C47-A4D7-C89F8482A1F1}" srcId="{CDC62340-60B3-40E2-9B56-7C9E1114545D}" destId="{479024E1-3EF7-41A8-B23E-AEA7265B44A9}" srcOrd="1" destOrd="0" parTransId="{BAF34A72-06F7-4EBE-A022-D6508759B7D0}" sibTransId="{30F67CE1-316B-419A-B3A0-B7CE9E6ED377}"/>
    <dgm:cxn modelId="{21841BAE-7EF0-49D8-B81A-A3E01D21DF34}" srcId="{CDC62340-60B3-40E2-9B56-7C9E1114545D}" destId="{54717213-59EE-471D-85F7-1CA9712E2224}" srcOrd="0" destOrd="0" parTransId="{D152C374-4E25-4E9D-8E83-F0846987AC02}" sibTransId="{5934BB63-3E3A-43B2-BD5D-A90F392A75A7}"/>
    <dgm:cxn modelId="{81784EC5-4926-45BA-A6AB-B3AEB79D6117}" type="presOf" srcId="{54717213-59EE-471D-85F7-1CA9712E2224}" destId="{B6FD953A-6A56-423A-91C1-D4C684E53D55}" srcOrd="0" destOrd="0" presId="urn:microsoft.com/office/officeart/2008/layout/VerticalCurvedList"/>
    <dgm:cxn modelId="{C0C278E4-9ECE-499C-A614-356D91BAC948}" type="presOf" srcId="{CDC62340-60B3-40E2-9B56-7C9E1114545D}" destId="{9F4E416C-033A-4EA2-81A4-A085358AEC03}" srcOrd="0" destOrd="0" presId="urn:microsoft.com/office/officeart/2008/layout/VerticalCurvedList"/>
    <dgm:cxn modelId="{DBBA3DFB-0741-426D-9690-53326B35413A}" type="presOf" srcId="{9854DF0E-B622-47BD-923E-CD781392D01D}" destId="{25088EC3-C46F-4B7A-B517-5D5A12D44D23}" srcOrd="0" destOrd="0" presId="urn:microsoft.com/office/officeart/2008/layout/VerticalCurvedList"/>
    <dgm:cxn modelId="{543A1B37-BA96-4F19-B8AC-6EC42954CD12}" type="presParOf" srcId="{9F4E416C-033A-4EA2-81A4-A085358AEC03}" destId="{4B2D1066-91EA-4CE1-AD6C-9A839D66C50A}" srcOrd="0" destOrd="0" presId="urn:microsoft.com/office/officeart/2008/layout/VerticalCurvedList"/>
    <dgm:cxn modelId="{9A1EBD19-CAEE-4FCF-ABC3-2C669ADD4FEC}" type="presParOf" srcId="{4B2D1066-91EA-4CE1-AD6C-9A839D66C50A}" destId="{7FF2718F-F358-481A-9558-2914E8D008CC}" srcOrd="0" destOrd="0" presId="urn:microsoft.com/office/officeart/2008/layout/VerticalCurvedList"/>
    <dgm:cxn modelId="{94152983-6D65-462B-91B9-1171A4709F14}" type="presParOf" srcId="{7FF2718F-F358-481A-9558-2914E8D008CC}" destId="{484910C1-D917-4975-8018-61D0E1EFAA56}" srcOrd="0" destOrd="0" presId="urn:microsoft.com/office/officeart/2008/layout/VerticalCurvedList"/>
    <dgm:cxn modelId="{BA5D4399-71C6-407E-B819-7F73A8B5FDC5}" type="presParOf" srcId="{7FF2718F-F358-481A-9558-2914E8D008CC}" destId="{F2E832C2-BB33-45B3-AA10-BC27CDEE3193}" srcOrd="1" destOrd="0" presId="urn:microsoft.com/office/officeart/2008/layout/VerticalCurvedList"/>
    <dgm:cxn modelId="{147383B1-235D-43EE-A388-1128C14E5891}" type="presParOf" srcId="{7FF2718F-F358-481A-9558-2914E8D008CC}" destId="{ECE20C32-AECF-45FB-B82E-8CEA6A554DB2}" srcOrd="2" destOrd="0" presId="urn:microsoft.com/office/officeart/2008/layout/VerticalCurvedList"/>
    <dgm:cxn modelId="{5EDBA14F-F73E-4D2F-A7DD-5BEDF65A094A}" type="presParOf" srcId="{7FF2718F-F358-481A-9558-2914E8D008CC}" destId="{C3534DDF-F337-4F65-B45B-57A643A2FDD5}" srcOrd="3" destOrd="0" presId="urn:microsoft.com/office/officeart/2008/layout/VerticalCurvedList"/>
    <dgm:cxn modelId="{00C056D6-3116-4891-89B8-BD6E62CA3EAE}" type="presParOf" srcId="{4B2D1066-91EA-4CE1-AD6C-9A839D66C50A}" destId="{B6FD953A-6A56-423A-91C1-D4C684E53D55}" srcOrd="1" destOrd="0" presId="urn:microsoft.com/office/officeart/2008/layout/VerticalCurvedList"/>
    <dgm:cxn modelId="{F105F90B-11E0-44B4-ABB0-BBC1D9C85D9C}" type="presParOf" srcId="{4B2D1066-91EA-4CE1-AD6C-9A839D66C50A}" destId="{1D71FFE5-282D-41D7-A6D0-9BCBB265A607}" srcOrd="2" destOrd="0" presId="urn:microsoft.com/office/officeart/2008/layout/VerticalCurvedList"/>
    <dgm:cxn modelId="{49172EFB-5274-4F44-815F-9073C63F442A}" type="presParOf" srcId="{1D71FFE5-282D-41D7-A6D0-9BCBB265A607}" destId="{40829885-78E7-4951-9B92-C048E7BA2998}" srcOrd="0" destOrd="0" presId="urn:microsoft.com/office/officeart/2008/layout/VerticalCurvedList"/>
    <dgm:cxn modelId="{17E6CB7F-C9DB-4115-8900-E35703B3B1B8}" type="presParOf" srcId="{4B2D1066-91EA-4CE1-AD6C-9A839D66C50A}" destId="{3DB45B4E-2ACA-48F4-AF6C-1C3E7497D057}" srcOrd="3" destOrd="0" presId="urn:microsoft.com/office/officeart/2008/layout/VerticalCurvedList"/>
    <dgm:cxn modelId="{8AB0EB41-7D76-441A-B09F-FB7AA6BE34FA}" type="presParOf" srcId="{4B2D1066-91EA-4CE1-AD6C-9A839D66C50A}" destId="{DB41DCA1-D7A0-475F-BADB-1C33286805E1}" srcOrd="4" destOrd="0" presId="urn:microsoft.com/office/officeart/2008/layout/VerticalCurvedList"/>
    <dgm:cxn modelId="{418EF7D0-97AE-486B-A782-6919DEDEF9AE}" type="presParOf" srcId="{DB41DCA1-D7A0-475F-BADB-1C33286805E1}" destId="{695FFA0E-DE06-4EA3-95AA-52B028FFC9F1}" srcOrd="0" destOrd="0" presId="urn:microsoft.com/office/officeart/2008/layout/VerticalCurvedList"/>
    <dgm:cxn modelId="{0BAB7D61-1F5B-4ECD-85C0-EC20EE8077F0}" type="presParOf" srcId="{4B2D1066-91EA-4CE1-AD6C-9A839D66C50A}" destId="{25088EC3-C46F-4B7A-B517-5D5A12D44D23}" srcOrd="5" destOrd="0" presId="urn:microsoft.com/office/officeart/2008/layout/VerticalCurvedList"/>
    <dgm:cxn modelId="{D69A2F27-CA97-45C8-B177-0AFC53F31802}" type="presParOf" srcId="{4B2D1066-91EA-4CE1-AD6C-9A839D66C50A}" destId="{2B140C6E-8C63-46FA-A2FF-4250A575B532}" srcOrd="6" destOrd="0" presId="urn:microsoft.com/office/officeart/2008/layout/VerticalCurvedList"/>
    <dgm:cxn modelId="{366947B2-757C-4BB6-8566-2F28479502EB}" type="presParOf" srcId="{2B140C6E-8C63-46FA-A2FF-4250A575B532}" destId="{8D81465B-718F-485C-A202-9836D004B7A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C62340-60B3-40E2-9B56-7C9E1114545D}" type="doc">
      <dgm:prSet loTypeId="urn:microsoft.com/office/officeart/2005/8/layout/target3" loCatId="list" qsTypeId="urn:microsoft.com/office/officeart/2005/8/quickstyle/simple3" qsCatId="simple" csTypeId="urn:microsoft.com/office/officeart/2005/8/colors/accent1_2" csCatId="accent1" phldr="1"/>
      <dgm:spPr/>
      <dgm:t>
        <a:bodyPr/>
        <a:lstStyle/>
        <a:p>
          <a:endParaRPr lang="en-US"/>
        </a:p>
      </dgm:t>
    </dgm:pt>
    <dgm:pt modelId="{D17BF535-DED7-4B29-9839-4EDFDEF79728}">
      <dgm:prSet phldrT="[Text]"/>
      <dgm:spPr/>
      <dgm:t>
        <a:bodyPr/>
        <a:lstStyle/>
        <a:p>
          <a:r>
            <a:rPr lang="en-US" dirty="0"/>
            <a:t>Open Source</a:t>
          </a:r>
        </a:p>
      </dgm:t>
    </dgm:pt>
    <dgm:pt modelId="{7B921880-2909-4614-90C8-56F8C7ACF4B8}" type="parTrans" cxnId="{02531D9F-57C7-4F43-9D26-116367A1C122}">
      <dgm:prSet/>
      <dgm:spPr/>
      <dgm:t>
        <a:bodyPr/>
        <a:lstStyle/>
        <a:p>
          <a:endParaRPr lang="en-US"/>
        </a:p>
      </dgm:t>
    </dgm:pt>
    <dgm:pt modelId="{5A28F771-0B06-4ED2-B138-12F0D3157BE5}" type="sibTrans" cxnId="{02531D9F-57C7-4F43-9D26-116367A1C122}">
      <dgm:prSet/>
      <dgm:spPr/>
      <dgm:t>
        <a:bodyPr/>
        <a:lstStyle/>
        <a:p>
          <a:endParaRPr lang="en-US"/>
        </a:p>
      </dgm:t>
    </dgm:pt>
    <dgm:pt modelId="{4C6D52EF-0438-4EEE-9DCD-A4736615DAC9}">
      <dgm:prSet phldrT="[Text]"/>
      <dgm:spPr/>
      <dgm:t>
        <a:bodyPr/>
        <a:lstStyle/>
        <a:p>
          <a:r>
            <a:rPr lang="en-US" dirty="0" err="1"/>
            <a:t>Eko</a:t>
          </a:r>
          <a:r>
            <a:rPr lang="en-US" dirty="0"/>
            <a:t> </a:t>
          </a:r>
          <a:r>
            <a:rPr lang="en-US" dirty="0" err="1"/>
            <a:t>Sistem</a:t>
          </a:r>
          <a:r>
            <a:rPr lang="en-US" dirty="0"/>
            <a:t> </a:t>
          </a:r>
          <a:r>
            <a:rPr lang="en-US" dirty="0" err="1"/>
            <a:t>Bagus</a:t>
          </a:r>
          <a:endParaRPr lang="en-US" dirty="0"/>
        </a:p>
      </dgm:t>
    </dgm:pt>
    <dgm:pt modelId="{B71D862A-29C6-48C0-9905-6ABC4490FE0A}" type="parTrans" cxnId="{6EBB74C6-AF63-4A85-99A1-B4EEB63DD4E7}">
      <dgm:prSet/>
      <dgm:spPr/>
      <dgm:t>
        <a:bodyPr/>
        <a:lstStyle/>
        <a:p>
          <a:endParaRPr lang="en-US"/>
        </a:p>
      </dgm:t>
    </dgm:pt>
    <dgm:pt modelId="{E9A07256-3B95-4847-B034-E8E051D790AB}" type="sibTrans" cxnId="{6EBB74C6-AF63-4A85-99A1-B4EEB63DD4E7}">
      <dgm:prSet/>
      <dgm:spPr/>
      <dgm:t>
        <a:bodyPr/>
        <a:lstStyle/>
        <a:p>
          <a:endParaRPr lang="en-US"/>
        </a:p>
      </dgm:t>
    </dgm:pt>
    <dgm:pt modelId="{E9CCB36E-30C6-4DCF-933E-46DB532BCA57}">
      <dgm:prSet phldrT="[Text]"/>
      <dgm:spPr/>
      <dgm:t>
        <a:bodyPr/>
        <a:lstStyle/>
        <a:p>
          <a:r>
            <a:rPr lang="en-US" dirty="0"/>
            <a:t>Mature</a:t>
          </a:r>
        </a:p>
      </dgm:t>
    </dgm:pt>
    <dgm:pt modelId="{12CA3A48-D6B1-4734-A6FE-10F331785E75}" type="parTrans" cxnId="{91C35102-FE20-4628-82A9-8C353DBEAA56}">
      <dgm:prSet/>
      <dgm:spPr/>
      <dgm:t>
        <a:bodyPr/>
        <a:lstStyle/>
        <a:p>
          <a:endParaRPr lang="en-US"/>
        </a:p>
      </dgm:t>
    </dgm:pt>
    <dgm:pt modelId="{5DC78222-311B-4741-BE1E-B7A6F0E552E7}" type="sibTrans" cxnId="{91C35102-FE20-4628-82A9-8C353DBEAA56}">
      <dgm:prSet/>
      <dgm:spPr/>
      <dgm:t>
        <a:bodyPr/>
        <a:lstStyle/>
        <a:p>
          <a:endParaRPr lang="en-US"/>
        </a:p>
      </dgm:t>
    </dgm:pt>
    <dgm:pt modelId="{0C32D53C-5A14-49DE-9DE2-FD32600D73AB}" type="pres">
      <dgm:prSet presAssocID="{CDC62340-60B3-40E2-9B56-7C9E1114545D}" presName="Name0" presStyleCnt="0">
        <dgm:presLayoutVars>
          <dgm:chMax val="7"/>
          <dgm:dir/>
          <dgm:animLvl val="lvl"/>
          <dgm:resizeHandles val="exact"/>
        </dgm:presLayoutVars>
      </dgm:prSet>
      <dgm:spPr/>
    </dgm:pt>
    <dgm:pt modelId="{71F27CF6-FC23-494A-9D7F-3F99F2EB4F02}" type="pres">
      <dgm:prSet presAssocID="{D17BF535-DED7-4B29-9839-4EDFDEF79728}" presName="circle1" presStyleLbl="node1" presStyleIdx="0" presStyleCnt="3"/>
      <dgm:spPr/>
    </dgm:pt>
    <dgm:pt modelId="{5E6F818B-81C7-4BD8-B9EA-DDBAB2BE9741}" type="pres">
      <dgm:prSet presAssocID="{D17BF535-DED7-4B29-9839-4EDFDEF79728}" presName="space" presStyleCnt="0"/>
      <dgm:spPr/>
    </dgm:pt>
    <dgm:pt modelId="{0537FE2C-6E64-4B94-9FCA-85AB59574857}" type="pres">
      <dgm:prSet presAssocID="{D17BF535-DED7-4B29-9839-4EDFDEF79728}" presName="rect1" presStyleLbl="alignAcc1" presStyleIdx="0" presStyleCnt="3"/>
      <dgm:spPr/>
    </dgm:pt>
    <dgm:pt modelId="{DEAE3350-5A17-46F5-B12F-56AFA188DF85}" type="pres">
      <dgm:prSet presAssocID="{4C6D52EF-0438-4EEE-9DCD-A4736615DAC9}" presName="vertSpace2" presStyleLbl="node1" presStyleIdx="0" presStyleCnt="3"/>
      <dgm:spPr/>
    </dgm:pt>
    <dgm:pt modelId="{0E5A093C-97D5-489F-9155-D4DBE0A2AE71}" type="pres">
      <dgm:prSet presAssocID="{4C6D52EF-0438-4EEE-9DCD-A4736615DAC9}" presName="circle2" presStyleLbl="node1" presStyleIdx="1" presStyleCnt="3"/>
      <dgm:spPr/>
    </dgm:pt>
    <dgm:pt modelId="{DD7971DC-1EFE-4C89-BE2C-A7B1970A2E8B}" type="pres">
      <dgm:prSet presAssocID="{4C6D52EF-0438-4EEE-9DCD-A4736615DAC9}" presName="rect2" presStyleLbl="alignAcc1" presStyleIdx="1" presStyleCnt="3"/>
      <dgm:spPr/>
    </dgm:pt>
    <dgm:pt modelId="{EA432CD7-2C27-49EC-AD2F-06491E87861F}" type="pres">
      <dgm:prSet presAssocID="{E9CCB36E-30C6-4DCF-933E-46DB532BCA57}" presName="vertSpace3" presStyleLbl="node1" presStyleIdx="1" presStyleCnt="3"/>
      <dgm:spPr/>
    </dgm:pt>
    <dgm:pt modelId="{92CD4621-8BC2-4DE2-A316-BD98D20137C3}" type="pres">
      <dgm:prSet presAssocID="{E9CCB36E-30C6-4DCF-933E-46DB532BCA57}" presName="circle3" presStyleLbl="node1" presStyleIdx="2" presStyleCnt="3"/>
      <dgm:spPr/>
    </dgm:pt>
    <dgm:pt modelId="{E94D7A4C-A3C4-45FC-B740-B1C476124963}" type="pres">
      <dgm:prSet presAssocID="{E9CCB36E-30C6-4DCF-933E-46DB532BCA57}" presName="rect3" presStyleLbl="alignAcc1" presStyleIdx="2" presStyleCnt="3"/>
      <dgm:spPr/>
    </dgm:pt>
    <dgm:pt modelId="{B95876DD-CAB3-420E-BE20-11D15E86335B}" type="pres">
      <dgm:prSet presAssocID="{D17BF535-DED7-4B29-9839-4EDFDEF79728}" presName="rect1ParTxNoCh" presStyleLbl="alignAcc1" presStyleIdx="2" presStyleCnt="3">
        <dgm:presLayoutVars>
          <dgm:chMax val="1"/>
          <dgm:bulletEnabled val="1"/>
        </dgm:presLayoutVars>
      </dgm:prSet>
      <dgm:spPr/>
    </dgm:pt>
    <dgm:pt modelId="{5345603C-3D6B-47A9-B93E-656DFA6E71EA}" type="pres">
      <dgm:prSet presAssocID="{4C6D52EF-0438-4EEE-9DCD-A4736615DAC9}" presName="rect2ParTxNoCh" presStyleLbl="alignAcc1" presStyleIdx="2" presStyleCnt="3">
        <dgm:presLayoutVars>
          <dgm:chMax val="1"/>
          <dgm:bulletEnabled val="1"/>
        </dgm:presLayoutVars>
      </dgm:prSet>
      <dgm:spPr/>
    </dgm:pt>
    <dgm:pt modelId="{53EC8C9F-F518-462F-BC31-B2D1EFC0BA9D}" type="pres">
      <dgm:prSet presAssocID="{E9CCB36E-30C6-4DCF-933E-46DB532BCA57}" presName="rect3ParTxNoCh" presStyleLbl="alignAcc1" presStyleIdx="2" presStyleCnt="3">
        <dgm:presLayoutVars>
          <dgm:chMax val="1"/>
          <dgm:bulletEnabled val="1"/>
        </dgm:presLayoutVars>
      </dgm:prSet>
      <dgm:spPr/>
    </dgm:pt>
  </dgm:ptLst>
  <dgm:cxnLst>
    <dgm:cxn modelId="{91C35102-FE20-4628-82A9-8C353DBEAA56}" srcId="{CDC62340-60B3-40E2-9B56-7C9E1114545D}" destId="{E9CCB36E-30C6-4DCF-933E-46DB532BCA57}" srcOrd="2" destOrd="0" parTransId="{12CA3A48-D6B1-4734-A6FE-10F331785E75}" sibTransId="{5DC78222-311B-4741-BE1E-B7A6F0E552E7}"/>
    <dgm:cxn modelId="{0DE08D17-E406-436F-9819-21D8D9DBB11E}" type="presOf" srcId="{E9CCB36E-30C6-4DCF-933E-46DB532BCA57}" destId="{E94D7A4C-A3C4-45FC-B740-B1C476124963}" srcOrd="0" destOrd="0" presId="urn:microsoft.com/office/officeart/2005/8/layout/target3"/>
    <dgm:cxn modelId="{3C55CB35-5229-4A77-B790-A117EA747785}" type="presOf" srcId="{D17BF535-DED7-4B29-9839-4EDFDEF79728}" destId="{0537FE2C-6E64-4B94-9FCA-85AB59574857}" srcOrd="0" destOrd="0" presId="urn:microsoft.com/office/officeart/2005/8/layout/target3"/>
    <dgm:cxn modelId="{4088E54C-09A6-4EE8-BCF3-FDAA28F01A88}" type="presOf" srcId="{D17BF535-DED7-4B29-9839-4EDFDEF79728}" destId="{B95876DD-CAB3-420E-BE20-11D15E86335B}" srcOrd="1" destOrd="0" presId="urn:microsoft.com/office/officeart/2005/8/layout/target3"/>
    <dgm:cxn modelId="{55FE3E4D-5995-4E9D-9D4D-A2344949157C}" type="presOf" srcId="{CDC62340-60B3-40E2-9B56-7C9E1114545D}" destId="{0C32D53C-5A14-49DE-9DE2-FD32600D73AB}" srcOrd="0" destOrd="0" presId="urn:microsoft.com/office/officeart/2005/8/layout/target3"/>
    <dgm:cxn modelId="{35E3C26F-0159-4425-9D37-0C4393249A43}" type="presOf" srcId="{E9CCB36E-30C6-4DCF-933E-46DB532BCA57}" destId="{53EC8C9F-F518-462F-BC31-B2D1EFC0BA9D}" srcOrd="1" destOrd="0" presId="urn:microsoft.com/office/officeart/2005/8/layout/target3"/>
    <dgm:cxn modelId="{02531D9F-57C7-4F43-9D26-116367A1C122}" srcId="{CDC62340-60B3-40E2-9B56-7C9E1114545D}" destId="{D17BF535-DED7-4B29-9839-4EDFDEF79728}" srcOrd="0" destOrd="0" parTransId="{7B921880-2909-4614-90C8-56F8C7ACF4B8}" sibTransId="{5A28F771-0B06-4ED2-B138-12F0D3157BE5}"/>
    <dgm:cxn modelId="{6EBB74C6-AF63-4A85-99A1-B4EEB63DD4E7}" srcId="{CDC62340-60B3-40E2-9B56-7C9E1114545D}" destId="{4C6D52EF-0438-4EEE-9DCD-A4736615DAC9}" srcOrd="1" destOrd="0" parTransId="{B71D862A-29C6-48C0-9905-6ABC4490FE0A}" sibTransId="{E9A07256-3B95-4847-B034-E8E051D790AB}"/>
    <dgm:cxn modelId="{DA6EFAE6-79DB-4046-ABF3-61B51177B0C6}" type="presOf" srcId="{4C6D52EF-0438-4EEE-9DCD-A4736615DAC9}" destId="{5345603C-3D6B-47A9-B93E-656DFA6E71EA}" srcOrd="1" destOrd="0" presId="urn:microsoft.com/office/officeart/2005/8/layout/target3"/>
    <dgm:cxn modelId="{232E24EB-2776-44F6-961B-B70B93CB0AC4}" type="presOf" srcId="{4C6D52EF-0438-4EEE-9DCD-A4736615DAC9}" destId="{DD7971DC-1EFE-4C89-BE2C-A7B1970A2E8B}" srcOrd="0" destOrd="0" presId="urn:microsoft.com/office/officeart/2005/8/layout/target3"/>
    <dgm:cxn modelId="{E2D44349-51DD-4F72-A0EC-84179CD71C3C}" type="presParOf" srcId="{0C32D53C-5A14-49DE-9DE2-FD32600D73AB}" destId="{71F27CF6-FC23-494A-9D7F-3F99F2EB4F02}" srcOrd="0" destOrd="0" presId="urn:microsoft.com/office/officeart/2005/8/layout/target3"/>
    <dgm:cxn modelId="{D1365A00-2549-4E08-8F41-8CA30505FF78}" type="presParOf" srcId="{0C32D53C-5A14-49DE-9DE2-FD32600D73AB}" destId="{5E6F818B-81C7-4BD8-B9EA-DDBAB2BE9741}" srcOrd="1" destOrd="0" presId="urn:microsoft.com/office/officeart/2005/8/layout/target3"/>
    <dgm:cxn modelId="{EFB94DF8-C2B3-47BB-80B9-EC60D8A0BA37}" type="presParOf" srcId="{0C32D53C-5A14-49DE-9DE2-FD32600D73AB}" destId="{0537FE2C-6E64-4B94-9FCA-85AB59574857}" srcOrd="2" destOrd="0" presId="urn:microsoft.com/office/officeart/2005/8/layout/target3"/>
    <dgm:cxn modelId="{4C4ABB6E-1F20-42FC-87DE-DDA4224FB391}" type="presParOf" srcId="{0C32D53C-5A14-49DE-9DE2-FD32600D73AB}" destId="{DEAE3350-5A17-46F5-B12F-56AFA188DF85}" srcOrd="3" destOrd="0" presId="urn:microsoft.com/office/officeart/2005/8/layout/target3"/>
    <dgm:cxn modelId="{48A6F6C8-88D4-497E-9541-AFD10B8EBA4F}" type="presParOf" srcId="{0C32D53C-5A14-49DE-9DE2-FD32600D73AB}" destId="{0E5A093C-97D5-489F-9155-D4DBE0A2AE71}" srcOrd="4" destOrd="0" presId="urn:microsoft.com/office/officeart/2005/8/layout/target3"/>
    <dgm:cxn modelId="{F55C9C6D-1B83-414A-AF13-E1BCE9017BDF}" type="presParOf" srcId="{0C32D53C-5A14-49DE-9DE2-FD32600D73AB}" destId="{DD7971DC-1EFE-4C89-BE2C-A7B1970A2E8B}" srcOrd="5" destOrd="0" presId="urn:microsoft.com/office/officeart/2005/8/layout/target3"/>
    <dgm:cxn modelId="{D2E51E0E-BAA1-47FB-8654-1232FB585EBF}" type="presParOf" srcId="{0C32D53C-5A14-49DE-9DE2-FD32600D73AB}" destId="{EA432CD7-2C27-49EC-AD2F-06491E87861F}" srcOrd="6" destOrd="0" presId="urn:microsoft.com/office/officeart/2005/8/layout/target3"/>
    <dgm:cxn modelId="{2D1D4019-F154-4F18-840E-8AFE40512AFE}" type="presParOf" srcId="{0C32D53C-5A14-49DE-9DE2-FD32600D73AB}" destId="{92CD4621-8BC2-4DE2-A316-BD98D20137C3}" srcOrd="7" destOrd="0" presId="urn:microsoft.com/office/officeart/2005/8/layout/target3"/>
    <dgm:cxn modelId="{7AA2990C-C942-44DF-8E72-98E740352E02}" type="presParOf" srcId="{0C32D53C-5A14-49DE-9DE2-FD32600D73AB}" destId="{E94D7A4C-A3C4-45FC-B740-B1C476124963}" srcOrd="8" destOrd="0" presId="urn:microsoft.com/office/officeart/2005/8/layout/target3"/>
    <dgm:cxn modelId="{5291A1AA-A8D8-4C31-BCFD-B7FA8CE9FBFC}" type="presParOf" srcId="{0C32D53C-5A14-49DE-9DE2-FD32600D73AB}" destId="{B95876DD-CAB3-420E-BE20-11D15E86335B}" srcOrd="9" destOrd="0" presId="urn:microsoft.com/office/officeart/2005/8/layout/target3"/>
    <dgm:cxn modelId="{AF44AE1D-20B9-454A-8A2C-4696C1FD9073}" type="presParOf" srcId="{0C32D53C-5A14-49DE-9DE2-FD32600D73AB}" destId="{5345603C-3D6B-47A9-B93E-656DFA6E71EA}" srcOrd="10" destOrd="0" presId="urn:microsoft.com/office/officeart/2005/8/layout/target3"/>
    <dgm:cxn modelId="{231E192F-1E45-41FF-9AA8-BA6FD2F10EE7}" type="presParOf" srcId="{0C32D53C-5A14-49DE-9DE2-FD32600D73AB}" destId="{53EC8C9F-F518-462F-BC31-B2D1EFC0BA9D}"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C62340-60B3-40E2-9B56-7C9E1114545D}" type="doc">
      <dgm:prSet loTypeId="urn:microsoft.com/office/officeart/2005/8/layout/target3" loCatId="list" qsTypeId="urn:microsoft.com/office/officeart/2005/8/quickstyle/simple3" qsCatId="simple" csTypeId="urn:microsoft.com/office/officeart/2005/8/colors/accent1_2" csCatId="accent1" phldr="1"/>
      <dgm:spPr/>
      <dgm:t>
        <a:bodyPr/>
        <a:lstStyle/>
        <a:p>
          <a:endParaRPr lang="en-US"/>
        </a:p>
      </dgm:t>
    </dgm:pt>
    <dgm:pt modelId="{D17BF535-DED7-4B29-9839-4EDFDEF79728}">
      <dgm:prSet phldrT="[Text]"/>
      <dgm:spPr/>
      <dgm:t>
        <a:bodyPr/>
        <a:lstStyle/>
        <a:p>
          <a:r>
            <a:rPr lang="en-US" dirty="0" err="1"/>
            <a:t>Kenyamanan</a:t>
          </a:r>
          <a:r>
            <a:rPr lang="en-US" dirty="0"/>
            <a:t> &amp; </a:t>
          </a:r>
          <a:r>
            <a:rPr lang="en-US" dirty="0" err="1"/>
            <a:t>Kemudahan</a:t>
          </a:r>
          <a:endParaRPr lang="en-US" dirty="0"/>
        </a:p>
      </dgm:t>
    </dgm:pt>
    <dgm:pt modelId="{7B921880-2909-4614-90C8-56F8C7ACF4B8}" type="parTrans" cxnId="{02531D9F-57C7-4F43-9D26-116367A1C122}">
      <dgm:prSet/>
      <dgm:spPr/>
      <dgm:t>
        <a:bodyPr/>
        <a:lstStyle/>
        <a:p>
          <a:endParaRPr lang="en-US"/>
        </a:p>
      </dgm:t>
    </dgm:pt>
    <dgm:pt modelId="{5A28F771-0B06-4ED2-B138-12F0D3157BE5}" type="sibTrans" cxnId="{02531D9F-57C7-4F43-9D26-116367A1C122}">
      <dgm:prSet/>
      <dgm:spPr/>
      <dgm:t>
        <a:bodyPr/>
        <a:lstStyle/>
        <a:p>
          <a:endParaRPr lang="en-US"/>
        </a:p>
      </dgm:t>
    </dgm:pt>
    <dgm:pt modelId="{4C6D52EF-0438-4EEE-9DCD-A4736615DAC9}">
      <dgm:prSet phldrT="[Text]"/>
      <dgm:spPr/>
      <dgm:t>
        <a:bodyPr/>
        <a:lstStyle/>
        <a:p>
          <a:r>
            <a:rPr lang="en-US" dirty="0"/>
            <a:t>Secure</a:t>
          </a:r>
        </a:p>
      </dgm:t>
    </dgm:pt>
    <dgm:pt modelId="{B71D862A-29C6-48C0-9905-6ABC4490FE0A}" type="parTrans" cxnId="{6EBB74C6-AF63-4A85-99A1-B4EEB63DD4E7}">
      <dgm:prSet/>
      <dgm:spPr/>
      <dgm:t>
        <a:bodyPr/>
        <a:lstStyle/>
        <a:p>
          <a:endParaRPr lang="en-US"/>
        </a:p>
      </dgm:t>
    </dgm:pt>
    <dgm:pt modelId="{E9A07256-3B95-4847-B034-E8E051D790AB}" type="sibTrans" cxnId="{6EBB74C6-AF63-4A85-99A1-B4EEB63DD4E7}">
      <dgm:prSet/>
      <dgm:spPr/>
      <dgm:t>
        <a:bodyPr/>
        <a:lstStyle/>
        <a:p>
          <a:endParaRPr lang="en-US"/>
        </a:p>
      </dgm:t>
    </dgm:pt>
    <dgm:pt modelId="{E9CCB36E-30C6-4DCF-933E-46DB532BCA57}">
      <dgm:prSet phldrT="[Text]"/>
      <dgm:spPr/>
      <dgm:t>
        <a:bodyPr/>
        <a:lstStyle/>
        <a:p>
          <a:r>
            <a:rPr lang="en-US" dirty="0"/>
            <a:t>Modern</a:t>
          </a:r>
        </a:p>
      </dgm:t>
    </dgm:pt>
    <dgm:pt modelId="{12CA3A48-D6B1-4734-A6FE-10F331785E75}" type="parTrans" cxnId="{91C35102-FE20-4628-82A9-8C353DBEAA56}">
      <dgm:prSet/>
      <dgm:spPr/>
      <dgm:t>
        <a:bodyPr/>
        <a:lstStyle/>
        <a:p>
          <a:endParaRPr lang="en-US"/>
        </a:p>
      </dgm:t>
    </dgm:pt>
    <dgm:pt modelId="{5DC78222-311B-4741-BE1E-B7A6F0E552E7}" type="sibTrans" cxnId="{91C35102-FE20-4628-82A9-8C353DBEAA56}">
      <dgm:prSet/>
      <dgm:spPr/>
      <dgm:t>
        <a:bodyPr/>
        <a:lstStyle/>
        <a:p>
          <a:endParaRPr lang="en-US"/>
        </a:p>
      </dgm:t>
    </dgm:pt>
    <dgm:pt modelId="{0C32D53C-5A14-49DE-9DE2-FD32600D73AB}" type="pres">
      <dgm:prSet presAssocID="{CDC62340-60B3-40E2-9B56-7C9E1114545D}" presName="Name0" presStyleCnt="0">
        <dgm:presLayoutVars>
          <dgm:chMax val="7"/>
          <dgm:dir/>
          <dgm:animLvl val="lvl"/>
          <dgm:resizeHandles val="exact"/>
        </dgm:presLayoutVars>
      </dgm:prSet>
      <dgm:spPr/>
    </dgm:pt>
    <dgm:pt modelId="{71F27CF6-FC23-494A-9D7F-3F99F2EB4F02}" type="pres">
      <dgm:prSet presAssocID="{D17BF535-DED7-4B29-9839-4EDFDEF79728}" presName="circle1" presStyleLbl="node1" presStyleIdx="0" presStyleCnt="3"/>
      <dgm:spPr/>
    </dgm:pt>
    <dgm:pt modelId="{5E6F818B-81C7-4BD8-B9EA-DDBAB2BE9741}" type="pres">
      <dgm:prSet presAssocID="{D17BF535-DED7-4B29-9839-4EDFDEF79728}" presName="space" presStyleCnt="0"/>
      <dgm:spPr/>
    </dgm:pt>
    <dgm:pt modelId="{0537FE2C-6E64-4B94-9FCA-85AB59574857}" type="pres">
      <dgm:prSet presAssocID="{D17BF535-DED7-4B29-9839-4EDFDEF79728}" presName="rect1" presStyleLbl="alignAcc1" presStyleIdx="0" presStyleCnt="3"/>
      <dgm:spPr/>
    </dgm:pt>
    <dgm:pt modelId="{DEAE3350-5A17-46F5-B12F-56AFA188DF85}" type="pres">
      <dgm:prSet presAssocID="{4C6D52EF-0438-4EEE-9DCD-A4736615DAC9}" presName="vertSpace2" presStyleLbl="node1" presStyleIdx="0" presStyleCnt="3"/>
      <dgm:spPr/>
    </dgm:pt>
    <dgm:pt modelId="{0E5A093C-97D5-489F-9155-D4DBE0A2AE71}" type="pres">
      <dgm:prSet presAssocID="{4C6D52EF-0438-4EEE-9DCD-A4736615DAC9}" presName="circle2" presStyleLbl="node1" presStyleIdx="1" presStyleCnt="3"/>
      <dgm:spPr/>
    </dgm:pt>
    <dgm:pt modelId="{DD7971DC-1EFE-4C89-BE2C-A7B1970A2E8B}" type="pres">
      <dgm:prSet presAssocID="{4C6D52EF-0438-4EEE-9DCD-A4736615DAC9}" presName="rect2" presStyleLbl="alignAcc1" presStyleIdx="1" presStyleCnt="3"/>
      <dgm:spPr/>
    </dgm:pt>
    <dgm:pt modelId="{EA432CD7-2C27-49EC-AD2F-06491E87861F}" type="pres">
      <dgm:prSet presAssocID="{E9CCB36E-30C6-4DCF-933E-46DB532BCA57}" presName="vertSpace3" presStyleLbl="node1" presStyleIdx="1" presStyleCnt="3"/>
      <dgm:spPr/>
    </dgm:pt>
    <dgm:pt modelId="{92CD4621-8BC2-4DE2-A316-BD98D20137C3}" type="pres">
      <dgm:prSet presAssocID="{E9CCB36E-30C6-4DCF-933E-46DB532BCA57}" presName="circle3" presStyleLbl="node1" presStyleIdx="2" presStyleCnt="3"/>
      <dgm:spPr/>
    </dgm:pt>
    <dgm:pt modelId="{E94D7A4C-A3C4-45FC-B740-B1C476124963}" type="pres">
      <dgm:prSet presAssocID="{E9CCB36E-30C6-4DCF-933E-46DB532BCA57}" presName="rect3" presStyleLbl="alignAcc1" presStyleIdx="2" presStyleCnt="3"/>
      <dgm:spPr/>
    </dgm:pt>
    <dgm:pt modelId="{B95876DD-CAB3-420E-BE20-11D15E86335B}" type="pres">
      <dgm:prSet presAssocID="{D17BF535-DED7-4B29-9839-4EDFDEF79728}" presName="rect1ParTxNoCh" presStyleLbl="alignAcc1" presStyleIdx="2" presStyleCnt="3">
        <dgm:presLayoutVars>
          <dgm:chMax val="1"/>
          <dgm:bulletEnabled val="1"/>
        </dgm:presLayoutVars>
      </dgm:prSet>
      <dgm:spPr/>
    </dgm:pt>
    <dgm:pt modelId="{5345603C-3D6B-47A9-B93E-656DFA6E71EA}" type="pres">
      <dgm:prSet presAssocID="{4C6D52EF-0438-4EEE-9DCD-A4736615DAC9}" presName="rect2ParTxNoCh" presStyleLbl="alignAcc1" presStyleIdx="2" presStyleCnt="3">
        <dgm:presLayoutVars>
          <dgm:chMax val="1"/>
          <dgm:bulletEnabled val="1"/>
        </dgm:presLayoutVars>
      </dgm:prSet>
      <dgm:spPr/>
    </dgm:pt>
    <dgm:pt modelId="{53EC8C9F-F518-462F-BC31-B2D1EFC0BA9D}" type="pres">
      <dgm:prSet presAssocID="{E9CCB36E-30C6-4DCF-933E-46DB532BCA57}" presName="rect3ParTxNoCh" presStyleLbl="alignAcc1" presStyleIdx="2" presStyleCnt="3">
        <dgm:presLayoutVars>
          <dgm:chMax val="1"/>
          <dgm:bulletEnabled val="1"/>
        </dgm:presLayoutVars>
      </dgm:prSet>
      <dgm:spPr/>
    </dgm:pt>
  </dgm:ptLst>
  <dgm:cxnLst>
    <dgm:cxn modelId="{91C35102-FE20-4628-82A9-8C353DBEAA56}" srcId="{CDC62340-60B3-40E2-9B56-7C9E1114545D}" destId="{E9CCB36E-30C6-4DCF-933E-46DB532BCA57}" srcOrd="2" destOrd="0" parTransId="{12CA3A48-D6B1-4734-A6FE-10F331785E75}" sibTransId="{5DC78222-311B-4741-BE1E-B7A6F0E552E7}"/>
    <dgm:cxn modelId="{0DE08D17-E406-436F-9819-21D8D9DBB11E}" type="presOf" srcId="{E9CCB36E-30C6-4DCF-933E-46DB532BCA57}" destId="{E94D7A4C-A3C4-45FC-B740-B1C476124963}" srcOrd="0" destOrd="0" presId="urn:microsoft.com/office/officeart/2005/8/layout/target3"/>
    <dgm:cxn modelId="{3C55CB35-5229-4A77-B790-A117EA747785}" type="presOf" srcId="{D17BF535-DED7-4B29-9839-4EDFDEF79728}" destId="{0537FE2C-6E64-4B94-9FCA-85AB59574857}" srcOrd="0" destOrd="0" presId="urn:microsoft.com/office/officeart/2005/8/layout/target3"/>
    <dgm:cxn modelId="{4088E54C-09A6-4EE8-BCF3-FDAA28F01A88}" type="presOf" srcId="{D17BF535-DED7-4B29-9839-4EDFDEF79728}" destId="{B95876DD-CAB3-420E-BE20-11D15E86335B}" srcOrd="1" destOrd="0" presId="urn:microsoft.com/office/officeart/2005/8/layout/target3"/>
    <dgm:cxn modelId="{55FE3E4D-5995-4E9D-9D4D-A2344949157C}" type="presOf" srcId="{CDC62340-60B3-40E2-9B56-7C9E1114545D}" destId="{0C32D53C-5A14-49DE-9DE2-FD32600D73AB}" srcOrd="0" destOrd="0" presId="urn:microsoft.com/office/officeart/2005/8/layout/target3"/>
    <dgm:cxn modelId="{35E3C26F-0159-4425-9D37-0C4393249A43}" type="presOf" srcId="{E9CCB36E-30C6-4DCF-933E-46DB532BCA57}" destId="{53EC8C9F-F518-462F-BC31-B2D1EFC0BA9D}" srcOrd="1" destOrd="0" presId="urn:microsoft.com/office/officeart/2005/8/layout/target3"/>
    <dgm:cxn modelId="{02531D9F-57C7-4F43-9D26-116367A1C122}" srcId="{CDC62340-60B3-40E2-9B56-7C9E1114545D}" destId="{D17BF535-DED7-4B29-9839-4EDFDEF79728}" srcOrd="0" destOrd="0" parTransId="{7B921880-2909-4614-90C8-56F8C7ACF4B8}" sibTransId="{5A28F771-0B06-4ED2-B138-12F0D3157BE5}"/>
    <dgm:cxn modelId="{6EBB74C6-AF63-4A85-99A1-B4EEB63DD4E7}" srcId="{CDC62340-60B3-40E2-9B56-7C9E1114545D}" destId="{4C6D52EF-0438-4EEE-9DCD-A4736615DAC9}" srcOrd="1" destOrd="0" parTransId="{B71D862A-29C6-48C0-9905-6ABC4490FE0A}" sibTransId="{E9A07256-3B95-4847-B034-E8E051D790AB}"/>
    <dgm:cxn modelId="{DA6EFAE6-79DB-4046-ABF3-61B51177B0C6}" type="presOf" srcId="{4C6D52EF-0438-4EEE-9DCD-A4736615DAC9}" destId="{5345603C-3D6B-47A9-B93E-656DFA6E71EA}" srcOrd="1" destOrd="0" presId="urn:microsoft.com/office/officeart/2005/8/layout/target3"/>
    <dgm:cxn modelId="{232E24EB-2776-44F6-961B-B70B93CB0AC4}" type="presOf" srcId="{4C6D52EF-0438-4EEE-9DCD-A4736615DAC9}" destId="{DD7971DC-1EFE-4C89-BE2C-A7B1970A2E8B}" srcOrd="0" destOrd="0" presId="urn:microsoft.com/office/officeart/2005/8/layout/target3"/>
    <dgm:cxn modelId="{E2D44349-51DD-4F72-A0EC-84179CD71C3C}" type="presParOf" srcId="{0C32D53C-5A14-49DE-9DE2-FD32600D73AB}" destId="{71F27CF6-FC23-494A-9D7F-3F99F2EB4F02}" srcOrd="0" destOrd="0" presId="urn:microsoft.com/office/officeart/2005/8/layout/target3"/>
    <dgm:cxn modelId="{D1365A00-2549-4E08-8F41-8CA30505FF78}" type="presParOf" srcId="{0C32D53C-5A14-49DE-9DE2-FD32600D73AB}" destId="{5E6F818B-81C7-4BD8-B9EA-DDBAB2BE9741}" srcOrd="1" destOrd="0" presId="urn:microsoft.com/office/officeart/2005/8/layout/target3"/>
    <dgm:cxn modelId="{EFB94DF8-C2B3-47BB-80B9-EC60D8A0BA37}" type="presParOf" srcId="{0C32D53C-5A14-49DE-9DE2-FD32600D73AB}" destId="{0537FE2C-6E64-4B94-9FCA-85AB59574857}" srcOrd="2" destOrd="0" presId="urn:microsoft.com/office/officeart/2005/8/layout/target3"/>
    <dgm:cxn modelId="{4C4ABB6E-1F20-42FC-87DE-DDA4224FB391}" type="presParOf" srcId="{0C32D53C-5A14-49DE-9DE2-FD32600D73AB}" destId="{DEAE3350-5A17-46F5-B12F-56AFA188DF85}" srcOrd="3" destOrd="0" presId="urn:microsoft.com/office/officeart/2005/8/layout/target3"/>
    <dgm:cxn modelId="{48A6F6C8-88D4-497E-9541-AFD10B8EBA4F}" type="presParOf" srcId="{0C32D53C-5A14-49DE-9DE2-FD32600D73AB}" destId="{0E5A093C-97D5-489F-9155-D4DBE0A2AE71}" srcOrd="4" destOrd="0" presId="urn:microsoft.com/office/officeart/2005/8/layout/target3"/>
    <dgm:cxn modelId="{F55C9C6D-1B83-414A-AF13-E1BCE9017BDF}" type="presParOf" srcId="{0C32D53C-5A14-49DE-9DE2-FD32600D73AB}" destId="{DD7971DC-1EFE-4C89-BE2C-A7B1970A2E8B}" srcOrd="5" destOrd="0" presId="urn:microsoft.com/office/officeart/2005/8/layout/target3"/>
    <dgm:cxn modelId="{D2E51E0E-BAA1-47FB-8654-1232FB585EBF}" type="presParOf" srcId="{0C32D53C-5A14-49DE-9DE2-FD32600D73AB}" destId="{EA432CD7-2C27-49EC-AD2F-06491E87861F}" srcOrd="6" destOrd="0" presId="urn:microsoft.com/office/officeart/2005/8/layout/target3"/>
    <dgm:cxn modelId="{2D1D4019-F154-4F18-840E-8AFE40512AFE}" type="presParOf" srcId="{0C32D53C-5A14-49DE-9DE2-FD32600D73AB}" destId="{92CD4621-8BC2-4DE2-A316-BD98D20137C3}" srcOrd="7" destOrd="0" presId="urn:microsoft.com/office/officeart/2005/8/layout/target3"/>
    <dgm:cxn modelId="{7AA2990C-C942-44DF-8E72-98E740352E02}" type="presParOf" srcId="{0C32D53C-5A14-49DE-9DE2-FD32600D73AB}" destId="{E94D7A4C-A3C4-45FC-B740-B1C476124963}" srcOrd="8" destOrd="0" presId="urn:microsoft.com/office/officeart/2005/8/layout/target3"/>
    <dgm:cxn modelId="{5291A1AA-A8D8-4C31-BCFD-B7FA8CE9FBFC}" type="presParOf" srcId="{0C32D53C-5A14-49DE-9DE2-FD32600D73AB}" destId="{B95876DD-CAB3-420E-BE20-11D15E86335B}" srcOrd="9" destOrd="0" presId="urn:microsoft.com/office/officeart/2005/8/layout/target3"/>
    <dgm:cxn modelId="{AF44AE1D-20B9-454A-8A2C-4696C1FD9073}" type="presParOf" srcId="{0C32D53C-5A14-49DE-9DE2-FD32600D73AB}" destId="{5345603C-3D6B-47A9-B93E-656DFA6E71EA}" srcOrd="10" destOrd="0" presId="urn:microsoft.com/office/officeart/2005/8/layout/target3"/>
    <dgm:cxn modelId="{231E192F-1E45-41FF-9AA8-BA6FD2F10EE7}" type="presParOf" srcId="{0C32D53C-5A14-49DE-9DE2-FD32600D73AB}" destId="{53EC8C9F-F518-462F-BC31-B2D1EFC0BA9D}"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AEC23-BB59-401D-8A8C-014F44CE8B39}">
      <dsp:nvSpPr>
        <dsp:cNvPr id="0" name=""/>
        <dsp:cNvSpPr/>
      </dsp:nvSpPr>
      <dsp:spPr>
        <a:xfrm rot="10800000">
          <a:off x="1437704" y="393"/>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b="1" i="0" kern="1200" dirty="0"/>
            <a:t>Dependency Management</a:t>
          </a:r>
          <a:endParaRPr lang="en-US" sz="2700" kern="1200" dirty="0"/>
        </a:p>
      </dsp:txBody>
      <dsp:txXfrm rot="10800000">
        <a:off x="1630937" y="393"/>
        <a:ext cx="4747504" cy="772933"/>
      </dsp:txXfrm>
    </dsp:sp>
    <dsp:sp modelId="{3967433B-6DA3-483D-938B-23CBBFED448D}">
      <dsp:nvSpPr>
        <dsp:cNvPr id="0" name=""/>
        <dsp:cNvSpPr/>
      </dsp:nvSpPr>
      <dsp:spPr>
        <a:xfrm>
          <a:off x="1051238" y="393"/>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D75BFFBF-7366-4580-84F6-031F7E0455BB}">
      <dsp:nvSpPr>
        <dsp:cNvPr id="0" name=""/>
        <dsp:cNvSpPr/>
      </dsp:nvSpPr>
      <dsp:spPr>
        <a:xfrm rot="10800000">
          <a:off x="1437704" y="1004053"/>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b="1" i="0" kern="1200" dirty="0"/>
            <a:t>Modularity</a:t>
          </a:r>
          <a:endParaRPr lang="en-US" sz="2700" kern="1200" dirty="0"/>
        </a:p>
      </dsp:txBody>
      <dsp:txXfrm rot="10800000">
        <a:off x="1630937" y="1004053"/>
        <a:ext cx="4747504" cy="772933"/>
      </dsp:txXfrm>
    </dsp:sp>
    <dsp:sp modelId="{BD14BB0D-5DA5-4B34-8535-2BA5E7132A84}">
      <dsp:nvSpPr>
        <dsp:cNvPr id="0" name=""/>
        <dsp:cNvSpPr/>
      </dsp:nvSpPr>
      <dsp:spPr>
        <a:xfrm>
          <a:off x="1051238" y="1004053"/>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E310FB95-7E70-426A-8FDA-1F049086310B}">
      <dsp:nvSpPr>
        <dsp:cNvPr id="0" name=""/>
        <dsp:cNvSpPr/>
      </dsp:nvSpPr>
      <dsp:spPr>
        <a:xfrm rot="10800000">
          <a:off x="1437704" y="2007713"/>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b="1" i="0" kern="1200" dirty="0"/>
            <a:t>Authentication</a:t>
          </a:r>
          <a:endParaRPr lang="en-US" sz="2700" kern="1200" dirty="0"/>
        </a:p>
      </dsp:txBody>
      <dsp:txXfrm rot="10800000">
        <a:off x="1630937" y="2007713"/>
        <a:ext cx="4747504" cy="772933"/>
      </dsp:txXfrm>
    </dsp:sp>
    <dsp:sp modelId="{30AF4D4E-DE50-4A0D-ACC7-23C10D8CB42E}">
      <dsp:nvSpPr>
        <dsp:cNvPr id="0" name=""/>
        <dsp:cNvSpPr/>
      </dsp:nvSpPr>
      <dsp:spPr>
        <a:xfrm>
          <a:off x="1051238" y="2007713"/>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2B1E549-2847-4CDB-B67F-9F112A93C91C}">
      <dsp:nvSpPr>
        <dsp:cNvPr id="0" name=""/>
        <dsp:cNvSpPr/>
      </dsp:nvSpPr>
      <dsp:spPr>
        <a:xfrm rot="10800000">
          <a:off x="1437704" y="3011373"/>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b="1" i="0" kern="1200"/>
            <a:t>Caching</a:t>
          </a:r>
          <a:endParaRPr lang="en-US" sz="2700" kern="1200" dirty="0"/>
        </a:p>
      </dsp:txBody>
      <dsp:txXfrm rot="10800000">
        <a:off x="1630937" y="3011373"/>
        <a:ext cx="4747504" cy="772933"/>
      </dsp:txXfrm>
    </dsp:sp>
    <dsp:sp modelId="{7B71D180-0EEF-4F42-9BFF-C0E2FBDD0A40}">
      <dsp:nvSpPr>
        <dsp:cNvPr id="0" name=""/>
        <dsp:cNvSpPr/>
      </dsp:nvSpPr>
      <dsp:spPr>
        <a:xfrm>
          <a:off x="1051238" y="3011373"/>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66A8D23-F37E-4C3A-85E9-E618769F950C}">
      <dsp:nvSpPr>
        <dsp:cNvPr id="0" name=""/>
        <dsp:cNvSpPr/>
      </dsp:nvSpPr>
      <dsp:spPr>
        <a:xfrm rot="10800000">
          <a:off x="1437704" y="4015032"/>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102870" rIns="192024" bIns="102870" numCol="1" spcCol="1270" anchor="ctr" anchorCtr="0">
          <a:noAutofit/>
        </a:bodyPr>
        <a:lstStyle/>
        <a:p>
          <a:pPr marL="0" lvl="0" indent="0" algn="ctr" defTabSz="1200150">
            <a:lnSpc>
              <a:spcPct val="90000"/>
            </a:lnSpc>
            <a:spcBef>
              <a:spcPct val="0"/>
            </a:spcBef>
            <a:spcAft>
              <a:spcPct val="35000"/>
            </a:spcAft>
            <a:buNone/>
          </a:pPr>
          <a:r>
            <a:rPr lang="en-US" sz="2700" b="1" i="0" kern="1200"/>
            <a:t>Routing</a:t>
          </a:r>
          <a:endParaRPr lang="en-US" sz="2700" kern="1200" dirty="0"/>
        </a:p>
      </dsp:txBody>
      <dsp:txXfrm rot="10800000">
        <a:off x="1630937" y="4015032"/>
        <a:ext cx="4747504" cy="772933"/>
      </dsp:txXfrm>
    </dsp:sp>
    <dsp:sp modelId="{22E5DB91-9117-4A00-8F14-9A188D806975}">
      <dsp:nvSpPr>
        <dsp:cNvPr id="0" name=""/>
        <dsp:cNvSpPr/>
      </dsp:nvSpPr>
      <dsp:spPr>
        <a:xfrm>
          <a:off x="1051238" y="4015032"/>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AEC23-BB59-401D-8A8C-014F44CE8B39}">
      <dsp:nvSpPr>
        <dsp:cNvPr id="0" name=""/>
        <dsp:cNvSpPr/>
      </dsp:nvSpPr>
      <dsp:spPr>
        <a:xfrm rot="10800000">
          <a:off x="1437704" y="393"/>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Restful Controller</a:t>
          </a:r>
          <a:endParaRPr lang="en-US" sz="2200" kern="1200" dirty="0"/>
        </a:p>
      </dsp:txBody>
      <dsp:txXfrm rot="10800000">
        <a:off x="1630937" y="393"/>
        <a:ext cx="4747504" cy="772933"/>
      </dsp:txXfrm>
    </dsp:sp>
    <dsp:sp modelId="{3967433B-6DA3-483D-938B-23CBBFED448D}">
      <dsp:nvSpPr>
        <dsp:cNvPr id="0" name=""/>
        <dsp:cNvSpPr/>
      </dsp:nvSpPr>
      <dsp:spPr>
        <a:xfrm>
          <a:off x="1051238" y="393"/>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D75BFFBF-7366-4580-84F6-031F7E0455BB}">
      <dsp:nvSpPr>
        <dsp:cNvPr id="0" name=""/>
        <dsp:cNvSpPr/>
      </dsp:nvSpPr>
      <dsp:spPr>
        <a:xfrm rot="10800000">
          <a:off x="1437704" y="1004053"/>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Testing &amp; Debugging</a:t>
          </a:r>
        </a:p>
      </dsp:txBody>
      <dsp:txXfrm rot="10800000">
        <a:off x="1630937" y="1004053"/>
        <a:ext cx="4747504" cy="772933"/>
      </dsp:txXfrm>
    </dsp:sp>
    <dsp:sp modelId="{BD14BB0D-5DA5-4B34-8535-2BA5E7132A84}">
      <dsp:nvSpPr>
        <dsp:cNvPr id="0" name=""/>
        <dsp:cNvSpPr/>
      </dsp:nvSpPr>
      <dsp:spPr>
        <a:xfrm>
          <a:off x="1051238" y="1004053"/>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E310FB95-7E70-426A-8FDA-1F049086310B}">
      <dsp:nvSpPr>
        <dsp:cNvPr id="0" name=""/>
        <dsp:cNvSpPr/>
      </dsp:nvSpPr>
      <dsp:spPr>
        <a:xfrm rot="10800000">
          <a:off x="1437704" y="2007713"/>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Template Engine</a:t>
          </a:r>
        </a:p>
      </dsp:txBody>
      <dsp:txXfrm rot="10800000">
        <a:off x="1630937" y="2007713"/>
        <a:ext cx="4747504" cy="772933"/>
      </dsp:txXfrm>
    </dsp:sp>
    <dsp:sp modelId="{30AF4D4E-DE50-4A0D-ACC7-23C10D8CB42E}">
      <dsp:nvSpPr>
        <dsp:cNvPr id="0" name=""/>
        <dsp:cNvSpPr/>
      </dsp:nvSpPr>
      <dsp:spPr>
        <a:xfrm>
          <a:off x="1051238" y="2007713"/>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2B1E549-2847-4CDB-B67F-9F112A93C91C}">
      <dsp:nvSpPr>
        <dsp:cNvPr id="0" name=""/>
        <dsp:cNvSpPr/>
      </dsp:nvSpPr>
      <dsp:spPr>
        <a:xfrm rot="10800000">
          <a:off x="1437704" y="3011373"/>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Configuration Management Features</a:t>
          </a:r>
          <a:endParaRPr lang="en-US" sz="2200" kern="1200" dirty="0"/>
        </a:p>
      </dsp:txBody>
      <dsp:txXfrm rot="10800000">
        <a:off x="1630937" y="3011373"/>
        <a:ext cx="4747504" cy="772933"/>
      </dsp:txXfrm>
    </dsp:sp>
    <dsp:sp modelId="{7B71D180-0EEF-4F42-9BFF-C0E2FBDD0A40}">
      <dsp:nvSpPr>
        <dsp:cNvPr id="0" name=""/>
        <dsp:cNvSpPr/>
      </dsp:nvSpPr>
      <dsp:spPr>
        <a:xfrm>
          <a:off x="1051238" y="3011373"/>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66A8D23-F37E-4C3A-85E9-E618769F950C}">
      <dsp:nvSpPr>
        <dsp:cNvPr id="0" name=""/>
        <dsp:cNvSpPr/>
      </dsp:nvSpPr>
      <dsp:spPr>
        <a:xfrm rot="10800000">
          <a:off x="1437704" y="4015032"/>
          <a:ext cx="4940737" cy="7729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084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Eloquent ORM</a:t>
          </a:r>
        </a:p>
      </dsp:txBody>
      <dsp:txXfrm rot="10800000">
        <a:off x="1630937" y="4015032"/>
        <a:ext cx="4747504" cy="772933"/>
      </dsp:txXfrm>
    </dsp:sp>
    <dsp:sp modelId="{22E5DB91-9117-4A00-8F14-9A188D806975}">
      <dsp:nvSpPr>
        <dsp:cNvPr id="0" name=""/>
        <dsp:cNvSpPr/>
      </dsp:nvSpPr>
      <dsp:spPr>
        <a:xfrm>
          <a:off x="1051238" y="4015032"/>
          <a:ext cx="772933" cy="7729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832C2-BB33-45B3-AA10-BC27CDEE3193}">
      <dsp:nvSpPr>
        <dsp:cNvPr id="0" name=""/>
        <dsp:cNvSpPr/>
      </dsp:nvSpPr>
      <dsp:spPr>
        <a:xfrm>
          <a:off x="-5413315" y="-828997"/>
          <a:ext cx="6446355" cy="6446355"/>
        </a:xfrm>
        <a:prstGeom prst="blockArc">
          <a:avLst>
            <a:gd name="adj1" fmla="val 18900000"/>
            <a:gd name="adj2" fmla="val 2700000"/>
            <a:gd name="adj3" fmla="val 33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D953A-6A56-423A-91C1-D4C684E53D55}">
      <dsp:nvSpPr>
        <dsp:cNvPr id="0" name=""/>
        <dsp:cNvSpPr/>
      </dsp:nvSpPr>
      <dsp:spPr>
        <a:xfrm>
          <a:off x="664624" y="478836"/>
          <a:ext cx="6698976" cy="957672"/>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0152" tIns="132080" rIns="132080" bIns="132080" numCol="1" spcCol="1270" anchor="ctr" anchorCtr="0">
          <a:noAutofit/>
        </a:bodyPr>
        <a:lstStyle/>
        <a:p>
          <a:pPr marL="0" lvl="0" indent="0" algn="l" defTabSz="2311400">
            <a:lnSpc>
              <a:spcPct val="90000"/>
            </a:lnSpc>
            <a:spcBef>
              <a:spcPct val="0"/>
            </a:spcBef>
            <a:spcAft>
              <a:spcPct val="35000"/>
            </a:spcAft>
            <a:buNone/>
          </a:pPr>
          <a:r>
            <a:rPr lang="fr-FR" sz="5200" b="0" i="0" kern="1200" dirty="0" err="1"/>
            <a:t>Laravel</a:t>
          </a:r>
          <a:r>
            <a:rPr lang="fr-FR" sz="5200" b="0" i="0" kern="1200" dirty="0"/>
            <a:t> </a:t>
          </a:r>
          <a:r>
            <a:rPr lang="fr-FR" sz="5200" b="0" i="0" kern="1200" dirty="0" err="1"/>
            <a:t>airlock</a:t>
          </a:r>
          <a:endParaRPr lang="en-US" sz="5200" kern="1200" dirty="0"/>
        </a:p>
      </dsp:txBody>
      <dsp:txXfrm>
        <a:off x="664624" y="478836"/>
        <a:ext cx="6698976" cy="957672"/>
      </dsp:txXfrm>
    </dsp:sp>
    <dsp:sp modelId="{40829885-78E7-4951-9B92-C048E7BA2998}">
      <dsp:nvSpPr>
        <dsp:cNvPr id="0" name=""/>
        <dsp:cNvSpPr/>
      </dsp:nvSpPr>
      <dsp:spPr>
        <a:xfrm>
          <a:off x="66079" y="359127"/>
          <a:ext cx="1197090" cy="1197090"/>
        </a:xfrm>
        <a:prstGeom prst="ellipse">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DB45B4E-2ACA-48F4-AF6C-1C3E7497D057}">
      <dsp:nvSpPr>
        <dsp:cNvPr id="0" name=""/>
        <dsp:cNvSpPr/>
      </dsp:nvSpPr>
      <dsp:spPr>
        <a:xfrm>
          <a:off x="1012738" y="1915344"/>
          <a:ext cx="6350862" cy="957672"/>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0152" tIns="132080" rIns="132080" bIns="132080" numCol="1" spcCol="1270" anchor="ctr" anchorCtr="0">
          <a:noAutofit/>
        </a:bodyPr>
        <a:lstStyle/>
        <a:p>
          <a:pPr marL="0" lvl="0" indent="0" algn="l" defTabSz="2311400">
            <a:lnSpc>
              <a:spcPct val="90000"/>
            </a:lnSpc>
            <a:spcBef>
              <a:spcPct val="0"/>
            </a:spcBef>
            <a:spcAft>
              <a:spcPct val="35000"/>
            </a:spcAft>
            <a:buNone/>
          </a:pPr>
          <a:r>
            <a:rPr lang="fr-FR" sz="5200" b="0" i="0" kern="1200" dirty="0"/>
            <a:t>http client</a:t>
          </a:r>
          <a:endParaRPr lang="en-US" sz="5200" kern="1200" dirty="0"/>
        </a:p>
      </dsp:txBody>
      <dsp:txXfrm>
        <a:off x="1012738" y="1915344"/>
        <a:ext cx="6350862" cy="957672"/>
      </dsp:txXfrm>
    </dsp:sp>
    <dsp:sp modelId="{695FFA0E-DE06-4EA3-95AA-52B028FFC9F1}">
      <dsp:nvSpPr>
        <dsp:cNvPr id="0" name=""/>
        <dsp:cNvSpPr/>
      </dsp:nvSpPr>
      <dsp:spPr>
        <a:xfrm>
          <a:off x="414193" y="1795635"/>
          <a:ext cx="1197090" cy="1197090"/>
        </a:xfrm>
        <a:prstGeom prst="ellipse">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5088EC3-C46F-4B7A-B517-5D5A12D44D23}">
      <dsp:nvSpPr>
        <dsp:cNvPr id="0" name=""/>
        <dsp:cNvSpPr/>
      </dsp:nvSpPr>
      <dsp:spPr>
        <a:xfrm>
          <a:off x="664624" y="3351852"/>
          <a:ext cx="6698976" cy="957672"/>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0152" tIns="132080" rIns="132080" bIns="132080" numCol="1" spcCol="1270" anchor="ctr" anchorCtr="0">
          <a:noAutofit/>
        </a:bodyPr>
        <a:lstStyle/>
        <a:p>
          <a:pPr marL="0" lvl="0" indent="0" algn="l" defTabSz="2311400">
            <a:lnSpc>
              <a:spcPct val="90000"/>
            </a:lnSpc>
            <a:spcBef>
              <a:spcPct val="0"/>
            </a:spcBef>
            <a:spcAft>
              <a:spcPct val="35000"/>
            </a:spcAft>
            <a:buNone/>
          </a:pPr>
          <a:r>
            <a:rPr lang="fr-FR" sz="5200" b="0" i="0" kern="1200"/>
            <a:t>route </a:t>
          </a:r>
          <a:r>
            <a:rPr lang="fr-FR" sz="5200" b="0" i="0" kern="1200" dirty="0" err="1"/>
            <a:t>chacing</a:t>
          </a:r>
          <a:endParaRPr lang="en-US" sz="5200" kern="1200" dirty="0"/>
        </a:p>
      </dsp:txBody>
      <dsp:txXfrm>
        <a:off x="664624" y="3351852"/>
        <a:ext cx="6698976" cy="957672"/>
      </dsp:txXfrm>
    </dsp:sp>
    <dsp:sp modelId="{8D81465B-718F-485C-A202-9836D004B7A6}">
      <dsp:nvSpPr>
        <dsp:cNvPr id="0" name=""/>
        <dsp:cNvSpPr/>
      </dsp:nvSpPr>
      <dsp:spPr>
        <a:xfrm>
          <a:off x="66079" y="3232143"/>
          <a:ext cx="1197090" cy="1197090"/>
        </a:xfrm>
        <a:prstGeom prst="ellipse">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27CF6-FC23-494A-9D7F-3F99F2EB4F02}">
      <dsp:nvSpPr>
        <dsp:cNvPr id="0" name=""/>
        <dsp:cNvSpPr/>
      </dsp:nvSpPr>
      <dsp:spPr>
        <a:xfrm>
          <a:off x="0" y="165275"/>
          <a:ext cx="4457808" cy="4457808"/>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37FE2C-6E64-4B94-9FCA-85AB59574857}">
      <dsp:nvSpPr>
        <dsp:cNvPr id="0" name=""/>
        <dsp:cNvSpPr/>
      </dsp:nvSpPr>
      <dsp:spPr>
        <a:xfrm>
          <a:off x="2228904" y="165275"/>
          <a:ext cx="5200775" cy="4457808"/>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Open Source</a:t>
          </a:r>
        </a:p>
      </dsp:txBody>
      <dsp:txXfrm>
        <a:off x="2228904" y="165275"/>
        <a:ext cx="5200775" cy="1337345"/>
      </dsp:txXfrm>
    </dsp:sp>
    <dsp:sp modelId="{0E5A093C-97D5-489F-9155-D4DBE0A2AE71}">
      <dsp:nvSpPr>
        <dsp:cNvPr id="0" name=""/>
        <dsp:cNvSpPr/>
      </dsp:nvSpPr>
      <dsp:spPr>
        <a:xfrm>
          <a:off x="780117" y="1502621"/>
          <a:ext cx="2897572" cy="2897572"/>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D7971DC-1EFE-4C89-BE2C-A7B1970A2E8B}">
      <dsp:nvSpPr>
        <dsp:cNvPr id="0" name=""/>
        <dsp:cNvSpPr/>
      </dsp:nvSpPr>
      <dsp:spPr>
        <a:xfrm>
          <a:off x="2228904" y="1502621"/>
          <a:ext cx="5200775" cy="2897572"/>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err="1"/>
            <a:t>Eko</a:t>
          </a:r>
          <a:r>
            <a:rPr lang="en-US" sz="4900" kern="1200" dirty="0"/>
            <a:t> </a:t>
          </a:r>
          <a:r>
            <a:rPr lang="en-US" sz="4900" kern="1200" dirty="0" err="1"/>
            <a:t>Sistem</a:t>
          </a:r>
          <a:r>
            <a:rPr lang="en-US" sz="4900" kern="1200" dirty="0"/>
            <a:t> </a:t>
          </a:r>
          <a:r>
            <a:rPr lang="en-US" sz="4900" kern="1200" dirty="0" err="1"/>
            <a:t>Bagus</a:t>
          </a:r>
          <a:endParaRPr lang="en-US" sz="4900" kern="1200" dirty="0"/>
        </a:p>
      </dsp:txBody>
      <dsp:txXfrm>
        <a:off x="2228904" y="1502621"/>
        <a:ext cx="5200775" cy="1337340"/>
      </dsp:txXfrm>
    </dsp:sp>
    <dsp:sp modelId="{92CD4621-8BC2-4DE2-A316-BD98D20137C3}">
      <dsp:nvSpPr>
        <dsp:cNvPr id="0" name=""/>
        <dsp:cNvSpPr/>
      </dsp:nvSpPr>
      <dsp:spPr>
        <a:xfrm>
          <a:off x="1560233" y="2839962"/>
          <a:ext cx="1337341" cy="1337341"/>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94D7A4C-A3C4-45FC-B740-B1C476124963}">
      <dsp:nvSpPr>
        <dsp:cNvPr id="0" name=""/>
        <dsp:cNvSpPr/>
      </dsp:nvSpPr>
      <dsp:spPr>
        <a:xfrm>
          <a:off x="2228904" y="2839962"/>
          <a:ext cx="5200775" cy="1337341"/>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Mature</a:t>
          </a:r>
        </a:p>
      </dsp:txBody>
      <dsp:txXfrm>
        <a:off x="2228904" y="2839962"/>
        <a:ext cx="5200775" cy="13373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27CF6-FC23-494A-9D7F-3F99F2EB4F02}">
      <dsp:nvSpPr>
        <dsp:cNvPr id="0" name=""/>
        <dsp:cNvSpPr/>
      </dsp:nvSpPr>
      <dsp:spPr>
        <a:xfrm>
          <a:off x="0" y="165275"/>
          <a:ext cx="4457808" cy="4457808"/>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37FE2C-6E64-4B94-9FCA-85AB59574857}">
      <dsp:nvSpPr>
        <dsp:cNvPr id="0" name=""/>
        <dsp:cNvSpPr/>
      </dsp:nvSpPr>
      <dsp:spPr>
        <a:xfrm>
          <a:off x="2228904" y="165275"/>
          <a:ext cx="5200775" cy="4457808"/>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err="1"/>
            <a:t>Kenyamanan</a:t>
          </a:r>
          <a:r>
            <a:rPr lang="en-US" sz="3900" kern="1200" dirty="0"/>
            <a:t> &amp; </a:t>
          </a:r>
          <a:r>
            <a:rPr lang="en-US" sz="3900" kern="1200" dirty="0" err="1"/>
            <a:t>Kemudahan</a:t>
          </a:r>
          <a:endParaRPr lang="en-US" sz="3900" kern="1200" dirty="0"/>
        </a:p>
      </dsp:txBody>
      <dsp:txXfrm>
        <a:off x="2228904" y="165275"/>
        <a:ext cx="5200775" cy="1337345"/>
      </dsp:txXfrm>
    </dsp:sp>
    <dsp:sp modelId="{0E5A093C-97D5-489F-9155-D4DBE0A2AE71}">
      <dsp:nvSpPr>
        <dsp:cNvPr id="0" name=""/>
        <dsp:cNvSpPr/>
      </dsp:nvSpPr>
      <dsp:spPr>
        <a:xfrm>
          <a:off x="780117" y="1502621"/>
          <a:ext cx="2897572" cy="2897572"/>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D7971DC-1EFE-4C89-BE2C-A7B1970A2E8B}">
      <dsp:nvSpPr>
        <dsp:cNvPr id="0" name=""/>
        <dsp:cNvSpPr/>
      </dsp:nvSpPr>
      <dsp:spPr>
        <a:xfrm>
          <a:off x="2228904" y="1502621"/>
          <a:ext cx="5200775" cy="2897572"/>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Secure</a:t>
          </a:r>
        </a:p>
      </dsp:txBody>
      <dsp:txXfrm>
        <a:off x="2228904" y="1502621"/>
        <a:ext cx="5200775" cy="1337340"/>
      </dsp:txXfrm>
    </dsp:sp>
    <dsp:sp modelId="{92CD4621-8BC2-4DE2-A316-BD98D20137C3}">
      <dsp:nvSpPr>
        <dsp:cNvPr id="0" name=""/>
        <dsp:cNvSpPr/>
      </dsp:nvSpPr>
      <dsp:spPr>
        <a:xfrm>
          <a:off x="1560233" y="2839962"/>
          <a:ext cx="1337341" cy="1337341"/>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94D7A4C-A3C4-45FC-B740-B1C476124963}">
      <dsp:nvSpPr>
        <dsp:cNvPr id="0" name=""/>
        <dsp:cNvSpPr/>
      </dsp:nvSpPr>
      <dsp:spPr>
        <a:xfrm>
          <a:off x="2228904" y="2839962"/>
          <a:ext cx="5200775" cy="1337341"/>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Modern</a:t>
          </a:r>
        </a:p>
      </dsp:txBody>
      <dsp:txXfrm>
        <a:off x="2228904" y="2839962"/>
        <a:ext cx="5200775" cy="133734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PlaceHolder 1"/>
          <p:cNvSpPr>
            <a:spLocks noGrp="1" noRot="1" noChangeAspect="1"/>
          </p:cNvSpPr>
          <p:nvPr>
            <p:ph type="sldImg"/>
          </p:nvPr>
        </p:nvSpPr>
        <p:spPr>
          <a:xfrm>
            <a:off x="1003300" y="906463"/>
            <a:ext cx="5326063" cy="3357562"/>
          </a:xfrm>
          <a:prstGeom prst="rect">
            <a:avLst/>
          </a:prstGeom>
        </p:spPr>
      </p:sp>
      <p:sp>
        <p:nvSpPr>
          <p:cNvPr id="407"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r>
              <a:rPr lang="id-ID" sz="1300" spc="-1" dirty="0">
                <a:solidFill>
                  <a:srgbClr val="000000"/>
                </a:solidFill>
                <a:latin typeface="Times New Roman"/>
              </a:rPr>
              <a:t>Berikut ini adalah beberapa alasan mengapa kita memilih framework laravel:</a:t>
            </a:r>
            <a:endParaRPr lang="en-US" sz="1300" spc="-1" dirty="0">
              <a:solidFill>
                <a:srgbClr val="000000"/>
              </a:solidFill>
              <a:latin typeface="Times New Roman"/>
            </a:endParaRPr>
          </a:p>
          <a:p>
            <a:pPr marL="227016" indent="-227016" algn="just"/>
            <a:endParaRPr lang="id-ID" sz="1300" spc="-1" dirty="0">
              <a:latin typeface="Arial"/>
            </a:endParaRPr>
          </a:p>
          <a:p>
            <a:pPr marL="227016" indent="-227016"/>
            <a:r>
              <a:rPr lang="id-ID" sz="1300" b="1" spc="-1" dirty="0">
                <a:solidFill>
                  <a:srgbClr val="000000"/>
                </a:solidFill>
                <a:latin typeface="Times New Roman"/>
              </a:rPr>
              <a:t>Kenyamanan dan Kemudahan</a:t>
            </a:r>
            <a:endParaRPr lang="id-ID" sz="1300" spc="-1" dirty="0">
              <a:latin typeface="Arial"/>
            </a:endParaRPr>
          </a:p>
          <a:p>
            <a:pPr>
              <a:lnSpc>
                <a:spcPct val="100000"/>
              </a:lnSpc>
            </a:pPr>
            <a:r>
              <a:rPr lang="id-ID" sz="1300" spc="-1" dirty="0">
                <a:solidFill>
                  <a:srgbClr val="000000"/>
                </a:solidFill>
                <a:latin typeface="Times New Roman"/>
              </a:rPr>
              <a:t>Laravel merupakan framework yang sangat memerhatikan faktor kenyamanan dalam pengembangan aplikasi (</a:t>
            </a:r>
            <a:r>
              <a:rPr lang="id-ID" sz="1300" i="1" spc="-1" dirty="0">
                <a:solidFill>
                  <a:srgbClr val="000000"/>
                </a:solidFill>
                <a:latin typeface="Times New Roman"/>
              </a:rPr>
              <a:t>developer experience</a:t>
            </a:r>
            <a:r>
              <a:rPr lang="id-ID" sz="1300" spc="-1" dirty="0">
                <a:solidFill>
                  <a:srgbClr val="000000"/>
                </a:solidFill>
                <a:latin typeface="Times New Roman"/>
              </a:rPr>
              <a:t>) sesuai dengan </a:t>
            </a:r>
            <a:r>
              <a:rPr lang="id-ID" sz="1300" i="1" spc="-1" dirty="0">
                <a:solidFill>
                  <a:srgbClr val="000000"/>
                </a:solidFill>
                <a:latin typeface="Times New Roman"/>
              </a:rPr>
              <a:t>tagline </a:t>
            </a:r>
            <a:r>
              <a:rPr lang="id-ID" sz="1300" spc="-1" dirty="0">
                <a:solidFill>
                  <a:srgbClr val="000000"/>
                </a:solidFill>
                <a:latin typeface="Times New Roman"/>
              </a:rPr>
              <a:t>mereka yaitu "</a:t>
            </a:r>
            <a:r>
              <a:rPr lang="id-ID" sz="1300" i="1" spc="-1" dirty="0">
                <a:solidFill>
                  <a:srgbClr val="000000"/>
                </a:solidFill>
                <a:latin typeface="Times New Roman"/>
              </a:rPr>
              <a:t>The PHP Framework for Web Artisans</a:t>
            </a:r>
            <a:r>
              <a:rPr lang="id-ID" sz="1300" spc="-1" dirty="0">
                <a:solidFill>
                  <a:srgbClr val="000000"/>
                </a:solidFill>
                <a:latin typeface="Times New Roman"/>
              </a:rPr>
              <a:t>“. Kenyamanan dan kemudahan ini tercermin dari dokumentasi yang bagus, sintaks yang ringkas dan elegan, penataan file yang rapi serta struktur aplikasi yang modular. Selain itu juga di Laravel kamu bisa memilih untuk menggunakan ORM atau </a:t>
            </a:r>
            <a:r>
              <a:rPr lang="id-ID" sz="1300" i="1" spc="-1" dirty="0">
                <a:solidFill>
                  <a:srgbClr val="000000"/>
                </a:solidFill>
                <a:latin typeface="Times New Roman"/>
              </a:rPr>
              <a:t>SQL command </a:t>
            </a:r>
            <a:r>
              <a:rPr lang="id-ID" sz="1300" spc="-1" dirty="0">
                <a:solidFill>
                  <a:srgbClr val="000000"/>
                </a:solidFill>
                <a:latin typeface="Times New Roman"/>
              </a:rPr>
              <a:t>melalui </a:t>
            </a:r>
            <a:r>
              <a:rPr lang="id-ID" sz="1300" i="1" spc="-1" dirty="0">
                <a:solidFill>
                  <a:srgbClr val="000000"/>
                </a:solidFill>
                <a:latin typeface="Times New Roman"/>
              </a:rPr>
              <a:t>façade </a:t>
            </a:r>
            <a:r>
              <a:rPr lang="id-ID" sz="1300" spc="-1" dirty="0">
                <a:solidFill>
                  <a:srgbClr val="000000"/>
                </a:solidFill>
                <a:latin typeface="Times New Roman"/>
              </a:rPr>
              <a:t>DB, memilih menggunakan view atau menggunakan frontend javascript. Kita juga diberikan opsi Policy atau Gate dalam mengelola hak akses. Selain itu juga ada middleware yang bisa kita gunakan. Selain itu Laravel memiliki dukungan </a:t>
            </a:r>
            <a:r>
              <a:rPr lang="id-ID" sz="1300" i="1" spc="-1" dirty="0">
                <a:solidFill>
                  <a:srgbClr val="000000"/>
                </a:solidFill>
                <a:latin typeface="Times New Roman"/>
              </a:rPr>
              <a:t>Command-Line Interface </a:t>
            </a:r>
            <a:r>
              <a:rPr lang="id-ID" sz="1300" spc="-1" dirty="0">
                <a:solidFill>
                  <a:srgbClr val="000000"/>
                </a:solidFill>
                <a:latin typeface="Times New Roman"/>
              </a:rPr>
              <a:t>yang sangat membantu dalam pengembangan seperti untuk mengenerate </a:t>
            </a:r>
            <a:r>
              <a:rPr lang="id-ID" sz="1300" i="1" spc="-1" dirty="0">
                <a:solidFill>
                  <a:srgbClr val="000000"/>
                </a:solidFill>
                <a:latin typeface="Times New Roman"/>
              </a:rPr>
              <a:t>Controller</a:t>
            </a:r>
            <a:r>
              <a:rPr lang="id-ID" sz="1300" spc="-1" dirty="0">
                <a:solidFill>
                  <a:srgbClr val="000000"/>
                </a:solidFill>
                <a:latin typeface="Times New Roman"/>
              </a:rPr>
              <a:t>, </a:t>
            </a:r>
            <a:r>
              <a:rPr lang="id-ID" sz="1300" i="1" spc="-1" dirty="0">
                <a:solidFill>
                  <a:srgbClr val="000000"/>
                </a:solidFill>
                <a:latin typeface="Times New Roman"/>
              </a:rPr>
              <a:t>Model</a:t>
            </a:r>
            <a:r>
              <a:rPr lang="id-ID" sz="1300" spc="-1" dirty="0">
                <a:solidFill>
                  <a:srgbClr val="000000"/>
                </a:solidFill>
                <a:latin typeface="Times New Roman"/>
              </a:rPr>
              <a:t>, </a:t>
            </a:r>
            <a:r>
              <a:rPr lang="id-ID" sz="1300" i="1" spc="-1" dirty="0">
                <a:solidFill>
                  <a:srgbClr val="000000"/>
                </a:solidFill>
                <a:latin typeface="Times New Roman"/>
              </a:rPr>
              <a:t>Migration</a:t>
            </a:r>
            <a:r>
              <a:rPr lang="id-ID" sz="1300" spc="-1" dirty="0">
                <a:solidFill>
                  <a:srgbClr val="000000"/>
                </a:solidFill>
                <a:latin typeface="Times New Roman"/>
              </a:rPr>
              <a:t>, dan lain-lain.</a:t>
            </a:r>
            <a:endParaRPr lang="id-ID" sz="1300" spc="-1" dirty="0">
              <a:latin typeface="Arial"/>
            </a:endParaRPr>
          </a:p>
          <a:p>
            <a:pPr marL="227016" indent="-227016"/>
            <a:endParaRPr lang="id-ID" sz="1300" spc="-1" dirty="0">
              <a:latin typeface="Arial"/>
            </a:endParaRPr>
          </a:p>
          <a:p>
            <a:pPr marL="227016" indent="-227016"/>
            <a:r>
              <a:rPr lang="id-ID" sz="1300" b="1" spc="-1" dirty="0">
                <a:solidFill>
                  <a:srgbClr val="000000"/>
                </a:solidFill>
                <a:latin typeface="Times New Roman"/>
              </a:rPr>
              <a:t>Secure</a:t>
            </a:r>
            <a:endParaRPr lang="id-ID" sz="1300" spc="-1" dirty="0">
              <a:latin typeface="Arial"/>
            </a:endParaRPr>
          </a:p>
          <a:p>
            <a:pPr>
              <a:lnSpc>
                <a:spcPct val="100000"/>
              </a:lnSpc>
            </a:pPr>
            <a:r>
              <a:rPr lang="id-ID" sz="1300" spc="-1" dirty="0">
                <a:solidFill>
                  <a:srgbClr val="000000"/>
                </a:solidFill>
                <a:latin typeface="Times New Roman"/>
              </a:rPr>
              <a:t>Tidak dipungkiri faktor security merupakan faktor yang sangat penting. Terutama apabila kita berada di lingkungan perusahaan yang mengutamakan kemanan dari pengguna yang akan memakai aplikasi kita. Framework Laravel seperti halnya framework lainnya pasti ada sisi security yang diletakkan di dalamnya.</a:t>
            </a:r>
            <a:endParaRPr lang="id-ID" sz="1300" spc="-1" dirty="0">
              <a:latin typeface="Arial"/>
            </a:endParaRPr>
          </a:p>
          <a:p>
            <a:pPr marL="227016" indent="-227016"/>
            <a:endParaRPr lang="id-ID" sz="1300" spc="-1" dirty="0">
              <a:latin typeface="Arial"/>
            </a:endParaRPr>
          </a:p>
          <a:p>
            <a:pPr marL="227016" indent="-227016"/>
            <a:r>
              <a:rPr lang="id-ID" sz="1300" b="1" spc="-1" dirty="0">
                <a:solidFill>
                  <a:srgbClr val="000000"/>
                </a:solidFill>
                <a:latin typeface="Times New Roman"/>
              </a:rPr>
              <a:t>Modern</a:t>
            </a:r>
            <a:endParaRPr lang="id-ID" sz="1300" spc="-1" dirty="0">
              <a:latin typeface="Arial"/>
            </a:endParaRPr>
          </a:p>
          <a:p>
            <a:pPr>
              <a:lnSpc>
                <a:spcPct val="100000"/>
              </a:lnSpc>
            </a:pPr>
            <a:r>
              <a:rPr lang="id-ID" sz="1300" spc="-1" dirty="0">
                <a:solidFill>
                  <a:srgbClr val="000000"/>
                </a:solidFill>
                <a:latin typeface="Times New Roman"/>
              </a:rPr>
              <a:t>Tidak diragukan lagi bahwa Laravel merupakan framework yang modern. Laravel senantiasa menyesuaikan fitur-fitur mereka dengan perkembangan saat ini, ketika framework lain masih belum kepikiran untuk menerapkannya.</a:t>
            </a:r>
            <a:endParaRPr lang="id-ID" sz="1300" spc="-1" dirty="0">
              <a:latin typeface="Arial"/>
            </a:endParaRPr>
          </a:p>
        </p:txBody>
      </p:sp>
    </p:spTree>
    <p:extLst>
      <p:ext uri="{BB962C8B-B14F-4D97-AF65-F5344CB8AC3E}">
        <p14:creationId xmlns:p14="http://schemas.microsoft.com/office/powerpoint/2010/main" val="170653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noRot="1" noChangeAspect="1"/>
          </p:cNvSpPr>
          <p:nvPr>
            <p:ph type="sldImg"/>
          </p:nvPr>
        </p:nvSpPr>
        <p:spPr>
          <a:xfrm>
            <a:off x="1003300" y="906463"/>
            <a:ext cx="5326063" cy="3357562"/>
          </a:xfrm>
          <a:prstGeom prst="rect">
            <a:avLst/>
          </a:prstGeom>
        </p:spPr>
      </p:sp>
      <p:sp>
        <p:nvSpPr>
          <p:cNvPr id="395" name="PlaceHolder 2"/>
          <p:cNvSpPr>
            <a:spLocks noGrp="1"/>
          </p:cNvSpPr>
          <p:nvPr>
            <p:ph type="body"/>
          </p:nvPr>
        </p:nvSpPr>
        <p:spPr>
          <a:xfrm>
            <a:off x="790878" y="4576747"/>
            <a:ext cx="5839080" cy="4028583"/>
          </a:xfrm>
          <a:prstGeom prst="rect">
            <a:avLst/>
          </a:prstGeom>
        </p:spPr>
        <p:txBody>
          <a:bodyPr lIns="0" tIns="0" rIns="0" bIns="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id-ID" sz="1200" spc="-1">
                <a:latin typeface="Times New Roman" panose="02020603050405020304" pitchFamily="18" charset="0"/>
                <a:cs typeface="Times New Roman" panose="02020603050405020304" pitchFamily="18" charset="0"/>
              </a:rPr>
              <a:t>Laravel dapat mudah diakses dan powerful. Laravel menyediakan powerful tool yang dibutuhkan untuk aplikasi yang besar dan kuat. Inversi yang luar biasa dari control container, sistem migrasi yang ekspresif, dan dukungan pengujian unit yang terintegrasi secara ketat memberi Anda alat yang Anda butuhkan untuk membangun aplikasi apa pun yang Anda bangun dan kerjakan.</a:t>
            </a:r>
          </a:p>
          <a:p>
            <a:pPr algn="just">
              <a:lnSpc>
                <a:spcPct val="100000"/>
              </a:lnSpc>
            </a:pPr>
            <a:endParaRPr lang="id-ID" sz="1300" spc="-1">
              <a:latin typeface="Arial"/>
            </a:endParaRPr>
          </a:p>
        </p:txBody>
      </p:sp>
    </p:spTree>
    <p:extLst>
      <p:ext uri="{BB962C8B-B14F-4D97-AF65-F5344CB8AC3E}">
        <p14:creationId xmlns:p14="http://schemas.microsoft.com/office/powerpoint/2010/main" val="373136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noRot="1" noChangeAspect="1"/>
          </p:cNvSpPr>
          <p:nvPr>
            <p:ph type="sldImg"/>
          </p:nvPr>
        </p:nvSpPr>
        <p:spPr>
          <a:xfrm>
            <a:off x="1003300" y="906463"/>
            <a:ext cx="5326063" cy="3357562"/>
          </a:xfrm>
          <a:prstGeom prst="rect">
            <a:avLst/>
          </a:prstGeom>
        </p:spPr>
      </p:sp>
      <p:sp>
        <p:nvSpPr>
          <p:cNvPr id="39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00000"/>
              </a:lnSpc>
            </a:pPr>
            <a:r>
              <a:rPr lang="id-ID" sz="1300" spc="-1">
                <a:latin typeface="Times New Roman"/>
              </a:rPr>
              <a:t>Laravel merupakan salah satu framework PHP yang sangat populer saat ini. Menurut beberapa survei, salah satunya dengan hasil survei</a:t>
            </a:r>
            <a:r>
              <a:rPr lang="en-US" sz="1300" spc="-1">
                <a:latin typeface="Times New Roman"/>
              </a:rPr>
              <a:t> di laman </a:t>
            </a:r>
            <a:r>
              <a:rPr lang="id-ID" sz="1300" spc="-1">
                <a:latin typeface="Times New Roman"/>
              </a:rPr>
              <a:t> https://www.excellentwebworld.com/best-php-frameworks/</a:t>
            </a:r>
            <a:r>
              <a:rPr lang="en-US" sz="1300" spc="-1">
                <a:latin typeface="Times New Roman"/>
              </a:rPr>
              <a:t>, </a:t>
            </a:r>
            <a:r>
              <a:rPr lang="id-ID" sz="1300" spc="-1">
                <a:latin typeface="Times New Roman"/>
              </a:rPr>
              <a:t>peringkat pertama dipegang oleh Laravel.</a:t>
            </a:r>
            <a:endParaRPr lang="id-ID" sz="1300" spc="-1">
              <a:latin typeface="Arial"/>
            </a:endParaRPr>
          </a:p>
          <a:p>
            <a:pPr algn="just">
              <a:lnSpc>
                <a:spcPct val="100000"/>
              </a:lnSpc>
            </a:pPr>
            <a:endParaRPr lang="id-ID" sz="1300" spc="-1">
              <a:latin typeface="Arial"/>
            </a:endParaRPr>
          </a:p>
          <a:p>
            <a:pPr algn="just">
              <a:lnSpc>
                <a:spcPct val="100000"/>
              </a:lnSpc>
            </a:pPr>
            <a:r>
              <a:rPr lang="id-ID" sz="1300" spc="-1">
                <a:latin typeface="Times New Roman"/>
              </a:rPr>
              <a:t>Laravel merupakan proyek open source yang dirintis oleh Taylor Otwell bertujuan untuk mengembangkan aplikasi berbasis web dengan arsitektur MVC (Model-View-Controller). Beberapa fitur laravel antara lain desain yang modular, beberapa cara untuk mengakses database yang memudahkan developer dalam pengembangan maupun maintenance. Semua itu mengarah kepada sintaks yang pendek dan mudah dipahami (syntactic sugar). </a:t>
            </a:r>
          </a:p>
          <a:p>
            <a:pPr algn="just">
              <a:lnSpc>
                <a:spcPct val="100000"/>
              </a:lnSpc>
            </a:pPr>
            <a:endParaRPr lang="id-ID" spc="-1">
              <a:latin typeface="Times New Roman"/>
            </a:endParaRPr>
          </a:p>
          <a:p>
            <a:pPr algn="just">
              <a:lnSpc>
                <a:spcPct val="100000"/>
              </a:lnSpc>
            </a:pPr>
            <a:r>
              <a:rPr lang="id-ID" sz="1300" spc="-1">
                <a:latin typeface="Times New Roman"/>
              </a:rPr>
              <a:t>Fitur-fitur tersebut akan kita bahas lebih detil di bahasan Fitur. Laravel awalnya dibuat oleh Taylor Otwell untuk menyediakan framework alternatif yang lebih canggih dibandingkan CodeIgniter, saat itu Codeigniter tidak memiliki beberapa fitur penting, seperti otentikasi dan otorisasi bawaan. Rilis pertama Laravel dilakukan pada 9 Juni 2011 dengan versi beta, dan diikuti dengan rilis Laravel 1 pada bulan yang sama. </a:t>
            </a:r>
            <a:endParaRPr lang="id-ID" sz="1300" spc="-1">
              <a:latin typeface="Arial"/>
            </a:endParaRPr>
          </a:p>
          <a:p>
            <a:pPr marL="227016" indent="-227016"/>
            <a:endParaRPr lang="id-ID" sz="1300" spc="-1">
              <a:latin typeface="Arial"/>
            </a:endParaRPr>
          </a:p>
        </p:txBody>
      </p:sp>
    </p:spTree>
    <p:extLst>
      <p:ext uri="{BB962C8B-B14F-4D97-AF65-F5344CB8AC3E}">
        <p14:creationId xmlns:p14="http://schemas.microsoft.com/office/powerpoint/2010/main" val="202030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noRot="1" noChangeAspect="1"/>
          </p:cNvSpPr>
          <p:nvPr>
            <p:ph type="sldImg"/>
          </p:nvPr>
        </p:nvSpPr>
        <p:spPr>
          <a:xfrm>
            <a:off x="1003300" y="906463"/>
            <a:ext cx="5326063" cy="3357562"/>
          </a:xfrm>
          <a:prstGeom prst="rect">
            <a:avLst/>
          </a:prstGeom>
        </p:spPr>
      </p:sp>
      <p:sp>
        <p:nvSpPr>
          <p:cNvPr id="399"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endParaRPr lang="id-ID" sz="1300" spc="-1">
              <a:latin typeface="Arial"/>
            </a:endParaRPr>
          </a:p>
        </p:txBody>
      </p:sp>
    </p:spTree>
    <p:extLst>
      <p:ext uri="{BB962C8B-B14F-4D97-AF65-F5344CB8AC3E}">
        <p14:creationId xmlns:p14="http://schemas.microsoft.com/office/powerpoint/2010/main" val="3906099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noRot="1" noChangeAspect="1"/>
          </p:cNvSpPr>
          <p:nvPr>
            <p:ph type="sldImg"/>
          </p:nvPr>
        </p:nvSpPr>
        <p:spPr>
          <a:xfrm>
            <a:off x="1003300" y="906463"/>
            <a:ext cx="5326063" cy="3357562"/>
          </a:xfrm>
          <a:prstGeom prst="rect">
            <a:avLst/>
          </a:prstGeom>
        </p:spPr>
      </p:sp>
      <p:sp>
        <p:nvSpPr>
          <p:cNvPr id="401" name="PlaceHolder 2"/>
          <p:cNvSpPr>
            <a:spLocks noGrp="1"/>
          </p:cNvSpPr>
          <p:nvPr>
            <p:ph type="body"/>
          </p:nvPr>
        </p:nvSpPr>
        <p:spPr>
          <a:xfrm>
            <a:off x="790878" y="4576747"/>
            <a:ext cx="5839080" cy="4028583"/>
          </a:xfrm>
          <a:prstGeom prst="rect">
            <a:avLst/>
          </a:prstGeom>
        </p:spPr>
        <p:txBody>
          <a:bodyPr lIns="0" tIns="0" rIns="0" bIns="0">
            <a:noAutofit/>
          </a:bodyPr>
          <a:lstStyle/>
          <a:p>
            <a:pPr marL="180572" indent="-180194" algn="just">
              <a:buClr>
                <a:srgbClr val="000000"/>
              </a:buClr>
              <a:buFont typeface="Arial" panose="020B0604020202020204" pitchFamily="34" charset="0"/>
              <a:buChar char="•"/>
            </a:pPr>
            <a:r>
              <a:rPr lang="id-ID" sz="1300" b="1" spc="-1" dirty="0">
                <a:latin typeface="Times New Roman" panose="02020603050405020304" pitchFamily="18" charset="0"/>
                <a:cs typeface="Times New Roman" panose="02020603050405020304" pitchFamily="18" charset="0"/>
              </a:rPr>
              <a:t>Dependency Management</a:t>
            </a:r>
            <a:r>
              <a:rPr lang="id-ID" sz="1300" spc="-1" dirty="0">
                <a:latin typeface="Times New Roman" panose="02020603050405020304" pitchFamily="18" charset="0"/>
                <a:cs typeface="Times New Roman" panose="02020603050405020304" pitchFamily="18" charset="0"/>
              </a:rPr>
              <a:t> adalah sebuah fitur yang berguna untuk memahami fungsi wadah layanan (IoC) memungkin objek baru dihasilkan dengan pembalikan controller dan merupakan bagian inti untuk mempelajari aplikasi web modern.</a:t>
            </a:r>
          </a:p>
          <a:p>
            <a:pPr marL="180572" indent="-180194" algn="just">
              <a:buClr>
                <a:srgbClr val="000000"/>
              </a:buClr>
              <a:buFont typeface="Arial" panose="020B0604020202020204" pitchFamily="34" charset="0"/>
              <a:buChar char="•"/>
            </a:pPr>
            <a:r>
              <a:rPr lang="id-ID" sz="1300" b="1" spc="-1" dirty="0">
                <a:latin typeface="Times New Roman" panose="02020603050405020304" pitchFamily="18" charset="0"/>
                <a:cs typeface="Times New Roman" panose="02020603050405020304" pitchFamily="18" charset="0"/>
              </a:rPr>
              <a:t>Modularity</a:t>
            </a:r>
            <a:r>
              <a:rPr lang="id-ID" sz="1300" spc="-1" dirty="0">
                <a:latin typeface="Times New Roman" panose="02020603050405020304" pitchFamily="18" charset="0"/>
                <a:cs typeface="Times New Roman" panose="02020603050405020304" pitchFamily="18" charset="0"/>
              </a:rPr>
              <a:t> adalah sejauh mana sebuah komponen aplikasi web dapat dipisahkan dan digabungkan kembali. Modularitas dapat membantu kamu untuk mempermudah proses update, Bukan hanya itu, Dalam membangun dan mengembangkan website, fitur ini memungkinkan kamu untuk menyempurnakan dan meningkatkan fungsionalitas dari web tersebut.</a:t>
            </a:r>
          </a:p>
          <a:p>
            <a:pPr marL="180572" indent="-180194" algn="just">
              <a:buClr>
                <a:srgbClr val="000000"/>
              </a:buClr>
              <a:buFont typeface="Arial" panose="020B0604020202020204" pitchFamily="34" charset="0"/>
              <a:buChar char="•"/>
            </a:pPr>
            <a:r>
              <a:rPr lang="id-ID" sz="1300" b="1" spc="-1" dirty="0">
                <a:latin typeface="Times New Roman" panose="02020603050405020304" pitchFamily="18" charset="0"/>
                <a:cs typeface="Times New Roman" panose="02020603050405020304" pitchFamily="18" charset="0"/>
              </a:rPr>
              <a:t>Authentication</a:t>
            </a:r>
            <a:r>
              <a:rPr lang="id-ID" sz="1300" spc="-1" dirty="0">
                <a:latin typeface="Times New Roman" panose="02020603050405020304" pitchFamily="18" charset="0"/>
                <a:cs typeface="Times New Roman" panose="02020603050405020304" pitchFamily="18" charset="0"/>
              </a:rPr>
              <a:t> adalah bagian integral dari aplikasi web modern, Laravel menyediakan otentikasi di luar kotak, dengan menjalankan perintah sederhana. Kamu juga dapat membuat sebuah sistem yang otentikasinya berfungsi secara penuh dan proses konfigurasi otentikasi sudah berjalan secara otomatis.</a:t>
            </a:r>
          </a:p>
          <a:p>
            <a:pPr marL="180572" indent="-180194" algn="just">
              <a:buClr>
                <a:srgbClr val="000000"/>
              </a:buClr>
              <a:buFont typeface="Arial" panose="020B0604020202020204" pitchFamily="34" charset="0"/>
              <a:buChar char="•"/>
            </a:pPr>
            <a:r>
              <a:rPr lang="id-ID" sz="1300" b="1" spc="-1" dirty="0">
                <a:latin typeface="Times New Roman" panose="02020603050405020304" pitchFamily="18" charset="0"/>
                <a:cs typeface="Times New Roman" panose="02020603050405020304" pitchFamily="18" charset="0"/>
              </a:rPr>
              <a:t>Caching</a:t>
            </a:r>
            <a:r>
              <a:rPr lang="id-ID" sz="1300" spc="-1" dirty="0">
                <a:latin typeface="Times New Roman" panose="02020603050405020304" pitchFamily="18" charset="0"/>
                <a:cs typeface="Times New Roman" panose="02020603050405020304" pitchFamily="18" charset="0"/>
              </a:rPr>
              <a:t> adalah sebuah teknik untuk menyimpan data di lokasi penyimpanan sementara dan dapat diambil dengan cepat saat dibutuhkan. Dalam laravel, hampir semua data caching berasal dari tampilan ke rute, Sehingga dapat mengurangi waktu pemrosesan dan meningkatkan kinerja.</a:t>
            </a:r>
          </a:p>
          <a:p>
            <a:pPr marL="180572" indent="-180194" algn="just">
              <a:buClr>
                <a:srgbClr val="000000"/>
              </a:buClr>
              <a:buFont typeface="Arial" panose="020B0604020202020204" pitchFamily="34" charset="0"/>
              <a:buChar char="•"/>
            </a:pPr>
            <a:r>
              <a:rPr lang="id-ID" sz="1300" b="1" spc="-1" dirty="0">
                <a:latin typeface="Times New Roman" panose="02020603050405020304" pitchFamily="18" charset="0"/>
                <a:cs typeface="Times New Roman" panose="02020603050405020304" pitchFamily="18" charset="0"/>
              </a:rPr>
              <a:t>Routing</a:t>
            </a:r>
            <a:r>
              <a:rPr lang="id-ID" sz="1300" spc="-1" dirty="0">
                <a:latin typeface="Times New Roman" panose="02020603050405020304" pitchFamily="18" charset="0"/>
                <a:cs typeface="Times New Roman" panose="02020603050405020304" pitchFamily="18" charset="0"/>
              </a:rPr>
              <a:t> di Laravel dapat digunakan untuk membuat aplikasi yang tenang dengan mudah. Dalam framework ini semua request dipetakan dengan bantuan rute. Kamu juga dapat mengelompokkan rute, menamainya, menerapkan filter pada mereka dan mengikat data model kamu kepadanya.</a:t>
            </a:r>
          </a:p>
          <a:p>
            <a:endParaRPr lang="id-ID" sz="1300" spc="-1" dirty="0">
              <a:latin typeface="Arial"/>
            </a:endParaRPr>
          </a:p>
        </p:txBody>
      </p:sp>
    </p:spTree>
    <p:extLst>
      <p:ext uri="{BB962C8B-B14F-4D97-AF65-F5344CB8AC3E}">
        <p14:creationId xmlns:p14="http://schemas.microsoft.com/office/powerpoint/2010/main" val="125379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noRot="1" noChangeAspect="1"/>
          </p:cNvSpPr>
          <p:nvPr>
            <p:ph type="sldImg"/>
          </p:nvPr>
        </p:nvSpPr>
        <p:spPr>
          <a:xfrm>
            <a:off x="1003300" y="906463"/>
            <a:ext cx="5326063" cy="3357562"/>
          </a:xfrm>
          <a:prstGeom prst="rect">
            <a:avLst/>
          </a:prstGeom>
        </p:spPr>
      </p:sp>
      <p:sp>
        <p:nvSpPr>
          <p:cNvPr id="403"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r>
              <a:rPr lang="id-ID" sz="1300" spc="-1">
                <a:solidFill>
                  <a:srgbClr val="000000"/>
                </a:solidFill>
                <a:latin typeface="Times New Roman"/>
              </a:rPr>
              <a:t>Berikut ini lanjutan fitur-fitur pada laravel:</a:t>
            </a:r>
            <a:endParaRPr lang="id-ID" sz="1300" spc="-1">
              <a:latin typeface="Arial"/>
            </a:endParaRPr>
          </a:p>
          <a:p>
            <a:pPr marL="214152" indent="-213773" algn="just">
              <a:buClr>
                <a:srgbClr val="000000"/>
              </a:buClr>
              <a:buFont typeface="Arial"/>
              <a:buChar char="•"/>
            </a:pPr>
            <a:r>
              <a:rPr lang="id-ID" sz="1300" b="1" spc="-1">
                <a:solidFill>
                  <a:srgbClr val="000000"/>
                </a:solidFill>
                <a:latin typeface="Times New Roman"/>
              </a:rPr>
              <a:t>Restful Controller</a:t>
            </a:r>
            <a:r>
              <a:rPr lang="id-ID" sz="1300" spc="-1">
                <a:solidFill>
                  <a:srgbClr val="000000"/>
                </a:solidFill>
                <a:latin typeface="Times New Roman"/>
              </a:rPr>
              <a:t> adalah sebuah fitur yang berfungsi memisahkan logika dalam melayani HTTP GET and POST. Kamu juga dapat membuat pengontrol sumber daya yang dapat digunakan untuk membuat CRUD dengan mudah.</a:t>
            </a:r>
            <a:endParaRPr lang="id-ID" sz="1300" spc="-1">
              <a:latin typeface="Arial"/>
            </a:endParaRPr>
          </a:p>
          <a:p>
            <a:pPr marL="214152" indent="-213773" algn="just">
              <a:buClr>
                <a:srgbClr val="000000"/>
              </a:buClr>
              <a:buFont typeface="Arial"/>
              <a:buChar char="•"/>
            </a:pPr>
            <a:r>
              <a:rPr lang="id-ID" sz="1300" b="1" spc="-1">
                <a:solidFill>
                  <a:srgbClr val="000000"/>
                </a:solidFill>
                <a:latin typeface="Times New Roman"/>
              </a:rPr>
              <a:t>Testing and Debugging</a:t>
            </a:r>
            <a:r>
              <a:rPr lang="id-ID" spc="-1">
                <a:solidFill>
                  <a:srgbClr val="000000"/>
                </a:solidFill>
                <a:latin typeface="Times New Roman"/>
              </a:rPr>
              <a:t>.</a:t>
            </a:r>
            <a:r>
              <a:rPr lang="id-ID" sz="1300" spc="-1">
                <a:solidFill>
                  <a:srgbClr val="000000"/>
                </a:solidFill>
                <a:latin typeface="Times New Roman"/>
              </a:rPr>
              <a:t> Laravel hadir dengan menggunakan PHPUnit di luar kotak yang berfungsi untuk menguji aplikasi kamu. Framework ini dibangun dengan pengujian dalam pikiran sehingga mendukung pengujian dan debugging terlalu banyak.</a:t>
            </a:r>
            <a:endParaRPr lang="id-ID" sz="1300" spc="-1">
              <a:latin typeface="Arial"/>
            </a:endParaRPr>
          </a:p>
          <a:p>
            <a:pPr marL="214152" indent="-213773" algn="just">
              <a:buClr>
                <a:srgbClr val="000000"/>
              </a:buClr>
              <a:buFont typeface="Arial"/>
              <a:buChar char="•"/>
            </a:pPr>
            <a:r>
              <a:rPr lang="id-ID" sz="1300" b="1" spc="-1">
                <a:solidFill>
                  <a:srgbClr val="000000"/>
                </a:solidFill>
                <a:latin typeface="Times New Roman"/>
              </a:rPr>
              <a:t>Template Engine.</a:t>
            </a:r>
            <a:r>
              <a:rPr lang="id-ID" sz="1300" spc="-1">
                <a:solidFill>
                  <a:srgbClr val="000000"/>
                </a:solidFill>
                <a:latin typeface="Times New Roman"/>
              </a:rPr>
              <a:t> Blade adalah template engine Laravel, Blade berfungsi untuk menyediakan sejumlah fungsi pembantu untuk memformat data kamu dalam bentuk tampilan.</a:t>
            </a:r>
            <a:endParaRPr lang="id-ID" sz="1300" spc="-1">
              <a:latin typeface="Arial"/>
            </a:endParaRPr>
          </a:p>
          <a:p>
            <a:pPr marL="214152" indent="-213773" algn="just">
              <a:buClr>
                <a:srgbClr val="000000"/>
              </a:buClr>
              <a:buFont typeface="Arial"/>
              <a:buChar char="•"/>
            </a:pPr>
            <a:r>
              <a:rPr lang="id-ID" sz="1300" b="1" spc="-1">
                <a:solidFill>
                  <a:srgbClr val="000000"/>
                </a:solidFill>
                <a:latin typeface="Times New Roman"/>
              </a:rPr>
              <a:t>Configuration Management Features</a:t>
            </a:r>
            <a:r>
              <a:rPr lang="id-ID" spc="-1">
                <a:solidFill>
                  <a:srgbClr val="000000"/>
                </a:solidFill>
                <a:latin typeface="Times New Roman"/>
              </a:rPr>
              <a:t>.</a:t>
            </a:r>
            <a:r>
              <a:rPr lang="id-ID" sz="1300" spc="-1">
                <a:solidFill>
                  <a:srgbClr val="000000"/>
                </a:solidFill>
                <a:latin typeface="Times New Roman"/>
              </a:rPr>
              <a:t> Dalam laravel semua file konfigurasi kamu disimpan di dalam direktori config, Kamu dapat mengubah setiap konfigurasi yang tersedia.</a:t>
            </a:r>
            <a:endParaRPr lang="id-ID" sz="1300" spc="-1">
              <a:latin typeface="Arial"/>
            </a:endParaRPr>
          </a:p>
          <a:p>
            <a:pPr marL="214152" indent="-213773" algn="just">
              <a:buClr>
                <a:srgbClr val="000000"/>
              </a:buClr>
              <a:buFont typeface="Arial"/>
              <a:buChar char="•"/>
            </a:pPr>
            <a:r>
              <a:rPr lang="id-ID" sz="1300" b="1" spc="-1">
                <a:solidFill>
                  <a:srgbClr val="000000"/>
                </a:solidFill>
                <a:latin typeface="Times New Roman"/>
              </a:rPr>
              <a:t>Eloquent ORM</a:t>
            </a:r>
            <a:r>
              <a:rPr lang="id-ID" spc="-1">
                <a:solidFill>
                  <a:srgbClr val="000000"/>
                </a:solidFill>
                <a:latin typeface="Times New Roman"/>
              </a:rPr>
              <a:t>.</a:t>
            </a:r>
            <a:r>
              <a:rPr lang="id-ID" sz="1300" spc="-1">
                <a:solidFill>
                  <a:srgbClr val="000000"/>
                </a:solidFill>
                <a:latin typeface="Times New Roman"/>
              </a:rPr>
              <a:t> Laravel berbasis pada Eloquent ORM yang menyediakan dukungan untuk hampir semua mesin basis data. Fitur ini juga berfungsi untuk menjalankan berbagai operasi database di dalam website dan mendukung berbagai sistem database seperti MySQL dan SQLite.</a:t>
            </a: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36936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noRot="1" noChangeAspect="1"/>
          </p:cNvSpPr>
          <p:nvPr>
            <p:ph type="sldImg"/>
          </p:nvPr>
        </p:nvSpPr>
        <p:spPr>
          <a:xfrm>
            <a:off x="1003300" y="906463"/>
            <a:ext cx="5326063" cy="3357562"/>
          </a:xfrm>
          <a:prstGeom prst="rect">
            <a:avLst/>
          </a:prstGeom>
        </p:spPr>
      </p:sp>
      <p:sp>
        <p:nvSpPr>
          <p:cNvPr id="40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r>
              <a:rPr lang="id-ID" sz="1300" spc="-1" dirty="0">
                <a:solidFill>
                  <a:srgbClr val="000000"/>
                </a:solidFill>
                <a:latin typeface="Times New Roman" panose="02020603050405020304" pitchFamily="18" charset="0"/>
                <a:cs typeface="Times New Roman" panose="02020603050405020304" pitchFamily="18" charset="0"/>
              </a:rPr>
              <a:t>Berikut ini lanjutan fitur-fitur pada laravel:</a:t>
            </a:r>
            <a:endParaRPr lang="en-US" sz="1300" spc="-1" dirty="0">
              <a:solidFill>
                <a:srgbClr val="000000"/>
              </a:solidFill>
              <a:latin typeface="Times New Roman" panose="02020603050405020304" pitchFamily="18" charset="0"/>
              <a:cs typeface="Times New Roman" panose="02020603050405020304" pitchFamily="18" charset="0"/>
            </a:endParaRPr>
          </a:p>
          <a:p>
            <a:pPr algn="just"/>
            <a:endParaRPr lang="id-ID" sz="1300" spc="-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Laravel Airlock. </a:t>
            </a:r>
            <a:r>
              <a:rPr lang="en-US" sz="1300" dirty="0" err="1">
                <a:latin typeface="Times New Roman" panose="02020603050405020304" pitchFamily="18" charset="0"/>
                <a:cs typeface="Times New Roman" panose="02020603050405020304" pitchFamily="18" charset="0"/>
              </a:rPr>
              <a:t>Sebelumnya</a:t>
            </a:r>
            <a:r>
              <a:rPr lang="en-US" sz="1300" dirty="0">
                <a:latin typeface="Times New Roman" panose="02020603050405020304" pitchFamily="18" charset="0"/>
                <a:cs typeface="Times New Roman" panose="02020603050405020304" pitchFamily="18" charset="0"/>
              </a:rPr>
              <a:t> Laravel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mengenalkan</a:t>
            </a:r>
            <a:r>
              <a:rPr lang="en-US" sz="1300" dirty="0">
                <a:latin typeface="Times New Roman" panose="02020603050405020304" pitchFamily="18" charset="0"/>
                <a:cs typeface="Times New Roman" panose="02020603050405020304" pitchFamily="18" charset="0"/>
              </a:rPr>
              <a:t> package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mengatur</a:t>
            </a:r>
            <a:r>
              <a:rPr lang="en-US" sz="1300" dirty="0">
                <a:latin typeface="Times New Roman" panose="02020603050405020304" pitchFamily="18" charset="0"/>
                <a:cs typeface="Times New Roman" panose="02020603050405020304" pitchFamily="18" charset="0"/>
              </a:rPr>
              <a:t> authentication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Laravel Passport. Nah, kali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Laravel </a:t>
            </a:r>
            <a:r>
              <a:rPr lang="en-US" sz="1300" dirty="0" err="1">
                <a:latin typeface="Times New Roman" panose="02020603050405020304" pitchFamily="18" charset="0"/>
                <a:cs typeface="Times New Roman" panose="02020603050405020304" pitchFamily="18" charset="0"/>
              </a:rPr>
              <a:t>memberikan</a:t>
            </a:r>
            <a:r>
              <a:rPr lang="en-US" sz="1300" dirty="0">
                <a:latin typeface="Times New Roman" panose="02020603050405020304" pitchFamily="18" charset="0"/>
                <a:cs typeface="Times New Roman" panose="02020603050405020304" pitchFamily="18" charset="0"/>
              </a:rPr>
              <a:t> package </a:t>
            </a:r>
            <a:r>
              <a:rPr lang="en-US" sz="1300" dirty="0" err="1">
                <a:latin typeface="Times New Roman" panose="02020603050405020304" pitchFamily="18" charset="0"/>
                <a:cs typeface="Times New Roman" panose="02020603050405020304" pitchFamily="18" charset="0"/>
              </a:rPr>
              <a:t>terbaru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lainnya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yaitu</a:t>
            </a:r>
            <a:r>
              <a:rPr lang="en-US" sz="1300" dirty="0">
                <a:latin typeface="Times New Roman" panose="02020603050405020304" pitchFamily="18" charset="0"/>
                <a:cs typeface="Times New Roman" panose="02020603050405020304" pitchFamily="18" charset="0"/>
              </a:rPr>
              <a:t> Laravel Airlock. Di mana, package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sistem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khusus</a:t>
            </a:r>
            <a:r>
              <a:rPr lang="en-US" sz="1300" dirty="0">
                <a:latin typeface="Times New Roman" panose="02020603050405020304" pitchFamily="18" charset="0"/>
                <a:cs typeface="Times New Roman" panose="02020603050405020304" pitchFamily="18" charset="0"/>
              </a:rPr>
              <a:t> SPA (Single Page Applications), mobile apps, dan simple token agar </a:t>
            </a:r>
            <a:r>
              <a:rPr lang="en-US" sz="1300" dirty="0" err="1">
                <a:latin typeface="Times New Roman" panose="02020603050405020304" pitchFamily="18" charset="0"/>
                <a:cs typeface="Times New Roman" panose="02020603050405020304" pitchFamily="18" charset="0"/>
              </a:rPr>
              <a:t>lebih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digunakan</a:t>
            </a:r>
            <a:r>
              <a:rPr lang="en-US" sz="1300" dirty="0">
                <a:latin typeface="Times New Roman" panose="02020603050405020304" pitchFamily="18" charset="0"/>
                <a:cs typeface="Times New Roman" panose="02020603050405020304" pitchFamily="18" charset="0"/>
              </a:rPr>
              <a:t>. Laravel Airlock juga </a:t>
            </a:r>
            <a:r>
              <a:rPr lang="en-US" sz="1300" dirty="0" err="1">
                <a:latin typeface="Times New Roman" panose="02020603050405020304" pitchFamily="18" charset="0"/>
                <a:cs typeface="Times New Roman" panose="02020603050405020304" pitchFamily="18" charset="0"/>
              </a:rPr>
              <a:t>memungkinkan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setiap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akun</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bisa</a:t>
            </a:r>
            <a:r>
              <a:rPr lang="en-US" sz="1300" dirty="0">
                <a:latin typeface="Times New Roman" panose="02020603050405020304" pitchFamily="18" charset="0"/>
                <a:cs typeface="Times New Roman" panose="02020603050405020304" pitchFamily="18" charset="0"/>
              </a:rPr>
              <a:t> men-</a:t>
            </a:r>
            <a:r>
              <a:rPr lang="en-US" sz="1300" i="1" dirty="0">
                <a:latin typeface="Times New Roman" panose="02020603050405020304" pitchFamily="18" charset="0"/>
                <a:cs typeface="Times New Roman" panose="02020603050405020304" pitchFamily="18" charset="0"/>
              </a:rPr>
              <a:t>generate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banyak</a:t>
            </a:r>
            <a:r>
              <a:rPr lang="en-US" sz="1300" dirty="0">
                <a:latin typeface="Times New Roman" panose="02020603050405020304" pitchFamily="18" charset="0"/>
                <a:cs typeface="Times New Roman" panose="02020603050405020304" pitchFamily="18" charset="0"/>
              </a:rPr>
              <a:t> API Token. </a:t>
            </a:r>
          </a:p>
          <a:p>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HTTP Client. </a:t>
            </a:r>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PHP </a:t>
            </a:r>
            <a:r>
              <a:rPr lang="en-US" sz="1300" dirty="0" err="1">
                <a:latin typeface="Times New Roman" panose="02020603050405020304" pitchFamily="18" charset="0"/>
                <a:cs typeface="Times New Roman" panose="02020603050405020304" pitchFamily="18" charset="0"/>
              </a:rPr>
              <a:t>mungkin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sangat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terkenal</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namanya</a:t>
            </a:r>
            <a:r>
              <a:rPr lang="en-US" sz="1300" dirty="0">
                <a:latin typeface="Times New Roman" panose="02020603050405020304" pitchFamily="18" charset="0"/>
                <a:cs typeface="Times New Roman" panose="02020603050405020304" pitchFamily="18" charset="0"/>
              </a:rPr>
              <a:t> Guzzle. </a:t>
            </a:r>
            <a:r>
              <a:rPr lang="en-US" sz="1300" dirty="0" err="1">
                <a:latin typeface="Times New Roman" panose="02020603050405020304" pitchFamily="18" charset="0"/>
                <a:cs typeface="Times New Roman" panose="02020603050405020304" pitchFamily="18" charset="0"/>
              </a:rPr>
              <a:t>Ya</a:t>
            </a:r>
            <a:r>
              <a:rPr lang="en-US" sz="1300" dirty="0">
                <a:latin typeface="Times New Roman" panose="02020603050405020304" pitchFamily="18" charset="0"/>
                <a:cs typeface="Times New Roman" panose="02020603050405020304" pitchFamily="18" charset="0"/>
              </a:rPr>
              <a:t>, package yang </a:t>
            </a:r>
            <a:r>
              <a:rPr lang="en-US" sz="1300" dirty="0" err="1">
                <a:latin typeface="Times New Roman" panose="02020603050405020304" pitchFamily="18" charset="0"/>
                <a:cs typeface="Times New Roman" panose="02020603050405020304" pitchFamily="18" charset="0"/>
              </a:rPr>
              <a:t>memungkinkan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request pada REST API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sangat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mudah</a:t>
            </a:r>
            <a:r>
              <a:rPr lang="en-US" sz="1300" dirty="0">
                <a:latin typeface="Times New Roman" panose="02020603050405020304" pitchFamily="18" charset="0"/>
                <a:cs typeface="Times New Roman" panose="02020603050405020304" pitchFamily="18" charset="0"/>
              </a:rPr>
              <a:t>. Kali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Laravel 7 </a:t>
            </a:r>
            <a:r>
              <a:rPr lang="en-US" sz="1300" dirty="0" err="1">
                <a:latin typeface="Times New Roman" panose="02020603050405020304" pitchFamily="18" charset="0"/>
                <a:cs typeface="Times New Roman" panose="02020603050405020304" pitchFamily="18" charset="0"/>
              </a:rPr>
              <a:t>mengenalkan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fitur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terbaru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lebih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memudahkan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mengakses</a:t>
            </a:r>
            <a:r>
              <a:rPr lang="en-US" sz="1300" dirty="0">
                <a:latin typeface="Times New Roman" panose="02020603050405020304" pitchFamily="18" charset="0"/>
                <a:cs typeface="Times New Roman" panose="02020603050405020304" pitchFamily="18" charset="0"/>
              </a:rPr>
              <a:t> REST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logic PHP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Memanfaatkan</a:t>
            </a:r>
            <a:r>
              <a:rPr lang="en-US" sz="1300" dirty="0">
                <a:latin typeface="Times New Roman" panose="02020603050405020304" pitchFamily="18" charset="0"/>
                <a:cs typeface="Times New Roman" panose="02020603050405020304" pitchFamily="18" charset="0"/>
              </a:rPr>
              <a:t> Package </a:t>
            </a:r>
            <a:r>
              <a:rPr lang="en-US" sz="1300" dirty="0" err="1">
                <a:latin typeface="Times New Roman" panose="02020603050405020304" pitchFamily="18" charset="0"/>
                <a:cs typeface="Times New Roman" panose="02020603050405020304" pitchFamily="18" charset="0"/>
              </a:rPr>
              <a:t>Zttp</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i="1" dirty="0">
                <a:latin typeface="Times New Roman" panose="02020603050405020304" pitchFamily="18" charset="0"/>
                <a:cs typeface="Times New Roman" panose="02020603050405020304" pitchFamily="18" charset="0"/>
              </a:rPr>
              <a:t>wrapper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package Guzzle, HTTP Client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dinikmati</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Route Caching. </a:t>
            </a:r>
            <a:r>
              <a:rPr lang="en-US" sz="1300" dirty="0" err="1">
                <a:latin typeface="Times New Roman" panose="02020603050405020304" pitchFamily="18" charset="0"/>
                <a:cs typeface="Times New Roman" panose="02020603050405020304" pitchFamily="18" charset="0"/>
              </a:rPr>
              <a:t>Apakah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performa</a:t>
            </a:r>
            <a:r>
              <a:rPr lang="en-US" sz="1300" dirty="0">
                <a:latin typeface="Times New Roman" panose="02020603050405020304" pitchFamily="18" charset="0"/>
                <a:cs typeface="Times New Roman" panose="02020603050405020304" pitchFamily="18" charset="0"/>
              </a:rPr>
              <a:t> view cache di Laravel 7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makin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cepat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memanfaatkan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php artisan </a:t>
            </a:r>
            <a:r>
              <a:rPr lang="en-US" sz="1300" b="1" dirty="0" err="1">
                <a:latin typeface="Times New Roman" panose="02020603050405020304" pitchFamily="18" charset="0"/>
                <a:cs typeface="Times New Roman" panose="02020603050405020304" pitchFamily="18" charset="0"/>
              </a:rPr>
              <a:t>route:cache</a:t>
            </a:r>
            <a:r>
              <a:rPr lang="en-US" sz="1300" dirty="0">
                <a:latin typeface="Times New Roman" panose="02020603050405020304" pitchFamily="18" charset="0"/>
                <a:cs typeface="Times New Roman" panose="02020603050405020304" pitchFamily="18" charset="0"/>
              </a:rPr>
              <a:t> Laravel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cache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route yang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buat</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project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Taylor </a:t>
            </a:r>
            <a:r>
              <a:rPr lang="en-US" sz="1300" dirty="0" err="1">
                <a:latin typeface="Times New Roman" panose="02020603050405020304" pitchFamily="18" charset="0"/>
                <a:cs typeface="Times New Roman" panose="02020603050405020304" pitchFamily="18" charset="0"/>
              </a:rPr>
              <a:t>Otwell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menegaskan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lebih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800 route yang </a:t>
            </a:r>
            <a:r>
              <a:rPr lang="en-US" sz="1300" dirty="0" err="1">
                <a:latin typeface="Times New Roman" panose="02020603050405020304" pitchFamily="18" charset="0"/>
                <a:cs typeface="Times New Roman" panose="02020603050405020304" pitchFamily="18" charset="0"/>
              </a:rPr>
              <a:t>dibuat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"Hello World" </a:t>
            </a:r>
            <a:r>
              <a:rPr lang="en-US" sz="1300" dirty="0" err="1">
                <a:latin typeface="Times New Roman" panose="02020603050405020304" pitchFamily="18" charset="0"/>
                <a:cs typeface="Times New Roman" panose="02020603050405020304" pitchFamily="18" charset="0"/>
              </a:rPr>
              <a:t>jauh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lebih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cepat</a:t>
            </a:r>
            <a:r>
              <a:rPr lang="en-US" sz="1300" dirty="0">
                <a:latin typeface="Times New Roman" panose="02020603050405020304" pitchFamily="18" charset="0"/>
                <a:cs typeface="Times New Roman" panose="02020603050405020304" pitchFamily="18" charset="0"/>
              </a:rPr>
              <a:t> 2x </a:t>
            </a:r>
            <a:r>
              <a:rPr lang="en-US" sz="1300" dirty="0" err="1">
                <a:latin typeface="Times New Roman" panose="02020603050405020304" pitchFamily="18" charset="0"/>
                <a:cs typeface="Times New Roman" panose="02020603050405020304" pitchFamily="18" charset="0"/>
              </a:rPr>
              <a:t>kecepatan</a:t>
            </a:r>
            <a:r>
              <a:rPr lang="en-US" sz="1300" dirty="0">
                <a:latin typeface="Times New Roman" panose="02020603050405020304" pitchFamily="18" charset="0"/>
                <a:cs typeface="Times New Roman" panose="02020603050405020304" pitchFamily="18" charset="0"/>
              </a:rPr>
              <a:t> Laravel </a:t>
            </a:r>
            <a:r>
              <a:rPr lang="en-US" sz="1300" dirty="0" err="1">
                <a:latin typeface="Times New Roman" panose="02020603050405020304" pitchFamily="18" charset="0"/>
                <a:cs typeface="Times New Roman" panose="02020603050405020304" pitchFamily="18" charset="0"/>
              </a:rPr>
              <a:t>tanpa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route caching.</a:t>
            </a:r>
          </a:p>
          <a:p>
            <a:pPr marL="180194" indent="-180194">
              <a:buFont typeface="Arial" panose="020B0604020202020204" pitchFamily="34" charset="0"/>
              <a:buChar char="•"/>
            </a:pPr>
            <a:endParaRPr lang="id-ID" sz="13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04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noRot="1" noChangeAspect="1"/>
          </p:cNvSpPr>
          <p:nvPr>
            <p:ph type="sldImg"/>
          </p:nvPr>
        </p:nvSpPr>
        <p:spPr>
          <a:xfrm>
            <a:off x="1003300" y="906463"/>
            <a:ext cx="5326063" cy="3357562"/>
          </a:xfrm>
          <a:prstGeom prst="rect">
            <a:avLst/>
          </a:prstGeom>
        </p:spPr>
      </p:sp>
      <p:sp>
        <p:nvSpPr>
          <p:cNvPr id="405"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lnSpc>
                <a:spcPct val="150000"/>
              </a:lnSpc>
            </a:pPr>
            <a:r>
              <a:rPr lang="id-ID" sz="1300" spc="-1" dirty="0">
                <a:solidFill>
                  <a:srgbClr val="000000"/>
                </a:solidFill>
                <a:latin typeface="Times New Roman"/>
              </a:rPr>
              <a:t>Berikut ini adalah beberapa alasan mengapa kita memilih framework laravel:</a:t>
            </a:r>
            <a:endParaRPr lang="id-ID" sz="1300" spc="-1" dirty="0">
              <a:latin typeface="Arial"/>
            </a:endParaRPr>
          </a:p>
          <a:p>
            <a:pPr marL="227016" indent="-227016" algn="just">
              <a:lnSpc>
                <a:spcPct val="150000"/>
              </a:lnSpc>
            </a:pPr>
            <a:r>
              <a:rPr lang="id-ID" sz="1300" b="1" i="1" spc="-1" dirty="0">
                <a:solidFill>
                  <a:srgbClr val="000000"/>
                </a:solidFill>
                <a:latin typeface="Times New Roman"/>
              </a:rPr>
              <a:t>Open Source</a:t>
            </a:r>
            <a:endParaRPr lang="id-ID" sz="1300" spc="-1" dirty="0">
              <a:latin typeface="Arial"/>
            </a:endParaRPr>
          </a:p>
          <a:p>
            <a:pPr algn="just">
              <a:lnSpc>
                <a:spcPct val="150000"/>
              </a:lnSpc>
            </a:pPr>
            <a:r>
              <a:rPr lang="id-ID" sz="1300" spc="-1" dirty="0">
                <a:solidFill>
                  <a:srgbClr val="000000"/>
                </a:solidFill>
                <a:latin typeface="Times New Roman"/>
              </a:rPr>
              <a:t>Laravel dikembangkan sebagai sebuah proyek </a:t>
            </a:r>
            <a:r>
              <a:rPr lang="id-ID" sz="1300" i="1" spc="-1" dirty="0">
                <a:solidFill>
                  <a:srgbClr val="000000"/>
                </a:solidFill>
                <a:latin typeface="Times New Roman"/>
              </a:rPr>
              <a:t>open source</a:t>
            </a:r>
            <a:r>
              <a:rPr lang="id-ID" sz="1300" spc="-1" dirty="0">
                <a:solidFill>
                  <a:srgbClr val="000000"/>
                </a:solidFill>
                <a:latin typeface="Times New Roman"/>
              </a:rPr>
              <a:t>. Hal ini merupakan hal yang positif. Itu artinya Laravel bisa kita modifikasi sesuai kebutuhan kita, bisa kita distribusikan, atau bisa kita gunakan untuk membuat proyek baik untuk personal atau </a:t>
            </a:r>
            <a:r>
              <a:rPr lang="id-ID" sz="1300" i="1" spc="-1" dirty="0">
                <a:solidFill>
                  <a:srgbClr val="000000"/>
                </a:solidFill>
                <a:latin typeface="Times New Roman"/>
              </a:rPr>
              <a:t>commercial</a:t>
            </a:r>
            <a:r>
              <a:rPr lang="id-ID" sz="1300" spc="-1" dirty="0">
                <a:solidFill>
                  <a:srgbClr val="000000"/>
                </a:solidFill>
                <a:latin typeface="Times New Roman"/>
              </a:rPr>
              <a:t>. Selain itu meskipun </a:t>
            </a:r>
            <a:r>
              <a:rPr lang="id-ID" sz="1300" i="1" spc="-1" dirty="0">
                <a:solidFill>
                  <a:srgbClr val="000000"/>
                </a:solidFill>
                <a:latin typeface="Times New Roman"/>
              </a:rPr>
              <a:t>open source </a:t>
            </a:r>
            <a:r>
              <a:rPr lang="id-ID" sz="1300" spc="-1" dirty="0">
                <a:solidFill>
                  <a:srgbClr val="000000"/>
                </a:solidFill>
                <a:latin typeface="Times New Roman"/>
              </a:rPr>
              <a:t>bukan berarti selalu gratis, tetapi Laravel termasuk ke dalam proyek </a:t>
            </a:r>
            <a:r>
              <a:rPr lang="id-ID" sz="1300" i="1" spc="-1" dirty="0">
                <a:solidFill>
                  <a:srgbClr val="000000"/>
                </a:solidFill>
                <a:latin typeface="Times New Roman"/>
              </a:rPr>
              <a:t>open source </a:t>
            </a:r>
            <a:r>
              <a:rPr lang="id-ID" sz="1300" spc="-1" dirty="0">
                <a:solidFill>
                  <a:srgbClr val="000000"/>
                </a:solidFill>
                <a:latin typeface="Times New Roman"/>
              </a:rPr>
              <a:t>yang selain </a:t>
            </a:r>
            <a:r>
              <a:rPr lang="id-ID" sz="1300" b="1" spc="-1" dirty="0">
                <a:solidFill>
                  <a:srgbClr val="000000"/>
                </a:solidFill>
                <a:latin typeface="Times New Roman"/>
              </a:rPr>
              <a:t>BEBAS </a:t>
            </a:r>
            <a:r>
              <a:rPr lang="id-ID" sz="1300" spc="-1" dirty="0">
                <a:solidFill>
                  <a:srgbClr val="000000"/>
                </a:solidFill>
                <a:latin typeface="Times New Roman"/>
              </a:rPr>
              <a:t>tapi juga </a:t>
            </a:r>
            <a:r>
              <a:rPr lang="id-ID" sz="1300" b="1" spc="-1" dirty="0">
                <a:solidFill>
                  <a:srgbClr val="000000"/>
                </a:solidFill>
                <a:latin typeface="Times New Roman"/>
              </a:rPr>
              <a:t>GRATIS</a:t>
            </a:r>
            <a:r>
              <a:rPr lang="id-ID" sz="1300" spc="-1" dirty="0">
                <a:solidFill>
                  <a:srgbClr val="000000"/>
                </a:solidFill>
                <a:latin typeface="Times New Roman"/>
              </a:rPr>
              <a:t>. Perlu diluruskan apabila ada yang berpandangan bahwa </a:t>
            </a:r>
            <a:r>
              <a:rPr lang="id-ID" sz="1300" i="1" spc="-1" dirty="0">
                <a:solidFill>
                  <a:srgbClr val="000000"/>
                </a:solidFill>
                <a:latin typeface="Times New Roman"/>
              </a:rPr>
              <a:t>open source </a:t>
            </a:r>
            <a:r>
              <a:rPr lang="id-ID" sz="1300" spc="-1" dirty="0">
                <a:solidFill>
                  <a:srgbClr val="000000"/>
                </a:solidFill>
                <a:latin typeface="Times New Roman"/>
              </a:rPr>
              <a:t>berarti gratisan, dan gratisan berarti jelek. Ini merupakan pandangan kuno dan keliru, jangan diteruskan, karena tadi, </a:t>
            </a:r>
            <a:r>
              <a:rPr lang="id-ID" sz="1300" i="1" spc="-1" dirty="0">
                <a:solidFill>
                  <a:srgbClr val="000000"/>
                </a:solidFill>
                <a:latin typeface="Times New Roman"/>
              </a:rPr>
              <a:t>open source </a:t>
            </a:r>
            <a:r>
              <a:rPr lang="id-ID" sz="1300" spc="-1" dirty="0">
                <a:solidFill>
                  <a:srgbClr val="000000"/>
                </a:solidFill>
                <a:latin typeface="Times New Roman"/>
              </a:rPr>
              <a:t>bukan selalu bermakna gratis. </a:t>
            </a:r>
            <a:endParaRPr lang="id-ID" sz="1300" spc="-1" dirty="0">
              <a:latin typeface="Arial"/>
            </a:endParaRPr>
          </a:p>
          <a:p>
            <a:pPr marL="227016" indent="-227016" algn="just">
              <a:lnSpc>
                <a:spcPct val="150000"/>
              </a:lnSpc>
            </a:pPr>
            <a:r>
              <a:rPr lang="id-ID" sz="1300" b="1" spc="-1" dirty="0">
                <a:solidFill>
                  <a:srgbClr val="000000"/>
                </a:solidFill>
                <a:latin typeface="Times New Roman"/>
              </a:rPr>
              <a:t>Ekosistem Bagus</a:t>
            </a:r>
            <a:endParaRPr lang="id-ID" sz="1300" spc="-1" dirty="0">
              <a:latin typeface="Arial"/>
            </a:endParaRPr>
          </a:p>
          <a:p>
            <a:pPr algn="just">
              <a:lnSpc>
                <a:spcPct val="150000"/>
              </a:lnSpc>
            </a:pPr>
            <a:r>
              <a:rPr lang="id-ID" sz="1300" spc="-1" dirty="0">
                <a:solidFill>
                  <a:srgbClr val="000000"/>
                </a:solidFill>
                <a:latin typeface="Times New Roman"/>
              </a:rPr>
              <a:t>Laravel jelas memiliki </a:t>
            </a:r>
            <a:r>
              <a:rPr lang="id-ID" sz="1300" i="1" spc="-1" dirty="0">
                <a:solidFill>
                  <a:srgbClr val="000000"/>
                </a:solidFill>
                <a:latin typeface="Times New Roman"/>
              </a:rPr>
              <a:t>userbase </a:t>
            </a:r>
            <a:r>
              <a:rPr lang="id-ID" sz="1300" spc="-1" dirty="0">
                <a:solidFill>
                  <a:srgbClr val="000000"/>
                </a:solidFill>
                <a:latin typeface="Times New Roman"/>
              </a:rPr>
              <a:t>yang besar, dari trends saja sudah terlihat Laravel no 1. Framework paling populer dan ini artinya jika kita mengalami kendala kita bisa bertanya ke komunitas yang besar itu. Selain itu juga </a:t>
            </a:r>
            <a:r>
              <a:rPr lang="id-ID" sz="1300" i="1" spc="-1" dirty="0">
                <a:solidFill>
                  <a:srgbClr val="000000"/>
                </a:solidFill>
                <a:latin typeface="Times New Roman"/>
              </a:rPr>
              <a:t>package-package </a:t>
            </a:r>
            <a:r>
              <a:rPr lang="id-ID" sz="1300" spc="-1" dirty="0">
                <a:solidFill>
                  <a:srgbClr val="000000"/>
                </a:solidFill>
                <a:latin typeface="Times New Roman"/>
              </a:rPr>
              <a:t>dukungan untuk Laravel juga banyak. Kita bisa memilih sesuai kebutuhan dari aplikasi kita. Dan inilah inti dari Ekosistem yang Bagus yang dimiliki oleh Laravel. Dengan menggunakan Laravel, kamu berada di komunitas terbesar developer PHP.</a:t>
            </a:r>
            <a:endParaRPr lang="id-ID" sz="1300" spc="-1" dirty="0">
              <a:latin typeface="Arial"/>
            </a:endParaRPr>
          </a:p>
          <a:p>
            <a:pPr marL="227016" indent="-227016" algn="just">
              <a:lnSpc>
                <a:spcPct val="150000"/>
              </a:lnSpc>
            </a:pPr>
            <a:r>
              <a:rPr lang="id-ID" sz="1300" b="1" i="1" spc="-1" dirty="0">
                <a:solidFill>
                  <a:srgbClr val="000000"/>
                </a:solidFill>
                <a:latin typeface="Times New Roman"/>
              </a:rPr>
              <a:t>Mature</a:t>
            </a:r>
            <a:endParaRPr lang="id-ID" sz="1300" spc="-1" dirty="0">
              <a:latin typeface="Arial"/>
            </a:endParaRPr>
          </a:p>
          <a:p>
            <a:pPr algn="just">
              <a:lnSpc>
                <a:spcPct val="150000"/>
              </a:lnSpc>
            </a:pPr>
            <a:r>
              <a:rPr lang="id-ID" sz="1300" spc="-1" dirty="0">
                <a:solidFill>
                  <a:srgbClr val="000000"/>
                </a:solidFill>
                <a:latin typeface="Times New Roman"/>
              </a:rPr>
              <a:t>Fitur dan juga API dari Laravel selalu diperbarui dan diupdate mengikuti perkembangan di dunia web development. Bahkan kini Laravel memiliki sistem versioning yang memungkinkan penggunanya untuk memprediksi kapan Laravel versi baru akan muncul karena jadwal yang jelas. Laravel juga memiliki versi LTS atau </a:t>
            </a:r>
            <a:r>
              <a:rPr lang="id-ID" sz="1300" i="1" spc="-1" dirty="0">
                <a:solidFill>
                  <a:srgbClr val="000000"/>
                </a:solidFill>
                <a:latin typeface="Times New Roman"/>
              </a:rPr>
              <a:t>Long Term Support </a:t>
            </a:r>
            <a:r>
              <a:rPr lang="id-ID" sz="1300" spc="-1" dirty="0">
                <a:solidFill>
                  <a:srgbClr val="000000"/>
                </a:solidFill>
                <a:latin typeface="Times New Roman"/>
              </a:rPr>
              <a:t>yaitu versi Laravel yang akan didukung untuk </a:t>
            </a:r>
            <a:r>
              <a:rPr lang="id-ID" sz="1300" i="1" spc="-1" dirty="0">
                <a:solidFill>
                  <a:srgbClr val="000000"/>
                </a:solidFill>
                <a:latin typeface="Times New Roman"/>
              </a:rPr>
              <a:t>bug fixes </a:t>
            </a:r>
            <a:r>
              <a:rPr lang="id-ID" sz="1300" spc="-1" dirty="0">
                <a:solidFill>
                  <a:srgbClr val="000000"/>
                </a:solidFill>
                <a:latin typeface="Times New Roman"/>
              </a:rPr>
              <a:t>selama 2 tahun dan terkait keamanan untuk jangka waktu kurang lebih 3 tahun sejak dirilis.</a:t>
            </a:r>
            <a:endParaRPr lang="id-ID" sz="1300" spc="-1" dirty="0">
              <a:latin typeface="Arial"/>
            </a:endParaRPr>
          </a:p>
        </p:txBody>
      </p:sp>
    </p:spTree>
    <p:extLst>
      <p:ext uri="{BB962C8B-B14F-4D97-AF65-F5344CB8AC3E}">
        <p14:creationId xmlns:p14="http://schemas.microsoft.com/office/powerpoint/2010/main" val="2402424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err="1">
                <a:solidFill>
                  <a:srgbClr val="1B75BC"/>
                </a:solidFill>
              </a:rPr>
              <a:t>Pengantar</a:t>
            </a:r>
            <a:r>
              <a:rPr lang="en-US" sz="5600" b="1" dirty="0">
                <a:solidFill>
                  <a:srgbClr val="1B75BC"/>
                </a:solidFill>
              </a:rPr>
              <a:t> Laravel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99040" y="121320"/>
            <a:ext cx="10797840" cy="126144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Mengapa Laravel(2)</a:t>
            </a:r>
            <a:endParaRPr lang="id-ID" sz="4400" b="0" strike="noStrike" spc="-1">
              <a:latin typeface="Arial"/>
            </a:endParaRPr>
          </a:p>
        </p:txBody>
      </p:sp>
      <p:graphicFrame>
        <p:nvGraphicFramePr>
          <p:cNvPr id="6" name="Diagram6"/>
          <p:cNvGraphicFramePr/>
          <p:nvPr/>
        </p:nvGraphicFramePr>
        <p:xfrm>
          <a:off x="2284200" y="1857240"/>
          <a:ext cx="7429680" cy="4788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r>
              <a:rPr kumimoji="0" lang="id-ID" sz="3200" b="0" i="0" u="none" strike="noStrike" kern="1200" cap="none" spc="-1" normalizeH="0" baseline="0" noProof="0" dirty="0">
                <a:ln>
                  <a:noFill/>
                </a:ln>
                <a:solidFill>
                  <a:srgbClr val="000000"/>
                </a:solidFill>
                <a:effectLst/>
                <a:uLnTx/>
                <a:uFillTx/>
                <a:latin typeface="Times New Roman"/>
                <a:ea typeface="DejaVu Sans"/>
                <a:cs typeface="DejaVu Sans"/>
              </a:rPr>
              <a:t>Setelah mengikuti pelatihan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materi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id-ID" sz="3200" b="0" i="0" u="none" strike="noStrike" kern="1200" cap="none" spc="-1" normalizeH="0" baseline="0" noProof="0" dirty="0">
                <a:ln>
                  <a:noFill/>
                </a:ln>
                <a:solidFill>
                  <a:srgbClr val="000000"/>
                </a:solidFill>
                <a:effectLst/>
                <a:uLnTx/>
                <a:uFillTx/>
                <a:latin typeface="Times New Roman"/>
                <a:ea typeface="DejaVu Sans"/>
                <a:cs typeface="DejaVu Sans"/>
              </a:rPr>
              <a:t>ini peserta diharapkan memahami dan mengerti tentang konsep dan cara kerja framework Laravel dan mampu membuat aplikasi web menggunakan framework Laravel.</a:t>
            </a: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0" name="Google Shape;150;p28"/>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Laravel Framework</a:t>
            </a:r>
            <a:endParaRPr lang="id-ID" sz="4400" b="0" strike="noStrike" spc="-1">
              <a:latin typeface="Arial"/>
            </a:endParaRPr>
          </a:p>
        </p:txBody>
      </p:sp>
      <p:sp>
        <p:nvSpPr>
          <p:cNvPr id="4" name="TextBox 3">
            <a:extLst>
              <a:ext uri="{FF2B5EF4-FFF2-40B4-BE49-F238E27FC236}">
                <a16:creationId xmlns:a16="http://schemas.microsoft.com/office/drawing/2014/main" id="{96E70D14-DBB5-DAE4-23FB-265444950EF4}"/>
              </a:ext>
            </a:extLst>
          </p:cNvPr>
          <p:cNvSpPr txBox="1"/>
          <p:nvPr/>
        </p:nvSpPr>
        <p:spPr>
          <a:xfrm>
            <a:off x="456800" y="1656178"/>
            <a:ext cx="10797840" cy="5693866"/>
          </a:xfrm>
          <a:prstGeom prst="rect">
            <a:avLst/>
          </a:prstGeom>
          <a:noFill/>
        </p:spPr>
        <p:txBody>
          <a:bodyPr wrap="square">
            <a:spAutoFit/>
          </a:bodyPr>
          <a:lstStyle/>
          <a:p>
            <a:pPr marL="342900" indent="-342900" algn="just">
              <a:lnSpc>
                <a:spcPct val="100000"/>
              </a:lnSpc>
              <a:buFont typeface="Arial" panose="020B0604020202020204" pitchFamily="34" charset="0"/>
              <a:buChar char="•"/>
            </a:pPr>
            <a:r>
              <a:rPr lang="id-ID" sz="2600" spc="-1">
                <a:latin typeface="Times New Roman" panose="02020603050405020304" pitchFamily="18" charset="0"/>
                <a:cs typeface="Times New Roman" panose="02020603050405020304" pitchFamily="18" charset="0"/>
              </a:rPr>
              <a:t>Laravel adalah Framework untuk bahasa pemrograman PHP. Laravel adalah library aplikasi web yang ditulis dengan sintaks yang ekspresif dan elegan. Laravel memberikan kemudahan dan pengalaman yang menyenangkan guna meningkatkan kreativitas dan memberikan kepuasan kepada para web developer. Laravel mempermudah tugas-tugas secara umum yang digunakan di sebagian besar proyek website seperti otentikasi, </a:t>
            </a:r>
            <a:r>
              <a:rPr lang="id-ID" sz="2600" i="1" spc="-1">
                <a:latin typeface="Times New Roman" panose="02020603050405020304" pitchFamily="18" charset="0"/>
                <a:cs typeface="Times New Roman" panose="02020603050405020304" pitchFamily="18" charset="0"/>
              </a:rPr>
              <a:t>routing</a:t>
            </a:r>
            <a:r>
              <a:rPr lang="id-ID" sz="2600" spc="-1">
                <a:latin typeface="Times New Roman" panose="02020603050405020304" pitchFamily="18" charset="0"/>
                <a:cs typeface="Times New Roman" panose="02020603050405020304" pitchFamily="18" charset="0"/>
              </a:rPr>
              <a:t>, </a:t>
            </a:r>
            <a:r>
              <a:rPr lang="id-ID" sz="2600" i="1" spc="-1">
                <a:latin typeface="Times New Roman" panose="02020603050405020304" pitchFamily="18" charset="0"/>
                <a:cs typeface="Times New Roman" panose="02020603050405020304" pitchFamily="18" charset="0"/>
              </a:rPr>
              <a:t>session</a:t>
            </a:r>
            <a:r>
              <a:rPr lang="id-ID" sz="2600" spc="-1">
                <a:latin typeface="Times New Roman" panose="02020603050405020304" pitchFamily="18" charset="0"/>
                <a:cs typeface="Times New Roman" panose="02020603050405020304" pitchFamily="18" charset="0"/>
              </a:rPr>
              <a:t>, dan </a:t>
            </a:r>
            <a:r>
              <a:rPr lang="id-ID" sz="2600" i="1" spc="-1">
                <a:latin typeface="Times New Roman" panose="02020603050405020304" pitchFamily="18" charset="0"/>
                <a:cs typeface="Times New Roman" panose="02020603050405020304" pitchFamily="18" charset="0"/>
              </a:rPr>
              <a:t>caching</a:t>
            </a:r>
            <a:r>
              <a:rPr lang="id-ID" sz="2600" spc="-1">
                <a:latin typeface="Times New Roman" panose="02020603050405020304" pitchFamily="18" charset="0"/>
                <a:cs typeface="Times New Roman" panose="02020603050405020304" pitchFamily="18" charset="0"/>
              </a:rPr>
              <a:t>.</a:t>
            </a:r>
          </a:p>
          <a:p>
            <a:pPr marL="342900" indent="-342900" algn="just">
              <a:lnSpc>
                <a:spcPct val="100000"/>
              </a:lnSpc>
              <a:buFont typeface="Arial" panose="020B0604020202020204" pitchFamily="34" charset="0"/>
              <a:buChar char="•"/>
            </a:pPr>
            <a:r>
              <a:rPr lang="id-ID" sz="2600" spc="-1">
                <a:latin typeface="Times New Roman" panose="02020603050405020304" pitchFamily="18" charset="0"/>
                <a:cs typeface="Times New Roman" panose="02020603050405020304" pitchFamily="18" charset="0"/>
              </a:rPr>
              <a:t>Laravel bertujuan untuk membuat proses pengembangan menjadi menyenangkan bagi pengembang tanpa mengorbankan fungsionalitas aplikasi. Pengembang akan senang karena bisa membuat kode terbaik. Untuk tujuan ini, laravel telah mencoba untuk menggabungkan yang terbaik dari apa yang telah ada dari framework web lainnya, termasuk framework yang diterapkan dalam bahasa lain seperti Ruby on Rails, ASP.NET MVC, dan Sinatra.</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Trend Laravel Framework</a:t>
            </a:r>
            <a:endParaRPr lang="id-ID" sz="4400" b="0" strike="noStrike" spc="-1">
              <a:latin typeface="Arial"/>
            </a:endParaRPr>
          </a:p>
        </p:txBody>
      </p:sp>
      <p:pic>
        <p:nvPicPr>
          <p:cNvPr id="3" name="Picture 2">
            <a:extLst>
              <a:ext uri="{FF2B5EF4-FFF2-40B4-BE49-F238E27FC236}">
                <a16:creationId xmlns:a16="http://schemas.microsoft.com/office/drawing/2014/main" id="{2B567921-A35A-FB7A-065A-FFCB3E8E7B95}"/>
              </a:ext>
            </a:extLst>
          </p:cNvPr>
          <p:cNvPicPr>
            <a:picLocks noChangeAspect="1"/>
          </p:cNvPicPr>
          <p:nvPr/>
        </p:nvPicPr>
        <p:blipFill>
          <a:blip r:embed="rId3"/>
          <a:stretch>
            <a:fillRect/>
          </a:stretch>
        </p:blipFill>
        <p:spPr>
          <a:xfrm>
            <a:off x="2831154" y="1788160"/>
            <a:ext cx="6333612" cy="5437870"/>
          </a:xfrm>
          <a:prstGeom prst="rect">
            <a:avLst/>
          </a:prstGeom>
          <a:ln w="6350">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600242" y="-205251"/>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Versi Laravel Framework</a:t>
            </a:r>
            <a:endParaRPr lang="id-ID" sz="4400" b="0" strike="noStrike" spc="-1">
              <a:latin typeface="Arial"/>
            </a:endParaRPr>
          </a:p>
        </p:txBody>
      </p:sp>
      <p:pic>
        <p:nvPicPr>
          <p:cNvPr id="5" name="Picture 4">
            <a:extLst>
              <a:ext uri="{FF2B5EF4-FFF2-40B4-BE49-F238E27FC236}">
                <a16:creationId xmlns:a16="http://schemas.microsoft.com/office/drawing/2014/main" id="{D84B145E-A7F1-6B27-F9BB-2A3344CA8EAE}"/>
              </a:ext>
            </a:extLst>
          </p:cNvPr>
          <p:cNvPicPr>
            <a:picLocks noChangeAspect="1"/>
          </p:cNvPicPr>
          <p:nvPr/>
        </p:nvPicPr>
        <p:blipFill>
          <a:blip r:embed="rId3"/>
          <a:stretch>
            <a:fillRect/>
          </a:stretch>
        </p:blipFill>
        <p:spPr>
          <a:xfrm>
            <a:off x="50799" y="1906134"/>
            <a:ext cx="11896725" cy="5010150"/>
          </a:xfrm>
          <a:prstGeom prst="rect">
            <a:avLst/>
          </a:prstGeom>
          <a:ln w="6350" cap="sq">
            <a:solidFill>
              <a:schemeClr val="tx1"/>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Fitur-Fitur Laravel Framework(1)</a:t>
            </a:r>
            <a:endParaRPr lang="id-ID" sz="4400" b="0" strike="noStrike" spc="-1">
              <a:latin typeface="Arial"/>
            </a:endParaRPr>
          </a:p>
        </p:txBody>
      </p:sp>
      <p:graphicFrame>
        <p:nvGraphicFramePr>
          <p:cNvPr id="3" name="Diagram3"/>
          <p:cNvGraphicFramePr/>
          <p:nvPr/>
        </p:nvGraphicFramePr>
        <p:xfrm>
          <a:off x="2284200" y="1857240"/>
          <a:ext cx="7429680" cy="4788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99040" y="121320"/>
            <a:ext cx="10797840" cy="126144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Fitur-Fitur Laravel Framework(2)</a:t>
            </a:r>
            <a:endParaRPr lang="id-ID" sz="4400" b="0" strike="noStrike" spc="-1">
              <a:latin typeface="Arial"/>
            </a:endParaRPr>
          </a:p>
        </p:txBody>
      </p:sp>
      <p:graphicFrame>
        <p:nvGraphicFramePr>
          <p:cNvPr id="4" name="Diagram4"/>
          <p:cNvGraphicFramePr/>
          <p:nvPr/>
        </p:nvGraphicFramePr>
        <p:xfrm>
          <a:off x="2284200" y="1857240"/>
          <a:ext cx="7429680" cy="4788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99040" y="121320"/>
            <a:ext cx="10797840" cy="126144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dirty="0">
                <a:solidFill>
                  <a:srgbClr val="FFFFFF"/>
                </a:solidFill>
                <a:latin typeface="Arial"/>
                <a:ea typeface="DejaVu Sans"/>
              </a:rPr>
              <a:t>Fitur-Fitur Laravel Framework(</a:t>
            </a:r>
            <a:r>
              <a:rPr lang="en-US" sz="4400" b="1" strike="noStrike" spc="-1" dirty="0">
                <a:solidFill>
                  <a:srgbClr val="FFFFFF"/>
                </a:solidFill>
                <a:latin typeface="Arial"/>
                <a:ea typeface="DejaVu Sans"/>
              </a:rPr>
              <a:t>3</a:t>
            </a:r>
            <a:r>
              <a:rPr lang="id-ID" sz="4400" b="1" strike="noStrike" spc="-1" dirty="0">
                <a:solidFill>
                  <a:srgbClr val="FFFFFF"/>
                </a:solidFill>
                <a:latin typeface="Arial"/>
                <a:ea typeface="DejaVu Sans"/>
              </a:rPr>
              <a:t>)</a:t>
            </a:r>
            <a:endParaRPr lang="id-ID" sz="4400" b="0" strike="noStrike" spc="-1" dirty="0">
              <a:latin typeface="Arial"/>
            </a:endParaRPr>
          </a:p>
        </p:txBody>
      </p:sp>
      <p:graphicFrame>
        <p:nvGraphicFramePr>
          <p:cNvPr id="4" name="Diagram4"/>
          <p:cNvGraphicFramePr/>
          <p:nvPr/>
        </p:nvGraphicFramePr>
        <p:xfrm>
          <a:off x="2284200" y="1857240"/>
          <a:ext cx="7429680" cy="4788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402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599040" y="121320"/>
            <a:ext cx="10797840" cy="126144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Mengapa Laravel(1)</a:t>
            </a:r>
            <a:endParaRPr lang="id-ID" sz="4400" b="0" strike="noStrike" spc="-1">
              <a:latin typeface="Arial"/>
            </a:endParaRPr>
          </a:p>
        </p:txBody>
      </p:sp>
      <p:graphicFrame>
        <p:nvGraphicFramePr>
          <p:cNvPr id="5" name="Diagram5"/>
          <p:cNvGraphicFramePr/>
          <p:nvPr/>
        </p:nvGraphicFramePr>
        <p:xfrm>
          <a:off x="2284200" y="1857240"/>
          <a:ext cx="7429680" cy="4788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669</TotalTime>
  <Words>1504</Words>
  <Application>Microsoft Office PowerPoint</Application>
  <PresentationFormat>Custom</PresentationFormat>
  <Paragraphs>75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Wingdings 3</vt:lpstr>
      <vt:lpstr>Times New Roman</vt:lpstr>
      <vt:lpstr>Trebuchet MS</vt:lpstr>
      <vt:lpstr>Noto Sans Symbols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93</cp:revision>
  <dcterms:modified xsi:type="dcterms:W3CDTF">2023-02-16T20:38:27Z</dcterms:modified>
</cp:coreProperties>
</file>