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92" r:id="rId3"/>
    <p:sldId id="356" r:id="rId4"/>
    <p:sldId id="357" r:id="rId5"/>
    <p:sldId id="358" r:id="rId6"/>
    <p:sldId id="359" r:id="rId7"/>
    <p:sldId id="360" r:id="rId8"/>
    <p:sldId id="361" r:id="rId9"/>
    <p:sldId id="362" r:id="rId10"/>
    <p:sldId id="364" r:id="rId11"/>
    <p:sldId id="365" r:id="rId12"/>
    <p:sldId id="366" r:id="rId13"/>
    <p:sldId id="367" r:id="rId14"/>
    <p:sldId id="368" r:id="rId15"/>
  </p:sldIdLst>
  <p:sldSz cx="11998325" cy="7559675"/>
  <p:notesSz cx="7559675" cy="10691813"/>
  <p:embeddedFontLst>
    <p:embeddedFont>
      <p:font typeface="Consolas" panose="020B0609020204030204" pitchFamily="49"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PlaceHolder 1"/>
          <p:cNvSpPr>
            <a:spLocks noGrp="1" noRot="1" noChangeAspect="1"/>
          </p:cNvSpPr>
          <p:nvPr>
            <p:ph type="sldImg"/>
          </p:nvPr>
        </p:nvSpPr>
        <p:spPr>
          <a:xfrm>
            <a:off x="1003300" y="906463"/>
            <a:ext cx="5326063" cy="3357562"/>
          </a:xfrm>
          <a:prstGeom prst="rect">
            <a:avLst/>
          </a:prstGeom>
        </p:spPr>
      </p:sp>
      <p:sp>
        <p:nvSpPr>
          <p:cNvPr id="581"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Untuk menampilkan halaman data pengarang buku di aplikasi pada web browser, ikuti langkah-langkah sebagai berikut: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Hidupkan service apache/web server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CMD, lalu masuk ke folder aplikasi web Laravel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Pada CMD ketikkan perintah: </a:t>
            </a:r>
            <a:r>
              <a:rPr lang="id-ID" sz="1300" b="1" spc="-1">
                <a:solidFill>
                  <a:srgbClr val="000000"/>
                </a:solidFill>
                <a:latin typeface="Times New Roman"/>
              </a:rPr>
              <a:t>php artisan serve</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salah satu web browser kesukaan Anda, misal: Google Chrome atau Firefox</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Klik drop down menu pengarang. Pada alamat web/url akan terlihat request http://localhost:8000/pengarang.</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Selamat Anda sudah berhasil menampilkan view halaman pengarang buku pada aplikasi framework Laravel Anda.</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96998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PlaceHolder 1"/>
          <p:cNvSpPr>
            <a:spLocks noGrp="1" noRot="1" noChangeAspect="1"/>
          </p:cNvSpPr>
          <p:nvPr>
            <p:ph type="sldImg"/>
          </p:nvPr>
        </p:nvSpPr>
        <p:spPr>
          <a:xfrm>
            <a:off x="1003300" y="906463"/>
            <a:ext cx="5326063" cy="3357562"/>
          </a:xfrm>
          <a:prstGeom prst="rect">
            <a:avLst/>
          </a:prstGeom>
        </p:spPr>
      </p:sp>
      <p:sp>
        <p:nvSpPr>
          <p:cNvPr id="58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Untuk menampilkan halaman detail data pengarang buku di aplikasi pada web browser, ikuti langkah-langkah sebagai berikut: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Hidupkan service apache/web server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CMD, lalu masuk ke folder aplikasi web Laravel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Pada CMD ketikkan perintah: </a:t>
            </a:r>
            <a:r>
              <a:rPr lang="id-ID" sz="1300" b="1" spc="-1">
                <a:solidFill>
                  <a:srgbClr val="000000"/>
                </a:solidFill>
                <a:latin typeface="Times New Roman"/>
              </a:rPr>
              <a:t>php artisan serve</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salah satu web browser kesukaan Anda, misal: Google Chrome atau Firefox.</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Pada halaman pengarang, klik tombol detail. Pada alamat web/url akan terlihat request http://localhost:8000/pengarang/id.</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Selamat Anda sudah berhasil menampilkan view halaman detail data pengarang buku pada aplikasi framework Laravel Anda.</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593872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PlaceHolder 1"/>
          <p:cNvSpPr>
            <a:spLocks noGrp="1" noRot="1" noChangeAspect="1"/>
          </p:cNvSpPr>
          <p:nvPr>
            <p:ph type="sldImg"/>
          </p:nvPr>
        </p:nvSpPr>
        <p:spPr>
          <a:xfrm>
            <a:off x="1003300" y="906463"/>
            <a:ext cx="5326063" cy="3357562"/>
          </a:xfrm>
          <a:prstGeom prst="rect">
            <a:avLst/>
          </a:prstGeom>
        </p:spPr>
      </p:sp>
      <p:sp>
        <p:nvSpPr>
          <p:cNvPr id="58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dirty="0">
                <a:solidFill>
                  <a:srgbClr val="000000"/>
                </a:solidFill>
                <a:latin typeface="Times New Roman"/>
              </a:rPr>
              <a:t>Untuk menginput data pengarang buku di aplikasi pada web browser, ikuti langkah-langkah sebagai berikut:</a:t>
            </a:r>
            <a:endParaRPr lang="id-ID" sz="1300" spc="-1" dirty="0">
              <a:latin typeface="Arial"/>
            </a:endParaRPr>
          </a:p>
          <a:p>
            <a:pPr marL="160425" indent="-160046" algn="just">
              <a:lnSpc>
                <a:spcPct val="150000"/>
              </a:lnSpc>
              <a:buClr>
                <a:srgbClr val="000000"/>
              </a:buClr>
              <a:buFont typeface="Arial"/>
              <a:buChar char="•"/>
            </a:pPr>
            <a:r>
              <a:rPr lang="id-ID" sz="1300" spc="-1" dirty="0">
                <a:solidFill>
                  <a:srgbClr val="000000"/>
                </a:solidFill>
                <a:latin typeface="Times New Roman"/>
              </a:rPr>
              <a:t>Hidupkan service apache/web server Anda.</a:t>
            </a:r>
            <a:endParaRPr lang="id-ID" sz="1300" spc="-1" dirty="0">
              <a:latin typeface="Arial"/>
            </a:endParaRPr>
          </a:p>
          <a:p>
            <a:pPr marL="160425" indent="-160046" algn="just">
              <a:lnSpc>
                <a:spcPct val="150000"/>
              </a:lnSpc>
              <a:buClr>
                <a:srgbClr val="000000"/>
              </a:buClr>
              <a:buFont typeface="Arial"/>
              <a:buChar char="•"/>
            </a:pPr>
            <a:r>
              <a:rPr lang="id-ID" sz="1300" spc="-1" dirty="0">
                <a:solidFill>
                  <a:srgbClr val="000000"/>
                </a:solidFill>
                <a:latin typeface="Times New Roman"/>
              </a:rPr>
              <a:t>Buka CMD, lalu masuk ke folder aplikasi web Laravel Anda.</a:t>
            </a:r>
            <a:endParaRPr lang="id-ID" sz="1300" spc="-1" dirty="0">
              <a:latin typeface="Arial"/>
            </a:endParaRPr>
          </a:p>
          <a:p>
            <a:pPr marL="160425" indent="-160046" algn="just">
              <a:lnSpc>
                <a:spcPct val="150000"/>
              </a:lnSpc>
              <a:buClr>
                <a:srgbClr val="000000"/>
              </a:buClr>
              <a:buFont typeface="Arial"/>
              <a:buChar char="•"/>
            </a:pPr>
            <a:r>
              <a:rPr lang="id-ID" sz="1300" spc="-1" dirty="0">
                <a:solidFill>
                  <a:srgbClr val="000000"/>
                </a:solidFill>
                <a:latin typeface="Times New Roman"/>
              </a:rPr>
              <a:t>Pada CMD ketikkan perintah: </a:t>
            </a:r>
            <a:r>
              <a:rPr lang="id-ID" sz="1300" b="1" spc="-1" dirty="0">
                <a:solidFill>
                  <a:srgbClr val="000000"/>
                </a:solidFill>
                <a:latin typeface="Times New Roman"/>
              </a:rPr>
              <a:t>php artisan serve</a:t>
            </a:r>
            <a:endParaRPr lang="id-ID" sz="1300" spc="-1" dirty="0">
              <a:latin typeface="Arial"/>
            </a:endParaRPr>
          </a:p>
          <a:p>
            <a:pPr marL="160425" indent="-160046" algn="just">
              <a:lnSpc>
                <a:spcPct val="150000"/>
              </a:lnSpc>
              <a:buClr>
                <a:srgbClr val="000000"/>
              </a:buClr>
              <a:buFont typeface="Arial"/>
              <a:buChar char="•"/>
            </a:pPr>
            <a:r>
              <a:rPr lang="id-ID" sz="1300" spc="-1" dirty="0">
                <a:solidFill>
                  <a:srgbClr val="000000"/>
                </a:solidFill>
                <a:latin typeface="Times New Roman"/>
              </a:rPr>
              <a:t>Buka salah satu web browser kesukaan Anda, misal: Google Chrome atau Firefox.</a:t>
            </a:r>
            <a:endParaRPr lang="id-ID" sz="1300" spc="-1" dirty="0">
              <a:latin typeface="Arial"/>
            </a:endParaRPr>
          </a:p>
          <a:p>
            <a:pPr marL="160425" indent="-160046" algn="just">
              <a:lnSpc>
                <a:spcPct val="150000"/>
              </a:lnSpc>
              <a:buClr>
                <a:srgbClr val="000000"/>
              </a:buClr>
              <a:buFont typeface="Arial"/>
              <a:buChar char="•"/>
            </a:pPr>
            <a:r>
              <a:rPr lang="id-ID" sz="1300" spc="-1" dirty="0">
                <a:solidFill>
                  <a:srgbClr val="000000"/>
                </a:solidFill>
                <a:latin typeface="Times New Roman"/>
              </a:rPr>
              <a:t>Pada halaman pengarang, klik tombol tambah. Pada alamat web/url akan terlihat request http://localhost:8000/pengarang/form.</a:t>
            </a:r>
            <a:endParaRPr lang="id-ID" sz="1300" spc="-1" dirty="0">
              <a:latin typeface="Arial"/>
            </a:endParaRPr>
          </a:p>
          <a:p>
            <a:pPr marL="160425" indent="-160046" algn="just">
              <a:lnSpc>
                <a:spcPct val="150000"/>
              </a:lnSpc>
              <a:buClr>
                <a:srgbClr val="000000"/>
              </a:buClr>
              <a:buFont typeface="Arial"/>
              <a:buChar char="•"/>
            </a:pPr>
            <a:r>
              <a:rPr lang="id-ID" sz="1300" spc="-1" dirty="0">
                <a:solidFill>
                  <a:srgbClr val="000000"/>
                </a:solidFill>
                <a:latin typeface="Times New Roman"/>
              </a:rPr>
              <a:t>Selanjutnya isi data pengarang buku yang Anda inginkan.</a:t>
            </a:r>
            <a:endParaRPr lang="id-ID" sz="1300" spc="-1" dirty="0">
              <a:latin typeface="Arial"/>
            </a:endParaRPr>
          </a:p>
          <a:p>
            <a:pPr marL="160425" indent="-160046" algn="just">
              <a:lnSpc>
                <a:spcPct val="150000"/>
              </a:lnSpc>
              <a:buClr>
                <a:srgbClr val="000000"/>
              </a:buClr>
              <a:buFont typeface="Arial"/>
              <a:buChar char="•"/>
            </a:pPr>
            <a:r>
              <a:rPr lang="id-ID" sz="1300" spc="-1" dirty="0">
                <a:solidFill>
                  <a:srgbClr val="000000"/>
                </a:solidFill>
                <a:latin typeface="Times New Roman"/>
              </a:rPr>
              <a:t>Setelah mengisi seluruh data pengarang buku, klik tombol Simpan.</a:t>
            </a:r>
            <a:endParaRPr lang="id-ID" sz="1300" spc="-1" dirty="0">
              <a:latin typeface="Arial"/>
            </a:endParaRPr>
          </a:p>
          <a:p>
            <a:pPr marL="160425" indent="-160046" algn="just">
              <a:lnSpc>
                <a:spcPct val="150000"/>
              </a:lnSpc>
              <a:buClr>
                <a:srgbClr val="000000"/>
              </a:buClr>
              <a:buFont typeface="Arial"/>
              <a:buChar char="•"/>
            </a:pPr>
            <a:r>
              <a:rPr lang="id-ID" sz="1300" spc="-1" dirty="0">
                <a:solidFill>
                  <a:srgbClr val="000000"/>
                </a:solidFill>
                <a:latin typeface="Times New Roman"/>
              </a:rPr>
              <a:t>Selamat Anda sudah berhasil menginput data pengarang buku pada aplikasi framework Laravel Anda.</a:t>
            </a:r>
            <a:endParaRPr lang="id-ID" sz="1300" spc="-1" dirty="0">
              <a:latin typeface="Arial"/>
            </a:endParaRPr>
          </a:p>
          <a:p>
            <a:pPr algn="just">
              <a:lnSpc>
                <a:spcPct val="150000"/>
              </a:lnSpc>
            </a:pPr>
            <a:endParaRPr lang="id-ID" sz="1300" spc="-1" dirty="0">
              <a:latin typeface="Arial"/>
            </a:endParaRPr>
          </a:p>
          <a:p>
            <a:pPr algn="just">
              <a:lnSpc>
                <a:spcPct val="150000"/>
              </a:lnSpc>
            </a:pPr>
            <a:endParaRPr lang="id-ID" sz="1300" spc="-1" dirty="0">
              <a:latin typeface="Arial"/>
            </a:endParaRPr>
          </a:p>
          <a:p>
            <a:pPr algn="just">
              <a:lnSpc>
                <a:spcPct val="15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p:txBody>
      </p:sp>
    </p:spTree>
    <p:extLst>
      <p:ext uri="{BB962C8B-B14F-4D97-AF65-F5344CB8AC3E}">
        <p14:creationId xmlns:p14="http://schemas.microsoft.com/office/powerpoint/2010/main" val="3366775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PlaceHolder 1"/>
          <p:cNvSpPr>
            <a:spLocks noGrp="1" noRot="1" noChangeAspect="1"/>
          </p:cNvSpPr>
          <p:nvPr>
            <p:ph type="sldImg"/>
          </p:nvPr>
        </p:nvSpPr>
        <p:spPr>
          <a:xfrm>
            <a:off x="1003300" y="906463"/>
            <a:ext cx="5326063" cy="3357562"/>
          </a:xfrm>
          <a:prstGeom prst="rect">
            <a:avLst/>
          </a:prstGeom>
        </p:spPr>
      </p:sp>
      <p:sp>
        <p:nvSpPr>
          <p:cNvPr id="58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Untuk mengubah data pengarang buku di aplikasi pada web browser, ikuti langkah-langkah sebagai berikut: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Hidupkan service apache/web server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CMD, lalu masuk ke folder aplikasi web Laravel Anda.</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Pada CMD ketikkan perintah: </a:t>
            </a:r>
            <a:r>
              <a:rPr lang="id-ID" sz="1300" b="1" spc="-1">
                <a:solidFill>
                  <a:srgbClr val="000000"/>
                </a:solidFill>
                <a:latin typeface="Times New Roman"/>
              </a:rPr>
              <a:t>php artisan serve</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Buka salah satu web browser kesukaan Anda, misal: Google Chrome atau Firefox</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Pada halaman pengarang, klik tombol Edit. Pada alamat web/url akan terlihat request http://localhost:8000/pengarang/id/edit.</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Selanjutnya ubah data pengarang buku yang Anda inginkan.</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Setelah mengisi seluruh data pengarang buku, klik tombol Ubah.</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Selamat Anda sudah berhasil mengubah data pengarang buku pada aplikasi framework Laravel Anda.</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981458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003300" y="906463"/>
            <a:ext cx="5326063" cy="3357562"/>
          </a:xfrm>
          <a:prstGeom prst="rect">
            <a:avLst/>
          </a:prstGeom>
        </p:spPr>
      </p:sp>
      <p:sp>
        <p:nvSpPr>
          <p:cNvPr id="589" name="PlaceHolder 2"/>
          <p:cNvSpPr>
            <a:spLocks noGrp="1"/>
          </p:cNvSpPr>
          <p:nvPr>
            <p:ph type="body"/>
          </p:nvPr>
        </p:nvSpPr>
        <p:spPr>
          <a:xfrm>
            <a:off x="790878" y="4576747"/>
            <a:ext cx="5839080" cy="4028583"/>
          </a:xfrm>
          <a:prstGeom prst="rect">
            <a:avLst/>
          </a:prstGeom>
        </p:spPr>
        <p:txBody>
          <a:bodyPr lIns="0" tIns="0" rIns="0" bIns="0">
            <a:noAutofit/>
          </a:bodyPr>
          <a:lstStyle/>
          <a:p>
            <a:pPr marL="202423" indent="-202044"/>
            <a:r>
              <a:rPr lang="id-ID" sz="1300" spc="-1" dirty="0">
                <a:solidFill>
                  <a:srgbClr val="000000"/>
                </a:solidFill>
                <a:latin typeface="Times New Roman"/>
              </a:rPr>
              <a:t>Referensi web diakses terakhir melalui websitenya pada </a:t>
            </a:r>
            <a:r>
              <a:rPr lang="en-US" sz="1300" spc="-1" dirty="0">
                <a:solidFill>
                  <a:srgbClr val="000000"/>
                </a:solidFill>
                <a:latin typeface="Times New Roman"/>
              </a:rPr>
              <a:t>Mei</a:t>
            </a:r>
            <a:r>
              <a:rPr lang="id-ID" sz="1300" spc="-1" dirty="0">
                <a:solidFill>
                  <a:srgbClr val="000000"/>
                </a:solidFill>
                <a:latin typeface="Times New Roman"/>
              </a:rPr>
              <a:t> 2020.</a:t>
            </a:r>
            <a:endParaRPr lang="id-ID" sz="1300" spc="-1" dirty="0">
              <a:latin typeface="Arial"/>
            </a:endParaRPr>
          </a:p>
        </p:txBody>
      </p:sp>
    </p:spTree>
    <p:extLst>
      <p:ext uri="{BB962C8B-B14F-4D97-AF65-F5344CB8AC3E}">
        <p14:creationId xmlns:p14="http://schemas.microsoft.com/office/powerpoint/2010/main" val="399364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1003300" y="906463"/>
            <a:ext cx="5326063" cy="3357562"/>
          </a:xfrm>
          <a:prstGeom prst="rect">
            <a:avLst/>
          </a:prstGeom>
        </p:spPr>
      </p:sp>
      <p:sp>
        <p:nvSpPr>
          <p:cNvPr id="4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Pada gambar visualisasi MVC Laravel di dalam slide dapat dijelaskan sebagai berikut:</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User mengakses aplikasi melalui route tertentu.</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Route tersebut oleh aplikasi telah dipetakan ke controller action.</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Controller action akan menggunakan model untuk mengakses data. Atau langsung mengembalikan view tanpa data (langsung ke step 5).</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Model berinteraksi ke database untuk mendapatkan data atau menyimpan data.</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Setelah berhasil mendapatkan data melalui model, controller akan mengembalikan sebuah view sekaligus data jika ada.</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View tersebut pada akhirnya yang dilihat oleh user. </a:t>
            </a:r>
            <a:endParaRPr lang="id-ID" sz="1300" spc="-1">
              <a:latin typeface="Arial"/>
            </a:endParaRPr>
          </a:p>
          <a:p>
            <a:pPr algn="just">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91148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PlaceHolder 1"/>
          <p:cNvSpPr>
            <a:spLocks noGrp="1" noRot="1" noChangeAspect="1"/>
          </p:cNvSpPr>
          <p:nvPr>
            <p:ph type="sldImg"/>
          </p:nvPr>
        </p:nvSpPr>
        <p:spPr>
          <a:xfrm>
            <a:off x="1003300" y="906463"/>
            <a:ext cx="5326063" cy="3357562"/>
          </a:xfrm>
          <a:prstGeom prst="rect">
            <a:avLst/>
          </a:prstGeom>
        </p:spPr>
      </p:sp>
      <p:sp>
        <p:nvSpPr>
          <p:cNvPr id="56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selesai membuat  fungsi-fungsi CRUD data pengarang buku di PengarangController, langkah selanjutnya adalah membuat view di folder resources/views/pengarang seperti tampak di dalam slide dengan penjelasan sebagai berikut:</a:t>
            </a:r>
            <a:endParaRPr lang="id-ID" sz="1300" spc="-1">
              <a:latin typeface="Arial"/>
            </a:endParaRPr>
          </a:p>
          <a:p>
            <a:pPr marL="227016" indent="-227016" algn="just">
              <a:lnSpc>
                <a:spcPct val="150000"/>
              </a:lnSpc>
            </a:pPr>
            <a:endParaRPr lang="id-ID" sz="1300" spc="-1">
              <a:latin typeface="Arial"/>
            </a:endParaRPr>
          </a:p>
          <a:p>
            <a:pPr marL="180099" indent="-179721" algn="just">
              <a:lnSpc>
                <a:spcPct val="150000"/>
              </a:lnSpc>
              <a:buClr>
                <a:srgbClr val="000000"/>
              </a:buClr>
              <a:buFont typeface="Arial"/>
              <a:buChar char="•"/>
            </a:pPr>
            <a:r>
              <a:rPr lang="id-ID" sz="1300" spc="-1">
                <a:solidFill>
                  <a:srgbClr val="000000"/>
                </a:solidFill>
                <a:latin typeface="Times New Roman"/>
              </a:rPr>
              <a:t>index.blade.php file view untuk menampilkan data pengarang buku.</a:t>
            </a:r>
            <a:endParaRPr lang="id-ID" sz="1300" spc="-1">
              <a:latin typeface="Arial"/>
            </a:endParaRPr>
          </a:p>
          <a:p>
            <a:pPr marL="180099" indent="-179721" algn="just">
              <a:lnSpc>
                <a:spcPct val="150000"/>
              </a:lnSpc>
              <a:buClr>
                <a:srgbClr val="000000"/>
              </a:buClr>
              <a:buFont typeface="Arial"/>
              <a:buChar char="•"/>
            </a:pPr>
            <a:r>
              <a:rPr lang="id-ID" sz="1300" spc="-1">
                <a:solidFill>
                  <a:srgbClr val="000000"/>
                </a:solidFill>
                <a:latin typeface="Times New Roman"/>
              </a:rPr>
              <a:t>show.blade.php file view untuk menampilkan detail data pengarang buku.</a:t>
            </a:r>
            <a:endParaRPr lang="id-ID" sz="1300" spc="-1">
              <a:latin typeface="Arial"/>
            </a:endParaRPr>
          </a:p>
          <a:p>
            <a:pPr marL="180099" indent="-179721" algn="just">
              <a:lnSpc>
                <a:spcPct val="150000"/>
              </a:lnSpc>
              <a:buClr>
                <a:srgbClr val="000000"/>
              </a:buClr>
              <a:buFont typeface="Arial"/>
              <a:buChar char="•"/>
            </a:pPr>
            <a:r>
              <a:rPr lang="id-ID" sz="1300" spc="-1">
                <a:solidFill>
                  <a:srgbClr val="000000"/>
                </a:solidFill>
                <a:latin typeface="Times New Roman"/>
              </a:rPr>
              <a:t>form.blade.php file view untuk menampilkan form untuk input data pengarang buku.</a:t>
            </a:r>
            <a:endParaRPr lang="id-ID" sz="1300" spc="-1">
              <a:latin typeface="Arial"/>
            </a:endParaRPr>
          </a:p>
          <a:p>
            <a:pPr marL="180099" indent="-179721" algn="just">
              <a:lnSpc>
                <a:spcPct val="150000"/>
              </a:lnSpc>
              <a:buClr>
                <a:srgbClr val="000000"/>
              </a:buClr>
              <a:buFont typeface="Arial"/>
              <a:buChar char="•"/>
            </a:pPr>
            <a:r>
              <a:rPr lang="id-ID" sz="1300" spc="-1">
                <a:solidFill>
                  <a:srgbClr val="000000"/>
                </a:solidFill>
                <a:latin typeface="Times New Roman"/>
              </a:rPr>
              <a:t>form_edit.blade.php file view untuk menampilkan form untuk edit data pengarang buku.</a:t>
            </a: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48602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PlaceHolder 1"/>
          <p:cNvSpPr>
            <a:spLocks noGrp="1" noRot="1" noChangeAspect="1"/>
          </p:cNvSpPr>
          <p:nvPr>
            <p:ph type="sldImg"/>
          </p:nvPr>
        </p:nvSpPr>
        <p:spPr>
          <a:xfrm>
            <a:off x="1003300" y="906463"/>
            <a:ext cx="5326063" cy="3357562"/>
          </a:xfrm>
          <a:prstGeom prst="rect">
            <a:avLst/>
          </a:prstGeom>
        </p:spPr>
      </p:sp>
      <p:sp>
        <p:nvSpPr>
          <p:cNvPr id="56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Dalam slide merupakan isi file dari halaman index.blade.php yang berada di folder resources/views/pengarang untuk menampilkan view dari halaman pengarang  dengan penjelasan kode program sebagai berikut:</a:t>
            </a:r>
            <a:endParaRPr lang="id-ID" sz="1300" spc="-1">
              <a:latin typeface="Arial"/>
            </a:endParaRPr>
          </a:p>
          <a:p>
            <a:pPr algn="just">
              <a:lnSpc>
                <a:spcPct val="150000"/>
              </a:lnSpc>
            </a:pP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@extends('layouts.index’) </a:t>
            </a:r>
            <a:r>
              <a:rPr lang="id-ID" sz="1300" spc="-1">
                <a:solidFill>
                  <a:srgbClr val="000000"/>
                </a:solidFill>
                <a:latin typeface="Times New Roman"/>
              </a:rPr>
              <a:t>berarti halaman ini menginduk ke halaman layouts index.blade.php.</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@section('content’)</a:t>
            </a:r>
            <a:r>
              <a:rPr lang="id-ID" sz="1300" spc="-1">
                <a:solidFill>
                  <a:srgbClr val="000000"/>
                </a:solidFill>
                <a:latin typeface="Times New Roman"/>
              </a:rPr>
              <a:t> mendefinisikan area konten web yang akan diisi</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@php $ar_judul = ['No','Nama','Email','HP','Foto','Action’]; @endphp </a:t>
            </a:r>
            <a:r>
              <a:rPr lang="id-ID" sz="1300" spc="-1">
                <a:solidFill>
                  <a:srgbClr val="000000"/>
                </a:solidFill>
                <a:latin typeface="Times New Roman"/>
              </a:rPr>
              <a:t>membuat array scalar judul kolom.</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&lt;h3&gt;Daftar Pengarang Buku&lt;/h3&gt;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&lt;a class="btn btn-primary" href="{{ route('pengarang.create') }}"&gt;Tambah Pengarang Buku&lt;/a&gt; </a:t>
            </a:r>
            <a:r>
              <a:rPr lang="id-ID" sz="1300" spc="-1">
                <a:solidFill>
                  <a:srgbClr val="000000"/>
                </a:solidFill>
                <a:latin typeface="Times New Roman"/>
              </a:rPr>
              <a:t>membuat tombol tambah pengarang buku.</a:t>
            </a:r>
            <a:r>
              <a:rPr lang="id-ID" sz="1300" b="1" spc="-1">
                <a:solidFill>
                  <a:srgbClr val="000000"/>
                </a:solidFill>
                <a:latin typeface="Courier New"/>
              </a:rPr>
              <a:t>  </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&lt;table class="table table-striped"&gt;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&lt;thead&gt;&lt;tr&gt;@foreach($ar_judul as $jdl) &lt;th scope="col"&gt;{{ $jdl }}&lt;/th&gt; @endforeach&lt;/tr&gt;&lt;/thead&gt;</a:t>
            </a:r>
            <a:r>
              <a:rPr lang="id-ID" sz="1300" spc="-1">
                <a:solidFill>
                  <a:srgbClr val="000000"/>
                </a:solidFill>
                <a:latin typeface="Times New Roman"/>
              </a:rPr>
              <a:t> melooping array scalar judul kolom.</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@foreach($ar_pengarang as $no =&gt; $row)</a:t>
            </a:r>
            <a:r>
              <a:rPr lang="id-ID" sz="1300" spc="-1">
                <a:solidFill>
                  <a:srgbClr val="000000"/>
                </a:solidFill>
                <a:latin typeface="Times New Roman"/>
              </a:rPr>
              <a:t> melooping data pengarang buku</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&lt;tr&gt;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&lt;td&gt;{{ ++$no }}&lt;/td&gt;</a:t>
            </a:r>
            <a:r>
              <a:rPr lang="id-ID" sz="1300" spc="-1">
                <a:solidFill>
                  <a:srgbClr val="000000"/>
                </a:solidFill>
                <a:latin typeface="Times New Roman"/>
              </a:rPr>
              <a:t> mencetak nomor urut.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&lt;td&gt;{{ $row-&gt;nama }}&lt;/td&gt; </a:t>
            </a:r>
            <a:r>
              <a:rPr lang="id-ID" sz="1300" spc="-1">
                <a:solidFill>
                  <a:srgbClr val="000000"/>
                </a:solidFill>
                <a:latin typeface="Times New Roman"/>
              </a:rPr>
              <a:t>mencetak nama pengarang buku yang merupakan field di tabel pengarang.</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&lt;td&gt;{{ $row-&gt;email }}&lt;/td&gt; </a:t>
            </a:r>
            <a:r>
              <a:rPr lang="id-ID" sz="1300" spc="-1">
                <a:solidFill>
                  <a:srgbClr val="000000"/>
                </a:solidFill>
                <a:latin typeface="Times New Roman"/>
              </a:rPr>
              <a:t>mencetak email pengarang buku yang merupakan field di tabel pengarang.</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&lt;td&gt;{{ $row-&gt;hp }}&lt;/td&gt; </a:t>
            </a:r>
            <a:r>
              <a:rPr lang="id-ID" sz="1300" spc="-1">
                <a:solidFill>
                  <a:srgbClr val="000000"/>
                </a:solidFill>
                <a:latin typeface="Times New Roman"/>
              </a:rPr>
              <a:t>mencetak hp pengarang buku yang merupakan field di tabel pengarang.</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&lt;td&gt;{{ $row-&gt;foto }}&lt;/td&gt; </a:t>
            </a:r>
            <a:r>
              <a:rPr lang="id-ID" sz="1300" spc="-1">
                <a:solidFill>
                  <a:srgbClr val="000000"/>
                </a:solidFill>
                <a:latin typeface="Times New Roman"/>
              </a:rPr>
              <a:t>mencetak foto pengarang buku yang merupakan field di tabel pengarang.</a:t>
            </a:r>
            <a:r>
              <a:rPr lang="id-ID" sz="1300" spc="-1">
                <a:solidFill>
                  <a:srgbClr val="000000"/>
                </a:solidFill>
              </a:rPr>
              <a:t>      </a:t>
            </a:r>
            <a:endParaRPr lang="id-ID" sz="1300" spc="-1">
              <a:latin typeface="Arial"/>
            </a:endParaRPr>
          </a:p>
        </p:txBody>
      </p:sp>
    </p:spTree>
    <p:extLst>
      <p:ext uri="{BB962C8B-B14F-4D97-AF65-F5344CB8AC3E}">
        <p14:creationId xmlns:p14="http://schemas.microsoft.com/office/powerpoint/2010/main" val="2667848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PlaceHolder 1"/>
          <p:cNvSpPr>
            <a:spLocks noGrp="1" noRot="1" noChangeAspect="1"/>
          </p:cNvSpPr>
          <p:nvPr>
            <p:ph type="sldImg"/>
          </p:nvPr>
        </p:nvSpPr>
        <p:spPr>
          <a:xfrm>
            <a:off x="1003300" y="906463"/>
            <a:ext cx="5326063" cy="3357562"/>
          </a:xfrm>
          <a:prstGeom prst="rect">
            <a:avLst/>
          </a:prstGeom>
        </p:spPr>
      </p:sp>
      <p:sp>
        <p:nvSpPr>
          <p:cNvPr id="56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Dalam slide merupakan lanjutan isi file dari halaman index.blade.php yang berada di folder resources/views/pengarang untuk menampilkan view dari halaman pengarang  dengan penjelasan kode program sebagai berikut: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&lt;td&gt;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&lt;form action="{{ route('pengarang.destroy',$row-&gt;id) }}" method="POST"&gt; </a:t>
            </a:r>
            <a:r>
              <a:rPr lang="id-ID" sz="1300" spc="-1">
                <a:solidFill>
                  <a:srgbClr val="000000"/>
                </a:solidFill>
                <a:latin typeface="Times New Roman"/>
              </a:rPr>
              <a:t>berarti form tersebut akan diproses di PengarangController selanjutnya akan dieksekusi di fungsi destroy untuk tombol hapus.</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@csrf </a:t>
            </a:r>
            <a:r>
              <a:rPr lang="id-ID" sz="1300" spc="-1">
                <a:solidFill>
                  <a:srgbClr val="000000"/>
                </a:solidFill>
                <a:latin typeface="Times New Roman"/>
              </a:rPr>
              <a:t>cross-site request forgery (CSRF) adalah sebuah serangan yang dilakukan oleh pengguna yang tidak terautentikasi untuk mengeksekusi perintah. Laravel sudah menyediakan salah satu cara untuk mengatasi serangan CSRF ini dengan menggunakan CSRF Token. Nantinya token inilah yang digunakan untuk melakukan verifikasi apakah request yang diberikan memang berasal dari user yang bersangkutan.</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@method('DELETE’) </a:t>
            </a:r>
            <a:r>
              <a:rPr lang="id-ID" sz="1300" spc="-1">
                <a:solidFill>
                  <a:srgbClr val="000000"/>
                </a:solidFill>
                <a:latin typeface="Times New Roman"/>
              </a:rPr>
              <a:t>method DELETE digunakan menghapus data.</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&lt;a class="btn btn-primary" href="{{ route('pengarang.show',$row-&gt;id)}}" role="button"&gt;Detail&lt;/a&gt;</a:t>
            </a:r>
            <a:r>
              <a:rPr lang="id-ID" sz="1300" spc="-1">
                <a:solidFill>
                  <a:srgbClr val="000000"/>
                </a:solidFill>
                <a:latin typeface="Times New Roman"/>
              </a:rPr>
              <a:t> membuat tombol untuk menampilkan detail data pengarang.</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&lt;a class="btn btn-warning" href="{{ route('pengarang.edit',$row-&gt;id)}}" role="button"&gt;Ubah&lt;/i&gt;&lt;/a&gt;</a:t>
            </a:r>
            <a:r>
              <a:rPr lang="id-ID" sz="1300" spc="-1">
                <a:solidFill>
                  <a:srgbClr val="000000"/>
                </a:solidFill>
                <a:latin typeface="Times New Roman"/>
              </a:rPr>
              <a:t> membuat tombol untuk mengarahkan ke form edit data.</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&lt;button type="submit" class="btn btn-danger" onclick="return confirm('Yakin diHapus?')"&gt;Hapus&lt;/button&gt; </a:t>
            </a:r>
            <a:r>
              <a:rPr lang="id-ID" sz="1300" spc="-1">
                <a:solidFill>
                  <a:srgbClr val="000000"/>
                </a:solidFill>
                <a:latin typeface="Times New Roman"/>
              </a:rPr>
              <a:t>membuat tombol untuk menghapus data pengarang buku.</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&lt;form&gt;&lt;/td&gt;&lt;/tr&gt;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@endforeach </a:t>
            </a:r>
            <a:r>
              <a:rPr lang="id-ID" sz="1300" spc="-1">
                <a:solidFill>
                  <a:srgbClr val="000000"/>
                </a:solidFill>
                <a:latin typeface="Times New Roman"/>
              </a:rPr>
              <a:t>batas akhir looping.</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&lt;/tbody&gt;&lt;/table&gt;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@endsection </a:t>
            </a:r>
            <a:r>
              <a:rPr lang="id-ID" sz="1300" spc="-1">
                <a:solidFill>
                  <a:srgbClr val="000000"/>
                </a:solidFill>
                <a:latin typeface="Times New Roman"/>
              </a:rPr>
              <a:t>batas akhir area konten web.</a:t>
            </a:r>
            <a:endParaRPr lang="id-ID" sz="1300" spc="-1">
              <a:latin typeface="Arial"/>
            </a:endParaRPr>
          </a:p>
          <a:p>
            <a:pPr>
              <a:lnSpc>
                <a:spcPct val="150000"/>
              </a:lnSpc>
            </a:pPr>
            <a:endParaRPr lang="id-ID" sz="1300" spc="-1">
              <a:latin typeface="Arial"/>
            </a:endParaRPr>
          </a:p>
        </p:txBody>
      </p:sp>
    </p:spTree>
    <p:extLst>
      <p:ext uri="{BB962C8B-B14F-4D97-AF65-F5344CB8AC3E}">
        <p14:creationId xmlns:p14="http://schemas.microsoft.com/office/powerpoint/2010/main" val="178035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PlaceHolder 1"/>
          <p:cNvSpPr>
            <a:spLocks noGrp="1" noRot="1" noChangeAspect="1"/>
          </p:cNvSpPr>
          <p:nvPr>
            <p:ph type="sldImg"/>
          </p:nvPr>
        </p:nvSpPr>
        <p:spPr>
          <a:xfrm>
            <a:off x="1003300" y="906463"/>
            <a:ext cx="5326063" cy="3357562"/>
          </a:xfrm>
          <a:prstGeom prst="rect">
            <a:avLst/>
          </a:prstGeom>
        </p:spPr>
      </p:sp>
      <p:sp>
        <p:nvSpPr>
          <p:cNvPr id="571"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Dalam slide merupakan isi file halaman show.blade.php yang berada di folder resources/views/pengarang untuk menampilkan detail data dari halaman pengarang  dengan penjelasan kode program sebagai berikut: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@extends('layouts.index’) </a:t>
            </a:r>
            <a:r>
              <a:rPr lang="id-ID" sz="1300" spc="-1">
                <a:solidFill>
                  <a:srgbClr val="000000"/>
                </a:solidFill>
                <a:latin typeface="Times New Roman"/>
              </a:rPr>
              <a:t>berarti halaman ini menginduk ke halaman layouts index.blade.php.</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@section('content’) </a:t>
            </a:r>
            <a:r>
              <a:rPr lang="id-ID" sz="1300" spc="-1">
                <a:solidFill>
                  <a:srgbClr val="000000"/>
                </a:solidFill>
                <a:latin typeface="Times New Roman"/>
              </a:rPr>
              <a:t>mendefinisikan area konten web yang akan diisi.</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&lt;div </a:t>
            </a:r>
            <a:r>
              <a:rPr lang="id-ID" sz="1300" b="1" i="1" spc="-1">
                <a:solidFill>
                  <a:srgbClr val="000000"/>
                </a:solidFill>
                <a:latin typeface="Courier New"/>
              </a:rPr>
              <a:t>class</a:t>
            </a:r>
            <a:r>
              <a:rPr lang="id-ID" sz="1300" b="1" spc="-1">
                <a:solidFill>
                  <a:srgbClr val="000000"/>
                </a:solidFill>
                <a:latin typeface="Courier New"/>
              </a:rPr>
              <a:t>="jumbotron"&gt;</a:t>
            </a:r>
            <a:r>
              <a:rPr lang="id-ID" sz="1300" spc="-1">
                <a:solidFill>
                  <a:srgbClr val="000000"/>
                </a:solidFill>
                <a:latin typeface="Times New Roman"/>
              </a:rPr>
              <a:t> berarti halaman ini menggunakan komponen bootstrap jumbotron.</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&lt;h3&gt;Detail Data Pengarang Buku&lt;/h3&gt;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@foreach($ar_pengarang as $rs) </a:t>
            </a:r>
            <a:r>
              <a:rPr lang="id-ID" sz="1300" spc="-1">
                <a:solidFill>
                  <a:srgbClr val="000000"/>
                </a:solidFill>
                <a:latin typeface="Times New Roman"/>
              </a:rPr>
              <a:t>melooping data pengarang buku.</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Nama Pengarang : {{ $rs-&gt;nama }} </a:t>
            </a:r>
            <a:r>
              <a:rPr lang="id-ID" sz="1300" spc="-1">
                <a:solidFill>
                  <a:srgbClr val="000000"/>
                </a:solidFill>
                <a:latin typeface="Times New Roman"/>
              </a:rPr>
              <a:t>mencetak nama pengarang buku yang merupakan field di tabel pengarang.</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&lt;br/&gt;Email : {{ $rs-&gt;email }} </a:t>
            </a:r>
            <a:r>
              <a:rPr lang="id-ID" sz="1300" spc="-1">
                <a:solidFill>
                  <a:srgbClr val="000000"/>
                </a:solidFill>
                <a:latin typeface="Times New Roman"/>
              </a:rPr>
              <a:t>mencetak email pengarang buku yang merupakan field di tabel pengarang.</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&lt;br/&gt;HP : {{ $rs-&gt;hp }} </a:t>
            </a:r>
            <a:r>
              <a:rPr lang="id-ID" sz="1300" spc="-1">
                <a:solidFill>
                  <a:srgbClr val="000000"/>
                </a:solidFill>
                <a:latin typeface="Times New Roman"/>
              </a:rPr>
              <a:t>mencetak hp pengarang buku yang merupakan field di tabel pengarang.</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&lt;br/&gt;Foto : {{ $rs-&gt;foto }} </a:t>
            </a:r>
            <a:r>
              <a:rPr lang="id-ID" sz="1300" spc="-1">
                <a:solidFill>
                  <a:srgbClr val="000000"/>
                </a:solidFill>
                <a:latin typeface="Times New Roman"/>
              </a:rPr>
              <a:t>mencetak foto pengarang buku yang merupakan field di tabel pengarang.</a:t>
            </a:r>
            <a:r>
              <a:rPr lang="id-ID" sz="1300" spc="-1">
                <a:solidFill>
                  <a:srgbClr val="000000"/>
                </a:solidFill>
              </a:rPr>
              <a:t>      </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@endforeach </a:t>
            </a:r>
            <a:r>
              <a:rPr lang="id-ID" sz="1300" spc="-1">
                <a:solidFill>
                  <a:srgbClr val="000000"/>
                </a:solidFill>
                <a:latin typeface="Times New Roman"/>
              </a:rPr>
              <a:t>batas akhir looping.</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&lt;a </a:t>
            </a:r>
            <a:r>
              <a:rPr lang="id-ID" sz="1300" b="1" i="1" spc="-1">
                <a:solidFill>
                  <a:srgbClr val="000000"/>
                </a:solidFill>
                <a:latin typeface="Courier New"/>
              </a:rPr>
              <a:t>class</a:t>
            </a:r>
            <a:r>
              <a:rPr lang="id-ID" sz="1300" b="1" spc="-1">
                <a:solidFill>
                  <a:srgbClr val="000000"/>
                </a:solidFill>
                <a:latin typeface="Courier New"/>
              </a:rPr>
              <a:t>="btn btn-primary" </a:t>
            </a:r>
            <a:r>
              <a:rPr lang="id-ID" sz="1300" b="1" i="1" spc="-1">
                <a:solidFill>
                  <a:srgbClr val="000000"/>
                </a:solidFill>
                <a:latin typeface="Courier New"/>
              </a:rPr>
              <a:t>href</a:t>
            </a:r>
            <a:r>
              <a:rPr lang="id-ID" sz="1300" b="1" spc="-1">
                <a:solidFill>
                  <a:srgbClr val="000000"/>
                </a:solidFill>
                <a:latin typeface="Courier New"/>
              </a:rPr>
              <a:t>="{{ route('pengarang.index') }}"&gt;Go Back&lt;/a&gt;&lt;/div&gt; </a:t>
            </a:r>
            <a:r>
              <a:rPr lang="id-ID" sz="1300" spc="-1">
                <a:solidFill>
                  <a:srgbClr val="000000"/>
                </a:solidFill>
                <a:latin typeface="Times New Roman"/>
              </a:rPr>
              <a:t>membuat tombol untuk kembali ke halaman pengarang buku.</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@endsection </a:t>
            </a:r>
            <a:r>
              <a:rPr lang="id-ID" sz="1300" spc="-1">
                <a:solidFill>
                  <a:srgbClr val="000000"/>
                </a:solidFill>
                <a:latin typeface="Times New Roman"/>
              </a:rPr>
              <a:t>batas akhir area konten web.</a:t>
            </a:r>
            <a:endParaRPr lang="id-ID" sz="1300" spc="-1">
              <a:latin typeface="Arial"/>
            </a:endParaRPr>
          </a:p>
        </p:txBody>
      </p:sp>
    </p:spTree>
    <p:extLst>
      <p:ext uri="{BB962C8B-B14F-4D97-AF65-F5344CB8AC3E}">
        <p14:creationId xmlns:p14="http://schemas.microsoft.com/office/powerpoint/2010/main" val="1956066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1"/>
          <p:cNvSpPr>
            <a:spLocks noGrp="1" noRot="1" noChangeAspect="1"/>
          </p:cNvSpPr>
          <p:nvPr>
            <p:ph type="sldImg"/>
          </p:nvPr>
        </p:nvSpPr>
        <p:spPr>
          <a:xfrm>
            <a:off x="1003300" y="906463"/>
            <a:ext cx="5326063" cy="3357562"/>
          </a:xfrm>
          <a:prstGeom prst="rect">
            <a:avLst/>
          </a:prstGeom>
        </p:spPr>
      </p:sp>
      <p:sp>
        <p:nvSpPr>
          <p:cNvPr id="57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Dalam slide merupakan isi file halaman form.blade.php yang berada di folder resources/views/pengarang untuk menampilkan form input data pengarang  dengan penjelasan kode program sebagai berikut: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@extends('layouts.index’) </a:t>
            </a:r>
            <a:r>
              <a:rPr lang="id-ID" sz="1300" spc="-1">
                <a:solidFill>
                  <a:srgbClr val="000000"/>
                </a:solidFill>
                <a:latin typeface="Times New Roman"/>
              </a:rPr>
              <a:t>berarti halaman ini menginduk ke halaman layouts index.blade.php.</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@section('content’) </a:t>
            </a:r>
            <a:r>
              <a:rPr lang="id-ID" sz="1300" spc="-1">
                <a:solidFill>
                  <a:srgbClr val="000000"/>
                </a:solidFill>
                <a:latin typeface="Times New Roman"/>
              </a:rPr>
              <a:t>mendefinisikan area konten web yang akan diisi.</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&lt;form action="{{ route('pengarang.store') }}" method="POST"&gt; </a:t>
            </a:r>
            <a:r>
              <a:rPr lang="id-ID" sz="1300" spc="-1">
                <a:solidFill>
                  <a:srgbClr val="000000"/>
                </a:solidFill>
                <a:latin typeface="Times New Roman"/>
              </a:rPr>
              <a:t>berarti form tersebut akan diproses di PengarangController selanjutnya akan dieksekusi di fungsi store ketika nantinya tombol simpan dieksekusi.</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@csrf </a:t>
            </a:r>
            <a:r>
              <a:rPr lang="id-ID" sz="1300" spc="-1">
                <a:solidFill>
                  <a:srgbClr val="000000"/>
                </a:solidFill>
                <a:latin typeface="Times New Roman"/>
              </a:rPr>
              <a:t>cross-site request forgery (CSRF) adalah sebuah serangan yang dilakukan oleh pengguna yang tidak terautentikasi untuk mengeksekusi perintah. Laravel sudah menyediakan salah satu cara untuk mengatasi serangan CSRF ini dengan menggunakan CSRF Token. Nantinya token inilah yang digunakan untuk melakukan verifikasi apakah request yang diberikan memang berasal dari user yang bersangkutan.</a:t>
            </a:r>
            <a:r>
              <a:rPr lang="id-ID" sz="1300" b="1" spc="-1">
                <a:solidFill>
                  <a:srgbClr val="000000"/>
                </a:solidFill>
                <a:latin typeface="Times New Roman"/>
              </a:rPr>
              <a:t> </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&lt;input type="text" name="nama" value="" class="form-control" /&gt; </a:t>
            </a:r>
            <a:r>
              <a:rPr lang="id-ID" sz="1300" spc="-1">
                <a:solidFill>
                  <a:srgbClr val="000000"/>
                </a:solidFill>
                <a:latin typeface="Times New Roman"/>
              </a:rPr>
              <a:t>membuat element form untuk input data nama pengarang buku.</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&lt;input type="text" name="email" value="" class="form-control"/&gt; </a:t>
            </a:r>
            <a:r>
              <a:rPr lang="id-ID" sz="1300" spc="-1">
                <a:solidFill>
                  <a:srgbClr val="000000"/>
                </a:solidFill>
                <a:latin typeface="Times New Roman"/>
              </a:rPr>
              <a:t>membuat element form untuk input data email pengarang buku.</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&lt;input type="text" name="hp" value="" class="form-control"/&gt; </a:t>
            </a:r>
            <a:r>
              <a:rPr lang="id-ID" sz="1300" spc="-1">
                <a:solidFill>
                  <a:srgbClr val="000000"/>
                </a:solidFill>
                <a:latin typeface="Times New Roman"/>
              </a:rPr>
              <a:t>membuat element form untuk input data hp pengarang buku.</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&lt;input type="text" name="foto" value="" class="form-control"/&gt; </a:t>
            </a:r>
            <a:r>
              <a:rPr lang="id-ID" sz="1300" spc="-1">
                <a:solidFill>
                  <a:srgbClr val="000000"/>
                </a:solidFill>
                <a:latin typeface="Times New Roman"/>
              </a:rPr>
              <a:t>membuat element form untuk input data foto pengarang buku.</a:t>
            </a:r>
            <a:r>
              <a:rPr lang="id-ID" sz="1300" b="1" spc="-1">
                <a:solidFill>
                  <a:srgbClr val="000000"/>
                </a:solidFill>
                <a:latin typeface="Courier New"/>
              </a:rPr>
              <a:t>  </a:t>
            </a:r>
            <a:r>
              <a:rPr lang="id-ID" sz="1300" spc="-1">
                <a:solidFill>
                  <a:srgbClr val="000000"/>
                </a:solidFill>
              </a:rPr>
              <a:t> </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@endforeach </a:t>
            </a:r>
            <a:r>
              <a:rPr lang="id-ID" sz="1300" spc="-1">
                <a:solidFill>
                  <a:srgbClr val="000000"/>
                </a:solidFill>
                <a:latin typeface="Times New Roman"/>
              </a:rPr>
              <a:t>batas akhir looping.</a:t>
            </a:r>
            <a:r>
              <a:rPr lang="id-ID" sz="1300" b="1" spc="-1">
                <a:solidFill>
                  <a:srgbClr val="000000"/>
                </a:solidFill>
                <a:latin typeface="Courier New"/>
              </a:rPr>
              <a:t> </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@endsection </a:t>
            </a:r>
            <a:r>
              <a:rPr lang="id-ID" sz="1300" spc="-1">
                <a:solidFill>
                  <a:srgbClr val="000000"/>
                </a:solidFill>
                <a:latin typeface="Times New Roman"/>
              </a:rPr>
              <a:t>batas akhir area konten web.</a:t>
            </a:r>
            <a:endParaRPr lang="id-ID" sz="1300" spc="-1">
              <a:latin typeface="Arial"/>
            </a:endParaRPr>
          </a:p>
        </p:txBody>
      </p:sp>
    </p:spTree>
    <p:extLst>
      <p:ext uri="{BB962C8B-B14F-4D97-AF65-F5344CB8AC3E}">
        <p14:creationId xmlns:p14="http://schemas.microsoft.com/office/powerpoint/2010/main" val="1111260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PlaceHolder 1"/>
          <p:cNvSpPr>
            <a:spLocks noGrp="1" noRot="1" noChangeAspect="1"/>
          </p:cNvSpPr>
          <p:nvPr>
            <p:ph type="sldImg"/>
          </p:nvPr>
        </p:nvSpPr>
        <p:spPr>
          <a:xfrm>
            <a:off x="1003300" y="906463"/>
            <a:ext cx="5326063" cy="3357562"/>
          </a:xfrm>
          <a:prstGeom prst="rect">
            <a:avLst/>
          </a:prstGeom>
        </p:spPr>
      </p:sp>
      <p:sp>
        <p:nvSpPr>
          <p:cNvPr id="57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Dalam slide merupakan isi file halaman form_edit.blade.php yang berada di folder resources/views/pengarang untuk menampilkan form edit data pengarang  dengan penjelasan kode program sebagai berikut: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@extends('layouts.index’) </a:t>
            </a:r>
            <a:r>
              <a:rPr lang="id-ID" sz="1300" spc="-1">
                <a:solidFill>
                  <a:srgbClr val="000000"/>
                </a:solidFill>
                <a:latin typeface="Times New Roman"/>
              </a:rPr>
              <a:t>berarti halaman ini menginduk ke halaman layouts index.blade.php.</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@section('content’) </a:t>
            </a:r>
            <a:r>
              <a:rPr lang="id-ID" sz="1300" spc="-1">
                <a:solidFill>
                  <a:srgbClr val="000000"/>
                </a:solidFill>
                <a:latin typeface="Times New Roman"/>
              </a:rPr>
              <a:t>mendefinisikan area konten web yang akan diisi.</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&lt;form action="{{ route('pengarang.destroy',$row-&gt;id) }}" method="POST"&gt; </a:t>
            </a:r>
            <a:r>
              <a:rPr lang="id-ID" sz="1300" spc="-1">
                <a:solidFill>
                  <a:srgbClr val="000000"/>
                </a:solidFill>
                <a:latin typeface="Times New Roman"/>
              </a:rPr>
              <a:t>berarti form tersebut akan diproses di PengarangController selanjutnya akan dieksekusi di fungsi destroy untuk tombol hapus.</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@csrf </a:t>
            </a:r>
            <a:r>
              <a:rPr lang="id-ID" sz="1300" spc="-1">
                <a:solidFill>
                  <a:srgbClr val="000000"/>
                </a:solidFill>
                <a:latin typeface="Times New Roman"/>
              </a:rPr>
              <a:t>cross-site request forgery (CSRF) adalah sebuah serangan yang dilakukan oleh pengguna yang tidak terautentikasi untuk mengeksekusi perintah. Laravel sudah menyediakan salah satu cara untuk mengatasi serangan CSRF ini dengan menggunakan CSRF Token. Nantinya token inilah yang digunakan untuk melakukan verifikasi apakah request yang diberikan memang berasal dari user yang bersangkutan.</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@method(‘PUT’) </a:t>
            </a:r>
            <a:r>
              <a:rPr lang="id-ID" sz="1300" spc="-1">
                <a:solidFill>
                  <a:srgbClr val="000000"/>
                </a:solidFill>
                <a:latin typeface="Times New Roman"/>
              </a:rPr>
              <a:t>method PUT digunakan meletakkan data lama pada element form yang nantinya akan diedit.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&lt;input type="text" name="nama" value="{{ $rs-&gt;nama }}" class="form-control" /&gt; </a:t>
            </a:r>
            <a:r>
              <a:rPr lang="id-ID" sz="1300" spc="-1">
                <a:solidFill>
                  <a:srgbClr val="000000"/>
                </a:solidFill>
                <a:latin typeface="Times New Roman"/>
              </a:rPr>
              <a:t>pada element form untuk input data nama pengarang buku akan ditampilkan data lama nama pengarang untuk nantinya diedit.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&lt;input type="text" name="email" value="{{ $rs-&gt;email }}" class="form-control"/&gt; </a:t>
            </a:r>
            <a:r>
              <a:rPr lang="id-ID" sz="1300" spc="-1">
                <a:solidFill>
                  <a:srgbClr val="000000"/>
                </a:solidFill>
                <a:latin typeface="Times New Roman"/>
              </a:rPr>
              <a:t>pada element form untuk input data email pengarang buku akan ditampilkan data lama email pengarang untuk nantinya diedit.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&lt;input type="text" name="hp" value="{{ $rs-&gt;hp }}" class="form-control"/&gt; </a:t>
            </a:r>
            <a:r>
              <a:rPr lang="id-ID" sz="1300" spc="-1">
                <a:solidFill>
                  <a:srgbClr val="000000"/>
                </a:solidFill>
                <a:latin typeface="Times New Roman"/>
              </a:rPr>
              <a:t>pada element form untuk input data hp pengarang buku akan ditampilkan data lama hp pengarang untuk nantinya diedit.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&lt;input type="text" name="foto" value="{{ $rs-&gt;foto }}" class="form-control"/&gt; </a:t>
            </a:r>
            <a:r>
              <a:rPr lang="id-ID" sz="1300" spc="-1">
                <a:solidFill>
                  <a:srgbClr val="000000"/>
                </a:solidFill>
                <a:latin typeface="Times New Roman"/>
              </a:rPr>
              <a:t>pada element form untuk input data foto pengarang buku akan ditampilkan data lama foto pengarang untuk nantinya diedit.</a:t>
            </a:r>
            <a:r>
              <a:rPr lang="id-ID" sz="1300" spc="-1">
                <a:solidFill>
                  <a:srgbClr val="000000"/>
                </a:solidFill>
              </a:rPr>
              <a:t> </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&lt;input type="hidden" name="id" value="{{ $rs-&gt;id }}" /&gt; </a:t>
            </a:r>
            <a:r>
              <a:rPr lang="id-ID" sz="1300" spc="-1">
                <a:solidFill>
                  <a:srgbClr val="000000"/>
                </a:solidFill>
                <a:latin typeface="Times New Roman"/>
              </a:rPr>
              <a:t>bersamaan dikliknya tombol ubah pada form edit, akan dikirim secara sembunyi-sembunyi id pengarang yang akan diedit.</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@endforeach </a:t>
            </a:r>
            <a:r>
              <a:rPr lang="id-ID" sz="1300" spc="-1">
                <a:solidFill>
                  <a:srgbClr val="000000"/>
                </a:solidFill>
                <a:latin typeface="Times New Roman"/>
              </a:rPr>
              <a:t>batas akhir looping.</a:t>
            </a:r>
            <a:r>
              <a:rPr lang="id-ID" sz="1300" b="1" spc="-1">
                <a:solidFill>
                  <a:srgbClr val="000000"/>
                </a:solidFill>
                <a:latin typeface="Courier New"/>
              </a:rPr>
              <a:t> </a:t>
            </a:r>
            <a:endParaRPr lang="id-ID" sz="1300" spc="-1">
              <a:latin typeface="Arial"/>
            </a:endParaRPr>
          </a:p>
          <a:p>
            <a:pPr marL="180099" indent="-179721">
              <a:lnSpc>
                <a:spcPct val="150000"/>
              </a:lnSpc>
              <a:buClr>
                <a:srgbClr val="000000"/>
              </a:buClr>
              <a:buFont typeface="Arial"/>
              <a:buChar char="•"/>
            </a:pPr>
            <a:r>
              <a:rPr lang="id-ID" sz="1300" b="1" spc="-1">
                <a:solidFill>
                  <a:srgbClr val="000000"/>
                </a:solidFill>
                <a:latin typeface="Courier New"/>
              </a:rPr>
              <a:t>@endsection </a:t>
            </a:r>
            <a:r>
              <a:rPr lang="id-ID" sz="1300" spc="-1">
                <a:solidFill>
                  <a:srgbClr val="000000"/>
                </a:solidFill>
                <a:latin typeface="Times New Roman"/>
              </a:rPr>
              <a:t>batas akhir area konten web.</a:t>
            </a:r>
            <a:endParaRPr lang="id-ID" sz="1300" spc="-1">
              <a:latin typeface="Arial"/>
            </a:endParaRPr>
          </a:p>
          <a:p>
            <a:pPr>
              <a:lnSpc>
                <a:spcPct val="150000"/>
              </a:lnSpc>
            </a:pPr>
            <a:endParaRPr lang="id-ID" sz="1300" spc="-1">
              <a:latin typeface="Arial"/>
            </a:endParaRPr>
          </a:p>
        </p:txBody>
      </p:sp>
    </p:spTree>
    <p:extLst>
      <p:ext uri="{BB962C8B-B14F-4D97-AF65-F5344CB8AC3E}">
        <p14:creationId xmlns:p14="http://schemas.microsoft.com/office/powerpoint/2010/main" val="1369159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PlaceHolder 1"/>
          <p:cNvSpPr>
            <a:spLocks noGrp="1" noRot="1" noChangeAspect="1"/>
          </p:cNvSpPr>
          <p:nvPr>
            <p:ph type="sldImg"/>
          </p:nvPr>
        </p:nvSpPr>
        <p:spPr>
          <a:xfrm>
            <a:off x="1003300" y="906463"/>
            <a:ext cx="5326063" cy="3357562"/>
          </a:xfrm>
          <a:prstGeom prst="rect">
            <a:avLst/>
          </a:prstGeom>
        </p:spPr>
      </p:sp>
      <p:sp>
        <p:nvSpPr>
          <p:cNvPr id="577" name="PlaceHolder 2"/>
          <p:cNvSpPr>
            <a:spLocks noGrp="1"/>
          </p:cNvSpPr>
          <p:nvPr>
            <p:ph type="body"/>
          </p:nvPr>
        </p:nvSpPr>
        <p:spPr>
          <a:xfrm>
            <a:off x="790878" y="4576747"/>
            <a:ext cx="5839080" cy="4028583"/>
          </a:xfrm>
          <a:prstGeom prst="rect">
            <a:avLst/>
          </a:prstGeom>
        </p:spPr>
        <p:txBody>
          <a:bodyPr lIns="0" tIns="0" rIns="0" bIns="0">
            <a:noAutofit/>
          </a:bodyPr>
          <a:lstStyle/>
          <a:p>
            <a:pPr marL="227016" indent="-227016" algn="just">
              <a:lnSpc>
                <a:spcPct val="150000"/>
              </a:lnSpc>
            </a:pPr>
            <a:r>
              <a:rPr lang="id-ID" sz="1300" spc="-1" dirty="0">
                <a:solidFill>
                  <a:srgbClr val="000000"/>
                </a:solidFill>
                <a:latin typeface="Times New Roman" panose="02020603050405020304" pitchFamily="18" charset="0"/>
                <a:cs typeface="Times New Roman" panose="02020603050405020304" pitchFamily="18" charset="0"/>
              </a:rPr>
              <a:t>Setelah membuat seluruh view dari halaman pengarang buku , langkah selanjutnya adalah menambahkan route di file web.php yang berada di folder routes seperti tampak di dalam slide dengan penjelasan kode program sebagai berikut:</a:t>
            </a:r>
            <a:endParaRPr lang="id-ID" sz="1300" spc="-1" dirty="0">
              <a:latin typeface="Times New Roman" panose="02020603050405020304" pitchFamily="18" charset="0"/>
              <a:cs typeface="Times New Roman" panose="02020603050405020304" pitchFamily="18" charset="0"/>
            </a:endParaRPr>
          </a:p>
          <a:p>
            <a:pPr marL="227016" indent="-227016" algn="just">
              <a:lnSpc>
                <a:spcPct val="150000"/>
              </a:lnSpc>
            </a:pPr>
            <a:endParaRPr lang="id-ID" sz="1300" spc="-1" dirty="0">
              <a:latin typeface="Arial"/>
            </a:endParaRPr>
          </a:p>
          <a:p>
            <a:pPr marL="180099" indent="-179721">
              <a:lnSpc>
                <a:spcPct val="150000"/>
              </a:lnSpc>
              <a:buClr>
                <a:srgbClr val="000000"/>
              </a:buClr>
              <a:buFont typeface="Arial"/>
              <a:buChar char="•"/>
            </a:pPr>
            <a:r>
              <a:rPr lang="id-ID" sz="1300" b="1" spc="-1" dirty="0">
                <a:solidFill>
                  <a:srgbClr val="000000"/>
                </a:solidFill>
                <a:latin typeface="Consolas"/>
              </a:rPr>
              <a:t>Route::resource( </a:t>
            </a:r>
            <a:r>
              <a:rPr lang="id-ID" sz="1300" spc="-1" dirty="0">
                <a:solidFill>
                  <a:srgbClr val="000000"/>
                </a:solidFill>
              </a:rPr>
              <a:t>berarti nanti routing url akan di sebuah controller.</a:t>
            </a:r>
            <a:endParaRPr lang="id-ID" sz="1300" spc="-1" dirty="0">
              <a:latin typeface="Arial"/>
            </a:endParaRPr>
          </a:p>
          <a:p>
            <a:pPr marL="180099" indent="-179721">
              <a:lnSpc>
                <a:spcPct val="150000"/>
              </a:lnSpc>
              <a:buClr>
                <a:srgbClr val="000000"/>
              </a:buClr>
              <a:buFont typeface="Arial"/>
              <a:buChar char="•"/>
            </a:pPr>
            <a:r>
              <a:rPr lang="id-ID" sz="1300" b="1" spc="-1" dirty="0">
                <a:solidFill>
                  <a:srgbClr val="000000"/>
                </a:solidFill>
                <a:latin typeface="Consolas"/>
              </a:rPr>
              <a:t>'pengarang’, </a:t>
            </a:r>
            <a:r>
              <a:rPr lang="id-ID" sz="1300" spc="-1" dirty="0">
                <a:solidFill>
                  <a:srgbClr val="000000"/>
                </a:solidFill>
              </a:rPr>
              <a:t>nama route yang akan direquest di url.</a:t>
            </a:r>
            <a:endParaRPr lang="id-ID" sz="1300" spc="-1" dirty="0">
              <a:latin typeface="Arial"/>
            </a:endParaRPr>
          </a:p>
          <a:p>
            <a:pPr marL="180099" indent="-179721">
              <a:lnSpc>
                <a:spcPct val="150000"/>
              </a:lnSpc>
              <a:buClr>
                <a:srgbClr val="000000"/>
              </a:buClr>
              <a:buFont typeface="Arial"/>
              <a:buChar char="•"/>
            </a:pPr>
            <a:r>
              <a:rPr lang="id-ID" sz="1300" b="1" spc="-1" dirty="0">
                <a:solidFill>
                  <a:srgbClr val="000000"/>
                </a:solidFill>
                <a:latin typeface="Consolas"/>
              </a:rPr>
              <a:t>'PengarangController’ </a:t>
            </a:r>
            <a:r>
              <a:rPr lang="id-ID" sz="1300" spc="-1" dirty="0">
                <a:solidFill>
                  <a:srgbClr val="000000"/>
                </a:solidFill>
              </a:rPr>
              <a:t>nama controller yang diakses di app/Http/Controllers.</a:t>
            </a:r>
            <a:endParaRPr lang="id-ID" sz="1300" spc="-1" dirty="0">
              <a:latin typeface="Arial"/>
            </a:endParaRPr>
          </a:p>
          <a:p>
            <a:pPr marL="378">
              <a:lnSpc>
                <a:spcPct val="150000"/>
              </a:lnSpc>
              <a:buClr>
                <a:srgbClr val="000000"/>
              </a:buClr>
            </a:pPr>
            <a:endParaRPr lang="id-ID" sz="1300" spc="-1" dirty="0">
              <a:latin typeface="Arial"/>
            </a:endParaRPr>
          </a:p>
          <a:p>
            <a:pPr algn="just">
              <a:lnSpc>
                <a:spcPct val="15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p:txBody>
      </p:sp>
    </p:spTree>
    <p:extLst>
      <p:ext uri="{BB962C8B-B14F-4D97-AF65-F5344CB8AC3E}">
        <p14:creationId xmlns:p14="http://schemas.microsoft.com/office/powerpoint/2010/main" val="1077805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93782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69798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 </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A2516DB-95A3-42EB-B7D0-981CA89F48DD}" type="slidenum">
              <a:rPr lang="en-US" smtClean="0"/>
              <a:pPr>
                <a:defRPr/>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499791" y="806366"/>
            <a:ext cx="8398828" cy="38302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620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4" r:id="rId17"/>
    <p:sldLayoutId id="2147483695" r:id="rId18"/>
    <p:sldLayoutId id="2147483696" r:id="rId19"/>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a:solidFill>
                  <a:srgbClr val="1B75BC"/>
                </a:solidFill>
              </a:rPr>
              <a:t>View </a:t>
            </a:r>
            <a:r>
              <a:rPr lang="en-US" sz="5600" b="1" dirty="0">
                <a:solidFill>
                  <a:srgbClr val="1B75BC"/>
                </a:solidFill>
              </a:rPr>
              <a:t>Laravel</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Pengarang-View-Index</a:t>
            </a:r>
            <a:endParaRPr lang="id-ID" sz="4400" b="0" strike="noStrike" spc="-1">
              <a:latin typeface="Arial"/>
            </a:endParaRPr>
          </a:p>
        </p:txBody>
      </p:sp>
      <p:pic>
        <p:nvPicPr>
          <p:cNvPr id="356" name="Picture 1"/>
          <p:cNvPicPr/>
          <p:nvPr/>
        </p:nvPicPr>
        <p:blipFill>
          <a:blip r:embed="rId3"/>
          <a:stretch/>
        </p:blipFill>
        <p:spPr>
          <a:xfrm>
            <a:off x="1255680" y="2585880"/>
            <a:ext cx="9486720" cy="306684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Pengarang-View-Show</a:t>
            </a:r>
            <a:endParaRPr lang="id-ID" sz="4400" b="0" strike="noStrike" spc="-1">
              <a:latin typeface="Arial"/>
            </a:endParaRPr>
          </a:p>
        </p:txBody>
      </p:sp>
      <p:pic>
        <p:nvPicPr>
          <p:cNvPr id="358" name="Picture 2"/>
          <p:cNvPicPr/>
          <p:nvPr/>
        </p:nvPicPr>
        <p:blipFill>
          <a:blip r:embed="rId3"/>
          <a:stretch/>
        </p:blipFill>
        <p:spPr>
          <a:xfrm>
            <a:off x="3542400" y="2884320"/>
            <a:ext cx="4913280" cy="304596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Pengarang-View-Form</a:t>
            </a:r>
            <a:endParaRPr lang="id-ID" sz="4400" b="0" strike="noStrike" spc="-1">
              <a:latin typeface="Arial"/>
            </a:endParaRPr>
          </a:p>
        </p:txBody>
      </p:sp>
      <p:pic>
        <p:nvPicPr>
          <p:cNvPr id="360" name="Picture 5"/>
          <p:cNvPicPr/>
          <p:nvPr/>
        </p:nvPicPr>
        <p:blipFill>
          <a:blip r:embed="rId3"/>
          <a:stretch/>
        </p:blipFill>
        <p:spPr>
          <a:xfrm>
            <a:off x="2890440" y="1886760"/>
            <a:ext cx="6216840" cy="490572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Pengarang-View-Form_Edit</a:t>
            </a:r>
            <a:endParaRPr lang="id-ID" sz="4400" b="0" strike="noStrike" spc="-1">
              <a:latin typeface="Arial"/>
            </a:endParaRPr>
          </a:p>
        </p:txBody>
      </p:sp>
      <p:pic>
        <p:nvPicPr>
          <p:cNvPr id="362" name="Picture 1"/>
          <p:cNvPicPr/>
          <p:nvPr/>
        </p:nvPicPr>
        <p:blipFill>
          <a:blip r:embed="rId3"/>
          <a:stretch/>
        </p:blipFill>
        <p:spPr>
          <a:xfrm>
            <a:off x="3178440" y="1631880"/>
            <a:ext cx="5640840" cy="516060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Referensi</a:t>
            </a:r>
            <a:endParaRPr lang="id-ID" sz="4400" b="0" strike="noStrike" spc="-1">
              <a:latin typeface="Arial"/>
            </a:endParaRPr>
          </a:p>
        </p:txBody>
      </p:sp>
      <p:sp>
        <p:nvSpPr>
          <p:cNvPr id="36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599040" y="2040840"/>
            <a:ext cx="10738800" cy="30917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https://laravel.com/</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https://id-laravel.com/</a:t>
            </a:r>
            <a:endParaRPr lang="en-US" sz="3200" b="0" strike="noStrike" spc="-1" dirty="0">
              <a:solidFill>
                <a:srgbClr val="000000"/>
              </a:solidFill>
              <a:latin typeface="Times New Roman"/>
              <a:ea typeface="DejaVu Sans"/>
            </a:endParaRPr>
          </a:p>
          <a:p>
            <a:pPr marL="432000" indent="-323280">
              <a:lnSpc>
                <a:spcPct val="100000"/>
              </a:lnSpc>
              <a:spcAft>
                <a:spcPts val="1406"/>
              </a:spcAft>
              <a:buClr>
                <a:srgbClr val="04617B"/>
              </a:buClr>
              <a:buSzPct val="45000"/>
              <a:buFont typeface="Wingdings" charset="2"/>
              <a:buChar char=""/>
            </a:pPr>
            <a:r>
              <a:rPr lang="id-ID" sz="3200" spc="-1" dirty="0">
                <a:solidFill>
                  <a:srgbClr val="000000"/>
                </a:solidFill>
                <a:latin typeface="Times New Roman"/>
                <a:ea typeface="DejaVu Sans"/>
              </a:rPr>
              <a:t>https://itsolutionstuff.com/</a:t>
            </a: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Laravel The PHP Framework For Web Artisan, Muhammad Azamuddin dan Hafid Mukhlasin, 2018</a:t>
            </a:r>
            <a:endParaRPr lang="id-ID" sz="32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Konsep MVC Laravel</a:t>
            </a:r>
            <a:endParaRPr lang="id-ID" sz="4400" b="0" strike="noStrike" spc="-1">
              <a:latin typeface="Arial"/>
            </a:endParaRPr>
          </a:p>
        </p:txBody>
      </p:sp>
      <p:pic>
        <p:nvPicPr>
          <p:cNvPr id="197" name="Picture 1"/>
          <p:cNvPicPr/>
          <p:nvPr/>
        </p:nvPicPr>
        <p:blipFill>
          <a:blip r:embed="rId3"/>
          <a:stretch/>
        </p:blipFill>
        <p:spPr>
          <a:xfrm>
            <a:off x="2535480" y="1794600"/>
            <a:ext cx="6927120" cy="489456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Pengarang Views</a:t>
            </a:r>
            <a:endParaRPr lang="id-ID" sz="4400" b="0" strike="noStrike" spc="-1">
              <a:latin typeface="Arial"/>
            </a:endParaRPr>
          </a:p>
        </p:txBody>
      </p:sp>
      <p:pic>
        <p:nvPicPr>
          <p:cNvPr id="340" name="Picture 3"/>
          <p:cNvPicPr/>
          <p:nvPr/>
        </p:nvPicPr>
        <p:blipFill>
          <a:blip r:embed="rId3"/>
          <a:stretch/>
        </p:blipFill>
        <p:spPr>
          <a:xfrm>
            <a:off x="3824280" y="1747800"/>
            <a:ext cx="4349160" cy="4992480"/>
          </a:xfrm>
          <a:prstGeom prst="rect">
            <a:avLst/>
          </a:prstGeom>
          <a:ln w="6480">
            <a:solidFill>
              <a:schemeClr val="tx1"/>
            </a:solidFill>
            <a:round/>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Pengarang-Index (1)</a:t>
            </a:r>
            <a:endParaRPr lang="id-ID" sz="4400" b="0" strike="noStrike" spc="-1">
              <a:latin typeface="Arial"/>
            </a:endParaRPr>
          </a:p>
        </p:txBody>
      </p:sp>
      <p:pic>
        <p:nvPicPr>
          <p:cNvPr id="342" name="Picture 3"/>
          <p:cNvPicPr/>
          <p:nvPr/>
        </p:nvPicPr>
        <p:blipFill>
          <a:blip r:embed="rId3"/>
          <a:stretch/>
        </p:blipFill>
        <p:spPr>
          <a:xfrm>
            <a:off x="1095120" y="1460520"/>
            <a:ext cx="9807840" cy="610560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Pengarang-Index (2)</a:t>
            </a:r>
            <a:endParaRPr lang="id-ID" sz="4400" b="0" strike="noStrike" spc="-1">
              <a:latin typeface="Arial"/>
            </a:endParaRPr>
          </a:p>
        </p:txBody>
      </p:sp>
      <p:pic>
        <p:nvPicPr>
          <p:cNvPr id="344" name="Picture 1"/>
          <p:cNvPicPr/>
          <p:nvPr/>
        </p:nvPicPr>
        <p:blipFill>
          <a:blip r:embed="rId3"/>
          <a:stretch/>
        </p:blipFill>
        <p:spPr>
          <a:xfrm>
            <a:off x="527040" y="1507680"/>
            <a:ext cx="10943640" cy="605160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50000"/>
              </a:lnSpc>
            </a:pPr>
            <a:r>
              <a:rPr lang="id-ID" sz="4400" b="1" strike="noStrike" spc="-1">
                <a:solidFill>
                  <a:srgbClr val="FFFFFF"/>
                </a:solidFill>
                <a:latin typeface="Arial"/>
                <a:ea typeface="DejaVu Sans"/>
              </a:rPr>
              <a:t>Pengarang-Show</a:t>
            </a:r>
            <a:endParaRPr lang="id-ID" sz="4400" b="0" strike="noStrike" spc="-1">
              <a:latin typeface="Arial"/>
            </a:endParaRPr>
          </a:p>
        </p:txBody>
      </p:sp>
      <p:sp>
        <p:nvSpPr>
          <p:cNvPr id="346" name="CustomShape 2"/>
          <p:cNvSpPr/>
          <p:nvPr/>
        </p:nvSpPr>
        <p:spPr>
          <a:xfrm>
            <a:off x="1361880" y="1558080"/>
            <a:ext cx="9274320" cy="59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400" b="0" strike="noStrike" spc="-1">
                <a:solidFill>
                  <a:srgbClr val="4B69C6"/>
                </a:solidFill>
                <a:latin typeface="Consolas"/>
                <a:ea typeface="DejaVu Sans"/>
              </a:rPr>
              <a:t>@extends</a:t>
            </a:r>
            <a:r>
              <a:rPr lang="id-ID" sz="2400" b="0" strike="noStrike" spc="-1">
                <a:solidFill>
                  <a:srgbClr val="333333"/>
                </a:solidFill>
                <a:latin typeface="Consolas"/>
                <a:ea typeface="DejaVu Sans"/>
              </a:rPr>
              <a:t>(</a:t>
            </a:r>
            <a:r>
              <a:rPr lang="id-ID" sz="2400" b="0" strike="noStrike" spc="-1">
                <a:solidFill>
                  <a:srgbClr val="777777"/>
                </a:solidFill>
                <a:latin typeface="Consolas"/>
                <a:ea typeface="DejaVu Sans"/>
              </a:rPr>
              <a:t>'</a:t>
            </a:r>
            <a:r>
              <a:rPr lang="id-ID" sz="2400" b="0" strike="noStrike" spc="-1">
                <a:solidFill>
                  <a:srgbClr val="448C27"/>
                </a:solidFill>
                <a:latin typeface="Consolas"/>
                <a:ea typeface="DejaVu Sans"/>
              </a:rPr>
              <a:t>layouts.index</a:t>
            </a:r>
            <a:r>
              <a:rPr lang="id-ID" sz="2400" b="0" strike="noStrike" spc="-1">
                <a:solidFill>
                  <a:srgbClr val="777777"/>
                </a:solidFill>
                <a:latin typeface="Consolas"/>
                <a:ea typeface="DejaVu Sans"/>
              </a:rPr>
              <a:t>'</a:t>
            </a:r>
            <a:r>
              <a:rPr lang="id-ID" sz="2400" b="0" strike="noStrike" spc="-1">
                <a:solidFill>
                  <a:srgbClr val="333333"/>
                </a:solidFill>
                <a:latin typeface="Consolas"/>
                <a:ea typeface="DejaVu Sans"/>
              </a:rPr>
              <a:t>)</a:t>
            </a:r>
            <a:endParaRPr lang="id-ID" sz="2400" b="0" strike="noStrike" spc="-1">
              <a:latin typeface="Arial"/>
            </a:endParaRPr>
          </a:p>
          <a:p>
            <a:pPr>
              <a:lnSpc>
                <a:spcPct val="100000"/>
              </a:lnSpc>
            </a:pPr>
            <a:r>
              <a:rPr lang="id-ID" sz="2400" b="0" strike="noStrike" spc="-1">
                <a:solidFill>
                  <a:srgbClr val="4B69C6"/>
                </a:solidFill>
                <a:latin typeface="Consolas"/>
                <a:ea typeface="DejaVu Sans"/>
              </a:rPr>
              <a:t>@section</a:t>
            </a:r>
            <a:r>
              <a:rPr lang="id-ID" sz="2400" b="0" strike="noStrike" spc="-1">
                <a:solidFill>
                  <a:srgbClr val="333333"/>
                </a:solidFill>
                <a:latin typeface="Consolas"/>
                <a:ea typeface="DejaVu Sans"/>
              </a:rPr>
              <a:t>(</a:t>
            </a:r>
            <a:r>
              <a:rPr lang="id-ID" sz="2400" b="0" strike="noStrike" spc="-1">
                <a:solidFill>
                  <a:srgbClr val="777777"/>
                </a:solidFill>
                <a:latin typeface="Consolas"/>
                <a:ea typeface="DejaVu Sans"/>
              </a:rPr>
              <a:t>'</a:t>
            </a:r>
            <a:r>
              <a:rPr lang="id-ID" sz="2400" b="0" strike="noStrike" spc="-1">
                <a:solidFill>
                  <a:srgbClr val="448C27"/>
                </a:solidFill>
                <a:latin typeface="Consolas"/>
                <a:ea typeface="DejaVu Sans"/>
              </a:rPr>
              <a:t>content</a:t>
            </a:r>
            <a:r>
              <a:rPr lang="id-ID" sz="2400" b="0" strike="noStrike" spc="-1">
                <a:solidFill>
                  <a:srgbClr val="777777"/>
                </a:solidFill>
                <a:latin typeface="Consolas"/>
                <a:ea typeface="DejaVu Sans"/>
              </a:rPr>
              <a:t>'</a:t>
            </a:r>
            <a:r>
              <a:rPr lang="id-ID" sz="2400" b="0" strike="noStrike" spc="-1">
                <a:solidFill>
                  <a:srgbClr val="333333"/>
                </a:solidFill>
                <a:latin typeface="Consolas"/>
                <a:ea typeface="DejaVu Sans"/>
              </a:rPr>
              <a:t>)</a:t>
            </a:r>
            <a:endParaRPr lang="id-ID" sz="2400" b="0" strike="noStrike" spc="-1">
              <a:latin typeface="Arial"/>
            </a:endParaRPr>
          </a:p>
          <a:p>
            <a:pPr>
              <a:lnSpc>
                <a:spcPct val="100000"/>
              </a:lnSpc>
            </a:pPr>
            <a:r>
              <a:rPr lang="id-ID" sz="2400" b="0" strike="noStrike" spc="-1">
                <a:solidFill>
                  <a:srgbClr val="91B3E0"/>
                </a:solidFill>
                <a:latin typeface="Consolas"/>
                <a:ea typeface="DejaVu Sans"/>
              </a:rPr>
              <a:t>&lt;</a:t>
            </a:r>
            <a:r>
              <a:rPr lang="id-ID" sz="2400" b="0" strike="noStrike" spc="-1">
                <a:solidFill>
                  <a:srgbClr val="4B69C6"/>
                </a:solidFill>
                <a:latin typeface="Consolas"/>
                <a:ea typeface="DejaVu Sans"/>
              </a:rPr>
              <a:t>div</a:t>
            </a:r>
            <a:r>
              <a:rPr lang="id-ID" sz="2400" b="0" strike="noStrike" spc="-1">
                <a:solidFill>
                  <a:srgbClr val="91B3E0"/>
                </a:solidFill>
                <a:latin typeface="Consolas"/>
                <a:ea typeface="DejaVu Sans"/>
              </a:rPr>
              <a:t> </a:t>
            </a:r>
            <a:r>
              <a:rPr lang="id-ID" sz="2400" b="0" i="1" strike="noStrike" spc="-1">
                <a:solidFill>
                  <a:srgbClr val="8190A0"/>
                </a:solidFill>
                <a:latin typeface="Consolas"/>
                <a:ea typeface="DejaVu Sans"/>
              </a:rPr>
              <a:t>class</a:t>
            </a:r>
            <a:r>
              <a:rPr lang="id-ID" sz="2400" b="0" strike="noStrike" spc="-1">
                <a:solidFill>
                  <a:srgbClr val="777777"/>
                </a:solidFill>
                <a:latin typeface="Consolas"/>
                <a:ea typeface="DejaVu Sans"/>
              </a:rPr>
              <a:t>="</a:t>
            </a:r>
            <a:r>
              <a:rPr lang="id-ID" sz="2400" b="0" strike="noStrike" spc="-1">
                <a:solidFill>
                  <a:srgbClr val="448C27"/>
                </a:solidFill>
                <a:latin typeface="Consolas"/>
                <a:ea typeface="DejaVu Sans"/>
              </a:rPr>
              <a:t>jumbotron</a:t>
            </a:r>
            <a:r>
              <a:rPr lang="id-ID" sz="2400" b="0" strike="noStrike" spc="-1">
                <a:solidFill>
                  <a:srgbClr val="777777"/>
                </a:solidFill>
                <a:latin typeface="Consolas"/>
                <a:ea typeface="DejaVu Sans"/>
              </a:rPr>
              <a:t>"</a:t>
            </a:r>
            <a:r>
              <a:rPr lang="id-ID" sz="2400" b="0" strike="noStrike" spc="-1">
                <a:solidFill>
                  <a:srgbClr val="91B3E0"/>
                </a:solidFill>
                <a:latin typeface="Consolas"/>
                <a:ea typeface="DejaVu Sans"/>
              </a:rPr>
              <a:t>&gt;</a:t>
            </a:r>
            <a:endParaRPr lang="id-ID" sz="2400" b="0" strike="noStrike" spc="-1">
              <a:latin typeface="Arial"/>
            </a:endParaRPr>
          </a:p>
          <a:p>
            <a:pPr>
              <a:lnSpc>
                <a:spcPct val="100000"/>
              </a:lnSpc>
            </a:pPr>
            <a:r>
              <a:rPr lang="id-ID" sz="2400" b="0" strike="noStrike" spc="-1">
                <a:solidFill>
                  <a:srgbClr val="333333"/>
                </a:solidFill>
                <a:latin typeface="Consolas"/>
                <a:ea typeface="DejaVu Sans"/>
              </a:rPr>
              <a:t>    </a:t>
            </a:r>
            <a:r>
              <a:rPr lang="id-ID" sz="2400" b="0" strike="noStrike" spc="-1">
                <a:solidFill>
                  <a:srgbClr val="91B3E0"/>
                </a:solidFill>
                <a:latin typeface="Consolas"/>
                <a:ea typeface="DejaVu Sans"/>
              </a:rPr>
              <a:t>&lt;</a:t>
            </a:r>
            <a:r>
              <a:rPr lang="id-ID" sz="2400" b="0" strike="noStrike" spc="-1">
                <a:solidFill>
                  <a:srgbClr val="4B69C6"/>
                </a:solidFill>
                <a:latin typeface="Consolas"/>
                <a:ea typeface="DejaVu Sans"/>
              </a:rPr>
              <a:t>h3</a:t>
            </a:r>
            <a:r>
              <a:rPr lang="id-ID" sz="2400" b="0" strike="noStrike" spc="-1">
                <a:solidFill>
                  <a:srgbClr val="91B3E0"/>
                </a:solidFill>
                <a:latin typeface="Consolas"/>
                <a:ea typeface="DejaVu Sans"/>
              </a:rPr>
              <a:t>&gt;</a:t>
            </a:r>
            <a:r>
              <a:rPr lang="id-ID" sz="2400" b="0" strike="noStrike" spc="-1">
                <a:solidFill>
                  <a:srgbClr val="333333"/>
                </a:solidFill>
                <a:latin typeface="Consolas"/>
                <a:ea typeface="DejaVu Sans"/>
              </a:rPr>
              <a:t>Detail Data Pengarang Buku</a:t>
            </a:r>
            <a:r>
              <a:rPr lang="id-ID" sz="2400" b="0" strike="noStrike" spc="-1">
                <a:solidFill>
                  <a:srgbClr val="91B3E0"/>
                </a:solidFill>
                <a:latin typeface="Consolas"/>
                <a:ea typeface="DejaVu Sans"/>
              </a:rPr>
              <a:t>&lt;/</a:t>
            </a:r>
            <a:r>
              <a:rPr lang="id-ID" sz="2400" b="0" strike="noStrike" spc="-1">
                <a:solidFill>
                  <a:srgbClr val="4B69C6"/>
                </a:solidFill>
                <a:latin typeface="Consolas"/>
                <a:ea typeface="DejaVu Sans"/>
              </a:rPr>
              <a:t>h3</a:t>
            </a:r>
            <a:r>
              <a:rPr lang="id-ID" sz="2400" b="0" strike="noStrike" spc="-1">
                <a:solidFill>
                  <a:srgbClr val="91B3E0"/>
                </a:solidFill>
                <a:latin typeface="Consolas"/>
                <a:ea typeface="DejaVu Sans"/>
              </a:rPr>
              <a:t>&gt;</a:t>
            </a:r>
            <a:endParaRPr lang="id-ID" sz="2400" b="0" strike="noStrike" spc="-1">
              <a:latin typeface="Arial"/>
            </a:endParaRPr>
          </a:p>
          <a:p>
            <a:pPr>
              <a:lnSpc>
                <a:spcPct val="100000"/>
              </a:lnSpc>
            </a:pPr>
            <a:r>
              <a:rPr lang="id-ID" sz="2400" b="0" strike="noStrike" spc="-1">
                <a:solidFill>
                  <a:srgbClr val="333333"/>
                </a:solidFill>
                <a:latin typeface="Consolas"/>
                <a:ea typeface="DejaVu Sans"/>
              </a:rPr>
              <a:t>    </a:t>
            </a:r>
            <a:r>
              <a:rPr lang="id-ID" sz="2400" b="0" strike="noStrike" spc="-1">
                <a:solidFill>
                  <a:srgbClr val="4B69C6"/>
                </a:solidFill>
                <a:latin typeface="Consolas"/>
                <a:ea typeface="DejaVu Sans"/>
              </a:rPr>
              <a:t>@foreach</a:t>
            </a:r>
            <a:r>
              <a:rPr lang="id-ID" sz="2400" b="0" strike="noStrike" spc="-1">
                <a:solidFill>
                  <a:srgbClr val="333333"/>
                </a:solidFill>
                <a:latin typeface="Consolas"/>
                <a:ea typeface="DejaVu Sans"/>
              </a:rPr>
              <a:t>(</a:t>
            </a:r>
            <a:r>
              <a:rPr lang="id-ID" sz="2400" b="0" strike="noStrike" spc="-1">
                <a:solidFill>
                  <a:srgbClr val="777777"/>
                </a:solidFill>
                <a:latin typeface="Consolas"/>
                <a:ea typeface="DejaVu Sans"/>
              </a:rPr>
              <a:t>$</a:t>
            </a:r>
            <a:r>
              <a:rPr lang="id-ID" sz="2400" b="0" strike="noStrike" spc="-1">
                <a:solidFill>
                  <a:srgbClr val="7A3E9D"/>
                </a:solidFill>
                <a:latin typeface="Consolas"/>
                <a:ea typeface="DejaVu Sans"/>
              </a:rPr>
              <a:t>ar_pengarang</a:t>
            </a:r>
            <a:r>
              <a:rPr lang="id-ID" sz="2400" b="0" strike="noStrike" spc="-1">
                <a:solidFill>
                  <a:srgbClr val="333333"/>
                </a:solidFill>
                <a:latin typeface="Consolas"/>
                <a:ea typeface="DejaVu Sans"/>
              </a:rPr>
              <a:t> </a:t>
            </a:r>
            <a:r>
              <a:rPr lang="id-ID" sz="2400" b="0" strike="noStrike" spc="-1">
                <a:solidFill>
                  <a:srgbClr val="777777"/>
                </a:solidFill>
                <a:latin typeface="Consolas"/>
                <a:ea typeface="DejaVu Sans"/>
              </a:rPr>
              <a:t>as</a:t>
            </a:r>
            <a:r>
              <a:rPr lang="id-ID" sz="2400" b="0" strike="noStrike" spc="-1">
                <a:solidFill>
                  <a:srgbClr val="333333"/>
                </a:solidFill>
                <a:latin typeface="Consolas"/>
                <a:ea typeface="DejaVu Sans"/>
              </a:rPr>
              <a:t> </a:t>
            </a:r>
            <a:r>
              <a:rPr lang="id-ID" sz="2400" b="0" strike="noStrike" spc="-1">
                <a:solidFill>
                  <a:srgbClr val="777777"/>
                </a:solidFill>
                <a:latin typeface="Consolas"/>
                <a:ea typeface="DejaVu Sans"/>
              </a:rPr>
              <a:t>$</a:t>
            </a:r>
            <a:r>
              <a:rPr lang="id-ID" sz="2400" b="0" strike="noStrike" spc="-1">
                <a:solidFill>
                  <a:srgbClr val="7A3E9D"/>
                </a:solidFill>
                <a:latin typeface="Consolas"/>
                <a:ea typeface="DejaVu Sans"/>
              </a:rPr>
              <a:t>rs</a:t>
            </a:r>
            <a:r>
              <a:rPr lang="id-ID" sz="2400" b="0" strike="noStrike" spc="-1">
                <a:solidFill>
                  <a:srgbClr val="333333"/>
                </a:solidFill>
                <a:latin typeface="Consolas"/>
                <a:ea typeface="DejaVu Sans"/>
              </a:rPr>
              <a:t>)</a:t>
            </a:r>
            <a:endParaRPr lang="id-ID" sz="2400" b="0" strike="noStrike" spc="-1">
              <a:latin typeface="Arial"/>
            </a:endParaRPr>
          </a:p>
          <a:p>
            <a:pPr>
              <a:lnSpc>
                <a:spcPct val="100000"/>
              </a:lnSpc>
            </a:pPr>
            <a:r>
              <a:rPr lang="id-ID" sz="2400" b="0" strike="noStrike" spc="-1">
                <a:solidFill>
                  <a:srgbClr val="333333"/>
                </a:solidFill>
                <a:latin typeface="Consolas"/>
                <a:ea typeface="DejaVu Sans"/>
              </a:rPr>
              <a:t>        Nama Pengarang : </a:t>
            </a:r>
            <a:r>
              <a:rPr lang="id-ID" sz="2400" b="1" strike="noStrike" spc="-1">
                <a:solidFill>
                  <a:srgbClr val="AA3731"/>
                </a:solidFill>
                <a:latin typeface="Consolas"/>
                <a:ea typeface="DejaVu Sans"/>
              </a:rPr>
              <a:t>{{</a:t>
            </a:r>
            <a:r>
              <a:rPr lang="id-ID" sz="2400" b="0" strike="noStrike" spc="-1">
                <a:solidFill>
                  <a:srgbClr val="333333"/>
                </a:solidFill>
                <a:latin typeface="Consolas"/>
                <a:ea typeface="DejaVu Sans"/>
              </a:rPr>
              <a:t> </a:t>
            </a:r>
            <a:r>
              <a:rPr lang="id-ID" sz="2400" b="0" strike="noStrike" spc="-1">
                <a:solidFill>
                  <a:srgbClr val="777777"/>
                </a:solidFill>
                <a:latin typeface="Consolas"/>
                <a:ea typeface="DejaVu Sans"/>
              </a:rPr>
              <a:t>$</a:t>
            </a:r>
            <a:r>
              <a:rPr lang="id-ID" sz="2400" b="0" strike="noStrike" spc="-1">
                <a:solidFill>
                  <a:srgbClr val="7A3E9D"/>
                </a:solidFill>
                <a:latin typeface="Consolas"/>
                <a:ea typeface="DejaVu Sans"/>
              </a:rPr>
              <a:t>rs</a:t>
            </a:r>
            <a:r>
              <a:rPr lang="id-ID" sz="2400" b="0" strike="noStrike" spc="-1">
                <a:solidFill>
                  <a:srgbClr val="777777"/>
                </a:solidFill>
                <a:latin typeface="Consolas"/>
                <a:ea typeface="DejaVu Sans"/>
              </a:rPr>
              <a:t>-&gt;</a:t>
            </a:r>
            <a:r>
              <a:rPr lang="id-ID" sz="2400" b="0" strike="noStrike" spc="-1">
                <a:solidFill>
                  <a:srgbClr val="7A3E9D"/>
                </a:solidFill>
                <a:latin typeface="Consolas"/>
                <a:ea typeface="DejaVu Sans"/>
              </a:rPr>
              <a:t>nama</a:t>
            </a:r>
            <a:r>
              <a:rPr lang="id-ID" sz="2400" b="0" strike="noStrike" spc="-1">
                <a:solidFill>
                  <a:srgbClr val="333333"/>
                </a:solidFill>
                <a:latin typeface="Consolas"/>
                <a:ea typeface="DejaVu Sans"/>
              </a:rPr>
              <a:t> </a:t>
            </a:r>
            <a:r>
              <a:rPr lang="id-ID" sz="2400" b="1" strike="noStrike" spc="-1">
                <a:solidFill>
                  <a:srgbClr val="AA3731"/>
                </a:solidFill>
                <a:latin typeface="Consolas"/>
                <a:ea typeface="DejaVu Sans"/>
              </a:rPr>
              <a:t>}}</a:t>
            </a:r>
            <a:endParaRPr lang="id-ID" sz="2400" b="0" strike="noStrike" spc="-1">
              <a:latin typeface="Arial"/>
            </a:endParaRPr>
          </a:p>
          <a:p>
            <a:pPr>
              <a:lnSpc>
                <a:spcPct val="100000"/>
              </a:lnSpc>
            </a:pPr>
            <a:r>
              <a:rPr lang="id-ID" sz="2400" b="0" strike="noStrike" spc="-1">
                <a:solidFill>
                  <a:srgbClr val="333333"/>
                </a:solidFill>
                <a:latin typeface="Consolas"/>
                <a:ea typeface="DejaVu Sans"/>
              </a:rPr>
              <a:t>        </a:t>
            </a:r>
            <a:r>
              <a:rPr lang="id-ID" sz="2400" b="0" strike="noStrike" spc="-1">
                <a:solidFill>
                  <a:srgbClr val="91B3E0"/>
                </a:solidFill>
                <a:latin typeface="Consolas"/>
                <a:ea typeface="DejaVu Sans"/>
              </a:rPr>
              <a:t>&lt;</a:t>
            </a:r>
            <a:r>
              <a:rPr lang="id-ID" sz="2400" b="0" strike="noStrike" spc="-1">
                <a:solidFill>
                  <a:srgbClr val="4B69C6"/>
                </a:solidFill>
                <a:latin typeface="Consolas"/>
                <a:ea typeface="DejaVu Sans"/>
              </a:rPr>
              <a:t>br</a:t>
            </a:r>
            <a:r>
              <a:rPr lang="id-ID" sz="2400" b="0" strike="noStrike" spc="-1">
                <a:solidFill>
                  <a:srgbClr val="91B3E0"/>
                </a:solidFill>
                <a:latin typeface="Consolas"/>
                <a:ea typeface="DejaVu Sans"/>
              </a:rPr>
              <a:t>/&gt;</a:t>
            </a:r>
            <a:r>
              <a:rPr lang="id-ID" sz="2400" b="0" strike="noStrike" spc="-1">
                <a:solidFill>
                  <a:srgbClr val="333333"/>
                </a:solidFill>
                <a:latin typeface="Consolas"/>
                <a:ea typeface="DejaVu Sans"/>
              </a:rPr>
              <a:t>Email : </a:t>
            </a:r>
            <a:r>
              <a:rPr lang="id-ID" sz="2400" b="1" strike="noStrike" spc="-1">
                <a:solidFill>
                  <a:srgbClr val="AA3731"/>
                </a:solidFill>
                <a:latin typeface="Consolas"/>
                <a:ea typeface="DejaVu Sans"/>
              </a:rPr>
              <a:t>{{</a:t>
            </a:r>
            <a:r>
              <a:rPr lang="id-ID" sz="2400" b="0" strike="noStrike" spc="-1">
                <a:solidFill>
                  <a:srgbClr val="333333"/>
                </a:solidFill>
                <a:latin typeface="Consolas"/>
                <a:ea typeface="DejaVu Sans"/>
              </a:rPr>
              <a:t> </a:t>
            </a:r>
            <a:r>
              <a:rPr lang="id-ID" sz="2400" b="0" strike="noStrike" spc="-1">
                <a:solidFill>
                  <a:srgbClr val="777777"/>
                </a:solidFill>
                <a:latin typeface="Consolas"/>
                <a:ea typeface="DejaVu Sans"/>
              </a:rPr>
              <a:t>$</a:t>
            </a:r>
            <a:r>
              <a:rPr lang="id-ID" sz="2400" b="0" strike="noStrike" spc="-1">
                <a:solidFill>
                  <a:srgbClr val="7A3E9D"/>
                </a:solidFill>
                <a:latin typeface="Consolas"/>
                <a:ea typeface="DejaVu Sans"/>
              </a:rPr>
              <a:t>rs</a:t>
            </a:r>
            <a:r>
              <a:rPr lang="id-ID" sz="2400" b="0" strike="noStrike" spc="-1">
                <a:solidFill>
                  <a:srgbClr val="777777"/>
                </a:solidFill>
                <a:latin typeface="Consolas"/>
                <a:ea typeface="DejaVu Sans"/>
              </a:rPr>
              <a:t>-&gt;</a:t>
            </a:r>
            <a:r>
              <a:rPr lang="id-ID" sz="2400" b="0" strike="noStrike" spc="-1">
                <a:solidFill>
                  <a:srgbClr val="7A3E9D"/>
                </a:solidFill>
                <a:latin typeface="Consolas"/>
                <a:ea typeface="DejaVu Sans"/>
              </a:rPr>
              <a:t>email</a:t>
            </a:r>
            <a:r>
              <a:rPr lang="id-ID" sz="2400" b="0" strike="noStrike" spc="-1">
                <a:solidFill>
                  <a:srgbClr val="333333"/>
                </a:solidFill>
                <a:latin typeface="Consolas"/>
                <a:ea typeface="DejaVu Sans"/>
              </a:rPr>
              <a:t> </a:t>
            </a:r>
            <a:r>
              <a:rPr lang="id-ID" sz="2400" b="1" strike="noStrike" spc="-1">
                <a:solidFill>
                  <a:srgbClr val="AA3731"/>
                </a:solidFill>
                <a:latin typeface="Consolas"/>
                <a:ea typeface="DejaVu Sans"/>
              </a:rPr>
              <a:t>}}</a:t>
            </a:r>
            <a:endParaRPr lang="id-ID" sz="2400" b="0" strike="noStrike" spc="-1">
              <a:latin typeface="Arial"/>
            </a:endParaRPr>
          </a:p>
          <a:p>
            <a:pPr>
              <a:lnSpc>
                <a:spcPct val="100000"/>
              </a:lnSpc>
            </a:pPr>
            <a:r>
              <a:rPr lang="id-ID" sz="2400" b="0" strike="noStrike" spc="-1">
                <a:solidFill>
                  <a:srgbClr val="333333"/>
                </a:solidFill>
                <a:latin typeface="Consolas"/>
                <a:ea typeface="DejaVu Sans"/>
              </a:rPr>
              <a:t>        </a:t>
            </a:r>
            <a:r>
              <a:rPr lang="id-ID" sz="2400" b="0" strike="noStrike" spc="-1">
                <a:solidFill>
                  <a:srgbClr val="91B3E0"/>
                </a:solidFill>
                <a:latin typeface="Consolas"/>
                <a:ea typeface="DejaVu Sans"/>
              </a:rPr>
              <a:t>&lt;</a:t>
            </a:r>
            <a:r>
              <a:rPr lang="id-ID" sz="2400" b="0" strike="noStrike" spc="-1">
                <a:solidFill>
                  <a:srgbClr val="4B69C6"/>
                </a:solidFill>
                <a:latin typeface="Consolas"/>
                <a:ea typeface="DejaVu Sans"/>
              </a:rPr>
              <a:t>br</a:t>
            </a:r>
            <a:r>
              <a:rPr lang="id-ID" sz="2400" b="0" strike="noStrike" spc="-1">
                <a:solidFill>
                  <a:srgbClr val="91B3E0"/>
                </a:solidFill>
                <a:latin typeface="Consolas"/>
                <a:ea typeface="DejaVu Sans"/>
              </a:rPr>
              <a:t>/&gt;</a:t>
            </a:r>
            <a:r>
              <a:rPr lang="id-ID" sz="2400" b="0" strike="noStrike" spc="-1">
                <a:solidFill>
                  <a:srgbClr val="333333"/>
                </a:solidFill>
                <a:latin typeface="Consolas"/>
                <a:ea typeface="DejaVu Sans"/>
              </a:rPr>
              <a:t>HP : </a:t>
            </a:r>
            <a:r>
              <a:rPr lang="id-ID" sz="2400" b="1" strike="noStrike" spc="-1">
                <a:solidFill>
                  <a:srgbClr val="AA3731"/>
                </a:solidFill>
                <a:latin typeface="Consolas"/>
                <a:ea typeface="DejaVu Sans"/>
              </a:rPr>
              <a:t>{{</a:t>
            </a:r>
            <a:r>
              <a:rPr lang="id-ID" sz="2400" b="0" strike="noStrike" spc="-1">
                <a:solidFill>
                  <a:srgbClr val="333333"/>
                </a:solidFill>
                <a:latin typeface="Consolas"/>
                <a:ea typeface="DejaVu Sans"/>
              </a:rPr>
              <a:t> </a:t>
            </a:r>
            <a:r>
              <a:rPr lang="id-ID" sz="2400" b="0" strike="noStrike" spc="-1">
                <a:solidFill>
                  <a:srgbClr val="777777"/>
                </a:solidFill>
                <a:latin typeface="Consolas"/>
                <a:ea typeface="DejaVu Sans"/>
              </a:rPr>
              <a:t>$</a:t>
            </a:r>
            <a:r>
              <a:rPr lang="id-ID" sz="2400" b="0" strike="noStrike" spc="-1">
                <a:solidFill>
                  <a:srgbClr val="7A3E9D"/>
                </a:solidFill>
                <a:latin typeface="Consolas"/>
                <a:ea typeface="DejaVu Sans"/>
              </a:rPr>
              <a:t>rs</a:t>
            </a:r>
            <a:r>
              <a:rPr lang="id-ID" sz="2400" b="0" strike="noStrike" spc="-1">
                <a:solidFill>
                  <a:srgbClr val="777777"/>
                </a:solidFill>
                <a:latin typeface="Consolas"/>
                <a:ea typeface="DejaVu Sans"/>
              </a:rPr>
              <a:t>-&gt;</a:t>
            </a:r>
            <a:r>
              <a:rPr lang="id-ID" sz="2400" b="0" strike="noStrike" spc="-1">
                <a:solidFill>
                  <a:srgbClr val="7A3E9D"/>
                </a:solidFill>
                <a:latin typeface="Consolas"/>
                <a:ea typeface="DejaVu Sans"/>
              </a:rPr>
              <a:t>hp</a:t>
            </a:r>
            <a:r>
              <a:rPr lang="id-ID" sz="2400" b="0" strike="noStrike" spc="-1">
                <a:solidFill>
                  <a:srgbClr val="333333"/>
                </a:solidFill>
                <a:latin typeface="Consolas"/>
                <a:ea typeface="DejaVu Sans"/>
              </a:rPr>
              <a:t> </a:t>
            </a:r>
            <a:r>
              <a:rPr lang="id-ID" sz="2400" b="1" strike="noStrike" spc="-1">
                <a:solidFill>
                  <a:srgbClr val="AA3731"/>
                </a:solidFill>
                <a:latin typeface="Consolas"/>
                <a:ea typeface="DejaVu Sans"/>
              </a:rPr>
              <a:t>}}</a:t>
            </a:r>
            <a:endParaRPr lang="id-ID" sz="2400" b="0" strike="noStrike" spc="-1">
              <a:latin typeface="Arial"/>
            </a:endParaRPr>
          </a:p>
          <a:p>
            <a:pPr>
              <a:lnSpc>
                <a:spcPct val="100000"/>
              </a:lnSpc>
            </a:pPr>
            <a:r>
              <a:rPr lang="id-ID" sz="2400" b="0" strike="noStrike" spc="-1">
                <a:solidFill>
                  <a:srgbClr val="333333"/>
                </a:solidFill>
                <a:latin typeface="Consolas"/>
                <a:ea typeface="DejaVu Sans"/>
              </a:rPr>
              <a:t>        </a:t>
            </a:r>
            <a:r>
              <a:rPr lang="id-ID" sz="2400" b="0" strike="noStrike" spc="-1">
                <a:solidFill>
                  <a:srgbClr val="91B3E0"/>
                </a:solidFill>
                <a:latin typeface="Consolas"/>
                <a:ea typeface="DejaVu Sans"/>
              </a:rPr>
              <a:t>&lt;</a:t>
            </a:r>
            <a:r>
              <a:rPr lang="id-ID" sz="2400" b="0" strike="noStrike" spc="-1">
                <a:solidFill>
                  <a:srgbClr val="4B69C6"/>
                </a:solidFill>
                <a:latin typeface="Consolas"/>
                <a:ea typeface="DejaVu Sans"/>
              </a:rPr>
              <a:t>br</a:t>
            </a:r>
            <a:r>
              <a:rPr lang="id-ID" sz="2400" b="0" strike="noStrike" spc="-1">
                <a:solidFill>
                  <a:srgbClr val="91B3E0"/>
                </a:solidFill>
                <a:latin typeface="Consolas"/>
                <a:ea typeface="DejaVu Sans"/>
              </a:rPr>
              <a:t>/&gt;</a:t>
            </a:r>
            <a:r>
              <a:rPr lang="id-ID" sz="2400" b="0" strike="noStrike" spc="-1">
                <a:solidFill>
                  <a:srgbClr val="333333"/>
                </a:solidFill>
                <a:latin typeface="Consolas"/>
                <a:ea typeface="DejaVu Sans"/>
              </a:rPr>
              <a:t>Foto : </a:t>
            </a:r>
            <a:r>
              <a:rPr lang="id-ID" sz="2400" b="1" strike="noStrike" spc="-1">
                <a:solidFill>
                  <a:srgbClr val="AA3731"/>
                </a:solidFill>
                <a:latin typeface="Consolas"/>
                <a:ea typeface="DejaVu Sans"/>
              </a:rPr>
              <a:t>{{</a:t>
            </a:r>
            <a:r>
              <a:rPr lang="id-ID" sz="2400" b="0" strike="noStrike" spc="-1">
                <a:solidFill>
                  <a:srgbClr val="333333"/>
                </a:solidFill>
                <a:latin typeface="Consolas"/>
                <a:ea typeface="DejaVu Sans"/>
              </a:rPr>
              <a:t> </a:t>
            </a:r>
            <a:r>
              <a:rPr lang="id-ID" sz="2400" b="0" strike="noStrike" spc="-1">
                <a:solidFill>
                  <a:srgbClr val="777777"/>
                </a:solidFill>
                <a:latin typeface="Consolas"/>
                <a:ea typeface="DejaVu Sans"/>
              </a:rPr>
              <a:t>$</a:t>
            </a:r>
            <a:r>
              <a:rPr lang="id-ID" sz="2400" b="0" strike="noStrike" spc="-1">
                <a:solidFill>
                  <a:srgbClr val="7A3E9D"/>
                </a:solidFill>
                <a:latin typeface="Consolas"/>
                <a:ea typeface="DejaVu Sans"/>
              </a:rPr>
              <a:t>rs</a:t>
            </a:r>
            <a:r>
              <a:rPr lang="id-ID" sz="2400" b="0" strike="noStrike" spc="-1">
                <a:solidFill>
                  <a:srgbClr val="777777"/>
                </a:solidFill>
                <a:latin typeface="Consolas"/>
                <a:ea typeface="DejaVu Sans"/>
              </a:rPr>
              <a:t>-&gt;</a:t>
            </a:r>
            <a:r>
              <a:rPr lang="id-ID" sz="2400" b="0" strike="noStrike" spc="-1">
                <a:solidFill>
                  <a:srgbClr val="7A3E9D"/>
                </a:solidFill>
                <a:latin typeface="Consolas"/>
                <a:ea typeface="DejaVu Sans"/>
              </a:rPr>
              <a:t>foto</a:t>
            </a:r>
            <a:r>
              <a:rPr lang="id-ID" sz="2400" b="0" strike="noStrike" spc="-1">
                <a:solidFill>
                  <a:srgbClr val="333333"/>
                </a:solidFill>
                <a:latin typeface="Consolas"/>
                <a:ea typeface="DejaVu Sans"/>
              </a:rPr>
              <a:t> </a:t>
            </a:r>
            <a:r>
              <a:rPr lang="id-ID" sz="2400" b="1" strike="noStrike" spc="-1">
                <a:solidFill>
                  <a:srgbClr val="AA3731"/>
                </a:solidFill>
                <a:latin typeface="Consolas"/>
                <a:ea typeface="DejaVu Sans"/>
              </a:rPr>
              <a:t>}}</a:t>
            </a:r>
            <a:endParaRPr lang="id-ID" sz="2400" b="0" strike="noStrike" spc="-1">
              <a:latin typeface="Arial"/>
            </a:endParaRPr>
          </a:p>
          <a:p>
            <a:pPr>
              <a:lnSpc>
                <a:spcPct val="100000"/>
              </a:lnSpc>
            </a:pPr>
            <a:r>
              <a:rPr lang="id-ID" sz="2400" b="0" strike="noStrike" spc="-1">
                <a:solidFill>
                  <a:srgbClr val="333333"/>
                </a:solidFill>
                <a:latin typeface="Consolas"/>
                <a:ea typeface="DejaVu Sans"/>
              </a:rPr>
              <a:t>    </a:t>
            </a:r>
            <a:r>
              <a:rPr lang="id-ID" sz="2400" b="0" strike="noStrike" spc="-1">
                <a:solidFill>
                  <a:srgbClr val="4B69C6"/>
                </a:solidFill>
                <a:latin typeface="Consolas"/>
                <a:ea typeface="DejaVu Sans"/>
              </a:rPr>
              <a:t>@endforeach</a:t>
            </a:r>
            <a:endParaRPr lang="id-ID" sz="2400" b="0" strike="noStrike" spc="-1">
              <a:latin typeface="Arial"/>
            </a:endParaRPr>
          </a:p>
          <a:p>
            <a:pPr>
              <a:lnSpc>
                <a:spcPct val="100000"/>
              </a:lnSpc>
            </a:pPr>
            <a:r>
              <a:rPr lang="id-ID" sz="2400" b="0" strike="noStrike" spc="-1">
                <a:solidFill>
                  <a:srgbClr val="333333"/>
                </a:solidFill>
                <a:latin typeface="Consolas"/>
                <a:ea typeface="DejaVu Sans"/>
              </a:rPr>
              <a:t>    </a:t>
            </a:r>
            <a:r>
              <a:rPr lang="id-ID" sz="2400" b="0" strike="noStrike" spc="-1">
                <a:solidFill>
                  <a:srgbClr val="91B3E0"/>
                </a:solidFill>
                <a:latin typeface="Consolas"/>
                <a:ea typeface="DejaVu Sans"/>
              </a:rPr>
              <a:t>&lt;</a:t>
            </a:r>
            <a:r>
              <a:rPr lang="id-ID" sz="2400" b="0" strike="noStrike" spc="-1">
                <a:solidFill>
                  <a:srgbClr val="4B69C6"/>
                </a:solidFill>
                <a:latin typeface="Consolas"/>
                <a:ea typeface="DejaVu Sans"/>
              </a:rPr>
              <a:t>br</a:t>
            </a:r>
            <a:r>
              <a:rPr lang="id-ID" sz="2400" b="0" strike="noStrike" spc="-1">
                <a:solidFill>
                  <a:srgbClr val="91B3E0"/>
                </a:solidFill>
                <a:latin typeface="Consolas"/>
                <a:ea typeface="DejaVu Sans"/>
              </a:rPr>
              <a:t>/&gt;&lt;</a:t>
            </a:r>
            <a:r>
              <a:rPr lang="id-ID" sz="2400" b="0" strike="noStrike" spc="-1">
                <a:solidFill>
                  <a:srgbClr val="4B69C6"/>
                </a:solidFill>
                <a:latin typeface="Consolas"/>
                <a:ea typeface="DejaVu Sans"/>
              </a:rPr>
              <a:t>br</a:t>
            </a:r>
            <a:r>
              <a:rPr lang="id-ID" sz="2400" b="0" strike="noStrike" spc="-1">
                <a:solidFill>
                  <a:srgbClr val="91B3E0"/>
                </a:solidFill>
                <a:latin typeface="Consolas"/>
                <a:ea typeface="DejaVu Sans"/>
              </a:rPr>
              <a:t>/&gt;</a:t>
            </a:r>
            <a:endParaRPr lang="id-ID" sz="2400" b="0" strike="noStrike" spc="-1">
              <a:latin typeface="Arial"/>
            </a:endParaRPr>
          </a:p>
          <a:p>
            <a:pPr>
              <a:lnSpc>
                <a:spcPct val="100000"/>
              </a:lnSpc>
            </a:pPr>
            <a:r>
              <a:rPr lang="id-ID" sz="2400" b="0" strike="noStrike" spc="-1">
                <a:solidFill>
                  <a:srgbClr val="333333"/>
                </a:solidFill>
                <a:latin typeface="Consolas"/>
                <a:ea typeface="DejaVu Sans"/>
              </a:rPr>
              <a:t>    </a:t>
            </a:r>
            <a:r>
              <a:rPr lang="id-ID" sz="2400" b="0" strike="noStrike" spc="-1">
                <a:solidFill>
                  <a:srgbClr val="91B3E0"/>
                </a:solidFill>
                <a:latin typeface="Consolas"/>
                <a:ea typeface="DejaVu Sans"/>
              </a:rPr>
              <a:t>&lt;</a:t>
            </a:r>
            <a:r>
              <a:rPr lang="id-ID" sz="2400" b="0" strike="noStrike" spc="-1">
                <a:solidFill>
                  <a:srgbClr val="4B69C6"/>
                </a:solidFill>
                <a:latin typeface="Consolas"/>
                <a:ea typeface="DejaVu Sans"/>
              </a:rPr>
              <a:t>a</a:t>
            </a:r>
            <a:r>
              <a:rPr lang="id-ID" sz="2400" b="0" strike="noStrike" spc="-1">
                <a:solidFill>
                  <a:srgbClr val="91B3E0"/>
                </a:solidFill>
                <a:latin typeface="Consolas"/>
                <a:ea typeface="DejaVu Sans"/>
              </a:rPr>
              <a:t> </a:t>
            </a:r>
            <a:r>
              <a:rPr lang="id-ID" sz="2400" b="0" i="1" strike="noStrike" spc="-1">
                <a:solidFill>
                  <a:srgbClr val="8190A0"/>
                </a:solidFill>
                <a:latin typeface="Consolas"/>
                <a:ea typeface="DejaVu Sans"/>
              </a:rPr>
              <a:t>class</a:t>
            </a:r>
            <a:r>
              <a:rPr lang="id-ID" sz="2400" b="0" strike="noStrike" spc="-1">
                <a:solidFill>
                  <a:srgbClr val="777777"/>
                </a:solidFill>
                <a:latin typeface="Consolas"/>
                <a:ea typeface="DejaVu Sans"/>
              </a:rPr>
              <a:t>="</a:t>
            </a:r>
            <a:r>
              <a:rPr lang="id-ID" sz="2400" b="0" strike="noStrike" spc="-1">
                <a:solidFill>
                  <a:srgbClr val="448C27"/>
                </a:solidFill>
                <a:latin typeface="Consolas"/>
                <a:ea typeface="DejaVu Sans"/>
              </a:rPr>
              <a:t>btn btn-primary</a:t>
            </a:r>
            <a:r>
              <a:rPr lang="id-ID" sz="2400" b="0" strike="noStrike" spc="-1">
                <a:solidFill>
                  <a:srgbClr val="777777"/>
                </a:solidFill>
                <a:latin typeface="Consolas"/>
                <a:ea typeface="DejaVu Sans"/>
              </a:rPr>
              <a:t>"</a:t>
            </a:r>
            <a:r>
              <a:rPr lang="id-ID" sz="2400" b="0" strike="noStrike" spc="-1">
                <a:solidFill>
                  <a:srgbClr val="91B3E0"/>
                </a:solidFill>
                <a:latin typeface="Consolas"/>
                <a:ea typeface="DejaVu Sans"/>
              </a:rPr>
              <a:t> </a:t>
            </a:r>
            <a:r>
              <a:rPr lang="id-ID" sz="2400" b="0" i="1" strike="noStrike" spc="-1">
                <a:solidFill>
                  <a:srgbClr val="8190A0"/>
                </a:solidFill>
                <a:latin typeface="Consolas"/>
                <a:ea typeface="DejaVu Sans"/>
              </a:rPr>
              <a:t>href</a:t>
            </a:r>
            <a:r>
              <a:rPr lang="id-ID" sz="2400" b="0" strike="noStrike" spc="-1">
                <a:solidFill>
                  <a:srgbClr val="777777"/>
                </a:solidFill>
                <a:latin typeface="Consolas"/>
                <a:ea typeface="DejaVu Sans"/>
              </a:rPr>
              <a:t>="</a:t>
            </a:r>
            <a:r>
              <a:rPr lang="id-ID" sz="2400" b="1" strike="noStrike" spc="-1">
                <a:solidFill>
                  <a:srgbClr val="AA3731"/>
                </a:solidFill>
                <a:latin typeface="Consolas"/>
                <a:ea typeface="DejaVu Sans"/>
              </a:rPr>
              <a:t>{{</a:t>
            </a:r>
            <a:r>
              <a:rPr lang="id-ID" sz="2400" b="0" strike="noStrike" spc="-1">
                <a:solidFill>
                  <a:srgbClr val="448C27"/>
                </a:solidFill>
                <a:latin typeface="Consolas"/>
                <a:ea typeface="DejaVu Sans"/>
              </a:rPr>
              <a:t> </a:t>
            </a:r>
            <a:r>
              <a:rPr lang="id-ID" sz="2400" b="1" strike="noStrike" spc="-1">
                <a:solidFill>
                  <a:srgbClr val="AA3731"/>
                </a:solidFill>
                <a:latin typeface="Consolas"/>
                <a:ea typeface="DejaVu Sans"/>
              </a:rPr>
              <a:t>route</a:t>
            </a:r>
            <a:r>
              <a:rPr lang="id-ID" sz="2400" b="0" strike="noStrike" spc="-1">
                <a:solidFill>
                  <a:srgbClr val="777777"/>
                </a:solidFill>
                <a:latin typeface="Consolas"/>
                <a:ea typeface="DejaVu Sans"/>
              </a:rPr>
              <a:t>('</a:t>
            </a:r>
            <a:r>
              <a:rPr lang="id-ID" sz="2400" b="0" strike="noStrike" spc="-1">
                <a:solidFill>
                  <a:srgbClr val="448C27"/>
                </a:solidFill>
                <a:latin typeface="Consolas"/>
                <a:ea typeface="DejaVu Sans"/>
              </a:rPr>
              <a:t>pengarang.index</a:t>
            </a:r>
            <a:r>
              <a:rPr lang="id-ID" sz="2400" b="0" strike="noStrike" spc="-1">
                <a:solidFill>
                  <a:srgbClr val="777777"/>
                </a:solidFill>
                <a:latin typeface="Consolas"/>
                <a:ea typeface="DejaVu Sans"/>
              </a:rPr>
              <a:t>')</a:t>
            </a:r>
            <a:r>
              <a:rPr lang="id-ID" sz="2400" b="0" strike="noStrike" spc="-1">
                <a:solidFill>
                  <a:srgbClr val="448C27"/>
                </a:solidFill>
                <a:latin typeface="Consolas"/>
                <a:ea typeface="DejaVu Sans"/>
              </a:rPr>
              <a:t> </a:t>
            </a:r>
            <a:r>
              <a:rPr lang="id-ID" sz="2400" b="1" strike="noStrike" spc="-1">
                <a:solidFill>
                  <a:srgbClr val="AA3731"/>
                </a:solidFill>
                <a:latin typeface="Consolas"/>
                <a:ea typeface="DejaVu Sans"/>
              </a:rPr>
              <a:t>}}</a:t>
            </a:r>
            <a:r>
              <a:rPr lang="id-ID" sz="2400" b="0" strike="noStrike" spc="-1">
                <a:solidFill>
                  <a:srgbClr val="777777"/>
                </a:solidFill>
                <a:latin typeface="Consolas"/>
                <a:ea typeface="DejaVu Sans"/>
              </a:rPr>
              <a:t>"</a:t>
            </a:r>
            <a:r>
              <a:rPr lang="id-ID" sz="2400" b="0" strike="noStrike" spc="-1">
                <a:solidFill>
                  <a:srgbClr val="91B3E0"/>
                </a:solidFill>
                <a:latin typeface="Consolas"/>
                <a:ea typeface="DejaVu Sans"/>
              </a:rPr>
              <a:t>&gt;</a:t>
            </a:r>
            <a:r>
              <a:rPr lang="id-ID" sz="2400" b="0" strike="noStrike" spc="-1">
                <a:solidFill>
                  <a:srgbClr val="333333"/>
                </a:solidFill>
                <a:latin typeface="Consolas"/>
                <a:ea typeface="DejaVu Sans"/>
              </a:rPr>
              <a:t>Go Back</a:t>
            </a:r>
            <a:r>
              <a:rPr lang="id-ID" sz="2400" b="0" strike="noStrike" spc="-1">
                <a:solidFill>
                  <a:srgbClr val="91B3E0"/>
                </a:solidFill>
                <a:latin typeface="Consolas"/>
                <a:ea typeface="DejaVu Sans"/>
              </a:rPr>
              <a:t>&lt;/</a:t>
            </a:r>
            <a:r>
              <a:rPr lang="id-ID" sz="2400" b="0" strike="noStrike" spc="-1">
                <a:solidFill>
                  <a:srgbClr val="4B69C6"/>
                </a:solidFill>
                <a:latin typeface="Consolas"/>
                <a:ea typeface="DejaVu Sans"/>
              </a:rPr>
              <a:t>a</a:t>
            </a:r>
            <a:r>
              <a:rPr lang="id-ID" sz="2400" b="0" strike="noStrike" spc="-1">
                <a:solidFill>
                  <a:srgbClr val="91B3E0"/>
                </a:solidFill>
                <a:latin typeface="Consolas"/>
                <a:ea typeface="DejaVu Sans"/>
              </a:rPr>
              <a:t>&gt;</a:t>
            </a:r>
            <a:endParaRPr lang="id-ID" sz="2400" b="0" strike="noStrike" spc="-1">
              <a:latin typeface="Arial"/>
            </a:endParaRPr>
          </a:p>
          <a:p>
            <a:pPr>
              <a:lnSpc>
                <a:spcPct val="100000"/>
              </a:lnSpc>
            </a:pPr>
            <a:r>
              <a:rPr lang="id-ID" sz="2400" b="0" strike="noStrike" spc="-1">
                <a:solidFill>
                  <a:srgbClr val="91B3E0"/>
                </a:solidFill>
                <a:latin typeface="Consolas"/>
                <a:ea typeface="DejaVu Sans"/>
              </a:rPr>
              <a:t>&lt;/</a:t>
            </a:r>
            <a:r>
              <a:rPr lang="id-ID" sz="2400" b="0" strike="noStrike" spc="-1">
                <a:solidFill>
                  <a:srgbClr val="4B69C6"/>
                </a:solidFill>
                <a:latin typeface="Consolas"/>
                <a:ea typeface="DejaVu Sans"/>
              </a:rPr>
              <a:t>div</a:t>
            </a:r>
            <a:r>
              <a:rPr lang="id-ID" sz="2400" b="0" strike="noStrike" spc="-1">
                <a:solidFill>
                  <a:srgbClr val="91B3E0"/>
                </a:solidFill>
                <a:latin typeface="Consolas"/>
                <a:ea typeface="DejaVu Sans"/>
              </a:rPr>
              <a:t>&gt;</a:t>
            </a:r>
            <a:endParaRPr lang="id-ID" sz="2400" b="0" strike="noStrike" spc="-1">
              <a:latin typeface="Arial"/>
            </a:endParaRPr>
          </a:p>
          <a:p>
            <a:pPr>
              <a:lnSpc>
                <a:spcPct val="100000"/>
              </a:lnSpc>
            </a:pPr>
            <a:r>
              <a:rPr lang="id-ID" sz="2400" b="0" strike="noStrike" spc="-1">
                <a:solidFill>
                  <a:srgbClr val="4B69C6"/>
                </a:solidFill>
                <a:latin typeface="Consolas"/>
                <a:ea typeface="DejaVu Sans"/>
              </a:rPr>
              <a:t>@endsection</a:t>
            </a:r>
            <a:endParaRPr lang="id-ID" sz="24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Pengarang-Form</a:t>
            </a:r>
            <a:endParaRPr lang="id-ID" sz="4400" b="0" strike="noStrike" spc="-1">
              <a:latin typeface="Arial"/>
            </a:endParaRPr>
          </a:p>
        </p:txBody>
      </p:sp>
      <p:pic>
        <p:nvPicPr>
          <p:cNvPr id="348" name="Picture 2"/>
          <p:cNvPicPr/>
          <p:nvPr/>
        </p:nvPicPr>
        <p:blipFill>
          <a:blip r:embed="rId3"/>
          <a:stretch/>
        </p:blipFill>
        <p:spPr>
          <a:xfrm>
            <a:off x="1207440" y="1421640"/>
            <a:ext cx="9583200" cy="613764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Pengarang-FormEdit</a:t>
            </a:r>
            <a:endParaRPr lang="id-ID" sz="4400" b="0" strike="noStrike" spc="-1">
              <a:latin typeface="Arial"/>
            </a:endParaRPr>
          </a:p>
        </p:txBody>
      </p:sp>
      <p:pic>
        <p:nvPicPr>
          <p:cNvPr id="350" name="Picture 1"/>
          <p:cNvPicPr/>
          <p:nvPr/>
        </p:nvPicPr>
        <p:blipFill>
          <a:blip r:embed="rId3"/>
          <a:stretch/>
        </p:blipFill>
        <p:spPr>
          <a:xfrm>
            <a:off x="1467000" y="1462320"/>
            <a:ext cx="9064440" cy="609696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Pengarang-Routes</a:t>
            </a:r>
            <a:endParaRPr lang="id-ID" sz="4400" b="0" strike="noStrike" spc="-1">
              <a:latin typeface="Arial"/>
            </a:endParaRPr>
          </a:p>
        </p:txBody>
      </p:sp>
      <p:sp>
        <p:nvSpPr>
          <p:cNvPr id="352" name="CustomShape 2"/>
          <p:cNvSpPr/>
          <p:nvPr/>
        </p:nvSpPr>
        <p:spPr>
          <a:xfrm>
            <a:off x="600120" y="3069864"/>
            <a:ext cx="10537272" cy="249153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3200" b="0">
                <a:solidFill>
                  <a:srgbClr val="4B69C6"/>
                </a:solidFill>
                <a:effectLst/>
                <a:latin typeface="Consolas" panose="020B0609020204030204" pitchFamily="49" charset="0"/>
              </a:rPr>
              <a:t>use</a:t>
            </a:r>
            <a:r>
              <a:rPr lang="en-US" sz="3200" b="0">
                <a:solidFill>
                  <a:srgbClr val="333333"/>
                </a:solidFill>
                <a:effectLst/>
                <a:latin typeface="Consolas" panose="020B0609020204030204" pitchFamily="49" charset="0"/>
              </a:rPr>
              <a:t> App</a:t>
            </a:r>
            <a:r>
              <a:rPr lang="en-US" sz="3200" b="0">
                <a:solidFill>
                  <a:srgbClr val="777777"/>
                </a:solidFill>
                <a:effectLst/>
                <a:latin typeface="Consolas" panose="020B0609020204030204" pitchFamily="49" charset="0"/>
              </a:rPr>
              <a:t>\</a:t>
            </a:r>
            <a:r>
              <a:rPr lang="en-US" sz="3200" b="0">
                <a:solidFill>
                  <a:srgbClr val="333333"/>
                </a:solidFill>
                <a:effectLst/>
                <a:latin typeface="Consolas" panose="020B0609020204030204" pitchFamily="49" charset="0"/>
              </a:rPr>
              <a:t>Http</a:t>
            </a:r>
            <a:r>
              <a:rPr lang="en-US" sz="3200" b="0">
                <a:solidFill>
                  <a:srgbClr val="777777"/>
                </a:solidFill>
                <a:effectLst/>
                <a:latin typeface="Consolas" panose="020B0609020204030204" pitchFamily="49" charset="0"/>
              </a:rPr>
              <a:t>\</a:t>
            </a:r>
            <a:r>
              <a:rPr lang="en-US" sz="3200" b="0">
                <a:solidFill>
                  <a:srgbClr val="333333"/>
                </a:solidFill>
                <a:effectLst/>
                <a:latin typeface="Consolas" panose="020B0609020204030204" pitchFamily="49" charset="0"/>
              </a:rPr>
              <a:t>Controllers</a:t>
            </a:r>
            <a:r>
              <a:rPr lang="en-US" sz="3200" b="0">
                <a:solidFill>
                  <a:srgbClr val="777777"/>
                </a:solidFill>
                <a:effectLst/>
                <a:latin typeface="Consolas" panose="020B0609020204030204" pitchFamily="49" charset="0"/>
              </a:rPr>
              <a:t>\</a:t>
            </a:r>
            <a:r>
              <a:rPr lang="en-US" sz="3200" b="1">
                <a:solidFill>
                  <a:srgbClr val="7A3E9D"/>
                </a:solidFill>
                <a:latin typeface="Consolas" panose="020B0609020204030204" pitchFamily="49" charset="0"/>
              </a:rPr>
              <a:t>Pengarang</a:t>
            </a:r>
            <a:r>
              <a:rPr lang="en-US" sz="3200" b="1">
                <a:solidFill>
                  <a:srgbClr val="7A3E9D"/>
                </a:solidFill>
                <a:effectLst/>
                <a:latin typeface="Consolas" panose="020B0609020204030204" pitchFamily="49" charset="0"/>
              </a:rPr>
              <a:t>Controller</a:t>
            </a:r>
            <a:r>
              <a:rPr lang="en-US" sz="3200" b="0">
                <a:solidFill>
                  <a:srgbClr val="777777"/>
                </a:solidFill>
                <a:effectLst/>
                <a:latin typeface="Consolas" panose="020B0609020204030204" pitchFamily="49" charset="0"/>
              </a:rPr>
              <a:t>;</a:t>
            </a:r>
          </a:p>
          <a:p>
            <a:endParaRPr lang="en-US" sz="3200">
              <a:solidFill>
                <a:srgbClr val="777777"/>
              </a:solidFill>
              <a:latin typeface="Consolas" panose="020B0609020204030204" pitchFamily="49" charset="0"/>
            </a:endParaRPr>
          </a:p>
          <a:p>
            <a:r>
              <a:rPr lang="en-US" sz="3200" b="1">
                <a:solidFill>
                  <a:srgbClr val="7A3E9D"/>
                </a:solidFill>
                <a:effectLst/>
                <a:latin typeface="Consolas" panose="020B0609020204030204" pitchFamily="49" charset="0"/>
              </a:rPr>
              <a:t>Route</a:t>
            </a:r>
            <a:r>
              <a:rPr lang="en-US" sz="3200" b="0">
                <a:solidFill>
                  <a:srgbClr val="777777"/>
                </a:solidFill>
                <a:effectLst/>
                <a:latin typeface="Consolas" panose="020B0609020204030204" pitchFamily="49" charset="0"/>
              </a:rPr>
              <a:t>::</a:t>
            </a:r>
            <a:r>
              <a:rPr lang="en-US" sz="3200" b="1">
                <a:solidFill>
                  <a:srgbClr val="AA3731"/>
                </a:solidFill>
                <a:effectLst/>
                <a:latin typeface="Consolas" panose="020B0609020204030204" pitchFamily="49" charset="0"/>
              </a:rPr>
              <a:t>resource</a:t>
            </a:r>
            <a:r>
              <a:rPr lang="en-US" sz="3200" b="0">
                <a:solidFill>
                  <a:srgbClr val="777777"/>
                </a:solidFill>
                <a:effectLst/>
                <a:latin typeface="Consolas" panose="020B0609020204030204" pitchFamily="49" charset="0"/>
              </a:rPr>
              <a:t>('</a:t>
            </a:r>
            <a:r>
              <a:rPr lang="en-US" sz="3200">
                <a:solidFill>
                  <a:srgbClr val="448C27"/>
                </a:solidFill>
                <a:latin typeface="Consolas" panose="020B0609020204030204" pitchFamily="49" charset="0"/>
              </a:rPr>
              <a:t>pengarang</a:t>
            </a:r>
            <a:r>
              <a:rPr lang="en-US" sz="3200" b="0">
                <a:solidFill>
                  <a:srgbClr val="777777"/>
                </a:solidFill>
                <a:effectLst/>
                <a:latin typeface="Consolas" panose="020B0609020204030204" pitchFamily="49" charset="0"/>
              </a:rPr>
              <a:t>’,</a:t>
            </a:r>
            <a:r>
              <a:rPr lang="en-US" sz="3200" b="0">
                <a:solidFill>
                  <a:srgbClr val="333333"/>
                </a:solidFill>
                <a:effectLst/>
                <a:latin typeface="Consolas" panose="020B0609020204030204" pitchFamily="49" charset="0"/>
              </a:rPr>
              <a:t> </a:t>
            </a:r>
          </a:p>
          <a:p>
            <a:r>
              <a:rPr lang="en-US" sz="3200">
                <a:solidFill>
                  <a:srgbClr val="333333"/>
                </a:solidFill>
                <a:latin typeface="Consolas" panose="020B0609020204030204" pitchFamily="49" charset="0"/>
              </a:rPr>
              <a:t>       </a:t>
            </a:r>
            <a:r>
              <a:rPr lang="en-US" sz="3200" b="1">
                <a:solidFill>
                  <a:srgbClr val="7A3E9D"/>
                </a:solidFill>
                <a:latin typeface="Consolas" panose="020B0609020204030204" pitchFamily="49" charset="0"/>
              </a:rPr>
              <a:t>Pengarang</a:t>
            </a:r>
            <a:r>
              <a:rPr lang="en-US" sz="3200" b="1">
                <a:solidFill>
                  <a:srgbClr val="7A3E9D"/>
                </a:solidFill>
                <a:effectLst/>
                <a:latin typeface="Consolas" panose="020B0609020204030204" pitchFamily="49" charset="0"/>
              </a:rPr>
              <a:t>Controller</a:t>
            </a:r>
            <a:r>
              <a:rPr lang="en-US" sz="3200" b="0">
                <a:solidFill>
                  <a:srgbClr val="777777"/>
                </a:solidFill>
                <a:effectLst/>
                <a:latin typeface="Consolas" panose="020B0609020204030204" pitchFamily="49" charset="0"/>
              </a:rPr>
              <a:t>::</a:t>
            </a:r>
            <a:r>
              <a:rPr lang="en-US" sz="3200" b="0">
                <a:solidFill>
                  <a:srgbClr val="4B69C6"/>
                </a:solidFill>
                <a:effectLst/>
                <a:latin typeface="Consolas" panose="020B0609020204030204" pitchFamily="49" charset="0"/>
              </a:rPr>
              <a:t>class</a:t>
            </a:r>
            <a:r>
              <a:rPr lang="en-US" sz="3200" b="0">
                <a:solidFill>
                  <a:srgbClr val="777777"/>
                </a:solidFill>
                <a:effectLst/>
                <a:latin typeface="Consolas" panose="020B0609020204030204" pitchFamily="49" charset="0"/>
              </a:rPr>
              <a:t>);</a:t>
            </a:r>
            <a:endParaRPr lang="en-US" sz="3200" b="0">
              <a:solidFill>
                <a:srgbClr val="333333"/>
              </a:solidFill>
              <a:effectLst/>
              <a:latin typeface="Consolas" panose="020B0609020204030204" pitchFamily="49" charset="0"/>
            </a:endParaRPr>
          </a:p>
          <a:p>
            <a:endParaRPr lang="en-US" sz="2800" b="0">
              <a:solidFill>
                <a:srgbClr val="333333"/>
              </a:solidFill>
              <a:effectLst/>
              <a:latin typeface="Consolas" panose="020B0609020204030204" pitchFamily="49"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TotalTime>
  <Words>2417</Words>
  <Application>Microsoft Office PowerPoint</Application>
  <PresentationFormat>Custom</PresentationFormat>
  <Paragraphs>183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Consolas</vt:lpstr>
      <vt:lpstr>Arial</vt:lpstr>
      <vt:lpstr>Wingdings 3</vt:lpstr>
      <vt:lpstr>Courier New</vt:lpstr>
      <vt:lpstr>Times New Roman</vt:lpstr>
      <vt:lpstr>Wingdings</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104</cp:revision>
  <dcterms:modified xsi:type="dcterms:W3CDTF">2023-05-22T13:48:28Z</dcterms:modified>
</cp:coreProperties>
</file>