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481" r:id="rId3"/>
    <p:sldId id="482" r:id="rId4"/>
    <p:sldId id="483" r:id="rId5"/>
    <p:sldId id="486" r:id="rId6"/>
    <p:sldId id="490" r:id="rId7"/>
    <p:sldId id="489" r:id="rId8"/>
    <p:sldId id="532" r:id="rId9"/>
    <p:sldId id="488" r:id="rId10"/>
    <p:sldId id="487" r:id="rId11"/>
    <p:sldId id="368" r:id="rId12"/>
  </p:sldIdLst>
  <p:sldSz cx="11998325" cy="7559675"/>
  <p:notesSz cx="7559675" cy="10691813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99" autoAdjust="0"/>
  </p:normalViewPr>
  <p:slideViewPr>
    <p:cSldViewPr snapToGrid="0">
      <p:cViewPr varScale="1">
        <p:scale>
          <a:sx n="46" d="100"/>
          <a:sy n="46" d="100"/>
        </p:scale>
        <p:origin x="14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export to PDF pada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aplikasi, ikuti langkah-langkah sebagai berikut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Hidupkan service apache/web server Anda.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CMD, lalu masuk ke folder aplikasi web Laravel Anda.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CMD ketikkan perintah: </a:t>
            </a:r>
            <a:r>
              <a:rPr lang="id-ID" sz="1300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artisan serve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salah satu web browser kesukaan Anda, misal: Google Chrome atau Firefox.</a:t>
            </a: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otentikasi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alamat web/url akan terlihat request http://localhost:</a:t>
            </a:r>
            <a:r>
              <a:rPr lang="id-ID" sz="1300" spc="-1">
                <a:latin typeface="Times New Roman" panose="02020603050405020304" pitchFamily="18" charset="0"/>
                <a:cs typeface="Times New Roman" panose="02020603050405020304" pitchFamily="18" charset="0"/>
              </a:rPr>
              <a:t>8000/</a:t>
            </a:r>
            <a:r>
              <a:rPr lang="en-US" sz="1300" spc="-1"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id-ID" sz="1300" spc="-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tombol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unduh</a:t>
            </a:r>
            <a:r>
              <a:rPr lang="en-US" sz="1300" spc="-1">
                <a:latin typeface="Times New Roman" panose="02020603050405020304" pitchFamily="18" charset="0"/>
                <a:cs typeface="Times New Roman" panose="02020603050405020304" pitchFamily="18" charset="0"/>
              </a:rPr>
              <a:t> pegawai.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 algn="just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Selamat Anda sudah berhasil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export to PDF 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aplikasi framework Laravel Anda.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53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90878" y="4576747"/>
            <a:ext cx="5839080" cy="40285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02423" indent="-202044"/>
            <a:r>
              <a:rPr lang="id-ID" sz="1300" spc="-1" dirty="0">
                <a:solidFill>
                  <a:srgbClr val="000000"/>
                </a:solidFill>
                <a:latin typeface="Times New Roman"/>
              </a:rPr>
              <a:t>Referensi web diakses terakhir melalui websitenya 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pada 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November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 202</a:t>
            </a:r>
            <a:r>
              <a:rPr lang="en-US" sz="1300" spc="-1">
                <a:solidFill>
                  <a:srgbClr val="000000"/>
                </a:solidFill>
                <a:latin typeface="Times New Roman"/>
              </a:rPr>
              <a:t>2</a:t>
            </a:r>
            <a:r>
              <a:rPr lang="id-ID" sz="1300" spc="-1">
                <a:solidFill>
                  <a:srgbClr val="000000"/>
                </a:solidFill>
                <a:latin typeface="Times New Roman"/>
              </a:rPr>
              <a:t>.</a:t>
            </a:r>
            <a:endParaRPr lang="id-ID" sz="13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64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Kita bisa lihat bahwa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itu hanyalah istilah umum dimana bentuknya bisa berupa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vendor,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 aplikasi),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helpers 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(fungsi tertentu),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 lain-lain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x-none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Kode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bersifat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reusable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atau dapat digunakan kembali jika dibutuhkan. Dengan menggunakan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tentu bisa mempercepat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dalam mengembangkan aplikasinya. Ada banyak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mendukung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berbagai fungsinya.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Sebelum menggunakan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kita perlu menginstalnya terlebih dahulu. Umumnya,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bisa kita instal menggunakan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sehingga lebih mudah.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lebih mudah memahaminya, mari kita instal beberapa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dibutuhkan untuk pengembangan aplikasi studi kasus kita. Semua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 kita install menggunakan </a:t>
            </a:r>
            <a:r>
              <a:rPr lang="x-none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  <a:r>
              <a:rPr lang="x-none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10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Kode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export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pdf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barryvdh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-Langkah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terminal/CMD.</a:t>
            </a: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Masuk ke folder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Laravel di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 Root web server Anda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ketikkan perintah: composer 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barryvdh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/Laravel-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dompdf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3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dieksekusi perintah tersebut maka secara otomatis akan </a:t>
            </a:r>
            <a:r>
              <a:rPr lang="id-ID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barryvdh</a:t>
            </a:r>
            <a:r>
              <a:rPr lang="id-ID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melalui internet.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5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export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pdf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barryvdh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composer,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config/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app.php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provider dan alias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3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Barryvdh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3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DomPDF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3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ServiceProvider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::class</a:t>
            </a:r>
            <a:endParaRPr lang="id-ID" sz="13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0425" indent="-160046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aliases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alias </a:t>
            </a:r>
            <a:r>
              <a:rPr lang="en-US" sz="13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13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: 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‘PDF’ =&gt; </a:t>
            </a:r>
            <a:r>
              <a:rPr lang="en-US" sz="13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Barryvdh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3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DomPDF</a:t>
            </a:r>
            <a:r>
              <a:rPr lang="en-US" sz="1300" b="1" spc="-1" dirty="0">
                <a:latin typeface="Courier New" panose="02070309020205020404" pitchFamily="49" charset="0"/>
                <a:cs typeface="Courier New" panose="02070309020205020404" pitchFamily="49" charset="0"/>
              </a:rPr>
              <a:t>\Facade::class</a:t>
            </a:r>
            <a:endParaRPr lang="id-ID" sz="1300" b="1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81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menginstall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export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pdf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barryvdh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composer dan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config/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app.php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di routes/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web.php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961034"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Route::</a:t>
            </a:r>
            <a:r>
              <a:rPr lang="en-US" sz="1300" b="1">
                <a:latin typeface="Consolas" panose="020B0609020204030204" pitchFamily="49" charset="0"/>
              </a:rPr>
              <a:t>get(‘generate-pdf’,’PegawaiController</a:t>
            </a:r>
            <a:r>
              <a:rPr lang="en-US" sz="1300" b="1" dirty="0" err="1">
                <a:latin typeface="Consolas" panose="020B0609020204030204" pitchFamily="49" charset="0"/>
              </a:rPr>
              <a:t>@generatePDF</a:t>
            </a:r>
            <a:r>
              <a:rPr lang="en-US" sz="1300" b="1" dirty="0">
                <a:latin typeface="Consolas" panose="020B0609020204030204" pitchFamily="49" charset="0"/>
              </a:rPr>
              <a:t>’);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mencoba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PDF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di PegawaiController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generatePDF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Route::</a:t>
            </a:r>
            <a:r>
              <a:rPr lang="en-US" sz="1300" b="1">
                <a:latin typeface="Consolas" panose="020B0609020204030204" pitchFamily="49" charset="0"/>
              </a:rPr>
              <a:t>get(‘pegawai-pdf’,’PegawaiController@pegawaiPDF</a:t>
            </a:r>
            <a:r>
              <a:rPr lang="en-US" sz="1300" b="1" dirty="0">
                <a:latin typeface="Consolas" panose="020B0609020204030204" pitchFamily="49" charset="0"/>
              </a:rPr>
              <a:t>’);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mengunduh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data pegawai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PDF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di PegawaiController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tepatnya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pegawaiPDF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defTabSz="961034">
              <a:defRPr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15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lnSpc>
                <a:spcPct val="150000"/>
              </a:lnSpc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di routes/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web.php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export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PDF,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generatePDF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use PDF; 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PDF.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>
                <a:latin typeface="Consolas" panose="020B0609020204030204" pitchFamily="49" charset="0"/>
              </a:rPr>
              <a:t>class PegawaiController </a:t>
            </a:r>
            <a:r>
              <a:rPr lang="en-US" sz="1300" b="1" dirty="0">
                <a:latin typeface="Consolas" panose="020B0609020204030204" pitchFamily="49" charset="0"/>
              </a:rPr>
              <a:t>extends Controller{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class PegawaiController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menginduk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Controller.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public function </a:t>
            </a:r>
            <a:r>
              <a:rPr lang="en-US" sz="1300" b="1" dirty="0" err="1">
                <a:latin typeface="Consolas" panose="020B0609020204030204" pitchFamily="49" charset="0"/>
              </a:rPr>
              <a:t>generatePDF</a:t>
            </a:r>
            <a:r>
              <a:rPr lang="en-US" sz="1300" b="1" dirty="0">
                <a:latin typeface="Consolas" panose="020B0609020204030204" pitchFamily="49" charset="0"/>
              </a:rPr>
              <a:t>(){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 generate PDF.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$data = ['title' =&gt; '</a:t>
            </a:r>
            <a:r>
              <a:rPr lang="en-US" sz="1300" b="1" dirty="0" err="1">
                <a:latin typeface="Consolas" panose="020B0609020204030204" pitchFamily="49" charset="0"/>
              </a:rPr>
              <a:t>Coba</a:t>
            </a:r>
            <a:r>
              <a:rPr lang="en-US" sz="1300" b="1" dirty="0">
                <a:latin typeface="Consolas" panose="020B0609020204030204" pitchFamily="49" charset="0"/>
              </a:rPr>
              <a:t> PDF’];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PDF.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$pdf = PDF::</a:t>
            </a:r>
            <a:r>
              <a:rPr lang="en-US" sz="1300" b="1" dirty="0" err="1">
                <a:latin typeface="Consolas" panose="020B0609020204030204" pitchFamily="49" charset="0"/>
              </a:rPr>
              <a:t>loadView</a:t>
            </a:r>
            <a:r>
              <a:rPr lang="en-US" sz="1300" b="1">
                <a:latin typeface="Consolas" panose="020B0609020204030204" pitchFamily="49" charset="0"/>
              </a:rPr>
              <a:t>('pegawai/</a:t>
            </a:r>
            <a:r>
              <a:rPr lang="en-US" sz="1300" b="1" dirty="0">
                <a:latin typeface="Consolas" panose="020B0609020204030204" pitchFamily="49" charset="0"/>
              </a:rPr>
              <a:t>pdf', $data);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PDF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views pegawai/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pdf.blade.php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return $pdf-&gt;download('coba.pdf’);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PDF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diunduh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coba.pdf. </a:t>
            </a:r>
            <a:endParaRPr lang="en-US" sz="13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60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di routes/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web.php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export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PDF,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pegawaiPDF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public </a:t>
            </a:r>
            <a:r>
              <a:rPr lang="en-US" sz="1300" b="1">
                <a:latin typeface="Consolas" panose="020B0609020204030204" pitchFamily="49" charset="0"/>
              </a:rPr>
              <a:t>function pegawaiPDF</a:t>
            </a:r>
            <a:r>
              <a:rPr lang="en-US" sz="1300" b="1" dirty="0">
                <a:latin typeface="Consolas" panose="020B0609020204030204" pitchFamily="49" charset="0"/>
              </a:rPr>
              <a:t>(){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 generate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data pegawai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PDF.</a:t>
            </a:r>
            <a:endParaRPr lang="en-US" sz="1300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$</a:t>
            </a:r>
            <a:r>
              <a:rPr lang="en-US" sz="1300" b="1" err="1">
                <a:latin typeface="Consolas" panose="020B0609020204030204" pitchFamily="49" charset="0"/>
              </a:rPr>
              <a:t>ar</a:t>
            </a:r>
            <a:r>
              <a:rPr lang="en-US" sz="1300" b="1">
                <a:latin typeface="Consolas" panose="020B0609020204030204" pitchFamily="49" charset="0"/>
              </a:rPr>
              <a:t>_pegawai </a:t>
            </a:r>
            <a:r>
              <a:rPr lang="en-US" sz="1300" b="1" dirty="0">
                <a:latin typeface="Consolas" panose="020B0609020204030204" pitchFamily="49" charset="0"/>
              </a:rPr>
              <a:t>= DB::table</a:t>
            </a:r>
            <a:r>
              <a:rPr lang="en-US" sz="1300" b="1">
                <a:latin typeface="Consolas" panose="020B0609020204030204" pitchFamily="49" charset="0"/>
              </a:rPr>
              <a:t>('pegawai’)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pegawai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 defTabSz="961034">
              <a:buFont typeface="Arial" panose="020B0604020202020204" pitchFamily="34" charset="0"/>
              <a:buChar char="•"/>
              <a:defRPr/>
            </a:pPr>
            <a:r>
              <a:rPr lang="en-US" sz="1300" b="1" dirty="0">
                <a:latin typeface="Consolas" panose="020B0609020204030204" pitchFamily="49" charset="0"/>
              </a:rPr>
              <a:t> -&gt;join('</a:t>
            </a:r>
            <a:r>
              <a:rPr lang="en-US" sz="1300" b="1" dirty="0" err="1">
                <a:latin typeface="Consolas" panose="020B0609020204030204" pitchFamily="49" charset="0"/>
              </a:rPr>
              <a:t>pengarang</a:t>
            </a:r>
            <a:r>
              <a:rPr lang="en-US" sz="1300" b="1" dirty="0">
                <a:latin typeface="Consolas" panose="020B0609020204030204" pitchFamily="49" charset="0"/>
              </a:rPr>
              <a:t>', 'pengarang.id', </a:t>
            </a:r>
            <a:r>
              <a:rPr lang="en-US" sz="1300" b="1">
                <a:latin typeface="Consolas" panose="020B0609020204030204" pitchFamily="49" charset="0"/>
              </a:rPr>
              <a:t>'=', 'pegawai.</a:t>
            </a:r>
            <a:r>
              <a:rPr lang="en-US" sz="1300" b="1" dirty="0" err="1">
                <a:latin typeface="Consolas" panose="020B0609020204030204" pitchFamily="49" charset="0"/>
              </a:rPr>
              <a:t>idpengarang</a:t>
            </a:r>
            <a:r>
              <a:rPr lang="en-US" sz="1300" b="1" dirty="0">
                <a:latin typeface="Consolas" panose="020B0609020204030204" pitchFamily="49" charset="0"/>
              </a:rPr>
              <a:t>’)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pegawai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pengarang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 -&gt;join('</a:t>
            </a:r>
            <a:r>
              <a:rPr lang="en-US" sz="1300" b="1" dirty="0" err="1">
                <a:latin typeface="Consolas" panose="020B0609020204030204" pitchFamily="49" charset="0"/>
              </a:rPr>
              <a:t>penerbit</a:t>
            </a:r>
            <a:r>
              <a:rPr lang="en-US" sz="1300" b="1" dirty="0">
                <a:latin typeface="Consolas" panose="020B0609020204030204" pitchFamily="49" charset="0"/>
              </a:rPr>
              <a:t>', 'penerbit.id', </a:t>
            </a:r>
            <a:r>
              <a:rPr lang="en-US" sz="1300" b="1">
                <a:latin typeface="Consolas" panose="020B0609020204030204" pitchFamily="49" charset="0"/>
              </a:rPr>
              <a:t>'=', 'pegawai.</a:t>
            </a:r>
            <a:r>
              <a:rPr lang="en-US" sz="1300" b="1" dirty="0" err="1">
                <a:latin typeface="Consolas" panose="020B0609020204030204" pitchFamily="49" charset="0"/>
              </a:rPr>
              <a:t>idpenerbit</a:t>
            </a:r>
            <a:r>
              <a:rPr lang="en-US" sz="1300" b="1" dirty="0">
                <a:latin typeface="Consolas" panose="020B0609020204030204" pitchFamily="49" charset="0"/>
              </a:rPr>
              <a:t>’)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pegawai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penerbit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 -&gt;join('</a:t>
            </a:r>
            <a:r>
              <a:rPr lang="en-US" sz="1300" b="1" dirty="0" err="1">
                <a:latin typeface="Consolas" panose="020B0609020204030204" pitchFamily="49" charset="0"/>
              </a:rPr>
              <a:t>kategori</a:t>
            </a:r>
            <a:r>
              <a:rPr lang="en-US" sz="1300" b="1" dirty="0">
                <a:latin typeface="Consolas" panose="020B0609020204030204" pitchFamily="49" charset="0"/>
              </a:rPr>
              <a:t>', 'kategori.id', </a:t>
            </a:r>
            <a:r>
              <a:rPr lang="en-US" sz="1300" b="1">
                <a:latin typeface="Consolas" panose="020B0609020204030204" pitchFamily="49" charset="0"/>
              </a:rPr>
              <a:t>'=', 'pegawai.</a:t>
            </a:r>
            <a:r>
              <a:rPr lang="en-US" sz="1300" b="1" dirty="0" err="1">
                <a:latin typeface="Consolas" panose="020B0609020204030204" pitchFamily="49" charset="0"/>
              </a:rPr>
              <a:t>kategori_id</a:t>
            </a:r>
            <a:r>
              <a:rPr lang="en-US" sz="1300" b="1" dirty="0">
                <a:latin typeface="Consolas" panose="020B0609020204030204" pitchFamily="49" charset="0"/>
              </a:rPr>
              <a:t>’)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pegawai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 -&gt;select</a:t>
            </a:r>
            <a:r>
              <a:rPr lang="en-US" sz="1300" b="1">
                <a:latin typeface="Consolas" panose="020B0609020204030204" pitchFamily="49" charset="0"/>
              </a:rPr>
              <a:t>('pegawai.*', </a:t>
            </a:r>
            <a:r>
              <a:rPr lang="en-US" sz="1300" b="1" dirty="0">
                <a:latin typeface="Consolas" panose="020B0609020204030204" pitchFamily="49" charset="0"/>
              </a:rPr>
              <a:t>'pengarang.</a:t>
            </a:r>
            <a:r>
              <a:rPr lang="en-US" sz="1300" b="1" dirty="0" err="1">
                <a:latin typeface="Consolas" panose="020B0609020204030204" pitchFamily="49" charset="0"/>
              </a:rPr>
              <a:t>nama</a:t>
            </a:r>
            <a:r>
              <a:rPr lang="en-US" sz="1300" b="1" dirty="0">
                <a:latin typeface="Consolas" panose="020B0609020204030204" pitchFamily="49" charset="0"/>
              </a:rPr>
              <a:t>','</a:t>
            </a:r>
            <a:r>
              <a:rPr lang="en-US" sz="1300" b="1" dirty="0" err="1">
                <a:latin typeface="Consolas" panose="020B0609020204030204" pitchFamily="49" charset="0"/>
              </a:rPr>
              <a:t>penerbit.nama</a:t>
            </a:r>
            <a:r>
              <a:rPr lang="en-US" sz="1300" b="1" dirty="0">
                <a:latin typeface="Consolas" panose="020B0609020204030204" pitchFamily="49" charset="0"/>
              </a:rPr>
              <a:t> AS pen’,'</a:t>
            </a:r>
            <a:r>
              <a:rPr lang="en-US" sz="1300" b="1" dirty="0" err="1">
                <a:latin typeface="Consolas" panose="020B0609020204030204" pitchFamily="49" charset="0"/>
              </a:rPr>
              <a:t>kategori.nama</a:t>
            </a:r>
            <a:r>
              <a:rPr lang="en-US" sz="1300" b="1" dirty="0">
                <a:latin typeface="Consolas" panose="020B0609020204030204" pitchFamily="49" charset="0"/>
              </a:rPr>
              <a:t> AS </a:t>
            </a:r>
            <a:r>
              <a:rPr lang="en-US" sz="1300" b="1" dirty="0" err="1">
                <a:latin typeface="Consolas" panose="020B0609020204030204" pitchFamily="49" charset="0"/>
              </a:rPr>
              <a:t>kat</a:t>
            </a:r>
            <a:r>
              <a:rPr lang="en-US" sz="1300" b="1" dirty="0">
                <a:latin typeface="Consolas" panose="020B0609020204030204" pitchFamily="49" charset="0"/>
              </a:rPr>
              <a:t>’)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data pegawai,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penerbit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pengarang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pegawai.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 -&gt;get();</a:t>
            </a: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$pdf = PDF::</a:t>
            </a:r>
            <a:r>
              <a:rPr lang="en-US" sz="1300" b="1" dirty="0" err="1">
                <a:latin typeface="Consolas" panose="020B0609020204030204" pitchFamily="49" charset="0"/>
              </a:rPr>
              <a:t>loadView</a:t>
            </a:r>
            <a:r>
              <a:rPr lang="en-US" sz="1300" b="1">
                <a:latin typeface="Consolas" panose="020B0609020204030204" pitchFamily="49" charset="0"/>
              </a:rPr>
              <a:t>('pegawai/pegawaiPDF</a:t>
            </a:r>
            <a:r>
              <a:rPr lang="en-US" sz="1300" b="1" dirty="0">
                <a:latin typeface="Consolas" panose="020B0609020204030204" pitchFamily="49" charset="0"/>
              </a:rPr>
              <a:t>’, [‘</a:t>
            </a:r>
            <a:r>
              <a:rPr lang="en-US" sz="1300" b="1" err="1">
                <a:latin typeface="Consolas" panose="020B0609020204030204" pitchFamily="49" charset="0"/>
              </a:rPr>
              <a:t>ar</a:t>
            </a:r>
            <a:r>
              <a:rPr lang="en-US" sz="1300" b="1">
                <a:latin typeface="Consolas" panose="020B0609020204030204" pitchFamily="49" charset="0"/>
              </a:rPr>
              <a:t>_pegawai’=&gt;$</a:t>
            </a:r>
            <a:r>
              <a:rPr lang="en-US" sz="1300" b="1" err="1">
                <a:latin typeface="Consolas" panose="020B0609020204030204" pitchFamily="49" charset="0"/>
              </a:rPr>
              <a:t>ar</a:t>
            </a:r>
            <a:r>
              <a:rPr lang="en-US" sz="1300" b="1">
                <a:latin typeface="Consolas" panose="020B0609020204030204" pitchFamily="49" charset="0"/>
              </a:rPr>
              <a:t>_pegawai]);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PDF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views pegawai/pegawaiPDF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.blade.php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return $pdf-&gt;download</a:t>
            </a:r>
            <a:r>
              <a:rPr lang="en-US" sz="1300" b="1">
                <a:latin typeface="Consolas" panose="020B0609020204030204" pitchFamily="49" charset="0"/>
              </a:rPr>
              <a:t>(‘dataPegawai.</a:t>
            </a:r>
            <a:r>
              <a:rPr lang="en-US" sz="1300" b="1" dirty="0">
                <a:latin typeface="Consolas" panose="020B0609020204030204" pitchFamily="49" charset="0"/>
              </a:rPr>
              <a:t>pdf’);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PDF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diunduh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filenya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dataPegawai.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pdf. </a:t>
            </a:r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80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417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3300" y="906463"/>
            <a:ext cx="5326063" cy="3357562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90772" y="4576652"/>
            <a:ext cx="5839523" cy="402901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defTabSz="961034">
              <a:defRPr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generatePDF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dan pegawaiPDF di PegawaiController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hyperlink test PDF dan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Unduh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Pegawai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PDF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di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&lt;a </a:t>
            </a:r>
            <a:r>
              <a:rPr lang="en-US" sz="1300" b="1" i="1" dirty="0" err="1">
                <a:latin typeface="Consolas" panose="020B0609020204030204" pitchFamily="49" charset="0"/>
              </a:rPr>
              <a:t>href</a:t>
            </a:r>
            <a:r>
              <a:rPr lang="en-US" sz="1300" b="1" dirty="0">
                <a:latin typeface="Consolas" panose="020B0609020204030204" pitchFamily="49" charset="0"/>
              </a:rPr>
              <a:t>="{{ </a:t>
            </a:r>
            <a:r>
              <a:rPr lang="en-US" sz="1300" b="1" dirty="0" err="1">
                <a:latin typeface="Consolas" panose="020B0609020204030204" pitchFamily="49" charset="0"/>
              </a:rPr>
              <a:t>url</a:t>
            </a:r>
            <a:r>
              <a:rPr lang="en-US" sz="1300" b="1" dirty="0">
                <a:latin typeface="Consolas" panose="020B0609020204030204" pitchFamily="49" charset="0"/>
              </a:rPr>
              <a:t>('pdf') }}" </a:t>
            </a:r>
            <a:r>
              <a:rPr lang="en-US" sz="1300" b="1" i="1" dirty="0">
                <a:latin typeface="Consolas" panose="020B0609020204030204" pitchFamily="49" charset="0"/>
              </a:rPr>
              <a:t>class</a:t>
            </a:r>
            <a:r>
              <a:rPr lang="en-US" sz="1300" b="1" dirty="0">
                <a:latin typeface="Consolas" panose="020B0609020204030204" pitchFamily="49" charset="0"/>
              </a:rPr>
              <a:t>="</a:t>
            </a:r>
            <a:r>
              <a:rPr lang="en-US" sz="1300" b="1" dirty="0" err="1">
                <a:latin typeface="Consolas" panose="020B0609020204030204" pitchFamily="49" charset="0"/>
              </a:rPr>
              <a:t>btn</a:t>
            </a:r>
            <a:r>
              <a:rPr lang="en-US" sz="1300" b="1" dirty="0">
                <a:latin typeface="Consolas" panose="020B0609020204030204" pitchFamily="49" charset="0"/>
              </a:rPr>
              <a:t> </a:t>
            </a:r>
            <a:r>
              <a:rPr lang="en-US" sz="1300" b="1" dirty="0" err="1">
                <a:latin typeface="Consolas" panose="020B0609020204030204" pitchFamily="49" charset="0"/>
              </a:rPr>
              <a:t>btn</a:t>
            </a:r>
            <a:r>
              <a:rPr lang="en-US" sz="1300" b="1" dirty="0">
                <a:latin typeface="Consolas" panose="020B0609020204030204" pitchFamily="49" charset="0"/>
              </a:rPr>
              <a:t>-info"&gt;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Test PDF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diarahkan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pdf.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&lt;</a:t>
            </a:r>
            <a:r>
              <a:rPr lang="en-US" sz="1300" b="1" dirty="0" err="1">
                <a:latin typeface="Consolas" panose="020B0609020204030204" pitchFamily="49" charset="0"/>
              </a:rPr>
              <a:t>i</a:t>
            </a:r>
            <a:r>
              <a:rPr lang="en-US" sz="1300" b="1" dirty="0">
                <a:latin typeface="Consolas" panose="020B0609020204030204" pitchFamily="49" charset="0"/>
              </a:rPr>
              <a:t> </a:t>
            </a:r>
            <a:r>
              <a:rPr lang="en-US" sz="1300" b="1" i="1" dirty="0">
                <a:latin typeface="Consolas" panose="020B0609020204030204" pitchFamily="49" charset="0"/>
              </a:rPr>
              <a:t>class</a:t>
            </a:r>
            <a:r>
              <a:rPr lang="en-US" sz="1300" b="1" dirty="0">
                <a:latin typeface="Consolas" panose="020B0609020204030204" pitchFamily="49" charset="0"/>
              </a:rPr>
              <a:t>="</a:t>
            </a:r>
            <a:r>
              <a:rPr lang="en-US" sz="1300" b="1" dirty="0" err="1">
                <a:latin typeface="Consolas" panose="020B0609020204030204" pitchFamily="49" charset="0"/>
              </a:rPr>
              <a:t>fas</a:t>
            </a:r>
            <a:r>
              <a:rPr lang="en-US" sz="1300" b="1" dirty="0">
                <a:latin typeface="Consolas" panose="020B0609020204030204" pitchFamily="49" charset="0"/>
              </a:rPr>
              <a:t> fa-file-pdf"&gt;&lt;/</a:t>
            </a:r>
            <a:r>
              <a:rPr lang="en-US" sz="1300" b="1" dirty="0" err="1">
                <a:latin typeface="Consolas" panose="020B0609020204030204" pitchFamily="49" charset="0"/>
              </a:rPr>
              <a:t>i</a:t>
            </a:r>
            <a:r>
              <a:rPr lang="en-US" sz="1300" b="1" dirty="0">
                <a:latin typeface="Consolas" panose="020B0609020204030204" pitchFamily="49" charset="0"/>
              </a:rPr>
              <a:t>&gt; Test PDF &lt;/a&gt;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Test PDF.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 defTabSz="961034">
              <a:buFont typeface="Arial" panose="020B0604020202020204" pitchFamily="34" charset="0"/>
              <a:buChar char="•"/>
              <a:defRPr/>
            </a:pPr>
            <a:r>
              <a:rPr lang="en-US" sz="1300" b="1" dirty="0">
                <a:latin typeface="Consolas" panose="020B0609020204030204" pitchFamily="49" charset="0"/>
              </a:rPr>
              <a:t>&lt;a </a:t>
            </a:r>
            <a:r>
              <a:rPr lang="en-US" sz="1300" b="1" i="1" dirty="0" err="1">
                <a:latin typeface="Consolas" panose="020B0609020204030204" pitchFamily="49" charset="0"/>
              </a:rPr>
              <a:t>href</a:t>
            </a:r>
            <a:r>
              <a:rPr lang="en-US" sz="1300" b="1" dirty="0">
                <a:latin typeface="Consolas" panose="020B0609020204030204" pitchFamily="49" charset="0"/>
              </a:rPr>
              <a:t>="{{ </a:t>
            </a:r>
            <a:r>
              <a:rPr lang="en-US" sz="1300" b="1" dirty="0" err="1">
                <a:latin typeface="Consolas" panose="020B0609020204030204" pitchFamily="49" charset="0"/>
              </a:rPr>
              <a:t>url</a:t>
            </a:r>
            <a:r>
              <a:rPr lang="en-US" sz="1300" b="1">
                <a:latin typeface="Consolas" panose="020B0609020204030204" pitchFamily="49" charset="0"/>
              </a:rPr>
              <a:t>('pegawaipdf</a:t>
            </a:r>
            <a:r>
              <a:rPr lang="en-US" sz="1300" b="1" dirty="0">
                <a:latin typeface="Consolas" panose="020B0609020204030204" pitchFamily="49" charset="0"/>
              </a:rPr>
              <a:t>') }}" </a:t>
            </a:r>
            <a:r>
              <a:rPr lang="en-US" sz="1300" b="1" i="1" dirty="0">
                <a:latin typeface="Consolas" panose="020B0609020204030204" pitchFamily="49" charset="0"/>
              </a:rPr>
              <a:t>class</a:t>
            </a:r>
            <a:r>
              <a:rPr lang="en-US" sz="1300" b="1" dirty="0">
                <a:latin typeface="Consolas" panose="020B0609020204030204" pitchFamily="49" charset="0"/>
              </a:rPr>
              <a:t>="</a:t>
            </a:r>
            <a:r>
              <a:rPr lang="en-US" sz="1300" b="1" dirty="0" err="1">
                <a:latin typeface="Consolas" panose="020B0609020204030204" pitchFamily="49" charset="0"/>
              </a:rPr>
              <a:t>btn</a:t>
            </a:r>
            <a:r>
              <a:rPr lang="en-US" sz="1300" b="1" dirty="0">
                <a:latin typeface="Consolas" panose="020B0609020204030204" pitchFamily="49" charset="0"/>
              </a:rPr>
              <a:t> </a:t>
            </a:r>
            <a:r>
              <a:rPr lang="en-US" sz="1300" b="1" dirty="0" err="1">
                <a:latin typeface="Consolas" panose="020B0609020204030204" pitchFamily="49" charset="0"/>
              </a:rPr>
              <a:t>btn</a:t>
            </a:r>
            <a:r>
              <a:rPr lang="en-US" sz="1300" b="1" dirty="0">
                <a:latin typeface="Consolas" panose="020B0609020204030204" pitchFamily="49" charset="0"/>
              </a:rPr>
              <a:t>-info"&gt;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Unduh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Pegawai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diarahkan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routing pegawaipdf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>
              <a:latin typeface="Consolas" panose="020B0609020204030204" pitchFamily="49" charset="0"/>
            </a:endParaRPr>
          </a:p>
          <a:p>
            <a:pPr marL="180194" indent="-180194">
              <a:buFont typeface="Arial" panose="020B0604020202020204" pitchFamily="34" charset="0"/>
              <a:buChar char="•"/>
            </a:pPr>
            <a:r>
              <a:rPr lang="en-US" sz="1300" b="1" dirty="0">
                <a:latin typeface="Consolas" panose="020B0609020204030204" pitchFamily="49" charset="0"/>
              </a:rPr>
              <a:t>&lt;</a:t>
            </a:r>
            <a:r>
              <a:rPr lang="en-US" sz="1300" b="1" dirty="0" err="1">
                <a:latin typeface="Consolas" panose="020B0609020204030204" pitchFamily="49" charset="0"/>
              </a:rPr>
              <a:t>i</a:t>
            </a:r>
            <a:r>
              <a:rPr lang="en-US" sz="1300" b="1" dirty="0">
                <a:latin typeface="Consolas" panose="020B0609020204030204" pitchFamily="49" charset="0"/>
              </a:rPr>
              <a:t> </a:t>
            </a:r>
            <a:r>
              <a:rPr lang="en-US" sz="1300" b="1" i="1" dirty="0">
                <a:latin typeface="Consolas" panose="020B0609020204030204" pitchFamily="49" charset="0"/>
              </a:rPr>
              <a:t>class</a:t>
            </a:r>
            <a:r>
              <a:rPr lang="en-US" sz="1300" b="1" dirty="0">
                <a:latin typeface="Consolas" panose="020B0609020204030204" pitchFamily="49" charset="0"/>
              </a:rPr>
              <a:t>="</a:t>
            </a:r>
            <a:r>
              <a:rPr lang="en-US" sz="1300" b="1" dirty="0" err="1">
                <a:latin typeface="Consolas" panose="020B0609020204030204" pitchFamily="49" charset="0"/>
              </a:rPr>
              <a:t>fas</a:t>
            </a:r>
            <a:r>
              <a:rPr lang="en-US" sz="1300" b="1" dirty="0">
                <a:latin typeface="Consolas" panose="020B0609020204030204" pitchFamily="49" charset="0"/>
              </a:rPr>
              <a:t> fa-file-pdf"&gt;&lt;/</a:t>
            </a:r>
            <a:r>
              <a:rPr lang="en-US" sz="1300" b="1" dirty="0" err="1">
                <a:latin typeface="Consolas" panose="020B0609020204030204" pitchFamily="49" charset="0"/>
              </a:rPr>
              <a:t>i</a:t>
            </a:r>
            <a:r>
              <a:rPr lang="en-US" sz="1300" b="1" dirty="0">
                <a:latin typeface="Consolas" panose="020B0609020204030204" pitchFamily="49" charset="0"/>
              </a:rPr>
              <a:t>&gt; </a:t>
            </a:r>
            <a:r>
              <a:rPr lang="en-US" sz="1300" b="1" err="1">
                <a:latin typeface="Consolas" panose="020B0609020204030204" pitchFamily="49" charset="0"/>
              </a:rPr>
              <a:t>Unduh</a:t>
            </a:r>
            <a:r>
              <a:rPr lang="en-US" sz="1300" b="1">
                <a:latin typeface="Consolas" panose="020B0609020204030204" pitchFamily="49" charset="0"/>
              </a:rPr>
              <a:t> Pegawai </a:t>
            </a:r>
            <a:r>
              <a:rPr lang="en-US" sz="1300" b="1" dirty="0">
                <a:latin typeface="Consolas" panose="020B0609020204030204" pitchFamily="49" charset="0"/>
              </a:rPr>
              <a:t>&lt;/a&gt;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Unduh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Pegawai.</a:t>
            </a:r>
            <a:endParaRPr lang="en-US" sz="1300" b="1" dirty="0">
              <a:latin typeface="Consolas" panose="020B0609020204030204" pitchFamily="49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5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-1"/>
            <a:ext cx="11998325" cy="1636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1575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0" y="671971"/>
            <a:ext cx="7965555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44438" y="4003828"/>
            <a:ext cx="7109759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5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27788"/>
            <a:ext cx="8460106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262" y="871246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51742" y="3181894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78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5805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2129659"/>
            <a:ext cx="8460106" cy="2861014"/>
          </a:xfrm>
        </p:spPr>
        <p:txBody>
          <a:bodyPr anchor="b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89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40" y="671971"/>
            <a:ext cx="7965555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6573" y="4423810"/>
            <a:ext cx="8460107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262" y="871246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51742" y="3181894"/>
            <a:ext cx="599916" cy="644607"/>
          </a:xfrm>
          <a:prstGeom prst="rect">
            <a:avLst/>
          </a:prstGeom>
        </p:spPr>
        <p:txBody>
          <a:bodyPr vert="horz" lIns="89987" tIns="44994" rIns="89987" bIns="44994" rtlCol="0" anchor="ctr">
            <a:noAutofit/>
          </a:bodyPr>
          <a:lstStyle/>
          <a:p>
            <a:pPr lvl="0"/>
            <a:r>
              <a:rPr lang="en-US" sz="7873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6986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05" y="671971"/>
            <a:ext cx="8451776" cy="3331857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6573" y="4423810"/>
            <a:ext cx="8460107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62">
                <a:solidFill>
                  <a:schemeClr val="accent1"/>
                </a:solidFill>
              </a:defRPr>
            </a:lvl1pPr>
            <a:lvl2pPr marL="449931" indent="0">
              <a:buFontTx/>
              <a:buNone/>
              <a:defRPr/>
            </a:lvl2pPr>
            <a:lvl3pPr marL="899861" indent="0">
              <a:buFontTx/>
              <a:buNone/>
              <a:defRPr/>
            </a:lvl3pPr>
            <a:lvl4pPr marL="1349792" indent="0">
              <a:buFontTx/>
              <a:buNone/>
              <a:defRPr/>
            </a:lvl4pPr>
            <a:lvl5pPr marL="179972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90673"/>
            <a:ext cx="8460106" cy="1668810"/>
          </a:xfrm>
        </p:spPr>
        <p:txBody>
          <a:bodyPr anchor="t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157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679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1103" y="671971"/>
            <a:ext cx="1284017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575" y="671971"/>
            <a:ext cx="6947997" cy="57887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08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898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08998" y="654077"/>
            <a:ext cx="11180329" cy="8417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08998" y="1693854"/>
            <a:ext cx="11180329" cy="5021264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599938" lvl="0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marL="1199876" lvl="1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marL="1799814" lvl="2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marL="2399751" lvl="3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marL="2999689" lvl="4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marL="3599627" lvl="5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marL="4199565" lvl="6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marL="4799503" lvl="7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marL="5399441" lvl="8" indent="-299969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11117159" y="6853777"/>
            <a:ext cx="719978" cy="5784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3782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id-ID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d-ID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798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516DB-95A3-42EB-B7D0-981CA89F48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499791" y="806366"/>
            <a:ext cx="8398828" cy="3830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244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5234-B47E-463D-BC3C-C500248D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0B030-9895-41A5-AB41-34D7EE8D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C273F-D276-4762-88AC-872DC714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C1592-F8D2-45DA-B708-2180B25C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57193-2205-4B30-B559-E07C09436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867F2F-6375-469F-9B2F-C4F560497541}"/>
              </a:ext>
            </a:extLst>
          </p:cNvPr>
          <p:cNvSpPr/>
          <p:nvPr userDrawn="1"/>
        </p:nvSpPr>
        <p:spPr>
          <a:xfrm>
            <a:off x="0" y="-1"/>
            <a:ext cx="11998325" cy="16362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424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011" y="2382084"/>
            <a:ext cx="4119133" cy="635222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5011" y="3017306"/>
            <a:ext cx="4119133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7552" y="2382084"/>
            <a:ext cx="4119128" cy="635222"/>
          </a:xfrm>
        </p:spPr>
        <p:txBody>
          <a:bodyPr anchor="b">
            <a:noAutofit/>
          </a:bodyPr>
          <a:lstStyle>
            <a:lvl1pPr marL="0" indent="0">
              <a:buNone/>
              <a:defRPr sz="2362" b="0"/>
            </a:lvl1pPr>
            <a:lvl2pPr marL="449931" indent="0">
              <a:buNone/>
              <a:defRPr sz="1968" b="1"/>
            </a:lvl2pPr>
            <a:lvl3pPr marL="899861" indent="0">
              <a:buNone/>
              <a:defRPr sz="1771" b="1"/>
            </a:lvl3pPr>
            <a:lvl4pPr marL="1349792" indent="0">
              <a:buNone/>
              <a:defRPr sz="1575" b="1"/>
            </a:lvl4pPr>
            <a:lvl5pPr marL="1799722" indent="0">
              <a:buNone/>
              <a:defRPr sz="1575" b="1"/>
            </a:lvl5pPr>
            <a:lvl6pPr marL="2249653" indent="0">
              <a:buNone/>
              <a:defRPr sz="1575" b="1"/>
            </a:lvl6pPr>
            <a:lvl7pPr marL="2699583" indent="0">
              <a:buNone/>
              <a:defRPr sz="1575" b="1"/>
            </a:lvl7pPr>
            <a:lvl8pPr marL="3149514" indent="0">
              <a:buNone/>
              <a:defRPr sz="1575" b="1"/>
            </a:lvl8pPr>
            <a:lvl9pPr marL="3599444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07553" y="3017306"/>
            <a:ext cx="4119127" cy="364217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9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4" y="671971"/>
            <a:ext cx="8460106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0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619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4" y="1651933"/>
            <a:ext cx="3793297" cy="1409272"/>
          </a:xfrm>
        </p:spPr>
        <p:txBody>
          <a:bodyPr anchor="b">
            <a:normAutofit/>
          </a:bodyPr>
          <a:lstStyle>
            <a:lvl1pPr>
              <a:defRPr sz="1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839" y="567609"/>
            <a:ext cx="4441842" cy="609187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574" y="3061205"/>
            <a:ext cx="3793297" cy="2848876"/>
          </a:xfrm>
        </p:spPr>
        <p:txBody>
          <a:bodyPr>
            <a:normAutofit/>
          </a:bodyPr>
          <a:lstStyle>
            <a:lvl1pPr marL="0" indent="0">
              <a:buNone/>
              <a:defRPr sz="1378"/>
            </a:lvl1pPr>
            <a:lvl2pPr marL="449796" indent="0">
              <a:buNone/>
              <a:defRPr sz="1378"/>
            </a:lvl2pPr>
            <a:lvl3pPr marL="899591" indent="0">
              <a:buNone/>
              <a:defRPr sz="1181"/>
            </a:lvl3pPr>
            <a:lvl4pPr marL="1349387" indent="0">
              <a:buNone/>
              <a:defRPr sz="984"/>
            </a:lvl4pPr>
            <a:lvl5pPr marL="1799182" indent="0">
              <a:buNone/>
              <a:defRPr sz="984"/>
            </a:lvl5pPr>
            <a:lvl6pPr marL="2248978" indent="0">
              <a:buNone/>
              <a:defRPr sz="984"/>
            </a:lvl6pPr>
            <a:lvl7pPr marL="2698773" indent="0">
              <a:buNone/>
              <a:defRPr sz="984"/>
            </a:lvl7pPr>
            <a:lvl8pPr marL="3148569" indent="0">
              <a:buNone/>
              <a:defRPr sz="984"/>
            </a:lvl8pPr>
            <a:lvl9pPr marL="3598365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758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5291772"/>
            <a:ext cx="8460105" cy="624724"/>
          </a:xfrm>
        </p:spPr>
        <p:txBody>
          <a:bodyPr anchor="b">
            <a:normAutofit/>
          </a:bodyPr>
          <a:lstStyle>
            <a:lvl1pPr algn="l">
              <a:defRPr sz="236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6574" y="671971"/>
            <a:ext cx="8460106" cy="4239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/>
            </a:lvl1pPr>
            <a:lvl2pPr marL="449931" indent="0">
              <a:buNone/>
              <a:defRPr sz="1575"/>
            </a:lvl2pPr>
            <a:lvl3pPr marL="899861" indent="0">
              <a:buNone/>
              <a:defRPr sz="1575"/>
            </a:lvl3pPr>
            <a:lvl4pPr marL="1349792" indent="0">
              <a:buNone/>
              <a:defRPr sz="1575"/>
            </a:lvl4pPr>
            <a:lvl5pPr marL="1799722" indent="0">
              <a:buNone/>
              <a:defRPr sz="1575"/>
            </a:lvl5pPr>
            <a:lvl6pPr marL="2249653" indent="0">
              <a:buNone/>
              <a:defRPr sz="1575"/>
            </a:lvl6pPr>
            <a:lvl7pPr marL="2699583" indent="0">
              <a:buNone/>
              <a:defRPr sz="1575"/>
            </a:lvl7pPr>
            <a:lvl8pPr marL="3149514" indent="0">
              <a:buNone/>
              <a:defRPr sz="1575"/>
            </a:lvl8pPr>
            <a:lvl9pPr marL="3599444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575" y="5916496"/>
            <a:ext cx="8460105" cy="742987"/>
          </a:xfrm>
        </p:spPr>
        <p:txBody>
          <a:bodyPr>
            <a:normAutofit/>
          </a:bodyPr>
          <a:lstStyle>
            <a:lvl1pPr marL="0" indent="0">
              <a:buNone/>
              <a:defRPr sz="1181"/>
            </a:lvl1pPr>
            <a:lvl2pPr marL="449931" indent="0">
              <a:buNone/>
              <a:defRPr sz="1181"/>
            </a:lvl2pPr>
            <a:lvl3pPr marL="899861" indent="0">
              <a:buNone/>
              <a:defRPr sz="984"/>
            </a:lvl3pPr>
            <a:lvl4pPr marL="1349792" indent="0">
              <a:buNone/>
              <a:defRPr sz="886"/>
            </a:lvl4pPr>
            <a:lvl5pPr marL="1799722" indent="0">
              <a:buNone/>
              <a:defRPr sz="886"/>
            </a:lvl5pPr>
            <a:lvl6pPr marL="2249653" indent="0">
              <a:buNone/>
              <a:defRPr sz="886"/>
            </a:lvl6pPr>
            <a:lvl7pPr marL="2699583" indent="0">
              <a:buNone/>
              <a:defRPr sz="886"/>
            </a:lvl7pPr>
            <a:lvl8pPr marL="3149514" indent="0">
              <a:buNone/>
              <a:defRPr sz="886"/>
            </a:lvl8pPr>
            <a:lvl9pPr marL="3599444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85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575" y="671971"/>
            <a:ext cx="8460106" cy="3751839"/>
          </a:xfrm>
        </p:spPr>
        <p:txBody>
          <a:bodyPr anchor="ctr">
            <a:normAutofit/>
          </a:bodyPr>
          <a:lstStyle>
            <a:lvl1pPr algn="l">
              <a:defRPr sz="433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5" y="4927788"/>
            <a:ext cx="8460106" cy="1731695"/>
          </a:xfrm>
        </p:spPr>
        <p:txBody>
          <a:bodyPr anchor="ctr">
            <a:normAutofit/>
          </a:bodyPr>
          <a:lstStyle>
            <a:lvl1pPr marL="0" indent="0" algn="l">
              <a:buNone/>
              <a:defRPr sz="177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931" indent="0">
              <a:buNone/>
              <a:defRPr sz="1771">
                <a:solidFill>
                  <a:schemeClr val="tx1">
                    <a:tint val="75000"/>
                  </a:schemeClr>
                </a:solidFill>
              </a:defRPr>
            </a:lvl2pPr>
            <a:lvl3pPr marL="8998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79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722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65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583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51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44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945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9333"/>
            <a:ext cx="11998325" cy="7569008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574" y="671971"/>
            <a:ext cx="8460106" cy="14559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574" y="2381650"/>
            <a:ext cx="8460106" cy="4277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0677" y="6659483"/>
            <a:ext cx="89745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574" y="6659483"/>
            <a:ext cx="61975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4197" y="6659483"/>
            <a:ext cx="67248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CE5DFA-254D-43C5-ABCE-3F98D046962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12" y="6721475"/>
            <a:ext cx="2527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2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6" r:id="rId2"/>
    <p:sldLayoutId id="2147483693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4" r:id="rId17"/>
    <p:sldLayoutId id="2147483695" r:id="rId18"/>
    <p:sldLayoutId id="2147483696" r:id="rId19"/>
  </p:sldLayoutIdLst>
  <p:hf hdr="0" ftr="0" dt="0"/>
  <p:txStyles>
    <p:titleStyle>
      <a:lvl1pPr algn="l" defTabSz="449931" rtl="0" eaLnBrk="1" latinLnBrk="0" hangingPunct="1">
        <a:spcBef>
          <a:spcPct val="0"/>
        </a:spcBef>
        <a:buNone/>
        <a:defRPr sz="3543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7448" indent="-337448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7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137" indent="-281207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24826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7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74757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24687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474618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24548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374479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24409" indent="-224965" algn="l" defTabSz="449931" rtl="0" eaLnBrk="1" latinLnBrk="0" hangingPunct="1">
        <a:spcBef>
          <a:spcPts val="984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8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49931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2pPr>
      <a:lvl3pPr marL="899861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349792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1799722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249653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699583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149514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599444" algn="l" defTabSz="449931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463051" y="-211292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dirty="0">
                <a:solidFill>
                  <a:srgbClr val="1B75BC"/>
                </a:solidFill>
              </a:rPr>
              <a:t>PDF Laravel</a:t>
            </a:r>
            <a:endParaRPr sz="5600" b="1" dirty="0">
              <a:solidFill>
                <a:srgbClr val="1B75BC"/>
              </a:solidFill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PDF(7)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6278D-F55C-D06C-6AEE-DFD194429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6699"/>
            <a:ext cx="11998325" cy="578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3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4400" b="1" strike="noStrike" spc="-1">
                <a:solidFill>
                  <a:srgbClr val="FFFFFF"/>
                </a:solidFill>
                <a:latin typeface="Arial"/>
                <a:ea typeface="DejaVu Sans"/>
              </a:rPr>
              <a:t>Referensi</a:t>
            </a:r>
            <a:endParaRPr lang="id-ID" sz="44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3"/>
          <p:cNvSpPr/>
          <p:nvPr/>
        </p:nvSpPr>
        <p:spPr>
          <a:xfrm>
            <a:off x="599040" y="2040840"/>
            <a:ext cx="10738800" cy="3091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https://laravel.com/</a:t>
            </a:r>
            <a:endParaRPr lang="id-ID" sz="32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https://id-laravel.com/</a:t>
            </a:r>
            <a:endParaRPr lang="en-US" sz="32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spc="-1" dirty="0">
                <a:solidFill>
                  <a:srgbClr val="000000"/>
                </a:solidFill>
                <a:latin typeface="Times New Roman"/>
                <a:ea typeface="DejaVu Sans"/>
              </a:rPr>
              <a:t>https://itsolutionstuff.com/</a:t>
            </a:r>
          </a:p>
          <a:p>
            <a:pPr marL="432000" indent="-323280">
              <a:lnSpc>
                <a:spcPct val="100000"/>
              </a:lnSpc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id-ID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Laravel The PHP Framework For Web Artisan, Muhammad Azamuddin dan Hafid Mukhlasin</a:t>
            </a:r>
            <a:r>
              <a:rPr lang="id-ID" sz="3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, 2018</a:t>
            </a:r>
            <a:endParaRPr lang="id-ID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76439E-F117-4D30-9675-E90928867D3B}"/>
              </a:ext>
            </a:extLst>
          </p:cNvPr>
          <p:cNvSpPr/>
          <p:nvPr/>
        </p:nvSpPr>
        <p:spPr>
          <a:xfrm>
            <a:off x="600062" y="2385045"/>
            <a:ext cx="107981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Jika </a:t>
            </a:r>
            <a:r>
              <a:rPr lang="en-US" sz="3200" dirty="0" err="1"/>
              <a:t>diterjemahkan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harfiah</a:t>
            </a:r>
            <a:r>
              <a:rPr lang="en-US" sz="3200" dirty="0"/>
              <a:t>, </a:t>
            </a:r>
            <a:r>
              <a:rPr lang="en-US" sz="3200" dirty="0" err="1"/>
              <a:t>maka</a:t>
            </a:r>
            <a:r>
              <a:rPr lang="en-US" sz="3200" dirty="0"/>
              <a:t> extension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tambahan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perpanjangan</a:t>
            </a:r>
            <a:r>
              <a:rPr lang="en-US" sz="3200" dirty="0"/>
              <a:t>. </a:t>
            </a:r>
            <a:r>
              <a:rPr lang="en-US" sz="3200" dirty="0" err="1"/>
              <a:t>Namun</a:t>
            </a:r>
            <a:r>
              <a:rPr lang="en-US" sz="3200" dirty="0"/>
              <a:t> yang </a:t>
            </a:r>
            <a:r>
              <a:rPr lang="en-US" sz="3200" dirty="0" err="1"/>
              <a:t>dimaksudkan</a:t>
            </a:r>
            <a:r>
              <a:rPr lang="en-US" sz="3200" dirty="0"/>
              <a:t> </a:t>
            </a:r>
            <a:r>
              <a:rPr lang="en-US" sz="3200" dirty="0" err="1"/>
              <a:t>disini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paket</a:t>
            </a:r>
            <a:r>
              <a:rPr lang="en-US" sz="3200" dirty="0"/>
              <a:t> </a:t>
            </a:r>
            <a:r>
              <a:rPr lang="en-US" sz="3200" dirty="0" err="1"/>
              <a:t>kode</a:t>
            </a:r>
            <a:r>
              <a:rPr lang="en-US" sz="3200" dirty="0"/>
              <a:t> </a:t>
            </a:r>
            <a:r>
              <a:rPr lang="en-US" sz="3200" dirty="0" err="1"/>
              <a:t>terpisah</a:t>
            </a:r>
            <a:r>
              <a:rPr lang="en-US" sz="3200" dirty="0"/>
              <a:t> yang </a:t>
            </a:r>
            <a:r>
              <a:rPr lang="en-US" sz="3200" dirty="0" err="1"/>
              <a:t>didesain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 pada </a:t>
            </a:r>
            <a:r>
              <a:rPr lang="en-US" sz="3200" dirty="0" err="1"/>
              <a:t>aplikasi</a:t>
            </a:r>
            <a:r>
              <a:rPr lang="en-US" sz="3200" dirty="0"/>
              <a:t> framework dan </a:t>
            </a:r>
            <a:r>
              <a:rPr lang="en-US" sz="3200" dirty="0" err="1"/>
              <a:t>menyediakan</a:t>
            </a:r>
            <a:r>
              <a:rPr lang="en-US" sz="3200" dirty="0"/>
              <a:t> </a:t>
            </a:r>
            <a:r>
              <a:rPr lang="en-US" sz="3200" dirty="0" err="1"/>
              <a:t>fitur-fitur</a:t>
            </a:r>
            <a:r>
              <a:rPr lang="en-US" sz="3200" dirty="0"/>
              <a:t> yang </a:t>
            </a:r>
            <a:r>
              <a:rPr lang="en-US" sz="3200" dirty="0" err="1"/>
              <a:t>siap</a:t>
            </a:r>
            <a:r>
              <a:rPr lang="en-US" sz="3200" dirty="0"/>
              <a:t> </a:t>
            </a:r>
            <a:r>
              <a:rPr lang="en-US" sz="3200" dirty="0" err="1"/>
              <a:t>digunakan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Kata </a:t>
            </a:r>
            <a:r>
              <a:rPr lang="en-US" sz="3200" dirty="0" err="1"/>
              <a:t>kuncinya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terpisah</a:t>
            </a:r>
            <a:r>
              <a:rPr lang="en-US" sz="3200" dirty="0"/>
              <a:t>, </a:t>
            </a:r>
            <a:r>
              <a:rPr lang="en-US" sz="3200" dirty="0" err="1"/>
              <a:t>artinya</a:t>
            </a:r>
            <a:r>
              <a:rPr lang="en-US" sz="3200" dirty="0"/>
              <a:t> </a:t>
            </a:r>
            <a:r>
              <a:rPr lang="en-US" sz="3200" dirty="0" err="1"/>
              <a:t>kode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diluar</a:t>
            </a:r>
            <a:r>
              <a:rPr lang="en-US" sz="3200" dirty="0"/>
              <a:t> </a:t>
            </a:r>
            <a:r>
              <a:rPr lang="en-US" sz="3200" dirty="0" err="1"/>
              <a:t>kode</a:t>
            </a:r>
            <a:r>
              <a:rPr lang="en-US" sz="3200" dirty="0"/>
              <a:t> </a:t>
            </a:r>
            <a:r>
              <a:rPr lang="en-US" sz="3200" dirty="0" err="1"/>
              <a:t>utama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core </a:t>
            </a:r>
            <a:r>
              <a:rPr lang="en-US" sz="3200" dirty="0" err="1"/>
              <a:t>dari</a:t>
            </a:r>
            <a:r>
              <a:rPr lang="en-US" sz="3200" dirty="0"/>
              <a:t> framework Laravel.</a:t>
            </a:r>
          </a:p>
        </p:txBody>
      </p:sp>
    </p:spTree>
    <p:extLst>
      <p:ext uri="{BB962C8B-B14F-4D97-AF65-F5344CB8AC3E}">
        <p14:creationId xmlns:p14="http://schemas.microsoft.com/office/powerpoint/2010/main" val="129519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PDF(1)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4A919-7F90-4BDA-3DAA-368F8966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785" y="2051916"/>
            <a:ext cx="9304754" cy="43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0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PDF(2)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9C4EB-2BEE-4747-A11A-C692B6C93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07" y="2969943"/>
            <a:ext cx="7396309" cy="38267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B73670-0CDC-B43A-1449-1FB1C4FFCD9C}"/>
              </a:ext>
            </a:extLst>
          </p:cNvPr>
          <p:cNvSpPr txBox="1"/>
          <p:nvPr/>
        </p:nvSpPr>
        <p:spPr>
          <a:xfrm>
            <a:off x="600062" y="1638818"/>
            <a:ext cx="1079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Jika Anda pengguna Laravel versi 9 ke bawah, maka konfigurasi di </a:t>
            </a:r>
            <a:r>
              <a:rPr lang="en-US" sz="2800" b="1"/>
              <a:t>config/app.php</a:t>
            </a:r>
          </a:p>
        </p:txBody>
      </p:sp>
    </p:spTree>
    <p:extLst>
      <p:ext uri="{BB962C8B-B14F-4D97-AF65-F5344CB8AC3E}">
        <p14:creationId xmlns:p14="http://schemas.microsoft.com/office/powerpoint/2010/main" val="1999646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PDF(3)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B856C-FDD5-47B0-A443-D3B2DA604E18}"/>
              </a:ext>
            </a:extLst>
          </p:cNvPr>
          <p:cNvSpPr/>
          <p:nvPr/>
        </p:nvSpPr>
        <p:spPr>
          <a:xfrm>
            <a:off x="840225" y="3022782"/>
            <a:ext cx="103178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2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generate-pdf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	[</a:t>
            </a:r>
            <a:r>
              <a:rPr lang="en-US" sz="2800" b="1">
                <a:solidFill>
                  <a:srgbClr val="7A3E9D"/>
                </a:solidFill>
                <a:latin typeface="Consolas" panose="020B0609020204030204" pitchFamily="49" charset="0"/>
              </a:rPr>
              <a:t>Pegawai</a:t>
            </a:r>
            <a:r>
              <a:rPr lang="en-US" sz="2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generatePDF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']);</a:t>
            </a:r>
            <a:endParaRPr lang="en-US" sz="2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A3E9D"/>
                </a:solidFill>
                <a:latin typeface="Consolas" panose="020B0609020204030204" pitchFamily="49" charset="0"/>
              </a:rPr>
              <a:t>Route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2800" b="1" dirty="0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sz="280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800">
                <a:solidFill>
                  <a:srgbClr val="448C27"/>
                </a:solidFill>
                <a:latin typeface="Consolas" panose="020B0609020204030204" pitchFamily="49" charset="0"/>
              </a:rPr>
              <a:t>pegawai-pdf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sz="2800">
                <a:solidFill>
                  <a:srgbClr val="777777"/>
                </a:solidFill>
                <a:latin typeface="Consolas" panose="020B0609020204030204" pitchFamily="49" charset="0"/>
              </a:rPr>
              <a:t>	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1">
                <a:solidFill>
                  <a:srgbClr val="7A3E9D"/>
                </a:solidFill>
                <a:latin typeface="Consolas" panose="020B0609020204030204" pitchFamily="49" charset="0"/>
              </a:rPr>
              <a:t>Pegawai</a:t>
            </a:r>
            <a:r>
              <a:rPr lang="en-US" sz="2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>
                <a:solidFill>
                  <a:srgbClr val="448C27"/>
                </a:solidFill>
                <a:latin typeface="Consolas" panose="020B0609020204030204" pitchFamily="49" charset="0"/>
              </a:rPr>
              <a:t>pegawai</a:t>
            </a:r>
            <a:r>
              <a:rPr lang="en-US" sz="2800" b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en-US" sz="2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']);</a:t>
            </a:r>
            <a:endParaRPr lang="en-US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56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PDF(4)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03A9AB-FDB6-4F41-BBCA-BD5CA7CEC6EA}"/>
              </a:ext>
            </a:extLst>
          </p:cNvPr>
          <p:cNvSpPr/>
          <p:nvPr/>
        </p:nvSpPr>
        <p:spPr>
          <a:xfrm>
            <a:off x="1251284" y="2132653"/>
            <a:ext cx="904774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PDF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40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>
                <a:solidFill>
                  <a:srgbClr val="7A3E9D"/>
                </a:solidFill>
                <a:latin typeface="Consolas" panose="020B0609020204030204" pitchFamily="49" charset="0"/>
              </a:rPr>
              <a:t>PegawaiController</a:t>
            </a:r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generatePDF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['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Coba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PDF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'];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pdf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7A3E9D"/>
                </a:solidFill>
                <a:latin typeface="Consolas" panose="020B0609020204030204" pitchFamily="49" charset="0"/>
              </a:rPr>
              <a:t>PDF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loadView</a:t>
            </a:r>
            <a:r>
              <a:rPr lang="en-US" sz="240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400">
                <a:solidFill>
                  <a:srgbClr val="448C27"/>
                </a:solidFill>
                <a:latin typeface="Consolas" panose="020B0609020204030204" pitchFamily="49" charset="0"/>
              </a:rPr>
              <a:t>pegawai/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pdf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pdf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400" b="1">
                <a:solidFill>
                  <a:srgbClr val="AA3731"/>
                </a:solidFill>
                <a:latin typeface="Consolas" panose="020B0609020204030204" pitchFamily="49" charset="0"/>
              </a:rPr>
              <a:t>download</a:t>
            </a:r>
            <a:r>
              <a:rPr lang="en-US" sz="240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400">
                <a:solidFill>
                  <a:srgbClr val="448C27"/>
                </a:solidFill>
                <a:latin typeface="Consolas" panose="020B0609020204030204" pitchFamily="49" charset="0"/>
              </a:rPr>
              <a:t>data_pegawai.pdf</a:t>
            </a:r>
            <a:r>
              <a:rPr lang="en-US" sz="240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92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PDF(</a:t>
            </a:r>
            <a:r>
              <a:rPr lang="en-US" sz="4400" b="1" spc="-1">
                <a:solidFill>
                  <a:srgbClr val="FFFFFF"/>
                </a:solidFill>
              </a:rPr>
              <a:t>5)-Cara 1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3994F9-C75E-41C0-A74C-37169491CEDB}"/>
              </a:ext>
            </a:extLst>
          </p:cNvPr>
          <p:cNvSpPr/>
          <p:nvPr/>
        </p:nvSpPr>
        <p:spPr>
          <a:xfrm>
            <a:off x="945661" y="2359346"/>
            <a:ext cx="1045260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b="1">
                <a:solidFill>
                  <a:srgbClr val="AA3731"/>
                </a:solidFill>
                <a:latin typeface="Consolas" panose="020B0609020204030204" pitchFamily="49" charset="0"/>
              </a:rPr>
              <a:t>pegawaiPDF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000" err="1">
                <a:solidFill>
                  <a:srgbClr val="7A3E9D"/>
                </a:solidFill>
                <a:latin typeface="Consolas" panose="020B0609020204030204" pitchFamily="49" charset="0"/>
              </a:rPr>
              <a:t>ar</a:t>
            </a:r>
            <a:r>
              <a:rPr lang="en-US" sz="2000">
                <a:solidFill>
                  <a:srgbClr val="7A3E9D"/>
                </a:solidFill>
                <a:latin typeface="Consolas" panose="020B0609020204030204" pitchFamily="49" charset="0"/>
              </a:rPr>
              <a:t>_pegawai</a:t>
            </a:r>
            <a:r>
              <a:rPr lang="en-US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7A3E9D"/>
                </a:solidFill>
                <a:latin typeface="Consolas" panose="020B0609020204030204" pitchFamily="49" charset="0"/>
              </a:rPr>
              <a:t>DB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table</a:t>
            </a:r>
            <a:r>
              <a:rPr lang="en-US" sz="200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000">
                <a:solidFill>
                  <a:srgbClr val="448C27"/>
                </a:solidFill>
                <a:latin typeface="Consolas" panose="020B0609020204030204" pitchFamily="49" charset="0"/>
              </a:rPr>
              <a:t>pegawai</a:t>
            </a:r>
            <a:r>
              <a:rPr lang="en-US" sz="200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pengarang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pengarang.id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>
                <a:solidFill>
                  <a:srgbClr val="448C27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>
                <a:solidFill>
                  <a:srgbClr val="448C27"/>
                </a:solidFill>
                <a:latin typeface="Consolas" panose="020B0609020204030204" pitchFamily="49" charset="0"/>
              </a:rPr>
              <a:t>pegawai.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idpengarang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penerbit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penerbit.id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>
                <a:solidFill>
                  <a:srgbClr val="448C27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>
                <a:solidFill>
                  <a:srgbClr val="448C27"/>
                </a:solidFill>
                <a:latin typeface="Consolas" panose="020B0609020204030204" pitchFamily="49" charset="0"/>
              </a:rPr>
              <a:t>pegawai.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idpenerbit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kategori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kategori.id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>
                <a:solidFill>
                  <a:srgbClr val="448C27"/>
                </a:solidFill>
                <a:latin typeface="Consolas" panose="020B0609020204030204" pitchFamily="49" charset="0"/>
              </a:rPr>
              <a:t>=</a:t>
            </a:r>
            <a:r>
              <a:rPr lang="en-US" sz="200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>
                <a:solidFill>
                  <a:srgbClr val="448C27"/>
                </a:solidFill>
                <a:latin typeface="Consolas" panose="020B0609020204030204" pitchFamily="49" charset="0"/>
              </a:rPr>
              <a:t>pegawai.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kategori_id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select</a:t>
            </a:r>
            <a:r>
              <a:rPr lang="en-US" sz="200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000">
                <a:solidFill>
                  <a:srgbClr val="448C27"/>
                </a:solidFill>
                <a:latin typeface="Consolas" panose="020B0609020204030204" pitchFamily="49" charset="0"/>
              </a:rPr>
              <a:t>pegawai.*</a:t>
            </a:r>
            <a:r>
              <a:rPr lang="en-US" sz="200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sz="200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pengarang.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nama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penerbit.nama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AS pen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’,</a:t>
            </a:r>
          </a:p>
          <a:p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		    '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kategori.nama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 AS </a:t>
            </a:r>
            <a:r>
              <a:rPr lang="en-US" sz="2000" dirty="0" err="1">
                <a:solidFill>
                  <a:srgbClr val="448C27"/>
                </a:solidFill>
                <a:latin typeface="Consolas" panose="020B0609020204030204" pitchFamily="49" charset="0"/>
              </a:rPr>
              <a:t>kat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pdf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7A3E9D"/>
                </a:solidFill>
                <a:latin typeface="Consolas" panose="020B0609020204030204" pitchFamily="49" charset="0"/>
              </a:rPr>
              <a:t>PDF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loadView</a:t>
            </a:r>
            <a:r>
              <a:rPr lang="en-US" sz="200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000">
                <a:solidFill>
                  <a:srgbClr val="448C27"/>
                </a:solidFill>
                <a:latin typeface="Consolas" panose="020B0609020204030204" pitchFamily="49" charset="0"/>
              </a:rPr>
              <a:t>pegawai/pegawaiPDF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',[</a:t>
            </a:r>
            <a:r>
              <a:rPr lang="en-US" sz="200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sz="2000" err="1">
                <a:solidFill>
                  <a:srgbClr val="448C27"/>
                </a:solidFill>
                <a:latin typeface="Consolas" panose="020B0609020204030204" pitchFamily="49" charset="0"/>
              </a:rPr>
              <a:t>ar</a:t>
            </a:r>
            <a:r>
              <a:rPr lang="en-US" sz="2000">
                <a:solidFill>
                  <a:srgbClr val="448C27"/>
                </a:solidFill>
                <a:latin typeface="Consolas" panose="020B0609020204030204" pitchFamily="49" charset="0"/>
              </a:rPr>
              <a:t>_pegawai</a:t>
            </a:r>
            <a:r>
              <a:rPr lang="en-US" sz="2000">
                <a:solidFill>
                  <a:srgbClr val="777777"/>
                </a:solidFill>
                <a:latin typeface="Consolas" panose="020B0609020204030204" pitchFamily="49" charset="0"/>
              </a:rPr>
              <a:t>'=&gt;$</a:t>
            </a:r>
            <a:r>
              <a:rPr lang="en-US" sz="2000" err="1">
                <a:solidFill>
                  <a:srgbClr val="7A3E9D"/>
                </a:solidFill>
                <a:latin typeface="Consolas" panose="020B0609020204030204" pitchFamily="49" charset="0"/>
              </a:rPr>
              <a:t>ar</a:t>
            </a:r>
            <a:r>
              <a:rPr lang="en-US" sz="2000">
                <a:solidFill>
                  <a:srgbClr val="7A3E9D"/>
                </a:solidFill>
                <a:latin typeface="Consolas" panose="020B0609020204030204" pitchFamily="49" charset="0"/>
              </a:rPr>
              <a:t>_pegawai</a:t>
            </a:r>
            <a:r>
              <a:rPr lang="en-US" sz="200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pdf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download</a:t>
            </a:r>
            <a:r>
              <a:rPr lang="en-US" sz="200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000">
                <a:solidFill>
                  <a:srgbClr val="448C27"/>
                </a:solidFill>
                <a:latin typeface="Consolas" panose="020B0609020204030204" pitchFamily="49" charset="0"/>
              </a:rPr>
              <a:t>dataPegawai.</a:t>
            </a:r>
            <a:r>
              <a:rPr 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pdf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23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PDF(</a:t>
            </a:r>
            <a:r>
              <a:rPr lang="en-US" sz="4400" b="1" spc="-1">
                <a:solidFill>
                  <a:srgbClr val="FFFFFF"/>
                </a:solidFill>
              </a:rPr>
              <a:t>5) - Cara 2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8205E-A410-4585-0267-88304F98BF8F}"/>
              </a:ext>
            </a:extLst>
          </p:cNvPr>
          <p:cNvSpPr txBox="1"/>
          <p:nvPr/>
        </p:nvSpPr>
        <p:spPr>
          <a:xfrm>
            <a:off x="600062" y="2084522"/>
            <a:ext cx="10798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pegawai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PDF()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$data = 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Pegawai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::all();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2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//dd($data);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$pdf = PDF::loadView(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'pegawai/pegawaiPDF'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$data]);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$pdf-&gt;download(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data_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pegawai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.pdf'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537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2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lvl="0">
              <a:defRPr/>
            </a:pPr>
            <a:r>
              <a:rPr lang="en-US" sz="4400" b="1" spc="-1" dirty="0">
                <a:solidFill>
                  <a:srgbClr val="FFFFFF"/>
                </a:solidFill>
              </a:rPr>
              <a:t>Extensions Export to PDF(6)</a:t>
            </a:r>
            <a:endParaRPr lang="id-ID" sz="4400" spc="-1" dirty="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E5C0A3-A3C8-49BB-BE77-67BABC2C62BD}"/>
              </a:ext>
            </a:extLst>
          </p:cNvPr>
          <p:cNvSpPr/>
          <p:nvPr/>
        </p:nvSpPr>
        <p:spPr>
          <a:xfrm>
            <a:off x="1258719" y="3179129"/>
            <a:ext cx="94808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 err="1">
                <a:solidFill>
                  <a:srgbClr val="8190A0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url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pdf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btn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btn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-info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4B69C6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fas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fa-file-pdf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4B69C6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Test PDF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 err="1">
                <a:solidFill>
                  <a:srgbClr val="8190A0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url</a:t>
            </a:r>
            <a:r>
              <a:rPr lang="en-US" sz="240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sz="2400">
                <a:solidFill>
                  <a:srgbClr val="448C27"/>
                </a:solidFill>
                <a:latin typeface="Consolas" panose="020B0609020204030204" pitchFamily="49" charset="0"/>
              </a:rPr>
              <a:t>pegawaipdf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rgbClr val="AA3731"/>
                </a:solidFill>
                <a:latin typeface="Consolas" panose="020B0609020204030204" pitchFamily="49" charset="0"/>
              </a:rPr>
              <a:t>}}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btn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btn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-info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4B69C6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8190A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448C27"/>
                </a:solidFill>
                <a:latin typeface="Consolas" panose="020B0609020204030204" pitchFamily="49" charset="0"/>
              </a:rPr>
              <a:t>fas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 fa-file-pdf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4B69C6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sz="2400" err="1">
                <a:solidFill>
                  <a:srgbClr val="333333"/>
                </a:solidFill>
                <a:latin typeface="Consolas" panose="020B0609020204030204" pitchFamily="49" charset="0"/>
              </a:rPr>
              <a:t>Unduh</a:t>
            </a:r>
            <a:r>
              <a:rPr lang="en-US" sz="2400">
                <a:solidFill>
                  <a:srgbClr val="333333"/>
                </a:solidFill>
                <a:latin typeface="Consolas" panose="020B0609020204030204" pitchFamily="49" charset="0"/>
              </a:rPr>
              <a:t> Pegawai 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4B69C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89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1544</Words>
  <Application>Microsoft Office PowerPoint</Application>
  <PresentationFormat>Custom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Wingdings 3</vt:lpstr>
      <vt:lpstr>Courier New</vt:lpstr>
      <vt:lpstr>Times New Roman</vt:lpstr>
      <vt:lpstr>Trebuchet MS</vt:lpstr>
      <vt:lpstr>Wingdings</vt:lpstr>
      <vt:lpstr>Consolas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Asisten Arip</cp:lastModifiedBy>
  <cp:revision>110</cp:revision>
  <dcterms:modified xsi:type="dcterms:W3CDTF">2023-06-06T09:52:04Z</dcterms:modified>
</cp:coreProperties>
</file>