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498" r:id="rId3"/>
    <p:sldId id="526" r:id="rId4"/>
    <p:sldId id="527" r:id="rId5"/>
    <p:sldId id="528" r:id="rId6"/>
    <p:sldId id="529" r:id="rId7"/>
    <p:sldId id="368" r:id="rId8"/>
  </p:sldIdLst>
  <p:sldSz cx="11998325" cy="7559675"/>
  <p:notesSz cx="7559675" cy="10691813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proses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mengotorisasi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pencadangan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penambalan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pemutakhiran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pemantauan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telemedicine dan smart grid,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mengotentikasi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memverifikasi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pun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peretas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Ketika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user admin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b="1" dirty="0">
                <a:latin typeface="Consolas" panose="020B0609020204030204" pitchFamily="49" charset="0"/>
              </a:rPr>
              <a:t>@if( Auth::user()-&gt;role == ’admin’)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user admin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&lt;a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=“dropdown-item"&gt; . . . &lt;/li&gt;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link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@endif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0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2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Ketika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terlarang.blade.php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(access denied)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@extends('</a:t>
            </a:r>
            <a:r>
              <a:rPr lang="en-US" sz="1300" b="1" dirty="0" err="1">
                <a:latin typeface="Consolas" panose="020B0609020204030204" pitchFamily="49" charset="0"/>
              </a:rPr>
              <a:t>layouts.index</a:t>
            </a:r>
            <a:r>
              <a:rPr lang="en-US" sz="1300" b="1" dirty="0">
                <a:latin typeface="Consolas" panose="020B0609020204030204" pitchFamily="49" charset="0"/>
              </a:rPr>
              <a:t>’)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web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menginduk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index.blade.php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@section('content’)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@if( Auth::user()-&gt;role != '</a:t>
            </a:r>
            <a:r>
              <a:rPr lang="en-US" sz="1300" b="1" dirty="0" err="1">
                <a:latin typeface="Consolas" panose="020B0609020204030204" pitchFamily="49" charset="0"/>
              </a:rPr>
              <a:t>anggota</a:t>
            </a:r>
            <a:r>
              <a:rPr lang="en-US" sz="1300" b="1" dirty="0">
                <a:latin typeface="Consolas" panose="020B0609020204030204" pitchFamily="49" charset="0"/>
              </a:rPr>
              <a:t>’)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i="1" dirty="0">
                <a:latin typeface="Consolas" panose="020B0609020204030204" pitchFamily="49" charset="0"/>
              </a:rPr>
              <a:t>{{-- content--}}</a:t>
            </a:r>
            <a:r>
              <a:rPr 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@else @include('</a:t>
            </a:r>
            <a:r>
              <a:rPr lang="en-US" sz="1300" b="1" dirty="0" err="1">
                <a:latin typeface="Consolas" panose="020B0609020204030204" pitchFamily="49" charset="0"/>
              </a:rPr>
              <a:t>auth.terlarang</a:t>
            </a:r>
            <a:r>
              <a:rPr lang="en-US" sz="1300" b="1" dirty="0">
                <a:latin typeface="Consolas" panose="020B0609020204030204" pitchFamily="49" charset="0"/>
              </a:rPr>
              <a:t>') @endif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user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terlarang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denied.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defTabSz="961034">
              <a:buFont typeface="Arial" panose="020B0604020202020204" pitchFamily="34" charset="0"/>
              <a:buChar char="•"/>
              <a:defRPr/>
            </a:pPr>
            <a:r>
              <a:rPr lang="en-US" sz="1300" b="1" dirty="0">
                <a:latin typeface="Consolas" panose="020B0609020204030204" pitchFamily="49" charset="0"/>
              </a:rPr>
              <a:t>@</a:t>
            </a:r>
            <a:r>
              <a:rPr lang="en-US" sz="1300" b="1" dirty="0" err="1">
                <a:latin typeface="Consolas" panose="020B0609020204030204" pitchFamily="49" charset="0"/>
              </a:rPr>
              <a:t>endsection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8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otorisasi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pada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aplikasi, ikuti langkah-langkah sebagai berikut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Hidupkan service apache/web server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CMD, lalu masuk ke folder aplikasi web Laravel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CMD ketikkan perintah: </a:t>
            </a:r>
            <a:r>
              <a:rPr lang="id-ID" sz="13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serve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salah satu web browser kesukaan Anda, misal: Google Chrome atau Firefox.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alamat web/url akan terlihat request http://localhost:8000/pengarang.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Karena role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diizinkan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pengarang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terlarang.blade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(access denied).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Selamat Anda sudah berhasil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otorisasi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aplikasi framework Laravel Anda.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8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pada </a:t>
            </a:r>
            <a:r>
              <a:rPr lang="en-US" sz="1300" spc="-1" dirty="0">
                <a:solidFill>
                  <a:srgbClr val="000000"/>
                </a:solidFill>
                <a:latin typeface="Times New Roman"/>
              </a:rPr>
              <a:t>Mei</a:t>
            </a:r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 2020.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5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438" y="4003828"/>
            <a:ext cx="710975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805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2129659"/>
            <a:ext cx="8460106" cy="2861014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9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6986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05" y="671971"/>
            <a:ext cx="8451776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9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1103" y="671971"/>
            <a:ext cx="1284017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575" y="671971"/>
            <a:ext cx="6947997" cy="5788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08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98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8998" y="654077"/>
            <a:ext cx="11180329" cy="841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998" y="1693854"/>
            <a:ext cx="11180329" cy="502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599938" lvl="0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1199876" lvl="1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799814" lvl="2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2399751" lvl="3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999689" lvl="4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3599627" lvl="5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4199565" lvl="6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4799503" lvl="7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5399441" lvl="8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117159" y="6853777"/>
            <a:ext cx="719978" cy="578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78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9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99791" y="806366"/>
            <a:ext cx="8398828" cy="3830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4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1" y="2382084"/>
            <a:ext cx="4119133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011" y="3017306"/>
            <a:ext cx="4119133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7552" y="2382084"/>
            <a:ext cx="4119128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7553" y="3017306"/>
            <a:ext cx="4119127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6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1651933"/>
            <a:ext cx="3793297" cy="1409272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39" y="567609"/>
            <a:ext cx="4441842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4" y="3061205"/>
            <a:ext cx="3793297" cy="28488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449796" indent="0">
              <a:buNone/>
              <a:defRPr sz="1378"/>
            </a:lvl2pPr>
            <a:lvl3pPr marL="899591" indent="0">
              <a:buNone/>
              <a:defRPr sz="1181"/>
            </a:lvl3pPr>
            <a:lvl4pPr marL="1349387" indent="0">
              <a:buNone/>
              <a:defRPr sz="984"/>
            </a:lvl4pPr>
            <a:lvl5pPr marL="1799182" indent="0">
              <a:buNone/>
              <a:defRPr sz="984"/>
            </a:lvl5pPr>
            <a:lvl6pPr marL="2248978" indent="0">
              <a:buNone/>
              <a:defRPr sz="984"/>
            </a:lvl6pPr>
            <a:lvl7pPr marL="2698773" indent="0">
              <a:buNone/>
              <a:defRPr sz="984"/>
            </a:lvl7pPr>
            <a:lvl8pPr marL="3148569" indent="0">
              <a:buNone/>
              <a:defRPr sz="984"/>
            </a:lvl8pPr>
            <a:lvl9pPr marL="3598365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58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5291772"/>
            <a:ext cx="8460105" cy="62472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74" y="671971"/>
            <a:ext cx="8460106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31" indent="0">
              <a:buNone/>
              <a:defRPr sz="1575"/>
            </a:lvl2pPr>
            <a:lvl3pPr marL="899861" indent="0">
              <a:buNone/>
              <a:defRPr sz="1575"/>
            </a:lvl3pPr>
            <a:lvl4pPr marL="1349792" indent="0">
              <a:buNone/>
              <a:defRPr sz="1575"/>
            </a:lvl4pPr>
            <a:lvl5pPr marL="1799722" indent="0">
              <a:buNone/>
              <a:defRPr sz="1575"/>
            </a:lvl5pPr>
            <a:lvl6pPr marL="2249653" indent="0">
              <a:buNone/>
              <a:defRPr sz="1575"/>
            </a:lvl6pPr>
            <a:lvl7pPr marL="2699583" indent="0">
              <a:buNone/>
              <a:defRPr sz="1575"/>
            </a:lvl7pPr>
            <a:lvl8pPr marL="3149514" indent="0">
              <a:buNone/>
              <a:defRPr sz="1575"/>
            </a:lvl8pPr>
            <a:lvl9pPr marL="3599444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5" y="5916496"/>
            <a:ext cx="8460105" cy="742987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671971"/>
            <a:ext cx="8460106" cy="3751839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45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199832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4" y="2381650"/>
            <a:ext cx="8460106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0677" y="6659483"/>
            <a:ext cx="8974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574" y="6659483"/>
            <a:ext cx="61975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4197" y="6659483"/>
            <a:ext cx="6724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6" r:id="rId2"/>
    <p:sldLayoutId id="2147483693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449931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48" indent="-337448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137" indent="-281207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826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75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68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61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54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47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40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rgbClr val="1B75BC"/>
                </a:solidFill>
              </a:rPr>
              <a:t>Authorisasi </a:t>
            </a:r>
            <a:r>
              <a:rPr lang="en-US" sz="5600" b="1" dirty="0">
                <a:solidFill>
                  <a:srgbClr val="1B75BC"/>
                </a:solidFill>
              </a:rPr>
              <a:t>Laravel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Otorisasi</a:t>
            </a:r>
            <a:r>
              <a:rPr lang="en-US" sz="4400" b="1" spc="-1" dirty="0">
                <a:solidFill>
                  <a:srgbClr val="FFFFFF"/>
                </a:solidFill>
              </a:rPr>
              <a:t> User(1)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E92BC-EA7D-4916-87EE-50E85207CA37}"/>
              </a:ext>
            </a:extLst>
          </p:cNvPr>
          <p:cNvSpPr/>
          <p:nvPr/>
        </p:nvSpPr>
        <p:spPr>
          <a:xfrm>
            <a:off x="600061" y="2125439"/>
            <a:ext cx="107981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Otorisasi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administrator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diautentikasi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pengecekan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memverifikasi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istimewa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preferensi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server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86470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Otorisasi</a:t>
            </a:r>
            <a:r>
              <a:rPr lang="en-US" sz="4400" b="1" spc="-1" dirty="0">
                <a:solidFill>
                  <a:srgbClr val="FFFFFF"/>
                </a:solidFill>
              </a:rPr>
              <a:t> User(2)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440F8-3F4E-4422-9E80-6EB6F56DFD56}"/>
              </a:ext>
            </a:extLst>
          </p:cNvPr>
          <p:cNvSpPr/>
          <p:nvPr/>
        </p:nvSpPr>
        <p:spPr>
          <a:xfrm>
            <a:off x="600063" y="2625676"/>
            <a:ext cx="104162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@if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 Auth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user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admin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dropdown-item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800" i="1" dirty="0">
                <a:solidFill>
                  <a:srgbClr val="91B3E0"/>
                </a:solidFill>
                <a:latin typeface="Consolas" panose="020B0609020204030204" pitchFamily="49" charset="0"/>
              </a:rPr>
              <a:t>			 </a:t>
            </a:r>
            <a:r>
              <a:rPr lang="en-US" sz="2800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url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member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4B69C6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fas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 fa-cogs fa-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sm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		 fa-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fw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 mr-2 text-gray-400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sz="2800" dirty="0" err="1">
                <a:solidFill>
                  <a:srgbClr val="4B69C6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Kelola User</a:t>
            </a: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@endif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4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Otorisasi</a:t>
            </a:r>
            <a:r>
              <a:rPr lang="en-US" sz="4400" b="1" spc="-1" dirty="0">
                <a:solidFill>
                  <a:srgbClr val="FFFFFF"/>
                </a:solidFill>
              </a:rPr>
              <a:t> User(3)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3CB843-9B8D-4505-BE51-CA33A20D8D8A}"/>
              </a:ext>
            </a:extLst>
          </p:cNvPr>
          <p:cNvSpPr/>
          <p:nvPr/>
        </p:nvSpPr>
        <p:spPr>
          <a:xfrm>
            <a:off x="600062" y="2225565"/>
            <a:ext cx="1079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4B69C6"/>
                </a:solidFill>
                <a:latin typeface="Consolas" panose="020B0609020204030204" pitchFamily="49" charset="0"/>
              </a:rPr>
              <a:t>@if</a:t>
            </a:r>
            <a:r>
              <a:rPr lang="en-US" sz="2800">
                <a:solidFill>
                  <a:srgbClr val="333333"/>
                </a:solidFill>
                <a:latin typeface="Consolas" panose="020B0609020204030204" pitchFamily="49" charset="0"/>
              </a:rPr>
              <a:t>( Auth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800" b="1">
                <a:solidFill>
                  <a:srgbClr val="AA3731"/>
                </a:solidFill>
                <a:latin typeface="Consolas" panose="020B0609020204030204" pitchFamily="49" charset="0"/>
              </a:rPr>
              <a:t>user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en-US" sz="280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sz="28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sz="28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448C27"/>
                </a:solidFill>
                <a:latin typeface="Consolas" panose="020B0609020204030204" pitchFamily="49" charset="0"/>
              </a:rPr>
              <a:t>anggota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80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>
                <a:solidFill>
                  <a:srgbClr val="448C27"/>
                </a:solidFill>
                <a:latin typeface="Consolas" panose="020B0609020204030204" pitchFamily="49" charset="0"/>
              </a:rPr>
              <a:t>collapse-item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80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800" i="1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2800" i="1">
                <a:solidFill>
                  <a:srgbClr val="8190A0"/>
                </a:solidFill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url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pengarang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80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800" b="1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80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2800">
                <a:solidFill>
                  <a:srgbClr val="333333"/>
                </a:solidFill>
                <a:latin typeface="Consolas" panose="020B0609020204030204" pitchFamily="49" charset="0"/>
              </a:rPr>
              <a:t>Pengarang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80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80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80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endif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6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Otorisasi</a:t>
            </a:r>
            <a:r>
              <a:rPr lang="en-US" sz="4400" b="1" spc="-1" dirty="0">
                <a:solidFill>
                  <a:srgbClr val="FFFFFF"/>
                </a:solidFill>
              </a:rPr>
              <a:t> User(4)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0E1F17-2D5E-4FE3-A162-7B0BABBC9CF5}"/>
              </a:ext>
            </a:extLst>
          </p:cNvPr>
          <p:cNvSpPr/>
          <p:nvPr/>
        </p:nvSpPr>
        <p:spPr>
          <a:xfrm>
            <a:off x="2242457" y="2516819"/>
            <a:ext cx="78222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@extends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layouts.index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@section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content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@if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 Auth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user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anggota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{{-- content--}}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@else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sz="280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sz="28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448C27"/>
                </a:solidFill>
                <a:latin typeface="Consolas" panose="020B0609020204030204" pitchFamily="49" charset="0"/>
              </a:rPr>
              <a:t>layouts.accessDenied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@endif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4B69C6"/>
                </a:solidFill>
                <a:latin typeface="Consolas" panose="020B0609020204030204" pitchFamily="49" charset="0"/>
              </a:rPr>
              <a:t>endsection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4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Otorisasi</a:t>
            </a:r>
            <a:r>
              <a:rPr lang="en-US" sz="4400" b="1" spc="-1" dirty="0">
                <a:solidFill>
                  <a:srgbClr val="FFFFFF"/>
                </a:solidFill>
              </a:rPr>
              <a:t> User(5)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C52B86-DE2F-4A2F-A02A-9C8FDF6F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84" y="2166029"/>
            <a:ext cx="11014755" cy="39807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656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99040" y="2040840"/>
            <a:ext cx="10738800" cy="309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https://laravel.com/</a:t>
            </a:r>
            <a:endParaRPr lang="id-ID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https://id-laravel.com/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spc="-1" dirty="0">
                <a:solidFill>
                  <a:srgbClr val="000000"/>
                </a:solidFill>
                <a:latin typeface="Times New Roman"/>
                <a:ea typeface="DejaVu Sans"/>
              </a:rPr>
              <a:t>https://itsolutionstuff.com/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Laravel The PHP Framework For Web Artisan, Muhammad Azamuddin dan Hafid Mukhlasin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2018</a:t>
            </a:r>
            <a:endParaRPr lang="id-ID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654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 New Roman</vt:lpstr>
      <vt:lpstr>Trebuchet MS</vt:lpstr>
      <vt:lpstr>Wingdings</vt:lpstr>
      <vt:lpstr>Consolas</vt:lpstr>
      <vt:lpstr>Arial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114</cp:revision>
  <dcterms:modified xsi:type="dcterms:W3CDTF">2023-06-12T11:50:00Z</dcterms:modified>
</cp:coreProperties>
</file>