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embedTrueTypeFonts="1" saveSubsetFonts="1" strictFirstAndLastChars="0">
  <p:sldMasterIdLst>
    <p:sldMasterId id="2147483657" r:id="rId1"/>
  </p:sldMasterIdLst>
  <p:notesMasterIdLst>
    <p:notesMasterId r:id="rId2"/>
  </p:notesMasterIdLst>
  <p:sldIdLst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</p:sldIdLst>
  <p:sldSz type="screen16x9" cy="5143500" cx="9144000"/>
  <p:notesSz cx="6858000" cy="9144000"/>
  <p:embeddedFontLst>
    <p:embeddedFont>
      <p:font typeface="Montserrat" panose="00000500000000000000" pitchFamily="2" charset="0"/>
      <p:regular r:id="rId22"/>
      <p:bold r:id="rId23"/>
      <p:italic r:id="rId24"/>
      <p:boldItalic r:id="rId25"/>
    </p:embeddedFont>
    <p:embeddedFont>
      <p:font typeface="Open Sans" panose="020B0606030504020204" pitchFamily="34" charset="0"/>
      <p:regular r:id="rId26"/>
      <p:bold r:id="rId27"/>
      <p:italic r:id="rId28"/>
      <p:boldItalic r:id="rId29"/>
    </p:embeddedFont>
  </p:embeddedFontLst>
  <p:defaultText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p="http://schemas.openxmlformats.org/presentationml/2006/main" xmlns:r="http://schemas.openxmlformats.org/officeDocument/2006/relationships" xmlns:a="http://schemas.openxmlformats.org/drawingml/2006/main">
  <p:cmAuthor id="1" name="BINTANG" initials="B" lastIdx="1" clrIdx="0"/>
</p:cmAuthorLst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4E0ADC2A-8149-4C05-B8A1-4CBF7B4F3E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  <a:tblStyle styleId="{516AA429-F2F3-4DC8-B55A-DB74934AADB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font" Target="fonts/font1.fntdata"/><Relationship Id="rId23" Type="http://schemas.openxmlformats.org/officeDocument/2006/relationships/font" Target="fonts/font2.fntdata"/><Relationship Id="rId24" Type="http://schemas.openxmlformats.org/officeDocument/2006/relationships/font" Target="fonts/font3.fntdata"/><Relationship Id="rId25" Type="http://schemas.openxmlformats.org/officeDocument/2006/relationships/font" Target="fonts/font4.fntdata"/><Relationship Id="rId26" Type="http://schemas.openxmlformats.org/officeDocument/2006/relationships/font" Target="fonts/font5.fntdata"/><Relationship Id="rId27" Type="http://schemas.openxmlformats.org/officeDocument/2006/relationships/font" Target="fonts/font6.fntdata"/><Relationship Id="rId28" Type="http://schemas.openxmlformats.org/officeDocument/2006/relationships/font" Target="fonts/font7.fntdata"/><Relationship Id="rId29" Type="http://schemas.openxmlformats.org/officeDocument/2006/relationships/font" Target="fonts/font8.fntdata"/><Relationship Id="rId30" Type="http://schemas.openxmlformats.org/officeDocument/2006/relationships/tableStyles" Target="tableStyles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33" Type="http://schemas.openxmlformats.org/officeDocument/2006/relationships/commentAuthors" Target="commentAuthors.xml"/><Relationship Id="rId34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77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Google Shape;3;n"/>
          <p:cNvSpPr>
            <a:spLocks noChangeAspect="1" noRot="1" noGrp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58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hlink="hlink" folHlink="folHlink"/>
  <p:notes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2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Google Shape;196;p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21" name="Google Shape;1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Google Shape;240;g111e7c571f2_0_0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29" name="Google Shape;241;g111e7c571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5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Google Shape;447;g1105afc42a3_1_751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08" name="Google Shape;448;g1105afc42a3_1_7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hyperlink" Target="https://bit.ly/3A1uf1Q" TargetMode="External"/><Relationship Id="rId2" Type="http://schemas.openxmlformats.org/officeDocument/2006/relationships/hyperlink" Target="http://bit.ly/2TyoMsr" TargetMode="External"/><Relationship Id="rId3" Type="http://schemas.openxmlformats.org/officeDocument/2006/relationships/hyperlink" Target="http://bit.ly/2TtBDfr" TargetMode="External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47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Google Shape;9;p2"/>
          <p:cNvSpPr txBox="1">
            <a:spLocks noGrp="1"/>
          </p:cNvSpPr>
          <p:nvPr>
            <p:ph type="ctrTitle"/>
          </p:nvPr>
        </p:nvSpPr>
        <p:spPr>
          <a:xfrm>
            <a:off x="1863975" y="1624175"/>
            <a:ext cx="5416200" cy="1532700"/>
          </a:xfrm>
          <a:prstGeom prst="rect"/>
        </p:spPr>
        <p:txBody>
          <a:bodyPr anchor="b" anchorCtr="0" bIns="91425" lIns="91425" rIns="91425" spcFirstLastPara="1" tIns="91425" wrap="square">
            <a:noAutofit/>
          </a:bodyPr>
          <a:lstStyle>
            <a:lvl1pPr algn="ctr"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/>
            </a:lvl1pPr>
            <a:lvl2pPr algn="ctr" lvl="1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algn="ctr" lvl="2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algn="ctr" lvl="3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algn="ctr" lvl="4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algn="ctr" lvl="5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algn="ctr" lvl="6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algn="ctr" lvl="7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algn="ctr" lvl="8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48612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92500" y="3109825"/>
            <a:ext cx="4359000" cy="4095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algn="ctr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algn="ctr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algn="ctr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algn="ctr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algn="ctr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algn="ctr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algn="ctr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algn="ctr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48" name="Google Shape;11;p2"/>
          <p:cNvGrpSpPr/>
          <p:nvPr/>
        </p:nvGrpSpPr>
        <p:grpSpPr>
          <a:xfrm>
            <a:off x="0" y="0"/>
            <a:ext cx="9249575" cy="5651850"/>
            <a:chOff x="0" y="0"/>
            <a:chExt cx="9249575" cy="5651850"/>
          </a:xfrm>
        </p:grpSpPr>
        <p:sp>
          <p:nvSpPr>
            <p:cNvPr id="1048613" name="Google Shape;12;p2"/>
            <p:cNvSpPr/>
            <p:nvPr/>
          </p:nvSpPr>
          <p:spPr>
            <a:xfrm>
              <a:off x="0" y="0"/>
              <a:ext cx="1680023" cy="1281926"/>
            </a:xfrm>
            <a:custGeom>
              <a:avLst/>
              <a:ahLst/>
              <a:rect l="l" t="t" r="r" b="b"/>
              <a:pathLst>
                <a:path w="1571" h="1214" extrusionOk="0">
                  <a:moveTo>
                    <a:pt x="0" y="0"/>
                  </a:moveTo>
                  <a:cubicBezTo>
                    <a:pt x="1571" y="0"/>
                    <a:pt x="1571" y="0"/>
                    <a:pt x="1571" y="0"/>
                  </a:cubicBezTo>
                  <a:cubicBezTo>
                    <a:pt x="1571" y="0"/>
                    <a:pt x="1570" y="836"/>
                    <a:pt x="992" y="612"/>
                  </a:cubicBezTo>
                  <a:cubicBezTo>
                    <a:pt x="622" y="467"/>
                    <a:pt x="846" y="831"/>
                    <a:pt x="451" y="831"/>
                  </a:cubicBezTo>
                  <a:cubicBezTo>
                    <a:pt x="127" y="831"/>
                    <a:pt x="419" y="1214"/>
                    <a:pt x="0" y="121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249CE"/>
            </a:solidFill>
            <a:ln>
              <a:noFill/>
            </a:ln>
          </p:spPr>
          <p:txBody>
            <a:bodyPr anchor="t" anchorCtr="0" bIns="45700" lIns="91425" rIns="91425" spcFirstLastPara="1" tIns="4570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4" name="Google Shape;13;p2"/>
            <p:cNvSpPr/>
            <p:nvPr/>
          </p:nvSpPr>
          <p:spPr>
            <a:xfrm rot="10800000">
              <a:off x="6267177" y="3352475"/>
              <a:ext cx="2982398" cy="2299375"/>
            </a:xfrm>
            <a:custGeom>
              <a:avLst/>
              <a:ahLst/>
              <a:rect l="l" t="t" r="r" b="b"/>
              <a:pathLst>
                <a:path w="1571" h="1213" extrusionOk="0">
                  <a:moveTo>
                    <a:pt x="0" y="0"/>
                  </a:moveTo>
                  <a:cubicBezTo>
                    <a:pt x="1571" y="0"/>
                    <a:pt x="1571" y="0"/>
                    <a:pt x="1571" y="0"/>
                  </a:cubicBezTo>
                  <a:cubicBezTo>
                    <a:pt x="1571" y="0"/>
                    <a:pt x="1570" y="836"/>
                    <a:pt x="992" y="611"/>
                  </a:cubicBezTo>
                  <a:cubicBezTo>
                    <a:pt x="622" y="467"/>
                    <a:pt x="846" y="830"/>
                    <a:pt x="451" y="830"/>
                  </a:cubicBezTo>
                  <a:cubicBezTo>
                    <a:pt x="127" y="830"/>
                    <a:pt x="419" y="1213"/>
                    <a:pt x="0" y="12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="t" anchorCtr="0" bIns="45700" lIns="91425" rIns="91425" spcFirstLastPara="1" tIns="4570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5" name="Google Shape;14;p2"/>
            <p:cNvSpPr/>
            <p:nvPr/>
          </p:nvSpPr>
          <p:spPr>
            <a:xfrm>
              <a:off x="6040900" y="4740225"/>
              <a:ext cx="590700" cy="590700"/>
            </a:xfrm>
            <a:prstGeom prst="ellipse"/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ctr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9" name="Google Shape;15;p2"/>
          <p:cNvGrpSpPr/>
          <p:nvPr/>
        </p:nvGrpSpPr>
        <p:grpSpPr>
          <a:xfrm>
            <a:off x="-548649" y="3473962"/>
            <a:ext cx="1391650" cy="1388725"/>
            <a:chOff x="422026" y="3262937"/>
            <a:chExt cx="1391650" cy="1388725"/>
          </a:xfrm>
        </p:grpSpPr>
        <p:sp>
          <p:nvSpPr>
            <p:cNvPr id="1048616" name="Google Shape;16;p2"/>
            <p:cNvSpPr/>
            <p:nvPr/>
          </p:nvSpPr>
          <p:spPr>
            <a:xfrm>
              <a:off x="422026" y="3262937"/>
              <a:ext cx="1391650" cy="1388725"/>
            </a:xfrm>
            <a:custGeom>
              <a:avLst/>
              <a:ahLst/>
              <a:rect l="l" t="t" r="r" b="b"/>
              <a:pathLst>
                <a:path w="1001" h="1001" extrusionOk="0">
                  <a:moveTo>
                    <a:pt x="500" y="1001"/>
                  </a:moveTo>
                  <a:cubicBezTo>
                    <a:pt x="225" y="1001"/>
                    <a:pt x="0" y="777"/>
                    <a:pt x="0" y="501"/>
                  </a:cubicBezTo>
                  <a:cubicBezTo>
                    <a:pt x="0" y="225"/>
                    <a:pt x="225" y="0"/>
                    <a:pt x="500" y="0"/>
                  </a:cubicBezTo>
                  <a:cubicBezTo>
                    <a:pt x="776" y="0"/>
                    <a:pt x="1001" y="225"/>
                    <a:pt x="1001" y="501"/>
                  </a:cubicBezTo>
                  <a:cubicBezTo>
                    <a:pt x="1001" y="777"/>
                    <a:pt x="776" y="1001"/>
                    <a:pt x="500" y="1001"/>
                  </a:cubicBezTo>
                  <a:moveTo>
                    <a:pt x="500" y="27"/>
                  </a:moveTo>
                  <a:cubicBezTo>
                    <a:pt x="239" y="27"/>
                    <a:pt x="26" y="239"/>
                    <a:pt x="26" y="501"/>
                  </a:cubicBezTo>
                  <a:cubicBezTo>
                    <a:pt x="26" y="762"/>
                    <a:pt x="239" y="975"/>
                    <a:pt x="500" y="975"/>
                  </a:cubicBezTo>
                  <a:cubicBezTo>
                    <a:pt x="762" y="975"/>
                    <a:pt x="975" y="762"/>
                    <a:pt x="975" y="501"/>
                  </a:cubicBezTo>
                  <a:cubicBezTo>
                    <a:pt x="975" y="239"/>
                    <a:pt x="762" y="27"/>
                    <a:pt x="500" y="27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="t" anchorCtr="0" bIns="45700" lIns="91425" rIns="91425" spcFirstLastPara="1" tIns="4570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7" name="Google Shape;17;p2"/>
            <p:cNvSpPr/>
            <p:nvPr/>
          </p:nvSpPr>
          <p:spPr>
            <a:xfrm>
              <a:off x="668083" y="3509724"/>
              <a:ext cx="899534" cy="893690"/>
            </a:xfrm>
            <a:custGeom>
              <a:avLst/>
              <a:ahLst/>
              <a:rect l="l" t="t" r="r" b="b"/>
              <a:pathLst>
                <a:path w="647" h="644" extrusionOk="0">
                  <a:moveTo>
                    <a:pt x="345" y="627"/>
                  </a:moveTo>
                  <a:cubicBezTo>
                    <a:pt x="344" y="616"/>
                    <a:pt x="352" y="606"/>
                    <a:pt x="362" y="605"/>
                  </a:cubicBezTo>
                  <a:cubicBezTo>
                    <a:pt x="362" y="605"/>
                    <a:pt x="362" y="605"/>
                    <a:pt x="362" y="605"/>
                  </a:cubicBezTo>
                  <a:cubicBezTo>
                    <a:pt x="373" y="603"/>
                    <a:pt x="383" y="611"/>
                    <a:pt x="384" y="621"/>
                  </a:cubicBezTo>
                  <a:cubicBezTo>
                    <a:pt x="386" y="632"/>
                    <a:pt x="378" y="642"/>
                    <a:pt x="368" y="643"/>
                  </a:cubicBezTo>
                  <a:cubicBezTo>
                    <a:pt x="367" y="644"/>
                    <a:pt x="366" y="644"/>
                    <a:pt x="365" y="644"/>
                  </a:cubicBezTo>
                  <a:cubicBezTo>
                    <a:pt x="355" y="644"/>
                    <a:pt x="347" y="636"/>
                    <a:pt x="345" y="627"/>
                  </a:cubicBezTo>
                  <a:moveTo>
                    <a:pt x="275" y="643"/>
                  </a:moveTo>
                  <a:cubicBezTo>
                    <a:pt x="275" y="643"/>
                    <a:pt x="275" y="643"/>
                    <a:pt x="275" y="643"/>
                  </a:cubicBezTo>
                  <a:cubicBezTo>
                    <a:pt x="264" y="641"/>
                    <a:pt x="257" y="631"/>
                    <a:pt x="259" y="620"/>
                  </a:cubicBezTo>
                  <a:cubicBezTo>
                    <a:pt x="260" y="610"/>
                    <a:pt x="270" y="602"/>
                    <a:pt x="281" y="604"/>
                  </a:cubicBezTo>
                  <a:cubicBezTo>
                    <a:pt x="292" y="606"/>
                    <a:pt x="299" y="616"/>
                    <a:pt x="297" y="626"/>
                  </a:cubicBezTo>
                  <a:cubicBezTo>
                    <a:pt x="296" y="636"/>
                    <a:pt x="288" y="643"/>
                    <a:pt x="278" y="643"/>
                  </a:cubicBezTo>
                  <a:cubicBezTo>
                    <a:pt x="277" y="643"/>
                    <a:pt x="276" y="643"/>
                    <a:pt x="275" y="643"/>
                  </a:cubicBezTo>
                  <a:moveTo>
                    <a:pt x="431" y="608"/>
                  </a:moveTo>
                  <a:cubicBezTo>
                    <a:pt x="426" y="598"/>
                    <a:pt x="430" y="587"/>
                    <a:pt x="440" y="582"/>
                  </a:cubicBezTo>
                  <a:cubicBezTo>
                    <a:pt x="450" y="578"/>
                    <a:pt x="462" y="582"/>
                    <a:pt x="466" y="592"/>
                  </a:cubicBezTo>
                  <a:cubicBezTo>
                    <a:pt x="471" y="602"/>
                    <a:pt x="466" y="613"/>
                    <a:pt x="457" y="618"/>
                  </a:cubicBezTo>
                  <a:cubicBezTo>
                    <a:pt x="454" y="619"/>
                    <a:pt x="451" y="620"/>
                    <a:pt x="448" y="620"/>
                  </a:cubicBezTo>
                  <a:cubicBezTo>
                    <a:pt x="441" y="620"/>
                    <a:pt x="434" y="615"/>
                    <a:pt x="431" y="608"/>
                  </a:cubicBezTo>
                  <a:moveTo>
                    <a:pt x="186" y="616"/>
                  </a:moveTo>
                  <a:cubicBezTo>
                    <a:pt x="177" y="611"/>
                    <a:pt x="172" y="600"/>
                    <a:pt x="177" y="590"/>
                  </a:cubicBezTo>
                  <a:cubicBezTo>
                    <a:pt x="182" y="580"/>
                    <a:pt x="193" y="576"/>
                    <a:pt x="203" y="580"/>
                  </a:cubicBezTo>
                  <a:cubicBezTo>
                    <a:pt x="213" y="585"/>
                    <a:pt x="217" y="597"/>
                    <a:pt x="213" y="607"/>
                  </a:cubicBezTo>
                  <a:cubicBezTo>
                    <a:pt x="209" y="614"/>
                    <a:pt x="202" y="618"/>
                    <a:pt x="195" y="618"/>
                  </a:cubicBezTo>
                  <a:cubicBezTo>
                    <a:pt x="192" y="618"/>
                    <a:pt x="189" y="617"/>
                    <a:pt x="186" y="616"/>
                  </a:cubicBezTo>
                  <a:moveTo>
                    <a:pt x="507" y="566"/>
                  </a:moveTo>
                  <a:cubicBezTo>
                    <a:pt x="500" y="558"/>
                    <a:pt x="501" y="545"/>
                    <a:pt x="509" y="538"/>
                  </a:cubicBezTo>
                  <a:cubicBezTo>
                    <a:pt x="517" y="531"/>
                    <a:pt x="530" y="532"/>
                    <a:pt x="537" y="540"/>
                  </a:cubicBezTo>
                  <a:cubicBezTo>
                    <a:pt x="544" y="549"/>
                    <a:pt x="543" y="561"/>
                    <a:pt x="535" y="568"/>
                  </a:cubicBezTo>
                  <a:cubicBezTo>
                    <a:pt x="531" y="571"/>
                    <a:pt x="526" y="573"/>
                    <a:pt x="522" y="573"/>
                  </a:cubicBezTo>
                  <a:cubicBezTo>
                    <a:pt x="516" y="573"/>
                    <a:pt x="511" y="571"/>
                    <a:pt x="507" y="566"/>
                  </a:cubicBezTo>
                  <a:moveTo>
                    <a:pt x="109" y="565"/>
                  </a:moveTo>
                  <a:cubicBezTo>
                    <a:pt x="109" y="565"/>
                    <a:pt x="109" y="565"/>
                    <a:pt x="109" y="565"/>
                  </a:cubicBezTo>
                  <a:cubicBezTo>
                    <a:pt x="101" y="558"/>
                    <a:pt x="100" y="546"/>
                    <a:pt x="107" y="538"/>
                  </a:cubicBezTo>
                  <a:cubicBezTo>
                    <a:pt x="115" y="529"/>
                    <a:pt x="127" y="529"/>
                    <a:pt x="135" y="536"/>
                  </a:cubicBezTo>
                  <a:cubicBezTo>
                    <a:pt x="143" y="543"/>
                    <a:pt x="144" y="555"/>
                    <a:pt x="137" y="564"/>
                  </a:cubicBezTo>
                  <a:cubicBezTo>
                    <a:pt x="133" y="568"/>
                    <a:pt x="128" y="570"/>
                    <a:pt x="122" y="570"/>
                  </a:cubicBezTo>
                  <a:cubicBezTo>
                    <a:pt x="117" y="570"/>
                    <a:pt x="113" y="569"/>
                    <a:pt x="109" y="565"/>
                  </a:cubicBezTo>
                  <a:moveTo>
                    <a:pt x="568" y="504"/>
                  </a:moveTo>
                  <a:cubicBezTo>
                    <a:pt x="559" y="498"/>
                    <a:pt x="557" y="486"/>
                    <a:pt x="562" y="477"/>
                  </a:cubicBezTo>
                  <a:cubicBezTo>
                    <a:pt x="568" y="468"/>
                    <a:pt x="580" y="465"/>
                    <a:pt x="590" y="471"/>
                  </a:cubicBezTo>
                  <a:cubicBezTo>
                    <a:pt x="599" y="477"/>
                    <a:pt x="601" y="489"/>
                    <a:pt x="595" y="498"/>
                  </a:cubicBezTo>
                  <a:cubicBezTo>
                    <a:pt x="592" y="504"/>
                    <a:pt x="585" y="507"/>
                    <a:pt x="579" y="507"/>
                  </a:cubicBezTo>
                  <a:cubicBezTo>
                    <a:pt x="575" y="507"/>
                    <a:pt x="572" y="506"/>
                    <a:pt x="568" y="504"/>
                  </a:cubicBezTo>
                  <a:moveTo>
                    <a:pt x="49" y="495"/>
                  </a:moveTo>
                  <a:cubicBezTo>
                    <a:pt x="49" y="495"/>
                    <a:pt x="49" y="495"/>
                    <a:pt x="49" y="495"/>
                  </a:cubicBezTo>
                  <a:cubicBezTo>
                    <a:pt x="43" y="485"/>
                    <a:pt x="46" y="473"/>
                    <a:pt x="55" y="468"/>
                  </a:cubicBezTo>
                  <a:cubicBezTo>
                    <a:pt x="65" y="462"/>
                    <a:pt x="77" y="465"/>
                    <a:pt x="82" y="474"/>
                  </a:cubicBezTo>
                  <a:cubicBezTo>
                    <a:pt x="88" y="483"/>
                    <a:pt x="85" y="495"/>
                    <a:pt x="76" y="501"/>
                  </a:cubicBezTo>
                  <a:cubicBezTo>
                    <a:pt x="73" y="503"/>
                    <a:pt x="69" y="504"/>
                    <a:pt x="66" y="504"/>
                  </a:cubicBezTo>
                  <a:cubicBezTo>
                    <a:pt x="59" y="504"/>
                    <a:pt x="53" y="501"/>
                    <a:pt x="49" y="495"/>
                  </a:cubicBezTo>
                  <a:moveTo>
                    <a:pt x="610" y="428"/>
                  </a:moveTo>
                  <a:cubicBezTo>
                    <a:pt x="599" y="425"/>
                    <a:pt x="593" y="414"/>
                    <a:pt x="596" y="403"/>
                  </a:cubicBezTo>
                  <a:cubicBezTo>
                    <a:pt x="599" y="393"/>
                    <a:pt x="610" y="387"/>
                    <a:pt x="621" y="390"/>
                  </a:cubicBezTo>
                  <a:cubicBezTo>
                    <a:pt x="631" y="393"/>
                    <a:pt x="637" y="404"/>
                    <a:pt x="634" y="414"/>
                  </a:cubicBezTo>
                  <a:cubicBezTo>
                    <a:pt x="632" y="423"/>
                    <a:pt x="624" y="428"/>
                    <a:pt x="615" y="428"/>
                  </a:cubicBezTo>
                  <a:cubicBezTo>
                    <a:pt x="613" y="428"/>
                    <a:pt x="612" y="428"/>
                    <a:pt x="610" y="428"/>
                  </a:cubicBezTo>
                  <a:moveTo>
                    <a:pt x="12" y="410"/>
                  </a:moveTo>
                  <a:cubicBezTo>
                    <a:pt x="9" y="400"/>
                    <a:pt x="15" y="389"/>
                    <a:pt x="25" y="386"/>
                  </a:cubicBezTo>
                  <a:cubicBezTo>
                    <a:pt x="36" y="383"/>
                    <a:pt x="47" y="389"/>
                    <a:pt x="50" y="399"/>
                  </a:cubicBezTo>
                  <a:cubicBezTo>
                    <a:pt x="52" y="410"/>
                    <a:pt x="46" y="421"/>
                    <a:pt x="36" y="424"/>
                  </a:cubicBezTo>
                  <a:cubicBezTo>
                    <a:pt x="34" y="424"/>
                    <a:pt x="32" y="424"/>
                    <a:pt x="31" y="424"/>
                  </a:cubicBezTo>
                  <a:cubicBezTo>
                    <a:pt x="22" y="424"/>
                    <a:pt x="14" y="419"/>
                    <a:pt x="12" y="410"/>
                  </a:cubicBezTo>
                  <a:moveTo>
                    <a:pt x="608" y="323"/>
                  </a:moveTo>
                  <a:cubicBezTo>
                    <a:pt x="608" y="312"/>
                    <a:pt x="617" y="303"/>
                    <a:pt x="628" y="303"/>
                  </a:cubicBezTo>
                  <a:cubicBezTo>
                    <a:pt x="638" y="303"/>
                    <a:pt x="647" y="312"/>
                    <a:pt x="647" y="323"/>
                  </a:cubicBezTo>
                  <a:cubicBezTo>
                    <a:pt x="647" y="334"/>
                    <a:pt x="638" y="342"/>
                    <a:pt x="628" y="342"/>
                  </a:cubicBezTo>
                  <a:cubicBezTo>
                    <a:pt x="617" y="342"/>
                    <a:pt x="608" y="334"/>
                    <a:pt x="608" y="323"/>
                  </a:cubicBezTo>
                  <a:moveTo>
                    <a:pt x="19" y="338"/>
                  </a:moveTo>
                  <a:cubicBezTo>
                    <a:pt x="8" y="338"/>
                    <a:pt x="0" y="329"/>
                    <a:pt x="0" y="318"/>
                  </a:cubicBezTo>
                  <a:cubicBezTo>
                    <a:pt x="0" y="307"/>
                    <a:pt x="9" y="299"/>
                    <a:pt x="20" y="299"/>
                  </a:cubicBezTo>
                  <a:cubicBezTo>
                    <a:pt x="31" y="299"/>
                    <a:pt x="39" y="308"/>
                    <a:pt x="39" y="319"/>
                  </a:cubicBezTo>
                  <a:cubicBezTo>
                    <a:pt x="39" y="330"/>
                    <a:pt x="30" y="338"/>
                    <a:pt x="19" y="338"/>
                  </a:cubicBezTo>
                  <a:close/>
                  <a:moveTo>
                    <a:pt x="598" y="250"/>
                  </a:moveTo>
                  <a:cubicBezTo>
                    <a:pt x="596" y="239"/>
                    <a:pt x="602" y="228"/>
                    <a:pt x="612" y="226"/>
                  </a:cubicBezTo>
                  <a:cubicBezTo>
                    <a:pt x="623" y="223"/>
                    <a:pt x="634" y="229"/>
                    <a:pt x="636" y="240"/>
                  </a:cubicBezTo>
                  <a:cubicBezTo>
                    <a:pt x="639" y="250"/>
                    <a:pt x="633" y="261"/>
                    <a:pt x="622" y="264"/>
                  </a:cubicBezTo>
                  <a:cubicBezTo>
                    <a:pt x="621" y="264"/>
                    <a:pt x="619" y="264"/>
                    <a:pt x="617" y="264"/>
                  </a:cubicBezTo>
                  <a:cubicBezTo>
                    <a:pt x="609" y="264"/>
                    <a:pt x="601" y="258"/>
                    <a:pt x="598" y="250"/>
                  </a:cubicBezTo>
                  <a:moveTo>
                    <a:pt x="27" y="251"/>
                  </a:moveTo>
                  <a:cubicBezTo>
                    <a:pt x="17" y="248"/>
                    <a:pt x="11" y="237"/>
                    <a:pt x="14" y="227"/>
                  </a:cubicBezTo>
                  <a:cubicBezTo>
                    <a:pt x="17" y="217"/>
                    <a:pt x="28" y="211"/>
                    <a:pt x="39" y="214"/>
                  </a:cubicBezTo>
                  <a:cubicBezTo>
                    <a:pt x="49" y="217"/>
                    <a:pt x="55" y="228"/>
                    <a:pt x="52" y="239"/>
                  </a:cubicBezTo>
                  <a:cubicBezTo>
                    <a:pt x="49" y="247"/>
                    <a:pt x="41" y="252"/>
                    <a:pt x="33" y="252"/>
                  </a:cubicBezTo>
                  <a:cubicBezTo>
                    <a:pt x="31" y="252"/>
                    <a:pt x="29" y="252"/>
                    <a:pt x="27" y="251"/>
                  </a:cubicBezTo>
                  <a:moveTo>
                    <a:pt x="567" y="175"/>
                  </a:moveTo>
                  <a:cubicBezTo>
                    <a:pt x="561" y="166"/>
                    <a:pt x="564" y="154"/>
                    <a:pt x="573" y="148"/>
                  </a:cubicBezTo>
                  <a:cubicBezTo>
                    <a:pt x="582" y="142"/>
                    <a:pt x="594" y="145"/>
                    <a:pt x="600" y="154"/>
                  </a:cubicBezTo>
                  <a:cubicBezTo>
                    <a:pt x="606" y="164"/>
                    <a:pt x="603" y="176"/>
                    <a:pt x="594" y="181"/>
                  </a:cubicBezTo>
                  <a:cubicBezTo>
                    <a:pt x="590" y="183"/>
                    <a:pt x="587" y="184"/>
                    <a:pt x="583" y="184"/>
                  </a:cubicBezTo>
                  <a:cubicBezTo>
                    <a:pt x="577" y="184"/>
                    <a:pt x="570" y="181"/>
                    <a:pt x="567" y="175"/>
                  </a:cubicBezTo>
                  <a:moveTo>
                    <a:pt x="59" y="171"/>
                  </a:moveTo>
                  <a:cubicBezTo>
                    <a:pt x="50" y="165"/>
                    <a:pt x="48" y="152"/>
                    <a:pt x="54" y="143"/>
                  </a:cubicBezTo>
                  <a:cubicBezTo>
                    <a:pt x="60" y="134"/>
                    <a:pt x="72" y="132"/>
                    <a:pt x="81" y="138"/>
                  </a:cubicBezTo>
                  <a:cubicBezTo>
                    <a:pt x="90" y="144"/>
                    <a:pt x="93" y="156"/>
                    <a:pt x="87" y="165"/>
                  </a:cubicBezTo>
                  <a:cubicBezTo>
                    <a:pt x="83" y="171"/>
                    <a:pt x="77" y="174"/>
                    <a:pt x="70" y="174"/>
                  </a:cubicBezTo>
                  <a:cubicBezTo>
                    <a:pt x="67" y="174"/>
                    <a:pt x="63" y="173"/>
                    <a:pt x="59" y="171"/>
                  </a:cubicBezTo>
                  <a:moveTo>
                    <a:pt x="515" y="112"/>
                  </a:moveTo>
                  <a:cubicBezTo>
                    <a:pt x="507" y="105"/>
                    <a:pt x="506" y="92"/>
                    <a:pt x="513" y="84"/>
                  </a:cubicBezTo>
                  <a:cubicBezTo>
                    <a:pt x="521" y="76"/>
                    <a:pt x="533" y="76"/>
                    <a:pt x="541" y="83"/>
                  </a:cubicBezTo>
                  <a:cubicBezTo>
                    <a:pt x="549" y="90"/>
                    <a:pt x="550" y="103"/>
                    <a:pt x="542" y="111"/>
                  </a:cubicBezTo>
                  <a:cubicBezTo>
                    <a:pt x="539" y="115"/>
                    <a:pt x="533" y="117"/>
                    <a:pt x="528" y="117"/>
                  </a:cubicBezTo>
                  <a:cubicBezTo>
                    <a:pt x="523" y="117"/>
                    <a:pt x="518" y="116"/>
                    <a:pt x="515" y="112"/>
                  </a:cubicBezTo>
                  <a:moveTo>
                    <a:pt x="113" y="102"/>
                  </a:moveTo>
                  <a:cubicBezTo>
                    <a:pt x="106" y="94"/>
                    <a:pt x="107" y="81"/>
                    <a:pt x="116" y="74"/>
                  </a:cubicBezTo>
                  <a:cubicBezTo>
                    <a:pt x="124" y="67"/>
                    <a:pt x="136" y="69"/>
                    <a:pt x="143" y="77"/>
                  </a:cubicBezTo>
                  <a:cubicBezTo>
                    <a:pt x="150" y="85"/>
                    <a:pt x="149" y="98"/>
                    <a:pt x="141" y="105"/>
                  </a:cubicBezTo>
                  <a:cubicBezTo>
                    <a:pt x="137" y="108"/>
                    <a:pt x="133" y="109"/>
                    <a:pt x="128" y="109"/>
                  </a:cubicBezTo>
                  <a:cubicBezTo>
                    <a:pt x="123" y="109"/>
                    <a:pt x="117" y="107"/>
                    <a:pt x="113" y="102"/>
                  </a:cubicBezTo>
                  <a:moveTo>
                    <a:pt x="447" y="67"/>
                  </a:moveTo>
                  <a:cubicBezTo>
                    <a:pt x="447" y="67"/>
                    <a:pt x="447" y="67"/>
                    <a:pt x="447" y="67"/>
                  </a:cubicBezTo>
                  <a:cubicBezTo>
                    <a:pt x="438" y="62"/>
                    <a:pt x="434" y="50"/>
                    <a:pt x="438" y="40"/>
                  </a:cubicBezTo>
                  <a:cubicBezTo>
                    <a:pt x="443" y="31"/>
                    <a:pt x="455" y="27"/>
                    <a:pt x="465" y="31"/>
                  </a:cubicBezTo>
                  <a:cubicBezTo>
                    <a:pt x="474" y="36"/>
                    <a:pt x="478" y="48"/>
                    <a:pt x="474" y="57"/>
                  </a:cubicBezTo>
                  <a:cubicBezTo>
                    <a:pt x="470" y="64"/>
                    <a:pt x="463" y="69"/>
                    <a:pt x="456" y="69"/>
                  </a:cubicBezTo>
                  <a:cubicBezTo>
                    <a:pt x="453" y="69"/>
                    <a:pt x="450" y="68"/>
                    <a:pt x="447" y="67"/>
                  </a:cubicBezTo>
                  <a:moveTo>
                    <a:pt x="184" y="52"/>
                  </a:moveTo>
                  <a:cubicBezTo>
                    <a:pt x="180" y="42"/>
                    <a:pt x="184" y="30"/>
                    <a:pt x="194" y="26"/>
                  </a:cubicBezTo>
                  <a:cubicBezTo>
                    <a:pt x="204" y="21"/>
                    <a:pt x="216" y="26"/>
                    <a:pt x="220" y="36"/>
                  </a:cubicBezTo>
                  <a:cubicBezTo>
                    <a:pt x="225" y="46"/>
                    <a:pt x="220" y="57"/>
                    <a:pt x="210" y="62"/>
                  </a:cubicBezTo>
                  <a:cubicBezTo>
                    <a:pt x="208" y="63"/>
                    <a:pt x="205" y="63"/>
                    <a:pt x="202" y="63"/>
                  </a:cubicBezTo>
                  <a:cubicBezTo>
                    <a:pt x="195" y="63"/>
                    <a:pt x="188" y="59"/>
                    <a:pt x="184" y="52"/>
                  </a:cubicBezTo>
                  <a:moveTo>
                    <a:pt x="370" y="42"/>
                  </a:moveTo>
                  <a:cubicBezTo>
                    <a:pt x="359" y="40"/>
                    <a:pt x="352" y="30"/>
                    <a:pt x="354" y="19"/>
                  </a:cubicBezTo>
                  <a:cubicBezTo>
                    <a:pt x="355" y="9"/>
                    <a:pt x="366" y="2"/>
                    <a:pt x="376" y="3"/>
                  </a:cubicBezTo>
                  <a:cubicBezTo>
                    <a:pt x="387" y="5"/>
                    <a:pt x="394" y="15"/>
                    <a:pt x="392" y="26"/>
                  </a:cubicBezTo>
                  <a:cubicBezTo>
                    <a:pt x="391" y="35"/>
                    <a:pt x="383" y="42"/>
                    <a:pt x="373" y="42"/>
                  </a:cubicBezTo>
                  <a:cubicBezTo>
                    <a:pt x="372" y="42"/>
                    <a:pt x="371" y="42"/>
                    <a:pt x="370" y="42"/>
                  </a:cubicBezTo>
                  <a:moveTo>
                    <a:pt x="267" y="23"/>
                  </a:moveTo>
                  <a:cubicBezTo>
                    <a:pt x="265" y="13"/>
                    <a:pt x="273" y="3"/>
                    <a:pt x="284" y="1"/>
                  </a:cubicBezTo>
                  <a:cubicBezTo>
                    <a:pt x="295" y="0"/>
                    <a:pt x="304" y="8"/>
                    <a:pt x="306" y="18"/>
                  </a:cubicBezTo>
                  <a:cubicBezTo>
                    <a:pt x="307" y="29"/>
                    <a:pt x="299" y="39"/>
                    <a:pt x="289" y="40"/>
                  </a:cubicBezTo>
                  <a:cubicBezTo>
                    <a:pt x="288" y="40"/>
                    <a:pt x="287" y="41"/>
                    <a:pt x="286" y="41"/>
                  </a:cubicBezTo>
                  <a:cubicBezTo>
                    <a:pt x="276" y="41"/>
                    <a:pt x="268" y="33"/>
                    <a:pt x="267" y="2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="t" anchorCtr="0" bIns="45700" lIns="91425" rIns="91425" spcFirstLastPara="1" tIns="4570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0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8" name="Google Shape;48;p7"/>
          <p:cNvSpPr txBox="1">
            <a:spLocks noGrp="1"/>
          </p:cNvSpPr>
          <p:nvPr>
            <p:ph type="title"/>
          </p:nvPr>
        </p:nvSpPr>
        <p:spPr>
          <a:xfrm>
            <a:off x="872400" y="1189325"/>
            <a:ext cx="3975000" cy="1102800"/>
          </a:xfrm>
          <a:prstGeom prst="rect"/>
        </p:spPr>
        <p:txBody>
          <a:bodyPr anchor="b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</a:lvl9pPr>
          </a:lstStyle>
          <a:p/>
        </p:txBody>
      </p:sp>
      <p:sp>
        <p:nvSpPr>
          <p:cNvPr id="1048579" name="Google Shape;49;p7"/>
          <p:cNvSpPr txBox="1">
            <a:spLocks noGrp="1"/>
          </p:cNvSpPr>
          <p:nvPr>
            <p:ph type="body" idx="1"/>
          </p:nvPr>
        </p:nvSpPr>
        <p:spPr>
          <a:xfrm>
            <a:off x="872400" y="2315575"/>
            <a:ext cx="3975000" cy="17910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48580" name="Google Shape;50;p7"/>
          <p:cNvSpPr>
            <a:spLocks noGrp="1"/>
          </p:cNvSpPr>
          <p:nvPr>
            <p:ph type="pic" idx="2"/>
          </p:nvPr>
        </p:nvSpPr>
        <p:spPr>
          <a:xfrm>
            <a:off x="4907081" y="769300"/>
            <a:ext cx="4094400" cy="3694800"/>
          </a:xfrm>
          <a:prstGeom prst="rect"/>
          <a:noFill/>
          <a:ln>
            <a:noFill/>
          </a:ln>
        </p:spPr>
      </p:sp>
      <p:grpSp>
        <p:nvGrpSpPr>
          <p:cNvPr id="31" name="Google Shape;51;p7"/>
          <p:cNvGrpSpPr/>
          <p:nvPr/>
        </p:nvGrpSpPr>
        <p:grpSpPr>
          <a:xfrm>
            <a:off x="-650150" y="-428675"/>
            <a:ext cx="10467274" cy="5895947"/>
            <a:chOff x="-650150" y="-428675"/>
            <a:chExt cx="10467274" cy="5895947"/>
          </a:xfrm>
        </p:grpSpPr>
        <p:sp>
          <p:nvSpPr>
            <p:cNvPr id="1048581" name="Google Shape;52;p7"/>
            <p:cNvSpPr/>
            <p:nvPr/>
          </p:nvSpPr>
          <p:spPr>
            <a:xfrm>
              <a:off x="8294575" y="4146475"/>
              <a:ext cx="1522549" cy="1320797"/>
            </a:xfrm>
            <a:custGeom>
              <a:avLst/>
              <a:ahLst/>
              <a:rect l="l" t="t" r="r" b="b"/>
              <a:pathLst>
                <a:path w="3242" h="2818" extrusionOk="0">
                  <a:moveTo>
                    <a:pt x="1363" y="39"/>
                  </a:moveTo>
                  <a:cubicBezTo>
                    <a:pt x="1136" y="0"/>
                    <a:pt x="902" y="17"/>
                    <a:pt x="685" y="93"/>
                  </a:cubicBezTo>
                  <a:cubicBezTo>
                    <a:pt x="525" y="149"/>
                    <a:pt x="423" y="214"/>
                    <a:pt x="305" y="375"/>
                  </a:cubicBezTo>
                  <a:cubicBezTo>
                    <a:pt x="92" y="667"/>
                    <a:pt x="0" y="1153"/>
                    <a:pt x="34" y="1671"/>
                  </a:cubicBezTo>
                  <a:cubicBezTo>
                    <a:pt x="69" y="2190"/>
                    <a:pt x="458" y="2818"/>
                    <a:pt x="1109" y="2766"/>
                  </a:cubicBezTo>
                  <a:cubicBezTo>
                    <a:pt x="1759" y="2714"/>
                    <a:pt x="2551" y="2599"/>
                    <a:pt x="2776" y="2270"/>
                  </a:cubicBezTo>
                  <a:cubicBezTo>
                    <a:pt x="3242" y="1589"/>
                    <a:pt x="2586" y="502"/>
                    <a:pt x="2176" y="286"/>
                  </a:cubicBezTo>
                  <a:cubicBezTo>
                    <a:pt x="1909" y="146"/>
                    <a:pt x="1631" y="85"/>
                    <a:pt x="1363" y="39"/>
                  </a:cubicBezTo>
                  <a:close/>
                </a:path>
              </a:pathLst>
            </a:custGeom>
            <a:solidFill>
              <a:srgbClr val="6249CE"/>
            </a:solidFill>
            <a:ln>
              <a:noFill/>
            </a:ln>
          </p:spPr>
          <p:txBody>
            <a:bodyPr anchor="t" anchorCtr="0" bIns="45700" lIns="91425" rIns="91425" spcFirstLastPara="1" tIns="4570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582" name="Google Shape;53;p7"/>
            <p:cNvSpPr/>
            <p:nvPr/>
          </p:nvSpPr>
          <p:spPr>
            <a:xfrm>
              <a:off x="-650150" y="-428675"/>
              <a:ext cx="1522549" cy="1320797"/>
            </a:xfrm>
            <a:custGeom>
              <a:avLst/>
              <a:ahLst/>
              <a:rect l="l" t="t" r="r" b="b"/>
              <a:pathLst>
                <a:path w="3242" h="2818" extrusionOk="0">
                  <a:moveTo>
                    <a:pt x="1363" y="39"/>
                  </a:moveTo>
                  <a:cubicBezTo>
                    <a:pt x="1136" y="0"/>
                    <a:pt x="902" y="17"/>
                    <a:pt x="685" y="93"/>
                  </a:cubicBezTo>
                  <a:cubicBezTo>
                    <a:pt x="525" y="149"/>
                    <a:pt x="423" y="214"/>
                    <a:pt x="305" y="375"/>
                  </a:cubicBezTo>
                  <a:cubicBezTo>
                    <a:pt x="92" y="667"/>
                    <a:pt x="0" y="1153"/>
                    <a:pt x="34" y="1671"/>
                  </a:cubicBezTo>
                  <a:cubicBezTo>
                    <a:pt x="69" y="2190"/>
                    <a:pt x="458" y="2818"/>
                    <a:pt x="1109" y="2766"/>
                  </a:cubicBezTo>
                  <a:cubicBezTo>
                    <a:pt x="1759" y="2714"/>
                    <a:pt x="2551" y="2599"/>
                    <a:pt x="2776" y="2270"/>
                  </a:cubicBezTo>
                  <a:cubicBezTo>
                    <a:pt x="3242" y="1589"/>
                    <a:pt x="2586" y="502"/>
                    <a:pt x="2176" y="286"/>
                  </a:cubicBezTo>
                  <a:cubicBezTo>
                    <a:pt x="1909" y="146"/>
                    <a:pt x="1631" y="85"/>
                    <a:pt x="1363" y="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="t" anchorCtr="0" bIns="45700" lIns="91425" rIns="91425" spcFirstLastPara="1" tIns="4570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67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Google Shape;55;p8"/>
          <p:cNvSpPr txBox="1">
            <a:spLocks noGrp="1"/>
          </p:cNvSpPr>
          <p:nvPr>
            <p:ph type="title"/>
          </p:nvPr>
        </p:nvSpPr>
        <p:spPr>
          <a:xfrm>
            <a:off x="2724150" y="1307100"/>
            <a:ext cx="3695700" cy="25293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algn="ctr"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algn="ctr"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algn="ctr"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algn="ctr"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algn="ctr"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algn="ctr"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algn="ctr"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algn="ctr"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68" name="Google Shape;56;p8"/>
          <p:cNvGrpSpPr/>
          <p:nvPr/>
        </p:nvGrpSpPr>
        <p:grpSpPr>
          <a:xfrm>
            <a:off x="0" y="0"/>
            <a:ext cx="9249575" cy="5651850"/>
            <a:chOff x="0" y="0"/>
            <a:chExt cx="9249575" cy="5651850"/>
          </a:xfrm>
        </p:grpSpPr>
        <p:sp>
          <p:nvSpPr>
            <p:cNvPr id="1048642" name="Google Shape;57;p8"/>
            <p:cNvSpPr/>
            <p:nvPr/>
          </p:nvSpPr>
          <p:spPr>
            <a:xfrm>
              <a:off x="0" y="0"/>
              <a:ext cx="1680023" cy="1281926"/>
            </a:xfrm>
            <a:custGeom>
              <a:avLst/>
              <a:ahLst/>
              <a:rect l="l" t="t" r="r" b="b"/>
              <a:pathLst>
                <a:path w="1571" h="1214" extrusionOk="0">
                  <a:moveTo>
                    <a:pt x="0" y="0"/>
                  </a:moveTo>
                  <a:cubicBezTo>
                    <a:pt x="1571" y="0"/>
                    <a:pt x="1571" y="0"/>
                    <a:pt x="1571" y="0"/>
                  </a:cubicBezTo>
                  <a:cubicBezTo>
                    <a:pt x="1571" y="0"/>
                    <a:pt x="1570" y="836"/>
                    <a:pt x="992" y="612"/>
                  </a:cubicBezTo>
                  <a:cubicBezTo>
                    <a:pt x="622" y="467"/>
                    <a:pt x="846" y="831"/>
                    <a:pt x="451" y="831"/>
                  </a:cubicBezTo>
                  <a:cubicBezTo>
                    <a:pt x="127" y="831"/>
                    <a:pt x="419" y="1214"/>
                    <a:pt x="0" y="121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249CE"/>
            </a:solidFill>
            <a:ln>
              <a:noFill/>
            </a:ln>
          </p:spPr>
          <p:txBody>
            <a:bodyPr anchor="t" anchorCtr="0" bIns="45700" lIns="91425" rIns="91425" spcFirstLastPara="1" tIns="4570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43" name="Google Shape;58;p8"/>
            <p:cNvSpPr/>
            <p:nvPr/>
          </p:nvSpPr>
          <p:spPr>
            <a:xfrm rot="10800000">
              <a:off x="6267177" y="3352475"/>
              <a:ext cx="2982398" cy="2299375"/>
            </a:xfrm>
            <a:custGeom>
              <a:avLst/>
              <a:ahLst/>
              <a:rect l="l" t="t" r="r" b="b"/>
              <a:pathLst>
                <a:path w="1571" h="1213" extrusionOk="0">
                  <a:moveTo>
                    <a:pt x="0" y="0"/>
                  </a:moveTo>
                  <a:cubicBezTo>
                    <a:pt x="1571" y="0"/>
                    <a:pt x="1571" y="0"/>
                    <a:pt x="1571" y="0"/>
                  </a:cubicBezTo>
                  <a:cubicBezTo>
                    <a:pt x="1571" y="0"/>
                    <a:pt x="1570" y="836"/>
                    <a:pt x="992" y="611"/>
                  </a:cubicBezTo>
                  <a:cubicBezTo>
                    <a:pt x="622" y="467"/>
                    <a:pt x="846" y="830"/>
                    <a:pt x="451" y="830"/>
                  </a:cubicBezTo>
                  <a:cubicBezTo>
                    <a:pt x="127" y="830"/>
                    <a:pt x="419" y="1213"/>
                    <a:pt x="0" y="12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="t" anchorCtr="0" bIns="45700" lIns="91425" rIns="91425" spcFirstLastPara="1" tIns="4570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44" name="Google Shape;59;p8"/>
            <p:cNvSpPr/>
            <p:nvPr/>
          </p:nvSpPr>
          <p:spPr>
            <a:xfrm>
              <a:off x="6040900" y="4740225"/>
              <a:ext cx="590700" cy="590700"/>
            </a:xfrm>
            <a:prstGeom prst="ellipse"/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ctr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69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Google Shape;61;p9"/>
          <p:cNvSpPr txBox="1">
            <a:spLocks noGrp="1"/>
          </p:cNvSpPr>
          <p:nvPr>
            <p:ph type="title"/>
          </p:nvPr>
        </p:nvSpPr>
        <p:spPr>
          <a:xfrm>
            <a:off x="2201850" y="1584874"/>
            <a:ext cx="4740300" cy="841800"/>
          </a:xfrm>
          <a:prstGeom prst="rect"/>
        </p:spPr>
        <p:txBody>
          <a:bodyPr anchor="b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48646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2201925" y="2427926"/>
            <a:ext cx="4740300" cy="1130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lvl9pPr>
          </a:lstStyle>
          <a:p/>
        </p:txBody>
      </p:sp>
      <p:grpSp>
        <p:nvGrpSpPr>
          <p:cNvPr id="70" name="Google Shape;63;p9"/>
          <p:cNvGrpSpPr/>
          <p:nvPr/>
        </p:nvGrpSpPr>
        <p:grpSpPr>
          <a:xfrm flipH="1">
            <a:off x="0" y="0"/>
            <a:ext cx="9249575" cy="5651850"/>
            <a:chOff x="0" y="0"/>
            <a:chExt cx="9249575" cy="5651850"/>
          </a:xfrm>
        </p:grpSpPr>
        <p:sp>
          <p:nvSpPr>
            <p:cNvPr id="1048647" name="Google Shape;64;p9"/>
            <p:cNvSpPr/>
            <p:nvPr/>
          </p:nvSpPr>
          <p:spPr>
            <a:xfrm>
              <a:off x="0" y="0"/>
              <a:ext cx="1680023" cy="1281926"/>
            </a:xfrm>
            <a:custGeom>
              <a:avLst/>
              <a:ahLst/>
              <a:rect l="l" t="t" r="r" b="b"/>
              <a:pathLst>
                <a:path w="1571" h="1214" extrusionOk="0">
                  <a:moveTo>
                    <a:pt x="0" y="0"/>
                  </a:moveTo>
                  <a:cubicBezTo>
                    <a:pt x="1571" y="0"/>
                    <a:pt x="1571" y="0"/>
                    <a:pt x="1571" y="0"/>
                  </a:cubicBezTo>
                  <a:cubicBezTo>
                    <a:pt x="1571" y="0"/>
                    <a:pt x="1570" y="836"/>
                    <a:pt x="992" y="612"/>
                  </a:cubicBezTo>
                  <a:cubicBezTo>
                    <a:pt x="622" y="467"/>
                    <a:pt x="846" y="831"/>
                    <a:pt x="451" y="831"/>
                  </a:cubicBezTo>
                  <a:cubicBezTo>
                    <a:pt x="127" y="831"/>
                    <a:pt x="419" y="1214"/>
                    <a:pt x="0" y="121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249CE"/>
            </a:solidFill>
            <a:ln>
              <a:noFill/>
            </a:ln>
          </p:spPr>
          <p:txBody>
            <a:bodyPr anchor="t" anchorCtr="0" bIns="45700" lIns="91425" rIns="91425" spcFirstLastPara="1" tIns="4570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48" name="Google Shape;65;p9"/>
            <p:cNvSpPr/>
            <p:nvPr/>
          </p:nvSpPr>
          <p:spPr>
            <a:xfrm rot="10800000">
              <a:off x="6267177" y="3352475"/>
              <a:ext cx="2982398" cy="2299375"/>
            </a:xfrm>
            <a:custGeom>
              <a:avLst/>
              <a:ahLst/>
              <a:rect l="l" t="t" r="r" b="b"/>
              <a:pathLst>
                <a:path w="1571" h="1213" extrusionOk="0">
                  <a:moveTo>
                    <a:pt x="0" y="0"/>
                  </a:moveTo>
                  <a:cubicBezTo>
                    <a:pt x="1571" y="0"/>
                    <a:pt x="1571" y="0"/>
                    <a:pt x="1571" y="0"/>
                  </a:cubicBezTo>
                  <a:cubicBezTo>
                    <a:pt x="1571" y="0"/>
                    <a:pt x="1570" y="836"/>
                    <a:pt x="992" y="611"/>
                  </a:cubicBezTo>
                  <a:cubicBezTo>
                    <a:pt x="622" y="467"/>
                    <a:pt x="846" y="830"/>
                    <a:pt x="451" y="830"/>
                  </a:cubicBezTo>
                  <a:cubicBezTo>
                    <a:pt x="127" y="830"/>
                    <a:pt x="419" y="1213"/>
                    <a:pt x="0" y="12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="t" anchorCtr="0" bIns="45700" lIns="91425" rIns="91425" spcFirstLastPara="1" tIns="4570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49" name="Google Shape;66;p9"/>
            <p:cNvSpPr/>
            <p:nvPr/>
          </p:nvSpPr>
          <p:spPr>
            <a:xfrm>
              <a:off x="6040900" y="4740225"/>
              <a:ext cx="590700" cy="590700"/>
            </a:xfrm>
            <a:prstGeom prst="ellipse"/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ctr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7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Google Shape;68;p10"/>
          <p:cNvSpPr>
            <a:spLocks noGrp="1"/>
          </p:cNvSpPr>
          <p:nvPr>
            <p:ph type="pic" idx="2"/>
          </p:nvPr>
        </p:nvSpPr>
        <p:spPr>
          <a:xfrm>
            <a:off x="-6875" y="0"/>
            <a:ext cx="9144000" cy="5157300"/>
          </a:xfrm>
          <a:prstGeom prst="rect"/>
          <a:noFill/>
          <a:ln>
            <a:noFill/>
          </a:ln>
        </p:spPr>
      </p:sp>
      <p:sp>
        <p:nvSpPr>
          <p:cNvPr id="1048651" name="Google Shape;69;p10"/>
          <p:cNvSpPr txBox="1">
            <a:spLocks noGrp="1"/>
          </p:cNvSpPr>
          <p:nvPr>
            <p:ph type="title"/>
          </p:nvPr>
        </p:nvSpPr>
        <p:spPr>
          <a:xfrm>
            <a:off x="720000" y="4038000"/>
            <a:ext cx="7704000" cy="572700"/>
          </a:xfrm>
          <a:prstGeom prst="rect"/>
          <a:solidFill>
            <a:schemeClr val="accent2"/>
          </a:solidFill>
        </p:spPr>
        <p:txBody>
          <a:bodyPr anchor="ctr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3500"/>
              <a:buNone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3500"/>
              <a:buNone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3500"/>
              <a:buNone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3500"/>
              <a:buNone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3500"/>
              <a:buNone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3500"/>
              <a:buNone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3500"/>
              <a:buNone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3500"/>
              <a:buNone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37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Google Shape;171;p21"/>
          <p:cNvSpPr txBox="1">
            <a:spLocks noGrp="1"/>
          </p:cNvSpPr>
          <p:nvPr>
            <p:ph type="ctrTitle"/>
          </p:nvPr>
        </p:nvSpPr>
        <p:spPr>
          <a:xfrm>
            <a:off x="2429950" y="669825"/>
            <a:ext cx="4284000" cy="997800"/>
          </a:xfrm>
          <a:prstGeom prst="rect"/>
        </p:spPr>
        <p:txBody>
          <a:bodyPr anchor="b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48586" name="Google Shape;172;p21"/>
          <p:cNvSpPr txBox="1">
            <a:spLocks noGrp="1"/>
          </p:cNvSpPr>
          <p:nvPr>
            <p:ph type="subTitle" idx="1"/>
          </p:nvPr>
        </p:nvSpPr>
        <p:spPr>
          <a:xfrm>
            <a:off x="2815225" y="1628350"/>
            <a:ext cx="3513600" cy="11370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48587" name="Google Shape;173;p21"/>
          <p:cNvSpPr txBox="1"/>
          <p:nvPr/>
        </p:nvSpPr>
        <p:spPr>
          <a:xfrm>
            <a:off x="2471250" y="3496925"/>
            <a:ext cx="4201500" cy="6156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sz="1000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sz="1000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b="1" sz="1000" lang="en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1"/>
              </a:rPr>
              <a:t>Slidesgo</a:t>
            </a:r>
            <a:r>
              <a:rPr b="1" sz="1000" lang="en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b="1" sz="1000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sz="1000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including icons by </a:t>
            </a:r>
            <a:r>
              <a:rPr b="1" sz="1000" lang="en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Flaticon</a:t>
            </a:r>
            <a:r>
              <a:rPr b="1" sz="1000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sz="1000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and infographics &amp; images by </a:t>
            </a:r>
            <a:r>
              <a:rPr b="1" sz="1000" lang="en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Freepik</a:t>
            </a:r>
            <a:endParaRPr b="1" sz="1000" u="sng">
              <a:solidFill>
                <a:schemeClr val="dk1"/>
              </a:solidFill>
              <a:highlight>
                <a:srgbClr val="DFDEFC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8" name="Google Shape;174;p21"/>
          <p:cNvGrpSpPr/>
          <p:nvPr/>
        </p:nvGrpSpPr>
        <p:grpSpPr>
          <a:xfrm>
            <a:off x="-2060411" y="-1112025"/>
            <a:ext cx="13105806" cy="6811244"/>
            <a:chOff x="-2060411" y="-1112025"/>
            <a:chExt cx="13105806" cy="6811244"/>
          </a:xfrm>
        </p:grpSpPr>
        <p:sp>
          <p:nvSpPr>
            <p:cNvPr id="1048588" name="Google Shape;175;p21"/>
            <p:cNvSpPr/>
            <p:nvPr/>
          </p:nvSpPr>
          <p:spPr>
            <a:xfrm>
              <a:off x="8135150" y="-1112025"/>
              <a:ext cx="2910246" cy="2524597"/>
            </a:xfrm>
            <a:custGeom>
              <a:avLst/>
              <a:ahLst/>
              <a:rect l="l" t="t" r="r" b="b"/>
              <a:pathLst>
                <a:path w="3242" h="2818" extrusionOk="0">
                  <a:moveTo>
                    <a:pt x="1363" y="39"/>
                  </a:moveTo>
                  <a:cubicBezTo>
                    <a:pt x="1136" y="0"/>
                    <a:pt x="902" y="17"/>
                    <a:pt x="685" y="93"/>
                  </a:cubicBezTo>
                  <a:cubicBezTo>
                    <a:pt x="525" y="149"/>
                    <a:pt x="423" y="214"/>
                    <a:pt x="305" y="375"/>
                  </a:cubicBezTo>
                  <a:cubicBezTo>
                    <a:pt x="92" y="667"/>
                    <a:pt x="0" y="1153"/>
                    <a:pt x="34" y="1671"/>
                  </a:cubicBezTo>
                  <a:cubicBezTo>
                    <a:pt x="69" y="2190"/>
                    <a:pt x="458" y="2818"/>
                    <a:pt x="1109" y="2766"/>
                  </a:cubicBezTo>
                  <a:cubicBezTo>
                    <a:pt x="1759" y="2714"/>
                    <a:pt x="2551" y="2599"/>
                    <a:pt x="2776" y="2270"/>
                  </a:cubicBezTo>
                  <a:cubicBezTo>
                    <a:pt x="3242" y="1589"/>
                    <a:pt x="2586" y="502"/>
                    <a:pt x="2176" y="286"/>
                  </a:cubicBezTo>
                  <a:cubicBezTo>
                    <a:pt x="1909" y="146"/>
                    <a:pt x="1631" y="85"/>
                    <a:pt x="1363" y="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t" anchorCtr="0" bIns="45700" lIns="91425" rIns="91425" spcFirstLastPara="1" tIns="4570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9" name="Google Shape;176;p21"/>
            <p:cNvGrpSpPr/>
            <p:nvPr/>
          </p:nvGrpSpPr>
          <p:grpSpPr>
            <a:xfrm>
              <a:off x="-2060411" y="3174622"/>
              <a:ext cx="3491700" cy="2524597"/>
              <a:chOff x="-1912711" y="3164072"/>
              <a:chExt cx="3491700" cy="2524597"/>
            </a:xfrm>
          </p:grpSpPr>
          <p:sp>
            <p:nvSpPr>
              <p:cNvPr id="1048589" name="Google Shape;177;p21"/>
              <p:cNvSpPr/>
              <p:nvPr/>
            </p:nvSpPr>
            <p:spPr>
              <a:xfrm>
                <a:off x="-205894" y="4140305"/>
                <a:ext cx="1784883" cy="1548364"/>
              </a:xfrm>
              <a:custGeom>
                <a:avLst/>
                <a:ahLst/>
                <a:rect l="l" t="t" r="r" b="b"/>
                <a:pathLst>
                  <a:path w="3242" h="2818" extrusionOk="0">
                    <a:moveTo>
                      <a:pt x="1363" y="39"/>
                    </a:moveTo>
                    <a:cubicBezTo>
                      <a:pt x="1136" y="0"/>
                      <a:pt x="902" y="17"/>
                      <a:pt x="685" y="93"/>
                    </a:cubicBezTo>
                    <a:cubicBezTo>
                      <a:pt x="525" y="149"/>
                      <a:pt x="423" y="214"/>
                      <a:pt x="305" y="375"/>
                    </a:cubicBezTo>
                    <a:cubicBezTo>
                      <a:pt x="92" y="667"/>
                      <a:pt x="0" y="1153"/>
                      <a:pt x="34" y="1671"/>
                    </a:cubicBezTo>
                    <a:cubicBezTo>
                      <a:pt x="69" y="2190"/>
                      <a:pt x="458" y="2818"/>
                      <a:pt x="1109" y="2766"/>
                    </a:cubicBezTo>
                    <a:cubicBezTo>
                      <a:pt x="1759" y="2714"/>
                      <a:pt x="2551" y="2599"/>
                      <a:pt x="2776" y="2270"/>
                    </a:cubicBezTo>
                    <a:cubicBezTo>
                      <a:pt x="3242" y="1589"/>
                      <a:pt x="2586" y="502"/>
                      <a:pt x="2176" y="286"/>
                    </a:cubicBezTo>
                    <a:cubicBezTo>
                      <a:pt x="1909" y="146"/>
                      <a:pt x="1631" y="85"/>
                      <a:pt x="1363" y="3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="t" anchorCtr="0" bIns="45700" lIns="91425" rIns="91425" spcFirstLastPara="1" tIns="45700" wrap="square">
                <a:noAutofit/>
              </a:bodyPr>
              <a:p>
                <a:pPr algn="l" indent="0" lvl="0" marL="0" marR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590" name="Google Shape;178;p21"/>
              <p:cNvSpPr/>
              <p:nvPr/>
            </p:nvSpPr>
            <p:spPr>
              <a:xfrm flipH="1">
                <a:off x="-1912711" y="3164072"/>
                <a:ext cx="2739214" cy="2376236"/>
              </a:xfrm>
              <a:custGeom>
                <a:avLst/>
                <a:ahLst/>
                <a:rect l="l" t="t" r="r" b="b"/>
                <a:pathLst>
                  <a:path w="3242" h="2818" extrusionOk="0">
                    <a:moveTo>
                      <a:pt x="1363" y="39"/>
                    </a:moveTo>
                    <a:cubicBezTo>
                      <a:pt x="1136" y="0"/>
                      <a:pt x="902" y="17"/>
                      <a:pt x="685" y="93"/>
                    </a:cubicBezTo>
                    <a:cubicBezTo>
                      <a:pt x="525" y="149"/>
                      <a:pt x="423" y="214"/>
                      <a:pt x="305" y="375"/>
                    </a:cubicBezTo>
                    <a:cubicBezTo>
                      <a:pt x="92" y="667"/>
                      <a:pt x="0" y="1153"/>
                      <a:pt x="34" y="1671"/>
                    </a:cubicBezTo>
                    <a:cubicBezTo>
                      <a:pt x="69" y="2190"/>
                      <a:pt x="458" y="2818"/>
                      <a:pt x="1109" y="2766"/>
                    </a:cubicBezTo>
                    <a:cubicBezTo>
                      <a:pt x="1759" y="2714"/>
                      <a:pt x="2551" y="2599"/>
                      <a:pt x="2776" y="2270"/>
                    </a:cubicBezTo>
                    <a:cubicBezTo>
                      <a:pt x="3242" y="1589"/>
                      <a:pt x="2586" y="502"/>
                      <a:pt x="2176" y="286"/>
                    </a:cubicBezTo>
                    <a:cubicBezTo>
                      <a:pt x="1909" y="146"/>
                      <a:pt x="1631" y="85"/>
                      <a:pt x="1363" y="39"/>
                    </a:cubicBezTo>
                    <a:close/>
                  </a:path>
                </a:pathLst>
              </a:custGeom>
              <a:solidFill>
                <a:srgbClr val="6249CE"/>
              </a:solidFill>
              <a:ln>
                <a:noFill/>
              </a:ln>
            </p:spPr>
            <p:txBody>
              <a:bodyPr anchor="t" anchorCtr="0" bIns="45700" lIns="91425" rIns="91425" spcFirstLastPara="1" tIns="45700" wrap="square">
                <a:noAutofit/>
              </a:bodyPr>
              <a:p>
                <a:pPr algn="l" indent="0" lvl="0" marL="0" marR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72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180;p22"/>
          <p:cNvGrpSpPr/>
          <p:nvPr/>
        </p:nvGrpSpPr>
        <p:grpSpPr>
          <a:xfrm flipH="1">
            <a:off x="-2060411" y="-1112025"/>
            <a:ext cx="13105806" cy="6811244"/>
            <a:chOff x="-2060411" y="-1112025"/>
            <a:chExt cx="13105806" cy="6811244"/>
          </a:xfrm>
        </p:grpSpPr>
        <p:sp>
          <p:nvSpPr>
            <p:cNvPr id="1048652" name="Google Shape;181;p22"/>
            <p:cNvSpPr/>
            <p:nvPr/>
          </p:nvSpPr>
          <p:spPr>
            <a:xfrm>
              <a:off x="8135150" y="-1112025"/>
              <a:ext cx="2910246" cy="2524597"/>
            </a:xfrm>
            <a:custGeom>
              <a:avLst/>
              <a:ahLst/>
              <a:rect l="l" t="t" r="r" b="b"/>
              <a:pathLst>
                <a:path w="3242" h="2818" extrusionOk="0">
                  <a:moveTo>
                    <a:pt x="1363" y="39"/>
                  </a:moveTo>
                  <a:cubicBezTo>
                    <a:pt x="1136" y="0"/>
                    <a:pt x="902" y="17"/>
                    <a:pt x="685" y="93"/>
                  </a:cubicBezTo>
                  <a:cubicBezTo>
                    <a:pt x="525" y="149"/>
                    <a:pt x="423" y="214"/>
                    <a:pt x="305" y="375"/>
                  </a:cubicBezTo>
                  <a:cubicBezTo>
                    <a:pt x="92" y="667"/>
                    <a:pt x="0" y="1153"/>
                    <a:pt x="34" y="1671"/>
                  </a:cubicBezTo>
                  <a:cubicBezTo>
                    <a:pt x="69" y="2190"/>
                    <a:pt x="458" y="2818"/>
                    <a:pt x="1109" y="2766"/>
                  </a:cubicBezTo>
                  <a:cubicBezTo>
                    <a:pt x="1759" y="2714"/>
                    <a:pt x="2551" y="2599"/>
                    <a:pt x="2776" y="2270"/>
                  </a:cubicBezTo>
                  <a:cubicBezTo>
                    <a:pt x="3242" y="1589"/>
                    <a:pt x="2586" y="502"/>
                    <a:pt x="2176" y="286"/>
                  </a:cubicBezTo>
                  <a:cubicBezTo>
                    <a:pt x="1909" y="146"/>
                    <a:pt x="1631" y="85"/>
                    <a:pt x="1363" y="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t" anchorCtr="0" bIns="45700" lIns="91425" rIns="91425" spcFirstLastPara="1" tIns="4570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4" name="Google Shape;182;p22"/>
            <p:cNvGrpSpPr/>
            <p:nvPr/>
          </p:nvGrpSpPr>
          <p:grpSpPr>
            <a:xfrm>
              <a:off x="-2060411" y="3174622"/>
              <a:ext cx="3491700" cy="2524597"/>
              <a:chOff x="-1912711" y="3164072"/>
              <a:chExt cx="3491700" cy="2524597"/>
            </a:xfrm>
          </p:grpSpPr>
          <p:sp>
            <p:nvSpPr>
              <p:cNvPr id="1048653" name="Google Shape;183;p22"/>
              <p:cNvSpPr/>
              <p:nvPr/>
            </p:nvSpPr>
            <p:spPr>
              <a:xfrm>
                <a:off x="-205894" y="4140305"/>
                <a:ext cx="1784883" cy="1548364"/>
              </a:xfrm>
              <a:custGeom>
                <a:avLst/>
                <a:ahLst/>
                <a:rect l="l" t="t" r="r" b="b"/>
                <a:pathLst>
                  <a:path w="3242" h="2818" extrusionOk="0">
                    <a:moveTo>
                      <a:pt x="1363" y="39"/>
                    </a:moveTo>
                    <a:cubicBezTo>
                      <a:pt x="1136" y="0"/>
                      <a:pt x="902" y="17"/>
                      <a:pt x="685" y="93"/>
                    </a:cubicBezTo>
                    <a:cubicBezTo>
                      <a:pt x="525" y="149"/>
                      <a:pt x="423" y="214"/>
                      <a:pt x="305" y="375"/>
                    </a:cubicBezTo>
                    <a:cubicBezTo>
                      <a:pt x="92" y="667"/>
                      <a:pt x="0" y="1153"/>
                      <a:pt x="34" y="1671"/>
                    </a:cubicBezTo>
                    <a:cubicBezTo>
                      <a:pt x="69" y="2190"/>
                      <a:pt x="458" y="2818"/>
                      <a:pt x="1109" y="2766"/>
                    </a:cubicBezTo>
                    <a:cubicBezTo>
                      <a:pt x="1759" y="2714"/>
                      <a:pt x="2551" y="2599"/>
                      <a:pt x="2776" y="2270"/>
                    </a:cubicBezTo>
                    <a:cubicBezTo>
                      <a:pt x="3242" y="1589"/>
                      <a:pt x="2586" y="502"/>
                      <a:pt x="2176" y="286"/>
                    </a:cubicBezTo>
                    <a:cubicBezTo>
                      <a:pt x="1909" y="146"/>
                      <a:pt x="1631" y="85"/>
                      <a:pt x="1363" y="3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="t" anchorCtr="0" bIns="45700" lIns="91425" rIns="91425" spcFirstLastPara="1" tIns="45700" wrap="square">
                <a:noAutofit/>
              </a:bodyPr>
              <a:p>
                <a:pPr algn="l" indent="0" lvl="0" marL="0" marR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654" name="Google Shape;184;p22"/>
              <p:cNvSpPr/>
              <p:nvPr/>
            </p:nvSpPr>
            <p:spPr>
              <a:xfrm flipH="1">
                <a:off x="-1912711" y="3164072"/>
                <a:ext cx="2739214" cy="2376236"/>
              </a:xfrm>
              <a:custGeom>
                <a:avLst/>
                <a:ahLst/>
                <a:rect l="l" t="t" r="r" b="b"/>
                <a:pathLst>
                  <a:path w="3242" h="2818" extrusionOk="0">
                    <a:moveTo>
                      <a:pt x="1363" y="39"/>
                    </a:moveTo>
                    <a:cubicBezTo>
                      <a:pt x="1136" y="0"/>
                      <a:pt x="902" y="17"/>
                      <a:pt x="685" y="93"/>
                    </a:cubicBezTo>
                    <a:cubicBezTo>
                      <a:pt x="525" y="149"/>
                      <a:pt x="423" y="214"/>
                      <a:pt x="305" y="375"/>
                    </a:cubicBezTo>
                    <a:cubicBezTo>
                      <a:pt x="92" y="667"/>
                      <a:pt x="0" y="1153"/>
                      <a:pt x="34" y="1671"/>
                    </a:cubicBezTo>
                    <a:cubicBezTo>
                      <a:pt x="69" y="2190"/>
                      <a:pt x="458" y="2818"/>
                      <a:pt x="1109" y="2766"/>
                    </a:cubicBezTo>
                    <a:cubicBezTo>
                      <a:pt x="1759" y="2714"/>
                      <a:pt x="2551" y="2599"/>
                      <a:pt x="2776" y="2270"/>
                    </a:cubicBezTo>
                    <a:cubicBezTo>
                      <a:pt x="3242" y="1589"/>
                      <a:pt x="2586" y="502"/>
                      <a:pt x="2176" y="286"/>
                    </a:cubicBezTo>
                    <a:cubicBezTo>
                      <a:pt x="1909" y="146"/>
                      <a:pt x="1631" y="85"/>
                      <a:pt x="1363" y="39"/>
                    </a:cubicBezTo>
                    <a:close/>
                  </a:path>
                </a:pathLst>
              </a:custGeom>
              <a:solidFill>
                <a:srgbClr val="6249CE"/>
              </a:solidFill>
              <a:ln>
                <a:noFill/>
              </a:ln>
            </p:spPr>
            <p:txBody>
              <a:bodyPr anchor="t" anchorCtr="0" bIns="45700" lIns="91425" rIns="91425" spcFirstLastPara="1" tIns="45700" wrap="square">
                <a:noAutofit/>
              </a:bodyPr>
              <a:p>
                <a:pPr algn="l" indent="0" lvl="0" marL="0" marR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7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186;p23"/>
          <p:cNvGrpSpPr/>
          <p:nvPr/>
        </p:nvGrpSpPr>
        <p:grpSpPr>
          <a:xfrm>
            <a:off x="-36326" y="-261125"/>
            <a:ext cx="9255451" cy="5424915"/>
            <a:chOff x="-36326" y="-233125"/>
            <a:chExt cx="9255451" cy="5424915"/>
          </a:xfrm>
        </p:grpSpPr>
        <p:sp>
          <p:nvSpPr>
            <p:cNvPr id="1048655" name="Google Shape;187;p23"/>
            <p:cNvSpPr/>
            <p:nvPr/>
          </p:nvSpPr>
          <p:spPr>
            <a:xfrm rot="10800000">
              <a:off x="7480649" y="3865240"/>
              <a:ext cx="1738476" cy="1326550"/>
            </a:xfrm>
            <a:custGeom>
              <a:avLst/>
              <a:ahLst/>
              <a:rect l="l" t="t" r="r" b="b"/>
              <a:pathLst>
                <a:path w="1571" h="1214" extrusionOk="0">
                  <a:moveTo>
                    <a:pt x="0" y="0"/>
                  </a:moveTo>
                  <a:cubicBezTo>
                    <a:pt x="1571" y="0"/>
                    <a:pt x="1571" y="0"/>
                    <a:pt x="1571" y="0"/>
                  </a:cubicBezTo>
                  <a:cubicBezTo>
                    <a:pt x="1571" y="0"/>
                    <a:pt x="1570" y="836"/>
                    <a:pt x="992" y="612"/>
                  </a:cubicBezTo>
                  <a:cubicBezTo>
                    <a:pt x="622" y="467"/>
                    <a:pt x="846" y="831"/>
                    <a:pt x="451" y="831"/>
                  </a:cubicBezTo>
                  <a:cubicBezTo>
                    <a:pt x="127" y="831"/>
                    <a:pt x="419" y="1214"/>
                    <a:pt x="0" y="121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t" anchorCtr="0" bIns="45700" lIns="91425" rIns="91425" spcFirstLastPara="1" tIns="4570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56" name="Google Shape;188;p23"/>
            <p:cNvSpPr/>
            <p:nvPr/>
          </p:nvSpPr>
          <p:spPr>
            <a:xfrm>
              <a:off x="-36326" y="-233125"/>
              <a:ext cx="1738476" cy="1326550"/>
            </a:xfrm>
            <a:custGeom>
              <a:avLst/>
              <a:ahLst/>
              <a:rect l="l" t="t" r="r" b="b"/>
              <a:pathLst>
                <a:path w="1571" h="1214" extrusionOk="0">
                  <a:moveTo>
                    <a:pt x="0" y="0"/>
                  </a:moveTo>
                  <a:cubicBezTo>
                    <a:pt x="1571" y="0"/>
                    <a:pt x="1571" y="0"/>
                    <a:pt x="1571" y="0"/>
                  </a:cubicBezTo>
                  <a:cubicBezTo>
                    <a:pt x="1571" y="0"/>
                    <a:pt x="1570" y="836"/>
                    <a:pt x="992" y="612"/>
                  </a:cubicBezTo>
                  <a:cubicBezTo>
                    <a:pt x="622" y="467"/>
                    <a:pt x="846" y="831"/>
                    <a:pt x="451" y="831"/>
                  </a:cubicBezTo>
                  <a:cubicBezTo>
                    <a:pt x="127" y="831"/>
                    <a:pt x="419" y="1214"/>
                    <a:pt x="0" y="121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="t" anchorCtr="0" bIns="45700" lIns="91425" rIns="91425" spcFirstLastPara="1" tIns="4570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2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Montserrat"/>
              <a:buNone/>
              <a:defRPr sz="3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Montserrat"/>
              <a:buNone/>
              <a:defRPr sz="3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Montserrat"/>
              <a:buNone/>
              <a:defRPr sz="3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Montserrat"/>
              <a:buNone/>
              <a:defRPr sz="3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Montserrat"/>
              <a:buNone/>
              <a:defRPr sz="3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Montserrat"/>
              <a:buNone/>
              <a:defRPr sz="3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Montserrat"/>
              <a:buNone/>
              <a:defRPr sz="3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Montserrat"/>
              <a:buNone/>
              <a:defRPr sz="3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4857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</p:sldLayoutIdLst>
  <p:hf dt="0" ftr="0" hdr="0" sldNum="1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Google Shape;199;p27"/>
          <p:cNvSpPr txBox="1">
            <a:spLocks noGrp="1"/>
          </p:cNvSpPr>
          <p:nvPr>
            <p:ph type="ctrTitle"/>
          </p:nvPr>
        </p:nvSpPr>
        <p:spPr>
          <a:xfrm>
            <a:off x="985838" y="681200"/>
            <a:ext cx="7329487" cy="1532700"/>
          </a:xfrm>
          <a:prstGeom prst="rect"/>
        </p:spPr>
        <p:txBody>
          <a:bodyPr anchor="b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3600" lang="en-US"/>
              <a:t>WEBSITE </a:t>
            </a:r>
            <a:r>
              <a:rPr dirty="0" sz="3600" lang="en-US"/>
              <a:t>GALLERY</a:t>
            </a:r>
            <a:r>
              <a:rPr dirty="0" sz="3600" lang="en-US"/>
              <a:t> FOTO</a:t>
            </a:r>
            <a:br>
              <a:rPr dirty="0" sz="3600" lang="en-US"/>
            </a:br>
            <a:endParaRPr dirty="0" sz="3600"/>
          </a:p>
        </p:txBody>
      </p:sp>
      <p:sp>
        <p:nvSpPr>
          <p:cNvPr id="1048619" name="Google Shape;200;p27"/>
          <p:cNvSpPr txBox="1">
            <a:spLocks noGrp="1"/>
          </p:cNvSpPr>
          <p:nvPr>
            <p:ph type="subTitle" idx="1"/>
          </p:nvPr>
        </p:nvSpPr>
        <p:spPr>
          <a:xfrm>
            <a:off x="2392500" y="3109825"/>
            <a:ext cx="4359000" cy="4095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>A</a:t>
            </a:r>
            <a:r>
              <a:rPr dirty="0" lang="en-US"/>
              <a:t>F</a:t>
            </a:r>
            <a:r>
              <a:rPr dirty="0" lang="en-US"/>
              <a:t>R</a:t>
            </a:r>
            <a:r>
              <a:rPr dirty="0" lang="en-US"/>
              <a:t>I</a:t>
            </a:r>
            <a:r>
              <a:rPr dirty="0" lang="en-US"/>
              <a:t>D</a:t>
            </a:r>
            <a:r>
              <a:rPr dirty="0" lang="en-US"/>
              <a:t>O</a:t>
            </a:r>
            <a:r>
              <a:rPr dirty="0" lang="en-US"/>
              <a:t>L</a:t>
            </a:r>
            <a:r>
              <a:rPr dirty="0" lang="en-US"/>
              <a:t> </a:t>
            </a:r>
            <a:r>
              <a:rPr dirty="0" lang="en-US"/>
              <a:t>P</a:t>
            </a:r>
            <a:r>
              <a:rPr dirty="0" lang="en-US"/>
              <a:t>U</a:t>
            </a:r>
            <a:r>
              <a:rPr dirty="0" lang="en-US"/>
              <a:t>T</a:t>
            </a:r>
            <a:r>
              <a:rPr dirty="0" lang="en-US"/>
              <a:t>R</a:t>
            </a:r>
            <a:r>
              <a:rPr dirty="0" lang="en-US"/>
              <a:t>A</a:t>
            </a:r>
            <a:r>
              <a:rPr dirty="0" lang="en-US"/>
              <a:t> </a:t>
            </a:r>
            <a:endParaRPr altLang="en-US" lang="zh-CN"/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/>
              <a:t>XII RPL </a:t>
            </a:r>
            <a:r>
              <a:rPr dirty="0" lang="en-US"/>
              <a:t>3</a:t>
            </a:r>
            <a:endParaRPr altLang="en-US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ext Placeholder 2"/>
          <p:cNvSpPr>
            <a:spLocks noGrp="1"/>
          </p:cNvSpPr>
          <p:nvPr>
            <p:ph type="body" idx="1"/>
          </p:nvPr>
        </p:nvSpPr>
        <p:spPr>
          <a:xfrm>
            <a:off x="614959" y="129540"/>
            <a:ext cx="8231861" cy="1881535"/>
          </a:xfrm>
        </p:spPr>
        <p:txBody>
          <a:bodyPr/>
          <a:p>
            <a:pPr indent="0" marL="139700">
              <a:buNone/>
            </a:pPr>
            <a:r>
              <a:rPr dirty="0" sz="1400" lang="en-US">
                <a:latin typeface="+mj-lt"/>
              </a:rPr>
              <a:t>Halaman </a:t>
            </a:r>
            <a:r>
              <a:rPr dirty="0" sz="1400" lang="en-US" err="1">
                <a:latin typeface="+mj-lt"/>
              </a:rPr>
              <a:t>ini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merupakan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halaman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khusus</a:t>
            </a:r>
            <a:r>
              <a:rPr dirty="0" sz="1400" lang="en-US">
                <a:latin typeface="+mj-lt"/>
              </a:rPr>
              <a:t> admin di mana </a:t>
            </a:r>
            <a:r>
              <a:rPr dirty="0" sz="1400" lang="en-US" err="1">
                <a:latin typeface="+mj-lt"/>
              </a:rPr>
              <a:t>mereka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memiliki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wewenang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untuk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menambahkan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atau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menghapus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kategori</a:t>
            </a:r>
            <a:r>
              <a:rPr dirty="0" sz="1400" lang="en-US">
                <a:latin typeface="+mj-lt"/>
              </a:rPr>
              <a:t>. </a:t>
            </a:r>
            <a:r>
              <a:rPr dirty="0" sz="1400" lang="en-US" err="1">
                <a:latin typeface="+mj-lt"/>
              </a:rPr>
              <a:t>Dengan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kemampuan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ini</a:t>
            </a:r>
            <a:r>
              <a:rPr dirty="0" sz="1400" lang="en-US">
                <a:latin typeface="+mj-lt"/>
              </a:rPr>
              <a:t>, admin </a:t>
            </a:r>
            <a:r>
              <a:rPr dirty="0" sz="1400" lang="en-US" err="1">
                <a:latin typeface="+mj-lt"/>
              </a:rPr>
              <a:t>dapat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mengelola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kategori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dengan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fleksibilitas</a:t>
            </a:r>
            <a:r>
              <a:rPr dirty="0" sz="1400" lang="en-US">
                <a:latin typeface="+mj-lt"/>
              </a:rPr>
              <a:t>, </a:t>
            </a:r>
            <a:r>
              <a:rPr dirty="0" sz="1400" lang="en-US" err="1">
                <a:latin typeface="+mj-lt"/>
              </a:rPr>
              <a:t>memastikan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bahwa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konten</a:t>
            </a:r>
            <a:r>
              <a:rPr dirty="0" sz="1400" lang="en-US">
                <a:latin typeface="+mj-lt"/>
              </a:rPr>
              <a:t> yang </a:t>
            </a:r>
            <a:r>
              <a:rPr dirty="0" sz="1400" lang="en-US" err="1">
                <a:latin typeface="+mj-lt"/>
              </a:rPr>
              <a:t>diunggah</a:t>
            </a:r>
            <a:r>
              <a:rPr dirty="0" sz="1400" lang="en-US">
                <a:latin typeface="+mj-lt"/>
              </a:rPr>
              <a:t> oleh </a:t>
            </a:r>
            <a:r>
              <a:rPr dirty="0" sz="1400" lang="en-US" err="1">
                <a:latin typeface="+mj-lt"/>
              </a:rPr>
              <a:t>pengguna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terorganisir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dengan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baik</a:t>
            </a:r>
            <a:r>
              <a:rPr dirty="0" sz="1400" lang="en-US">
                <a:latin typeface="+mj-lt"/>
              </a:rPr>
              <a:t> dan </a:t>
            </a:r>
            <a:r>
              <a:rPr dirty="0" sz="1400" lang="en-US" err="1">
                <a:latin typeface="+mj-lt"/>
              </a:rPr>
              <a:t>sesuai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dengan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kebutuhan</a:t>
            </a:r>
            <a:r>
              <a:rPr dirty="0" sz="1400" lang="en-US">
                <a:latin typeface="+mj-lt"/>
              </a:rPr>
              <a:t> platform.</a:t>
            </a:r>
          </a:p>
        </p:txBody>
      </p:sp>
      <p:pic>
        <p:nvPicPr>
          <p:cNvPr id="2097165" name="Picture Placeholder 5"/>
          <p:cNvPicPr>
            <a:picLocks noChangeAspect="1" noGrp="1"/>
          </p:cNvPicPr>
          <p:nvPr>
            <p:ph type="pic" idx="2"/>
          </p:nvPr>
        </p:nvPicPr>
        <p:blipFill>
          <a:blip xmlns:r="http://schemas.openxmlformats.org/officeDocument/2006/relationships" r:embed="rId1"/>
          <a:srcRect t="10341" b="10341"/>
          <a:stretch>
            <a:fillRect/>
          </a:stretch>
        </p:blipFill>
        <p:spPr>
          <a:xfrm>
            <a:off x="549275" y="1393825"/>
            <a:ext cx="8231188" cy="3116263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ext Placeholder 2"/>
          <p:cNvSpPr>
            <a:spLocks noGrp="1"/>
          </p:cNvSpPr>
          <p:nvPr>
            <p:ph type="body" idx="1"/>
          </p:nvPr>
        </p:nvSpPr>
        <p:spPr>
          <a:xfrm>
            <a:off x="500062" y="90535"/>
            <a:ext cx="8643937" cy="1791000"/>
          </a:xfrm>
        </p:spPr>
        <p:txBody>
          <a:bodyPr/>
          <a:p>
            <a:pPr indent="0" marL="139700">
              <a:buNone/>
            </a:pPr>
            <a:r>
              <a:rPr dirty="0" sz="1400" lang="en-US">
                <a:latin typeface="+mj-lt"/>
              </a:rPr>
              <a:t>Pada </a:t>
            </a:r>
            <a:r>
              <a:rPr dirty="0" sz="1400" lang="en-US" err="1">
                <a:latin typeface="+mj-lt"/>
              </a:rPr>
              <a:t>halaman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ini</a:t>
            </a:r>
            <a:r>
              <a:rPr dirty="0" sz="1400" lang="en-US">
                <a:latin typeface="+mj-lt"/>
              </a:rPr>
              <a:t>, admin </a:t>
            </a:r>
            <a:r>
              <a:rPr dirty="0" sz="1400" lang="en-US" err="1">
                <a:latin typeface="+mj-lt"/>
              </a:rPr>
              <a:t>memiliki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akses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untuk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melihat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semua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foto</a:t>
            </a:r>
            <a:r>
              <a:rPr dirty="0" sz="1400" lang="en-US">
                <a:latin typeface="+mj-lt"/>
              </a:rPr>
              <a:t> yang </a:t>
            </a:r>
            <a:r>
              <a:rPr dirty="0" sz="1400" lang="en-US" err="1">
                <a:latin typeface="+mj-lt"/>
              </a:rPr>
              <a:t>diunggah</a:t>
            </a:r>
            <a:r>
              <a:rPr dirty="0" sz="1400" lang="en-US">
                <a:latin typeface="+mj-lt"/>
              </a:rPr>
              <a:t> oleh </a:t>
            </a:r>
            <a:r>
              <a:rPr dirty="0" sz="1400" lang="en-US" err="1">
                <a:latin typeface="+mj-lt"/>
              </a:rPr>
              <a:t>pengguna</a:t>
            </a:r>
            <a:r>
              <a:rPr dirty="0" sz="1400" lang="en-US">
                <a:latin typeface="+mj-lt"/>
              </a:rPr>
              <a:t>. </a:t>
            </a:r>
            <a:r>
              <a:rPr dirty="0" sz="1400" lang="en-US" err="1">
                <a:latin typeface="+mj-lt"/>
              </a:rPr>
              <a:t>Mereka</a:t>
            </a:r>
            <a:r>
              <a:rPr dirty="0" sz="1400" lang="en-US">
                <a:latin typeface="+mj-lt"/>
              </a:rPr>
              <a:t> juga </a:t>
            </a:r>
            <a:r>
              <a:rPr dirty="0" sz="1400" lang="en-US" err="1">
                <a:latin typeface="+mj-lt"/>
              </a:rPr>
              <a:t>memiliki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kekuatan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untuk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memaksa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penghapusan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foto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jika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foto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tersebut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dianggap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tidak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pantas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atau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tidak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sesuai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dengan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kebijakan</a:t>
            </a:r>
            <a:r>
              <a:rPr dirty="0" sz="1400" lang="en-US">
                <a:latin typeface="+mj-lt"/>
              </a:rPr>
              <a:t> platform. </a:t>
            </a:r>
            <a:r>
              <a:rPr dirty="0" sz="1400" lang="en-US" err="1">
                <a:latin typeface="+mj-lt"/>
              </a:rPr>
              <a:t>Ini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memungkinkan</a:t>
            </a:r>
            <a:r>
              <a:rPr dirty="0" sz="1400" lang="en-US">
                <a:latin typeface="+mj-lt"/>
              </a:rPr>
              <a:t> admin </a:t>
            </a:r>
            <a:r>
              <a:rPr dirty="0" sz="1400" lang="en-US" err="1">
                <a:latin typeface="+mj-lt"/>
              </a:rPr>
              <a:t>untuk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menjaga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kualitas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konten</a:t>
            </a:r>
            <a:r>
              <a:rPr dirty="0" sz="1400" lang="en-US">
                <a:latin typeface="+mj-lt"/>
              </a:rPr>
              <a:t> dan </a:t>
            </a:r>
            <a:r>
              <a:rPr dirty="0" sz="1400" lang="en-US" err="1">
                <a:latin typeface="+mj-lt"/>
              </a:rPr>
              <a:t>keselamatan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pengguna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dengan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mengambil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tindakan</a:t>
            </a:r>
            <a:r>
              <a:rPr dirty="0" sz="1400" lang="en-US">
                <a:latin typeface="+mj-lt"/>
              </a:rPr>
              <a:t> yang </a:t>
            </a:r>
            <a:r>
              <a:rPr dirty="0" sz="1400" lang="en-US" err="1">
                <a:latin typeface="+mj-lt"/>
              </a:rPr>
              <a:t>tepat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saat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diperlukan</a:t>
            </a:r>
            <a:r>
              <a:rPr dirty="0" sz="1400" lang="en-US">
                <a:latin typeface="+mj-lt"/>
              </a:rPr>
              <a:t>.</a:t>
            </a:r>
          </a:p>
          <a:p>
            <a:pPr indent="0" marL="139700">
              <a:buNone/>
            </a:pPr>
            <a:endParaRPr dirty="0" sz="1400" lang="en-US">
              <a:latin typeface="+mj-lt"/>
            </a:endParaRPr>
          </a:p>
        </p:txBody>
      </p:sp>
      <p:pic>
        <p:nvPicPr>
          <p:cNvPr id="2097166" name="Picture Placeholder 5"/>
          <p:cNvPicPr>
            <a:picLocks noChangeAspect="1" noGrp="1"/>
          </p:cNvPicPr>
          <p:nvPr>
            <p:ph type="pic" idx="2"/>
          </p:nvPr>
        </p:nvPicPr>
        <p:blipFill>
          <a:blip xmlns:r="http://schemas.openxmlformats.org/officeDocument/2006/relationships" r:embed="rId1"/>
          <a:srcRect t="11968" b="11968"/>
          <a:stretch>
            <a:fillRect/>
          </a:stretch>
        </p:blipFill>
        <p:spPr>
          <a:xfrm>
            <a:off x="266700" y="1276667"/>
            <a:ext cx="8377238" cy="3032125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1"/>
          <p:cNvSpPr>
            <a:spLocks noGrp="1"/>
          </p:cNvSpPr>
          <p:nvPr>
            <p:ph type="title"/>
          </p:nvPr>
        </p:nvSpPr>
        <p:spPr>
          <a:xfrm>
            <a:off x="1249680" y="-244307"/>
            <a:ext cx="6941820" cy="869614"/>
          </a:xfrm>
        </p:spPr>
        <p:txBody>
          <a:bodyPr/>
          <a:p>
            <a:r>
              <a:rPr dirty="0" sz="2400" lang="en-US" err="1"/>
              <a:t>Latar</a:t>
            </a:r>
            <a:r>
              <a:rPr dirty="0" sz="2400" lang="en-US"/>
              <a:t> </a:t>
            </a:r>
            <a:r>
              <a:rPr dirty="0" sz="2400" lang="en-US" err="1"/>
              <a:t>Belakang</a:t>
            </a:r>
            <a:r>
              <a:rPr dirty="0" sz="2400" lang="en-US"/>
              <a:t> Website Gallery Foto</a:t>
            </a:r>
          </a:p>
        </p:txBody>
      </p:sp>
      <p:sp>
        <p:nvSpPr>
          <p:cNvPr id="1048640" name="Text Placeholder 2"/>
          <p:cNvSpPr>
            <a:spLocks noGrp="1"/>
          </p:cNvSpPr>
          <p:nvPr>
            <p:ph type="body" idx="1"/>
          </p:nvPr>
        </p:nvSpPr>
        <p:spPr>
          <a:xfrm>
            <a:off x="165168" y="743949"/>
            <a:ext cx="8978831" cy="4209051"/>
          </a:xfrm>
        </p:spPr>
        <p:txBody>
          <a:bodyPr/>
          <a:p>
            <a:pPr indent="0" marL="139700">
              <a:buNone/>
            </a:pPr>
            <a:r>
              <a:rPr b="1" dirty="0" sz="1400" lang="en-US">
                <a:latin typeface="+mj-lt"/>
              </a:rPr>
              <a:t>Platform </a:t>
            </a:r>
            <a:r>
              <a:rPr b="1" dirty="0" sz="1400" lang="en-US" err="1">
                <a:latin typeface="+mj-lt"/>
              </a:rPr>
              <a:t>ini</a:t>
            </a:r>
            <a:r>
              <a:rPr b="1" dirty="0" sz="1400" lang="en-US">
                <a:latin typeface="+mj-lt"/>
              </a:rPr>
              <a:t> </a:t>
            </a:r>
            <a:r>
              <a:rPr b="1" dirty="0" sz="1400" lang="en-US" err="1">
                <a:latin typeface="+mj-lt"/>
              </a:rPr>
              <a:t>adalah</a:t>
            </a:r>
            <a:r>
              <a:rPr b="1" dirty="0" sz="1400" lang="en-US">
                <a:latin typeface="+mj-lt"/>
              </a:rPr>
              <a:t> </a:t>
            </a:r>
            <a:r>
              <a:rPr b="1" dirty="0" sz="1400" lang="en-US" err="1">
                <a:latin typeface="+mj-lt"/>
              </a:rPr>
              <a:t>sebuah</a:t>
            </a:r>
            <a:r>
              <a:rPr b="1" dirty="0" sz="1400" lang="en-US">
                <a:latin typeface="+mj-lt"/>
              </a:rPr>
              <a:t> situs web yang </a:t>
            </a:r>
            <a:r>
              <a:rPr b="1" dirty="0" sz="1400" lang="en-US" err="1">
                <a:latin typeface="+mj-lt"/>
              </a:rPr>
              <a:t>memungkinkan</a:t>
            </a:r>
            <a:r>
              <a:rPr b="1" dirty="0" sz="1400" lang="en-US">
                <a:latin typeface="+mj-lt"/>
              </a:rPr>
              <a:t> </a:t>
            </a:r>
            <a:r>
              <a:rPr b="1" dirty="0" sz="1400" lang="en-US" err="1">
                <a:latin typeface="+mj-lt"/>
              </a:rPr>
              <a:t>pengguna</a:t>
            </a:r>
            <a:r>
              <a:rPr b="1" dirty="0" sz="1400" lang="en-US">
                <a:latin typeface="+mj-lt"/>
              </a:rPr>
              <a:t> </a:t>
            </a:r>
            <a:r>
              <a:rPr b="1" dirty="0" sz="1400" lang="en-US" err="1">
                <a:latin typeface="+mj-lt"/>
              </a:rPr>
              <a:t>untuk</a:t>
            </a:r>
            <a:r>
              <a:rPr b="1" dirty="0" sz="1400" lang="en-US">
                <a:latin typeface="+mj-lt"/>
              </a:rPr>
              <a:t> </a:t>
            </a:r>
            <a:r>
              <a:rPr b="1" dirty="0" sz="1400" lang="en-US" err="1">
                <a:latin typeface="+mj-lt"/>
              </a:rPr>
              <a:t>mengunggah</a:t>
            </a:r>
            <a:r>
              <a:rPr b="1" dirty="0" sz="1400" lang="en-US">
                <a:latin typeface="+mj-lt"/>
              </a:rPr>
              <a:t> dan </a:t>
            </a:r>
            <a:r>
              <a:rPr b="1" dirty="0" sz="1400" lang="en-US" err="1">
                <a:latin typeface="+mj-lt"/>
              </a:rPr>
              <a:t>berbagi</a:t>
            </a:r>
            <a:r>
              <a:rPr b="1" dirty="0" sz="1400" lang="en-US">
                <a:latin typeface="+mj-lt"/>
              </a:rPr>
              <a:t> </a:t>
            </a:r>
            <a:r>
              <a:rPr b="1" dirty="0" sz="1400" lang="en-US" err="1">
                <a:latin typeface="+mj-lt"/>
              </a:rPr>
              <a:t>foto</a:t>
            </a:r>
            <a:r>
              <a:rPr b="1" dirty="0" sz="1400" lang="en-US">
                <a:latin typeface="+mj-lt"/>
              </a:rPr>
              <a:t> </a:t>
            </a:r>
            <a:r>
              <a:rPr b="1" dirty="0" sz="1400" lang="en-US" err="1">
                <a:latin typeface="+mj-lt"/>
              </a:rPr>
              <a:t>dengan</a:t>
            </a:r>
            <a:r>
              <a:rPr b="1" dirty="0" sz="1400" lang="en-US">
                <a:latin typeface="+mj-lt"/>
              </a:rPr>
              <a:t> </a:t>
            </a:r>
            <a:r>
              <a:rPr b="1" dirty="0" sz="1400" lang="en-US" err="1">
                <a:latin typeface="+mj-lt"/>
              </a:rPr>
              <a:t>mudah</a:t>
            </a:r>
            <a:r>
              <a:rPr b="1" dirty="0" sz="1400" lang="en-US">
                <a:latin typeface="+mj-lt"/>
              </a:rPr>
              <a:t>. </a:t>
            </a:r>
            <a:r>
              <a:rPr b="1" dirty="0" sz="1400" lang="en-US" err="1">
                <a:latin typeface="+mj-lt"/>
              </a:rPr>
              <a:t>Pengguna</a:t>
            </a:r>
            <a:r>
              <a:rPr b="1" dirty="0" sz="1400" lang="en-US">
                <a:latin typeface="+mj-lt"/>
              </a:rPr>
              <a:t> </a:t>
            </a:r>
            <a:r>
              <a:rPr b="1" dirty="0" sz="1400" lang="en-US" err="1">
                <a:latin typeface="+mj-lt"/>
              </a:rPr>
              <a:t>memiliki</a:t>
            </a:r>
            <a:r>
              <a:rPr b="1" dirty="0" sz="1400" lang="en-US">
                <a:latin typeface="+mj-lt"/>
              </a:rPr>
              <a:t> </a:t>
            </a:r>
            <a:r>
              <a:rPr b="1" dirty="0" sz="1400" lang="en-US" err="1">
                <a:latin typeface="+mj-lt"/>
              </a:rPr>
              <a:t>kebebasan</a:t>
            </a:r>
            <a:r>
              <a:rPr b="1" dirty="0" sz="1400" lang="en-US">
                <a:latin typeface="+mj-lt"/>
              </a:rPr>
              <a:t> </a:t>
            </a:r>
            <a:r>
              <a:rPr b="1" dirty="0" sz="1400" lang="en-US" err="1">
                <a:latin typeface="+mj-lt"/>
              </a:rPr>
              <a:t>untuk</a:t>
            </a:r>
            <a:r>
              <a:rPr b="1" dirty="0" sz="1400" lang="en-US">
                <a:latin typeface="+mj-lt"/>
              </a:rPr>
              <a:t> </a:t>
            </a:r>
            <a:r>
              <a:rPr b="1" dirty="0" sz="1400" lang="en-US" err="1">
                <a:latin typeface="+mj-lt"/>
              </a:rPr>
              <a:t>memilih</a:t>
            </a:r>
            <a:r>
              <a:rPr b="1" dirty="0" sz="1400" lang="en-US">
                <a:latin typeface="+mj-lt"/>
              </a:rPr>
              <a:t> </a:t>
            </a:r>
            <a:r>
              <a:rPr b="1" dirty="0" sz="1400" lang="en-US" err="1">
                <a:latin typeface="+mj-lt"/>
              </a:rPr>
              <a:t>kategori</a:t>
            </a:r>
            <a:r>
              <a:rPr b="1" dirty="0" sz="1400" lang="en-US">
                <a:latin typeface="+mj-lt"/>
              </a:rPr>
              <a:t> </a:t>
            </a:r>
            <a:r>
              <a:rPr b="1" dirty="0" sz="1400" lang="en-US" err="1">
                <a:latin typeface="+mj-lt"/>
              </a:rPr>
              <a:t>untuk</a:t>
            </a:r>
            <a:r>
              <a:rPr b="1" dirty="0" sz="1400" lang="en-US">
                <a:latin typeface="+mj-lt"/>
              </a:rPr>
              <a:t> </a:t>
            </a:r>
            <a:r>
              <a:rPr b="1" dirty="0" sz="1400" lang="en-US" err="1">
                <a:latin typeface="+mj-lt"/>
              </a:rPr>
              <a:t>setiap</a:t>
            </a:r>
            <a:r>
              <a:rPr b="1" dirty="0" sz="1400" lang="en-US">
                <a:latin typeface="+mj-lt"/>
              </a:rPr>
              <a:t> </a:t>
            </a:r>
            <a:r>
              <a:rPr b="1" dirty="0" sz="1400" lang="en-US" err="1">
                <a:latin typeface="+mj-lt"/>
              </a:rPr>
              <a:t>foto</a:t>
            </a:r>
            <a:r>
              <a:rPr b="1" dirty="0" sz="1400" lang="en-US">
                <a:latin typeface="+mj-lt"/>
              </a:rPr>
              <a:t> yang </a:t>
            </a:r>
            <a:r>
              <a:rPr b="1" dirty="0" sz="1400" lang="en-US" err="1">
                <a:latin typeface="+mj-lt"/>
              </a:rPr>
              <a:t>diunggah</a:t>
            </a:r>
            <a:r>
              <a:rPr b="1" dirty="0" sz="1400" lang="en-US">
                <a:latin typeface="+mj-lt"/>
              </a:rPr>
              <a:t>, </a:t>
            </a:r>
            <a:r>
              <a:rPr b="1" dirty="0" sz="1400" lang="en-US" err="1">
                <a:latin typeface="+mj-lt"/>
              </a:rPr>
              <a:t>memberikan</a:t>
            </a:r>
            <a:r>
              <a:rPr b="1" dirty="0" sz="1400" lang="en-US">
                <a:latin typeface="+mj-lt"/>
              </a:rPr>
              <a:t> </a:t>
            </a:r>
            <a:r>
              <a:rPr b="1" dirty="0" sz="1400" lang="en-US" err="1">
                <a:latin typeface="+mj-lt"/>
              </a:rPr>
              <a:t>deskripsi</a:t>
            </a:r>
            <a:r>
              <a:rPr b="1" dirty="0" sz="1400" lang="en-US">
                <a:latin typeface="+mj-lt"/>
              </a:rPr>
              <a:t>, dan </a:t>
            </a:r>
            <a:r>
              <a:rPr b="1" dirty="0" sz="1400" lang="en-US" err="1">
                <a:latin typeface="+mj-lt"/>
              </a:rPr>
              <a:t>mengaktifkan</a:t>
            </a:r>
            <a:r>
              <a:rPr b="1" dirty="0" sz="1400" lang="en-US">
                <a:latin typeface="+mj-lt"/>
              </a:rPr>
              <a:t> </a:t>
            </a:r>
            <a:r>
              <a:rPr b="1" dirty="0" sz="1400" lang="en-US" err="1">
                <a:latin typeface="+mj-lt"/>
              </a:rPr>
              <a:t>atau</a:t>
            </a:r>
            <a:r>
              <a:rPr b="1" dirty="0" sz="1400" lang="en-US">
                <a:latin typeface="+mj-lt"/>
              </a:rPr>
              <a:t> </a:t>
            </a:r>
            <a:r>
              <a:rPr b="1" dirty="0" sz="1400" lang="en-US" err="1">
                <a:latin typeface="+mj-lt"/>
              </a:rPr>
              <a:t>menonaktifkan</a:t>
            </a:r>
            <a:r>
              <a:rPr b="1" dirty="0" sz="1400" lang="en-US">
                <a:latin typeface="+mj-lt"/>
              </a:rPr>
              <a:t> </a:t>
            </a:r>
            <a:r>
              <a:rPr b="1" dirty="0" sz="1400" lang="en-US" err="1">
                <a:latin typeface="+mj-lt"/>
              </a:rPr>
              <a:t>foto</a:t>
            </a:r>
            <a:r>
              <a:rPr b="1" dirty="0" sz="1400" lang="en-US">
                <a:latin typeface="+mj-lt"/>
              </a:rPr>
              <a:t> </a:t>
            </a:r>
            <a:r>
              <a:rPr b="1" dirty="0" sz="1400" lang="en-US" err="1">
                <a:latin typeface="+mj-lt"/>
              </a:rPr>
              <a:t>sesuai</a:t>
            </a:r>
            <a:r>
              <a:rPr b="1" dirty="0" sz="1400" lang="en-US">
                <a:latin typeface="+mj-lt"/>
              </a:rPr>
              <a:t> </a:t>
            </a:r>
            <a:r>
              <a:rPr b="1" dirty="0" sz="1400" lang="en-US" err="1">
                <a:latin typeface="+mj-lt"/>
              </a:rPr>
              <a:t>kebutuhan</a:t>
            </a:r>
            <a:r>
              <a:rPr b="1" dirty="0" sz="1400" lang="en-US">
                <a:latin typeface="+mj-lt"/>
              </a:rPr>
              <a:t>. </a:t>
            </a:r>
            <a:r>
              <a:rPr b="1" dirty="0" sz="1400" lang="en-US" err="1">
                <a:latin typeface="+mj-lt"/>
              </a:rPr>
              <a:t>Selain</a:t>
            </a:r>
            <a:r>
              <a:rPr b="1" dirty="0" sz="1400" lang="en-US">
                <a:latin typeface="+mj-lt"/>
              </a:rPr>
              <a:t> </a:t>
            </a:r>
            <a:r>
              <a:rPr b="1" dirty="0" sz="1400" lang="en-US" err="1">
                <a:latin typeface="+mj-lt"/>
              </a:rPr>
              <a:t>itu</a:t>
            </a:r>
            <a:r>
              <a:rPr b="1" dirty="0" sz="1400" lang="en-US">
                <a:latin typeface="+mj-lt"/>
              </a:rPr>
              <a:t>, </a:t>
            </a:r>
            <a:r>
              <a:rPr b="1" dirty="0" sz="1400" lang="en-US" err="1">
                <a:latin typeface="+mj-lt"/>
              </a:rPr>
              <a:t>pengguna</a:t>
            </a:r>
            <a:r>
              <a:rPr b="1" dirty="0" sz="1400" lang="en-US">
                <a:latin typeface="+mj-lt"/>
              </a:rPr>
              <a:t> juga </a:t>
            </a:r>
            <a:r>
              <a:rPr b="1" dirty="0" sz="1400" lang="en-US" err="1">
                <a:latin typeface="+mj-lt"/>
              </a:rPr>
              <a:t>dapat</a:t>
            </a:r>
            <a:r>
              <a:rPr b="1" dirty="0" sz="1400" lang="en-US">
                <a:latin typeface="+mj-lt"/>
              </a:rPr>
              <a:t> </a:t>
            </a:r>
            <a:r>
              <a:rPr b="1" dirty="0" sz="1400" lang="en-US" err="1">
                <a:latin typeface="+mj-lt"/>
              </a:rPr>
              <a:t>berinteraksi</a:t>
            </a:r>
            <a:r>
              <a:rPr b="1" dirty="0" sz="1400" lang="en-US">
                <a:latin typeface="+mj-lt"/>
              </a:rPr>
              <a:t> </a:t>
            </a:r>
            <a:r>
              <a:rPr b="1" dirty="0" sz="1400" lang="en-US" err="1">
                <a:latin typeface="+mj-lt"/>
              </a:rPr>
              <a:t>dengan</a:t>
            </a:r>
            <a:r>
              <a:rPr b="1" dirty="0" sz="1400" lang="en-US">
                <a:latin typeface="+mj-lt"/>
              </a:rPr>
              <a:t> </a:t>
            </a:r>
            <a:r>
              <a:rPr b="1" dirty="0" sz="1400" lang="en-US" err="1">
                <a:latin typeface="+mj-lt"/>
              </a:rPr>
              <a:t>konten</a:t>
            </a:r>
            <a:r>
              <a:rPr b="1" dirty="0" sz="1400" lang="en-US">
                <a:latin typeface="+mj-lt"/>
              </a:rPr>
              <a:t> yang </a:t>
            </a:r>
            <a:r>
              <a:rPr b="1" dirty="0" sz="1400" lang="en-US" err="1">
                <a:latin typeface="+mj-lt"/>
              </a:rPr>
              <a:t>diunggah</a:t>
            </a:r>
            <a:r>
              <a:rPr b="1" dirty="0" sz="1400" lang="en-US">
                <a:latin typeface="+mj-lt"/>
              </a:rPr>
              <a:t>, </a:t>
            </a:r>
            <a:r>
              <a:rPr b="1" dirty="0" sz="1400" lang="en-US" err="1">
                <a:latin typeface="+mj-lt"/>
              </a:rPr>
              <a:t>seperti</a:t>
            </a:r>
            <a:r>
              <a:rPr b="1" dirty="0" sz="1400" lang="en-US">
                <a:latin typeface="+mj-lt"/>
              </a:rPr>
              <a:t> </a:t>
            </a:r>
            <a:r>
              <a:rPr b="1" dirty="0" sz="1400" lang="en-US" err="1">
                <a:latin typeface="+mj-lt"/>
              </a:rPr>
              <a:t>memberikan</a:t>
            </a:r>
            <a:r>
              <a:rPr b="1" dirty="0" sz="1400" lang="en-US">
                <a:latin typeface="+mj-lt"/>
              </a:rPr>
              <a:t> like, </a:t>
            </a:r>
            <a:r>
              <a:rPr b="1" dirty="0" sz="1400" lang="en-US" err="1">
                <a:latin typeface="+mj-lt"/>
              </a:rPr>
              <a:t>komentar</a:t>
            </a:r>
            <a:r>
              <a:rPr b="1" dirty="0" sz="1400" lang="en-US">
                <a:latin typeface="+mj-lt"/>
              </a:rPr>
              <a:t>, dan </a:t>
            </a:r>
            <a:r>
              <a:rPr b="1" dirty="0" sz="1400" lang="en-US" err="1">
                <a:latin typeface="+mj-lt"/>
              </a:rPr>
              <a:t>mengunduh</a:t>
            </a:r>
            <a:r>
              <a:rPr b="1" dirty="0" sz="1400" lang="en-US">
                <a:latin typeface="+mj-lt"/>
              </a:rPr>
              <a:t> </a:t>
            </a:r>
            <a:r>
              <a:rPr b="1" dirty="0" sz="1400" lang="en-US" err="1">
                <a:latin typeface="+mj-lt"/>
              </a:rPr>
              <a:t>foto</a:t>
            </a:r>
            <a:r>
              <a:rPr b="1" dirty="0" sz="1400" lang="en-US">
                <a:latin typeface="+mj-lt"/>
              </a:rPr>
              <a:t>.</a:t>
            </a:r>
          </a:p>
          <a:p>
            <a:pPr indent="0" marL="139700">
              <a:buNone/>
            </a:pPr>
            <a:endParaRPr b="1" dirty="0" sz="1400" lang="en-US">
              <a:latin typeface="+mj-lt"/>
            </a:endParaRPr>
          </a:p>
          <a:p>
            <a:pPr indent="0" marL="139700">
              <a:buNone/>
            </a:pPr>
            <a:r>
              <a:rPr b="1" dirty="0" sz="1400" lang="en-US" err="1">
                <a:latin typeface="+mj-lt"/>
              </a:rPr>
              <a:t>Namun</a:t>
            </a:r>
            <a:r>
              <a:rPr b="1" dirty="0" sz="1400" lang="en-US">
                <a:latin typeface="+mj-lt"/>
              </a:rPr>
              <a:t>, </a:t>
            </a:r>
            <a:r>
              <a:rPr b="1" dirty="0" sz="1400" lang="en-US" err="1">
                <a:latin typeface="+mj-lt"/>
              </a:rPr>
              <a:t>untuk</a:t>
            </a:r>
            <a:r>
              <a:rPr b="1" dirty="0" sz="1400" lang="en-US">
                <a:latin typeface="+mj-lt"/>
              </a:rPr>
              <a:t> </a:t>
            </a:r>
            <a:r>
              <a:rPr b="1" dirty="0" sz="1400" lang="en-US" err="1">
                <a:latin typeface="+mj-lt"/>
              </a:rPr>
              <a:t>memastikan</a:t>
            </a:r>
            <a:r>
              <a:rPr b="1" dirty="0" sz="1400" lang="en-US">
                <a:latin typeface="+mj-lt"/>
              </a:rPr>
              <a:t> </a:t>
            </a:r>
            <a:r>
              <a:rPr b="1" dirty="0" sz="1400" lang="en-US" err="1">
                <a:latin typeface="+mj-lt"/>
              </a:rPr>
              <a:t>keamanan</a:t>
            </a:r>
            <a:r>
              <a:rPr b="1" dirty="0" sz="1400" lang="en-US">
                <a:latin typeface="+mj-lt"/>
              </a:rPr>
              <a:t> dan </a:t>
            </a:r>
            <a:r>
              <a:rPr b="1" dirty="0" sz="1400" lang="en-US" err="1">
                <a:latin typeface="+mj-lt"/>
              </a:rPr>
              <a:t>kualitas</a:t>
            </a:r>
            <a:r>
              <a:rPr b="1" dirty="0" sz="1400" lang="en-US">
                <a:latin typeface="+mj-lt"/>
              </a:rPr>
              <a:t> </a:t>
            </a:r>
            <a:r>
              <a:rPr b="1" dirty="0" sz="1400" lang="en-US" err="1">
                <a:latin typeface="+mj-lt"/>
              </a:rPr>
              <a:t>konten</a:t>
            </a:r>
            <a:r>
              <a:rPr b="1" dirty="0" sz="1400" lang="en-US">
                <a:latin typeface="+mj-lt"/>
              </a:rPr>
              <a:t>, </a:t>
            </a:r>
            <a:r>
              <a:rPr b="1" dirty="0" sz="1400" lang="en-US" err="1">
                <a:latin typeface="+mj-lt"/>
              </a:rPr>
              <a:t>ada</a:t>
            </a:r>
            <a:r>
              <a:rPr b="1" dirty="0" sz="1400" lang="en-US">
                <a:latin typeface="+mj-lt"/>
              </a:rPr>
              <a:t> </a:t>
            </a:r>
            <a:r>
              <a:rPr b="1" dirty="0" sz="1400" lang="en-US" err="1">
                <a:latin typeface="+mj-lt"/>
              </a:rPr>
              <a:t>kebutuhan</a:t>
            </a:r>
            <a:r>
              <a:rPr b="1" dirty="0" sz="1400" lang="en-US">
                <a:latin typeface="+mj-lt"/>
              </a:rPr>
              <a:t> </a:t>
            </a:r>
            <a:r>
              <a:rPr b="1" dirty="0" sz="1400" lang="en-US" err="1">
                <a:latin typeface="+mj-lt"/>
              </a:rPr>
              <a:t>untuk</a:t>
            </a:r>
            <a:r>
              <a:rPr b="1" dirty="0" sz="1400" lang="en-US">
                <a:latin typeface="+mj-lt"/>
              </a:rPr>
              <a:t> </a:t>
            </a:r>
            <a:r>
              <a:rPr b="1" dirty="0" sz="1400" lang="en-US" err="1">
                <a:latin typeface="+mj-lt"/>
              </a:rPr>
              <a:t>adanya</a:t>
            </a:r>
            <a:r>
              <a:rPr b="1" dirty="0" sz="1400" lang="en-US">
                <a:latin typeface="+mj-lt"/>
              </a:rPr>
              <a:t> </a:t>
            </a:r>
            <a:r>
              <a:rPr b="1" dirty="0" sz="1400" lang="en-US" err="1">
                <a:latin typeface="+mj-lt"/>
              </a:rPr>
              <a:t>pengawasan</a:t>
            </a:r>
            <a:r>
              <a:rPr b="1" dirty="0" sz="1400" lang="en-US">
                <a:latin typeface="+mj-lt"/>
              </a:rPr>
              <a:t>. Oleh </a:t>
            </a:r>
            <a:r>
              <a:rPr b="1" dirty="0" sz="1400" lang="en-US" err="1">
                <a:latin typeface="+mj-lt"/>
              </a:rPr>
              <a:t>karena</a:t>
            </a:r>
            <a:r>
              <a:rPr b="1" dirty="0" sz="1400" lang="en-US">
                <a:latin typeface="+mj-lt"/>
              </a:rPr>
              <a:t> </a:t>
            </a:r>
            <a:r>
              <a:rPr b="1" dirty="0" sz="1400" lang="en-US" err="1">
                <a:latin typeface="+mj-lt"/>
              </a:rPr>
              <a:t>itu</a:t>
            </a:r>
            <a:r>
              <a:rPr b="1" dirty="0" sz="1400" lang="en-US">
                <a:latin typeface="+mj-lt"/>
              </a:rPr>
              <a:t>, </a:t>
            </a:r>
            <a:r>
              <a:rPr b="1" dirty="0" sz="1400" lang="en-US" err="1">
                <a:latin typeface="+mj-lt"/>
              </a:rPr>
              <a:t>terdapat</a:t>
            </a:r>
            <a:r>
              <a:rPr b="1" dirty="0" sz="1400" lang="en-US">
                <a:latin typeface="+mj-lt"/>
              </a:rPr>
              <a:t> </a:t>
            </a:r>
            <a:r>
              <a:rPr b="1" dirty="0" sz="1400" lang="en-US" err="1">
                <a:latin typeface="+mj-lt"/>
              </a:rPr>
              <a:t>halaman</a:t>
            </a:r>
            <a:r>
              <a:rPr b="1" dirty="0" sz="1400" lang="en-US">
                <a:latin typeface="+mj-lt"/>
              </a:rPr>
              <a:t> </a:t>
            </a:r>
            <a:r>
              <a:rPr b="1" dirty="0" sz="1400" lang="en-US" err="1">
                <a:latin typeface="+mj-lt"/>
              </a:rPr>
              <a:t>khusus</a:t>
            </a:r>
            <a:r>
              <a:rPr b="1" dirty="0" sz="1400" lang="en-US">
                <a:latin typeface="+mj-lt"/>
              </a:rPr>
              <a:t> admin yang </a:t>
            </a:r>
            <a:r>
              <a:rPr b="1" dirty="0" sz="1400" lang="en-US" err="1">
                <a:latin typeface="+mj-lt"/>
              </a:rPr>
              <a:t>memungkinkan</a:t>
            </a:r>
            <a:r>
              <a:rPr b="1" dirty="0" sz="1400" lang="en-US">
                <a:latin typeface="+mj-lt"/>
              </a:rPr>
              <a:t> </a:t>
            </a:r>
            <a:r>
              <a:rPr b="1" dirty="0" sz="1400" lang="en-US" err="1">
                <a:latin typeface="+mj-lt"/>
              </a:rPr>
              <a:t>mereka</a:t>
            </a:r>
            <a:r>
              <a:rPr b="1" dirty="0" sz="1400" lang="en-US">
                <a:latin typeface="+mj-lt"/>
              </a:rPr>
              <a:t> </a:t>
            </a:r>
            <a:r>
              <a:rPr b="1" dirty="0" sz="1400" lang="en-US" err="1">
                <a:latin typeface="+mj-lt"/>
              </a:rPr>
              <a:t>untuk</a:t>
            </a:r>
            <a:r>
              <a:rPr b="1" dirty="0" sz="1400" lang="en-US">
                <a:latin typeface="+mj-lt"/>
              </a:rPr>
              <a:t> </a:t>
            </a:r>
            <a:r>
              <a:rPr b="1" dirty="0" sz="1400" lang="en-US" err="1">
                <a:latin typeface="+mj-lt"/>
              </a:rPr>
              <a:t>melihat</a:t>
            </a:r>
            <a:r>
              <a:rPr b="1" dirty="0" sz="1400" lang="en-US">
                <a:latin typeface="+mj-lt"/>
              </a:rPr>
              <a:t> </a:t>
            </a:r>
            <a:r>
              <a:rPr b="1" dirty="0" sz="1400" lang="en-US" err="1">
                <a:latin typeface="+mj-lt"/>
              </a:rPr>
              <a:t>semua</a:t>
            </a:r>
            <a:r>
              <a:rPr b="1" dirty="0" sz="1400" lang="en-US">
                <a:latin typeface="+mj-lt"/>
              </a:rPr>
              <a:t> </a:t>
            </a:r>
            <a:r>
              <a:rPr b="1" dirty="0" sz="1400" lang="en-US" err="1">
                <a:latin typeface="+mj-lt"/>
              </a:rPr>
              <a:t>foto</a:t>
            </a:r>
            <a:r>
              <a:rPr b="1" dirty="0" sz="1400" lang="en-US">
                <a:latin typeface="+mj-lt"/>
              </a:rPr>
              <a:t> yang </a:t>
            </a:r>
            <a:r>
              <a:rPr b="1" dirty="0" sz="1400" lang="en-US" err="1">
                <a:latin typeface="+mj-lt"/>
              </a:rPr>
              <a:t>diunggah</a:t>
            </a:r>
            <a:r>
              <a:rPr b="1" dirty="0" sz="1400" lang="en-US">
                <a:latin typeface="+mj-lt"/>
              </a:rPr>
              <a:t> oleh </a:t>
            </a:r>
            <a:r>
              <a:rPr b="1" dirty="0" sz="1400" lang="en-US" err="1">
                <a:latin typeface="+mj-lt"/>
              </a:rPr>
              <a:t>pengguna</a:t>
            </a:r>
            <a:r>
              <a:rPr b="1" dirty="0" sz="1400" lang="en-US">
                <a:latin typeface="+mj-lt"/>
              </a:rPr>
              <a:t>. Admin juga </a:t>
            </a:r>
            <a:r>
              <a:rPr b="1" dirty="0" sz="1400" lang="en-US" err="1">
                <a:latin typeface="+mj-lt"/>
              </a:rPr>
              <a:t>memiliki</a:t>
            </a:r>
            <a:r>
              <a:rPr b="1" dirty="0" sz="1400" lang="en-US">
                <a:latin typeface="+mj-lt"/>
              </a:rPr>
              <a:t> </a:t>
            </a:r>
            <a:r>
              <a:rPr b="1" dirty="0" sz="1400" lang="en-US" err="1">
                <a:latin typeface="+mj-lt"/>
              </a:rPr>
              <a:t>kewenangan</a:t>
            </a:r>
            <a:r>
              <a:rPr b="1" dirty="0" sz="1400" lang="en-US">
                <a:latin typeface="+mj-lt"/>
              </a:rPr>
              <a:t> </a:t>
            </a:r>
            <a:r>
              <a:rPr b="1" dirty="0" sz="1400" lang="en-US" err="1">
                <a:latin typeface="+mj-lt"/>
              </a:rPr>
              <a:t>untuk</a:t>
            </a:r>
            <a:r>
              <a:rPr b="1" dirty="0" sz="1400" lang="en-US">
                <a:latin typeface="+mj-lt"/>
              </a:rPr>
              <a:t> </a:t>
            </a:r>
            <a:r>
              <a:rPr b="1" dirty="0" sz="1400" lang="en-US" err="1">
                <a:latin typeface="+mj-lt"/>
              </a:rPr>
              <a:t>menghapus</a:t>
            </a:r>
            <a:r>
              <a:rPr b="1" dirty="0" sz="1400" lang="en-US">
                <a:latin typeface="+mj-lt"/>
              </a:rPr>
              <a:t> </a:t>
            </a:r>
            <a:r>
              <a:rPr b="1" dirty="0" sz="1400" lang="en-US" err="1">
                <a:latin typeface="+mj-lt"/>
              </a:rPr>
              <a:t>foto</a:t>
            </a:r>
            <a:r>
              <a:rPr b="1" dirty="0" sz="1400" lang="en-US">
                <a:latin typeface="+mj-lt"/>
              </a:rPr>
              <a:t> yang </a:t>
            </a:r>
            <a:r>
              <a:rPr b="1" dirty="0" sz="1400" lang="en-US" err="1">
                <a:latin typeface="+mj-lt"/>
              </a:rPr>
              <a:t>dianggap</a:t>
            </a:r>
            <a:r>
              <a:rPr b="1" dirty="0" sz="1400" lang="en-US">
                <a:latin typeface="+mj-lt"/>
              </a:rPr>
              <a:t> </a:t>
            </a:r>
            <a:r>
              <a:rPr b="1" dirty="0" sz="1400" lang="en-US" err="1">
                <a:latin typeface="+mj-lt"/>
              </a:rPr>
              <a:t>tidak</a:t>
            </a:r>
            <a:r>
              <a:rPr b="1" dirty="0" sz="1400" lang="en-US">
                <a:latin typeface="+mj-lt"/>
              </a:rPr>
              <a:t> </a:t>
            </a:r>
            <a:r>
              <a:rPr b="1" dirty="0" sz="1400" lang="en-US" err="1">
                <a:latin typeface="+mj-lt"/>
              </a:rPr>
              <a:t>pantas</a:t>
            </a:r>
            <a:r>
              <a:rPr b="1" dirty="0" sz="1400" lang="en-US">
                <a:latin typeface="+mj-lt"/>
              </a:rPr>
              <a:t> </a:t>
            </a:r>
            <a:r>
              <a:rPr b="1" dirty="0" sz="1400" lang="en-US" err="1">
                <a:latin typeface="+mj-lt"/>
              </a:rPr>
              <a:t>atau</a:t>
            </a:r>
            <a:r>
              <a:rPr b="1" dirty="0" sz="1400" lang="en-US">
                <a:latin typeface="+mj-lt"/>
              </a:rPr>
              <a:t> </a:t>
            </a:r>
            <a:r>
              <a:rPr b="1" dirty="0" sz="1400" lang="en-US" err="1">
                <a:latin typeface="+mj-lt"/>
              </a:rPr>
              <a:t>melanggar</a:t>
            </a:r>
            <a:r>
              <a:rPr b="1" dirty="0" sz="1400" lang="en-US">
                <a:latin typeface="+mj-lt"/>
              </a:rPr>
              <a:t> </a:t>
            </a:r>
            <a:r>
              <a:rPr b="1" dirty="0" sz="1400" lang="en-US" err="1">
                <a:latin typeface="+mj-lt"/>
              </a:rPr>
              <a:t>kebijakan</a:t>
            </a:r>
            <a:r>
              <a:rPr b="1" dirty="0" sz="1400" lang="en-US">
                <a:latin typeface="+mj-lt"/>
              </a:rPr>
              <a:t> platform. </a:t>
            </a:r>
            <a:r>
              <a:rPr b="1" dirty="0" sz="1400" lang="en-US" err="1">
                <a:latin typeface="+mj-lt"/>
              </a:rPr>
              <a:t>Dengan</a:t>
            </a:r>
            <a:r>
              <a:rPr b="1" dirty="0" sz="1400" lang="en-US">
                <a:latin typeface="+mj-lt"/>
              </a:rPr>
              <a:t> </a:t>
            </a:r>
            <a:r>
              <a:rPr b="1" dirty="0" sz="1400" lang="en-US" err="1">
                <a:latin typeface="+mj-lt"/>
              </a:rPr>
              <a:t>demikian</a:t>
            </a:r>
            <a:r>
              <a:rPr b="1" dirty="0" sz="1400" lang="en-US">
                <a:latin typeface="+mj-lt"/>
              </a:rPr>
              <a:t>, admin </a:t>
            </a:r>
            <a:r>
              <a:rPr b="1" dirty="0" sz="1400" lang="en-US" err="1">
                <a:latin typeface="+mj-lt"/>
              </a:rPr>
              <a:t>bertanggung</a:t>
            </a:r>
            <a:r>
              <a:rPr b="1" dirty="0" sz="1400" lang="en-US">
                <a:latin typeface="+mj-lt"/>
              </a:rPr>
              <a:t> </a:t>
            </a:r>
            <a:r>
              <a:rPr b="1" dirty="0" sz="1400" lang="en-US" err="1">
                <a:latin typeface="+mj-lt"/>
              </a:rPr>
              <a:t>jawab</a:t>
            </a:r>
            <a:r>
              <a:rPr b="1" dirty="0" sz="1400" lang="en-US">
                <a:latin typeface="+mj-lt"/>
              </a:rPr>
              <a:t> </a:t>
            </a:r>
            <a:r>
              <a:rPr b="1" dirty="0" sz="1400" lang="en-US" err="1">
                <a:latin typeface="+mj-lt"/>
              </a:rPr>
              <a:t>menjaga</a:t>
            </a:r>
            <a:r>
              <a:rPr b="1" dirty="0" sz="1400" lang="en-US">
                <a:latin typeface="+mj-lt"/>
              </a:rPr>
              <a:t> </a:t>
            </a:r>
            <a:r>
              <a:rPr b="1" dirty="0" sz="1400" lang="en-US" err="1">
                <a:latin typeface="+mj-lt"/>
              </a:rPr>
              <a:t>kualitas</a:t>
            </a:r>
            <a:r>
              <a:rPr b="1" dirty="0" sz="1400" lang="en-US">
                <a:latin typeface="+mj-lt"/>
              </a:rPr>
              <a:t> </a:t>
            </a:r>
            <a:r>
              <a:rPr b="1" dirty="0" sz="1400" lang="en-US" err="1">
                <a:latin typeface="+mj-lt"/>
              </a:rPr>
              <a:t>konten</a:t>
            </a:r>
            <a:r>
              <a:rPr b="1" dirty="0" sz="1400" lang="en-US">
                <a:latin typeface="+mj-lt"/>
              </a:rPr>
              <a:t> dan </a:t>
            </a:r>
            <a:r>
              <a:rPr b="1" dirty="0" sz="1400" lang="en-US" err="1">
                <a:latin typeface="+mj-lt"/>
              </a:rPr>
              <a:t>memastikan</a:t>
            </a:r>
            <a:r>
              <a:rPr b="1" dirty="0" sz="1400" lang="en-US">
                <a:latin typeface="+mj-lt"/>
              </a:rPr>
              <a:t> </a:t>
            </a:r>
            <a:r>
              <a:rPr b="1" dirty="0" sz="1400" lang="en-US" err="1">
                <a:latin typeface="+mj-lt"/>
              </a:rPr>
              <a:t>pengalaman</a:t>
            </a:r>
            <a:r>
              <a:rPr b="1" dirty="0" sz="1400" lang="en-US">
                <a:latin typeface="+mj-lt"/>
              </a:rPr>
              <a:t> </a:t>
            </a:r>
            <a:r>
              <a:rPr b="1" dirty="0" sz="1400" lang="en-US" err="1">
                <a:latin typeface="+mj-lt"/>
              </a:rPr>
              <a:t>pengguna</a:t>
            </a:r>
            <a:r>
              <a:rPr b="1" dirty="0" sz="1400" lang="en-US">
                <a:latin typeface="+mj-lt"/>
              </a:rPr>
              <a:t> yang </a:t>
            </a:r>
            <a:r>
              <a:rPr b="1" dirty="0" sz="1400" lang="en-US" err="1">
                <a:latin typeface="+mj-lt"/>
              </a:rPr>
              <a:t>positif</a:t>
            </a:r>
            <a:r>
              <a:rPr b="1" dirty="0" sz="1400" lang="en-US">
                <a:latin typeface="+mj-lt"/>
              </a:rPr>
              <a:t> di platform </a:t>
            </a:r>
            <a:r>
              <a:rPr b="1" dirty="0" sz="1400" lang="en-US" err="1">
                <a:latin typeface="+mj-lt"/>
              </a:rPr>
              <a:t>ini</a:t>
            </a:r>
            <a:r>
              <a:rPr b="1" dirty="0" sz="1400" lang="en-US">
                <a:latin typeface="+mj-lt"/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>
          <a:xfrm>
            <a:off x="2078831" y="0"/>
            <a:ext cx="4964907" cy="857250"/>
          </a:xfrm>
        </p:spPr>
        <p:txBody>
          <a:bodyPr/>
          <a:p>
            <a:r>
              <a:rPr dirty="0" sz="2000" lang="en-ID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Tujuan</a:t>
            </a:r>
            <a:r>
              <a:rPr dirty="0" sz="2000" lang="en-ID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2000" lang="en-ID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Membuat</a:t>
            </a:r>
            <a:r>
              <a:rPr dirty="0" sz="2000" lang="en-ID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Website </a:t>
            </a:r>
            <a:r>
              <a:rPr dirty="0" sz="2000" lang="en-ID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dirty="0" sz="2000" lang="en-ID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dirty="0" sz="1800"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dirty="0" lang="en-US"/>
          </a:p>
        </p:txBody>
      </p:sp>
      <p:sp>
        <p:nvSpPr>
          <p:cNvPr id="1048610" name="Text Placeholder 2"/>
          <p:cNvSpPr>
            <a:spLocks noGrp="1"/>
          </p:cNvSpPr>
          <p:nvPr>
            <p:ph type="body" idx="1"/>
          </p:nvPr>
        </p:nvSpPr>
        <p:spPr>
          <a:xfrm>
            <a:off x="618082" y="248174"/>
            <a:ext cx="8193019" cy="4171426"/>
          </a:xfrm>
        </p:spPr>
        <p:txBody>
          <a:bodyPr/>
          <a:p>
            <a:pPr indent="0" marL="139700">
              <a:buNone/>
            </a:pPr>
            <a:endParaRPr dirty="0" lang="en-US">
              <a:latin typeface="+mn-lt"/>
            </a:endParaRPr>
          </a:p>
          <a:p>
            <a:pPr indent="0" marL="139700">
              <a:buNone/>
            </a:pPr>
            <a:r>
              <a:rPr b="1" dirty="0" lang="en-US">
                <a:latin typeface="+mn-lt"/>
              </a:rPr>
              <a:t>1</a:t>
            </a:r>
            <a:r>
              <a:rPr dirty="0" lang="en-US">
                <a:latin typeface="+mn-lt"/>
              </a:rPr>
              <a:t>. *</a:t>
            </a:r>
            <a:r>
              <a:rPr b="1" dirty="0" lang="en-US">
                <a:latin typeface="+mn-lt"/>
              </a:rPr>
              <a:t>*</a:t>
            </a:r>
            <a:r>
              <a:rPr b="1" dirty="0" lang="en-US" err="1">
                <a:latin typeface="+mn-lt"/>
              </a:rPr>
              <a:t>Memfasilitasi</a:t>
            </a:r>
            <a:r>
              <a:rPr b="1" dirty="0" lang="en-US">
                <a:latin typeface="+mn-lt"/>
              </a:rPr>
              <a:t> </a:t>
            </a:r>
            <a:r>
              <a:rPr b="1" dirty="0" lang="en-US" err="1">
                <a:latin typeface="+mn-lt"/>
              </a:rPr>
              <a:t>berbagi</a:t>
            </a:r>
            <a:r>
              <a:rPr b="1" dirty="0" lang="en-US">
                <a:latin typeface="+mn-lt"/>
              </a:rPr>
              <a:t> </a:t>
            </a:r>
            <a:r>
              <a:rPr b="1" dirty="0" lang="en-US" err="1">
                <a:latin typeface="+mn-lt"/>
              </a:rPr>
              <a:t>foto</a:t>
            </a:r>
            <a:r>
              <a:rPr b="1" dirty="0" lang="en-US">
                <a:latin typeface="+mn-lt"/>
              </a:rPr>
              <a:t>** </a:t>
            </a:r>
            <a:r>
              <a:rPr dirty="0" lang="en-US">
                <a:latin typeface="+mn-lt"/>
              </a:rPr>
              <a:t>Platform </a:t>
            </a:r>
            <a:r>
              <a:rPr dirty="0" lang="en-US" err="1">
                <a:latin typeface="+mn-lt"/>
              </a:rPr>
              <a:t>ini</a:t>
            </a:r>
            <a:r>
              <a:rPr dirty="0" lang="en-US">
                <a:latin typeface="+mn-lt"/>
              </a:rPr>
              <a:t> </a:t>
            </a:r>
            <a:r>
              <a:rPr dirty="0" lang="en-US" err="1">
                <a:latin typeface="+mn-lt"/>
              </a:rPr>
              <a:t>bertujuan</a:t>
            </a:r>
            <a:r>
              <a:rPr dirty="0" lang="en-US">
                <a:latin typeface="+mn-lt"/>
              </a:rPr>
              <a:t> </a:t>
            </a:r>
            <a:r>
              <a:rPr dirty="0" lang="en-US" err="1">
                <a:latin typeface="+mn-lt"/>
              </a:rPr>
              <a:t>untuk</a:t>
            </a:r>
            <a:r>
              <a:rPr dirty="0" lang="en-US">
                <a:latin typeface="+mn-lt"/>
              </a:rPr>
              <a:t> </a:t>
            </a:r>
            <a:r>
              <a:rPr dirty="0" lang="en-US" err="1">
                <a:latin typeface="+mn-lt"/>
              </a:rPr>
              <a:t>memudahkan</a:t>
            </a:r>
            <a:r>
              <a:rPr dirty="0" lang="en-US">
                <a:latin typeface="+mn-lt"/>
              </a:rPr>
              <a:t> </a:t>
            </a:r>
            <a:r>
              <a:rPr dirty="0" lang="en-US" err="1">
                <a:latin typeface="+mn-lt"/>
              </a:rPr>
              <a:t>pengguna</a:t>
            </a:r>
            <a:r>
              <a:rPr dirty="0" lang="en-US">
                <a:latin typeface="+mn-lt"/>
              </a:rPr>
              <a:t> </a:t>
            </a:r>
            <a:r>
              <a:rPr dirty="0" lang="en-US" err="1">
                <a:latin typeface="+mn-lt"/>
              </a:rPr>
              <a:t>untuk</a:t>
            </a:r>
            <a:r>
              <a:rPr dirty="0" lang="en-US">
                <a:latin typeface="+mn-lt"/>
              </a:rPr>
              <a:t> </a:t>
            </a:r>
            <a:r>
              <a:rPr dirty="0" lang="en-US" err="1">
                <a:latin typeface="+mn-lt"/>
              </a:rPr>
              <a:t>berbagi</a:t>
            </a:r>
            <a:r>
              <a:rPr dirty="0" lang="en-US">
                <a:latin typeface="+mn-lt"/>
              </a:rPr>
              <a:t> </a:t>
            </a:r>
            <a:r>
              <a:rPr dirty="0" lang="en-US" err="1">
                <a:latin typeface="+mn-lt"/>
              </a:rPr>
              <a:t>foto</a:t>
            </a:r>
            <a:r>
              <a:rPr dirty="0" lang="en-US">
                <a:latin typeface="+mn-lt"/>
              </a:rPr>
              <a:t> </a:t>
            </a:r>
            <a:r>
              <a:rPr dirty="0" lang="en-US" err="1">
                <a:latin typeface="+mn-lt"/>
              </a:rPr>
              <a:t>dengan</a:t>
            </a:r>
            <a:r>
              <a:rPr dirty="0" lang="en-US">
                <a:latin typeface="+mn-lt"/>
              </a:rPr>
              <a:t> orang lain </a:t>
            </a:r>
            <a:r>
              <a:rPr dirty="0" lang="en-US" err="1">
                <a:latin typeface="+mn-lt"/>
              </a:rPr>
              <a:t>tanpa</a:t>
            </a:r>
            <a:r>
              <a:rPr dirty="0" lang="en-US">
                <a:latin typeface="+mn-lt"/>
              </a:rPr>
              <a:t> </a:t>
            </a:r>
            <a:r>
              <a:rPr dirty="0" lang="en-US" err="1">
                <a:latin typeface="+mn-lt"/>
              </a:rPr>
              <a:t>hambatan</a:t>
            </a:r>
            <a:r>
              <a:rPr dirty="0" lang="en-US">
                <a:latin typeface="+mn-lt"/>
              </a:rPr>
              <a:t> </a:t>
            </a:r>
            <a:r>
              <a:rPr dirty="0" lang="en-US" err="1">
                <a:latin typeface="+mn-lt"/>
              </a:rPr>
              <a:t>teknis</a:t>
            </a:r>
            <a:r>
              <a:rPr dirty="0" lang="en-US">
                <a:latin typeface="+mn-lt"/>
              </a:rPr>
              <a:t> yang </a:t>
            </a:r>
            <a:r>
              <a:rPr dirty="0" lang="en-US" err="1">
                <a:latin typeface="+mn-lt"/>
              </a:rPr>
              <a:t>berarti</a:t>
            </a:r>
            <a:r>
              <a:rPr dirty="0" lang="en-US">
                <a:latin typeface="+mn-lt"/>
              </a:rPr>
              <a:t>.</a:t>
            </a:r>
          </a:p>
          <a:p>
            <a:pPr indent="0" marL="139700">
              <a:buNone/>
            </a:pPr>
            <a:endParaRPr dirty="0" lang="en-US">
              <a:latin typeface="+mn-lt"/>
            </a:endParaRPr>
          </a:p>
          <a:p>
            <a:pPr indent="0" marL="139700">
              <a:buNone/>
            </a:pPr>
            <a:r>
              <a:rPr b="1" dirty="0" lang="en-US">
                <a:latin typeface="+mn-lt"/>
              </a:rPr>
              <a:t>2</a:t>
            </a:r>
            <a:r>
              <a:rPr dirty="0" lang="en-US">
                <a:latin typeface="+mn-lt"/>
              </a:rPr>
              <a:t>. </a:t>
            </a:r>
            <a:r>
              <a:rPr b="1" dirty="0" lang="en-US">
                <a:latin typeface="+mn-lt"/>
              </a:rPr>
              <a:t>**</a:t>
            </a:r>
            <a:r>
              <a:rPr b="1" dirty="0" lang="en-US" err="1">
                <a:latin typeface="+mn-lt"/>
              </a:rPr>
              <a:t>Meningkatkan</a:t>
            </a:r>
            <a:r>
              <a:rPr b="1" dirty="0" lang="en-US">
                <a:latin typeface="+mn-lt"/>
              </a:rPr>
              <a:t> </a:t>
            </a:r>
            <a:r>
              <a:rPr b="1" dirty="0" lang="en-US" err="1">
                <a:latin typeface="+mn-lt"/>
              </a:rPr>
              <a:t>interaksi</a:t>
            </a:r>
            <a:r>
              <a:rPr b="1" dirty="0" lang="en-US">
                <a:latin typeface="+mn-lt"/>
              </a:rPr>
              <a:t>** </a:t>
            </a:r>
            <a:r>
              <a:rPr dirty="0" lang="en-US">
                <a:latin typeface="+mn-lt"/>
              </a:rPr>
              <a:t>Platform </a:t>
            </a:r>
            <a:r>
              <a:rPr dirty="0" lang="en-US" err="1">
                <a:latin typeface="+mn-lt"/>
              </a:rPr>
              <a:t>ini</a:t>
            </a:r>
            <a:r>
              <a:rPr dirty="0" lang="en-US">
                <a:latin typeface="+mn-lt"/>
              </a:rPr>
              <a:t> </a:t>
            </a:r>
            <a:r>
              <a:rPr dirty="0" lang="en-US" err="1">
                <a:latin typeface="+mn-lt"/>
              </a:rPr>
              <a:t>ingin</a:t>
            </a:r>
            <a:r>
              <a:rPr dirty="0" lang="en-US">
                <a:latin typeface="+mn-lt"/>
              </a:rPr>
              <a:t> </a:t>
            </a:r>
            <a:r>
              <a:rPr dirty="0" lang="en-US" err="1">
                <a:latin typeface="+mn-lt"/>
              </a:rPr>
              <a:t>mendorong</a:t>
            </a:r>
            <a:r>
              <a:rPr dirty="0" lang="en-US">
                <a:latin typeface="+mn-lt"/>
              </a:rPr>
              <a:t> </a:t>
            </a:r>
            <a:r>
              <a:rPr dirty="0" lang="en-US" err="1">
                <a:latin typeface="+mn-lt"/>
              </a:rPr>
              <a:t>interaksi</a:t>
            </a:r>
            <a:r>
              <a:rPr dirty="0" lang="en-US">
                <a:latin typeface="+mn-lt"/>
              </a:rPr>
              <a:t> </a:t>
            </a:r>
            <a:r>
              <a:rPr dirty="0" lang="en-US" err="1">
                <a:latin typeface="+mn-lt"/>
              </a:rPr>
              <a:t>antara</a:t>
            </a:r>
            <a:r>
              <a:rPr dirty="0" lang="en-US">
                <a:latin typeface="+mn-lt"/>
              </a:rPr>
              <a:t> </a:t>
            </a:r>
            <a:r>
              <a:rPr dirty="0" lang="en-US" err="1">
                <a:latin typeface="+mn-lt"/>
              </a:rPr>
              <a:t>pengguna</a:t>
            </a:r>
            <a:r>
              <a:rPr dirty="0" lang="en-US">
                <a:latin typeface="+mn-lt"/>
              </a:rPr>
              <a:t> </a:t>
            </a:r>
            <a:r>
              <a:rPr dirty="0" lang="en-US" err="1">
                <a:latin typeface="+mn-lt"/>
              </a:rPr>
              <a:t>dengan</a:t>
            </a:r>
            <a:r>
              <a:rPr dirty="0" lang="en-US">
                <a:latin typeface="+mn-lt"/>
              </a:rPr>
              <a:t> </a:t>
            </a:r>
            <a:r>
              <a:rPr dirty="0" lang="en-US" err="1">
                <a:latin typeface="+mn-lt"/>
              </a:rPr>
              <a:t>menyediakan</a:t>
            </a:r>
            <a:r>
              <a:rPr dirty="0" lang="en-US">
                <a:latin typeface="+mn-lt"/>
              </a:rPr>
              <a:t> </a:t>
            </a:r>
            <a:r>
              <a:rPr dirty="0" lang="en-US" err="1">
                <a:latin typeface="+mn-lt"/>
              </a:rPr>
              <a:t>fitur</a:t>
            </a:r>
            <a:r>
              <a:rPr dirty="0" lang="en-US">
                <a:latin typeface="+mn-lt"/>
              </a:rPr>
              <a:t> </a:t>
            </a:r>
            <a:r>
              <a:rPr dirty="0" lang="en-US" err="1">
                <a:latin typeface="+mn-lt"/>
              </a:rPr>
              <a:t>seperti</a:t>
            </a:r>
            <a:r>
              <a:rPr dirty="0" lang="en-US">
                <a:latin typeface="+mn-lt"/>
              </a:rPr>
              <a:t> like dan </a:t>
            </a:r>
            <a:r>
              <a:rPr dirty="0" lang="en-US" err="1">
                <a:latin typeface="+mn-lt"/>
              </a:rPr>
              <a:t>komentar</a:t>
            </a:r>
            <a:r>
              <a:rPr dirty="0" lang="en-US">
                <a:latin typeface="+mn-lt"/>
              </a:rPr>
              <a:t> yang </a:t>
            </a:r>
            <a:r>
              <a:rPr dirty="0" lang="en-US" err="1">
                <a:latin typeface="+mn-lt"/>
              </a:rPr>
              <a:t>memungkinkan</a:t>
            </a:r>
            <a:r>
              <a:rPr dirty="0" lang="en-US">
                <a:latin typeface="+mn-lt"/>
              </a:rPr>
              <a:t> </a:t>
            </a:r>
            <a:r>
              <a:rPr dirty="0" lang="en-US" err="1">
                <a:latin typeface="+mn-lt"/>
              </a:rPr>
              <a:t>mereka</a:t>
            </a:r>
            <a:r>
              <a:rPr dirty="0" lang="en-US">
                <a:latin typeface="+mn-lt"/>
              </a:rPr>
              <a:t> </a:t>
            </a:r>
            <a:r>
              <a:rPr dirty="0" lang="en-US" err="1">
                <a:latin typeface="+mn-lt"/>
              </a:rPr>
              <a:t>terlibat</a:t>
            </a:r>
            <a:r>
              <a:rPr dirty="0" lang="en-US">
                <a:latin typeface="+mn-lt"/>
              </a:rPr>
              <a:t> </a:t>
            </a:r>
            <a:r>
              <a:rPr dirty="0" lang="en-US" err="1">
                <a:latin typeface="+mn-lt"/>
              </a:rPr>
              <a:t>secara</a:t>
            </a:r>
            <a:r>
              <a:rPr dirty="0" lang="en-US">
                <a:latin typeface="+mn-lt"/>
              </a:rPr>
              <a:t> </a:t>
            </a:r>
            <a:r>
              <a:rPr dirty="0" lang="en-US" err="1">
                <a:latin typeface="+mn-lt"/>
              </a:rPr>
              <a:t>aktif</a:t>
            </a:r>
            <a:r>
              <a:rPr dirty="0" lang="en-US">
                <a:latin typeface="+mn-lt"/>
              </a:rPr>
              <a:t> </a:t>
            </a:r>
            <a:r>
              <a:rPr dirty="0" lang="en-US" err="1">
                <a:latin typeface="+mn-lt"/>
              </a:rPr>
              <a:t>dengan</a:t>
            </a:r>
            <a:r>
              <a:rPr dirty="0" lang="en-US">
                <a:latin typeface="+mn-lt"/>
              </a:rPr>
              <a:t> </a:t>
            </a:r>
            <a:r>
              <a:rPr dirty="0" lang="en-US" err="1">
                <a:latin typeface="+mn-lt"/>
              </a:rPr>
              <a:t>konten</a:t>
            </a:r>
            <a:r>
              <a:rPr dirty="0" lang="en-US">
                <a:latin typeface="+mn-lt"/>
              </a:rPr>
              <a:t> yang </a:t>
            </a:r>
            <a:r>
              <a:rPr dirty="0" lang="en-US" err="1">
                <a:latin typeface="+mn-lt"/>
              </a:rPr>
              <a:t>diunggah</a:t>
            </a:r>
            <a:r>
              <a:rPr dirty="0" lang="en-US">
                <a:latin typeface="+mn-lt"/>
              </a:rPr>
              <a:t>.</a:t>
            </a:r>
          </a:p>
          <a:p>
            <a:pPr indent="0" marL="139700">
              <a:buNone/>
            </a:pPr>
            <a:endParaRPr dirty="0" lang="en-US">
              <a:latin typeface="+mn-lt"/>
            </a:endParaRPr>
          </a:p>
          <a:p>
            <a:pPr indent="0" marL="139700">
              <a:buNone/>
            </a:pPr>
            <a:r>
              <a:rPr b="1" dirty="0" lang="en-US">
                <a:latin typeface="+mn-lt"/>
              </a:rPr>
              <a:t>3</a:t>
            </a:r>
            <a:r>
              <a:rPr dirty="0" lang="en-US">
                <a:latin typeface="+mn-lt"/>
              </a:rPr>
              <a:t>. </a:t>
            </a:r>
            <a:r>
              <a:rPr b="1" dirty="0" lang="en-US">
                <a:latin typeface="+mn-lt"/>
              </a:rPr>
              <a:t>**</a:t>
            </a:r>
            <a:r>
              <a:rPr b="1" dirty="0" lang="en-US" err="1">
                <a:latin typeface="+mn-lt"/>
              </a:rPr>
              <a:t>Memberikan</a:t>
            </a:r>
            <a:r>
              <a:rPr b="1" dirty="0" lang="en-US">
                <a:latin typeface="+mn-lt"/>
              </a:rPr>
              <a:t> </a:t>
            </a:r>
            <a:r>
              <a:rPr b="1" dirty="0" lang="en-US" err="1">
                <a:latin typeface="+mn-lt"/>
              </a:rPr>
              <a:t>kontrol</a:t>
            </a:r>
            <a:r>
              <a:rPr b="1" dirty="0" lang="en-US">
                <a:latin typeface="+mn-lt"/>
              </a:rPr>
              <a:t> </a:t>
            </a:r>
            <a:r>
              <a:rPr b="1" dirty="0" lang="en-US" err="1">
                <a:latin typeface="+mn-lt"/>
              </a:rPr>
              <a:t>kepada</a:t>
            </a:r>
            <a:r>
              <a:rPr b="1" dirty="0" lang="en-US">
                <a:latin typeface="+mn-lt"/>
              </a:rPr>
              <a:t> </a:t>
            </a:r>
            <a:r>
              <a:rPr b="1" dirty="0" lang="en-US" err="1">
                <a:latin typeface="+mn-lt"/>
              </a:rPr>
              <a:t>pengguna</a:t>
            </a:r>
            <a:r>
              <a:rPr b="1" dirty="0" lang="en-US">
                <a:latin typeface="+mn-lt"/>
              </a:rPr>
              <a:t>** </a:t>
            </a:r>
            <a:r>
              <a:rPr dirty="0" lang="en-US" err="1">
                <a:latin typeface="+mn-lt"/>
              </a:rPr>
              <a:t>Dengan</a:t>
            </a:r>
            <a:r>
              <a:rPr dirty="0" lang="en-US">
                <a:latin typeface="+mn-lt"/>
              </a:rPr>
              <a:t> </a:t>
            </a:r>
            <a:r>
              <a:rPr dirty="0" lang="en-US" err="1">
                <a:latin typeface="+mn-lt"/>
              </a:rPr>
              <a:t>memungkinkan</a:t>
            </a:r>
            <a:r>
              <a:rPr dirty="0" lang="en-US">
                <a:latin typeface="+mn-lt"/>
              </a:rPr>
              <a:t> </a:t>
            </a:r>
            <a:r>
              <a:rPr dirty="0" lang="en-US" err="1">
                <a:latin typeface="+mn-lt"/>
              </a:rPr>
              <a:t>pengguna</a:t>
            </a:r>
            <a:r>
              <a:rPr dirty="0" lang="en-US">
                <a:latin typeface="+mn-lt"/>
              </a:rPr>
              <a:t> </a:t>
            </a:r>
            <a:r>
              <a:rPr dirty="0" lang="en-US" err="1">
                <a:latin typeface="+mn-lt"/>
              </a:rPr>
              <a:t>untuk</a:t>
            </a:r>
            <a:r>
              <a:rPr dirty="0" lang="en-US">
                <a:latin typeface="+mn-lt"/>
              </a:rPr>
              <a:t> </a:t>
            </a:r>
            <a:r>
              <a:rPr dirty="0" lang="en-US" err="1">
                <a:latin typeface="+mn-lt"/>
              </a:rPr>
              <a:t>memilih</a:t>
            </a:r>
            <a:r>
              <a:rPr dirty="0" lang="en-US">
                <a:latin typeface="+mn-lt"/>
              </a:rPr>
              <a:t> </a:t>
            </a:r>
            <a:r>
              <a:rPr dirty="0" lang="en-US" err="1">
                <a:latin typeface="+mn-lt"/>
              </a:rPr>
              <a:t>kategori</a:t>
            </a:r>
            <a:r>
              <a:rPr dirty="0" lang="en-US">
                <a:latin typeface="+mn-lt"/>
              </a:rPr>
              <a:t>, </a:t>
            </a:r>
            <a:r>
              <a:rPr dirty="0" lang="en-US" err="1">
                <a:latin typeface="+mn-lt"/>
              </a:rPr>
              <a:t>mengatur</a:t>
            </a:r>
            <a:r>
              <a:rPr dirty="0" lang="en-US">
                <a:latin typeface="+mn-lt"/>
              </a:rPr>
              <a:t> </a:t>
            </a:r>
            <a:r>
              <a:rPr dirty="0" lang="en-US" err="1">
                <a:latin typeface="+mn-lt"/>
              </a:rPr>
              <a:t>deskripsi</a:t>
            </a:r>
            <a:r>
              <a:rPr dirty="0" lang="en-US">
                <a:latin typeface="+mn-lt"/>
              </a:rPr>
              <a:t>, dan </a:t>
            </a:r>
            <a:r>
              <a:rPr dirty="0" lang="en-US" err="1">
                <a:latin typeface="+mn-lt"/>
              </a:rPr>
              <a:t>mengelola</a:t>
            </a:r>
            <a:r>
              <a:rPr dirty="0" lang="en-US">
                <a:latin typeface="+mn-lt"/>
              </a:rPr>
              <a:t> status </a:t>
            </a:r>
            <a:r>
              <a:rPr dirty="0" lang="en-US" err="1">
                <a:latin typeface="+mn-lt"/>
              </a:rPr>
              <a:t>foto</a:t>
            </a:r>
            <a:r>
              <a:rPr dirty="0" lang="en-US">
                <a:latin typeface="+mn-lt"/>
              </a:rPr>
              <a:t>, platform </a:t>
            </a:r>
            <a:r>
              <a:rPr dirty="0" lang="en-US" err="1">
                <a:latin typeface="+mn-lt"/>
              </a:rPr>
              <a:t>ini</a:t>
            </a:r>
            <a:r>
              <a:rPr dirty="0" lang="en-US">
                <a:latin typeface="+mn-lt"/>
              </a:rPr>
              <a:t> </a:t>
            </a:r>
            <a:r>
              <a:rPr dirty="0" lang="en-US" err="1">
                <a:latin typeface="+mn-lt"/>
              </a:rPr>
              <a:t>bertujuan</a:t>
            </a:r>
            <a:r>
              <a:rPr dirty="0" lang="en-US">
                <a:latin typeface="+mn-lt"/>
              </a:rPr>
              <a:t> </a:t>
            </a:r>
            <a:r>
              <a:rPr dirty="0" lang="en-US" err="1">
                <a:latin typeface="+mn-lt"/>
              </a:rPr>
              <a:t>untuk</a:t>
            </a:r>
            <a:r>
              <a:rPr dirty="0" lang="en-US">
                <a:latin typeface="+mn-lt"/>
              </a:rPr>
              <a:t> </a:t>
            </a:r>
            <a:r>
              <a:rPr dirty="0" lang="en-US" err="1">
                <a:latin typeface="+mn-lt"/>
              </a:rPr>
              <a:t>memberikan</a:t>
            </a:r>
            <a:r>
              <a:rPr dirty="0" lang="en-US">
                <a:latin typeface="+mn-lt"/>
              </a:rPr>
              <a:t> </a:t>
            </a:r>
            <a:r>
              <a:rPr dirty="0" lang="en-US" err="1">
                <a:latin typeface="+mn-lt"/>
              </a:rPr>
              <a:t>pengguna</a:t>
            </a:r>
            <a:r>
              <a:rPr dirty="0" lang="en-US">
                <a:latin typeface="+mn-lt"/>
              </a:rPr>
              <a:t> </a:t>
            </a:r>
            <a:r>
              <a:rPr dirty="0" lang="en-US" err="1">
                <a:latin typeface="+mn-lt"/>
              </a:rPr>
              <a:t>kontrol</a:t>
            </a:r>
            <a:r>
              <a:rPr dirty="0" lang="en-US">
                <a:latin typeface="+mn-lt"/>
              </a:rPr>
              <a:t> </a:t>
            </a:r>
            <a:r>
              <a:rPr dirty="0" lang="en-US" err="1">
                <a:latin typeface="+mn-lt"/>
              </a:rPr>
              <a:t>penuh</a:t>
            </a:r>
            <a:r>
              <a:rPr dirty="0" lang="en-US">
                <a:latin typeface="+mn-lt"/>
              </a:rPr>
              <a:t> </a:t>
            </a:r>
            <a:r>
              <a:rPr dirty="0" lang="en-US" err="1">
                <a:latin typeface="+mn-lt"/>
              </a:rPr>
              <a:t>atas</a:t>
            </a:r>
            <a:r>
              <a:rPr dirty="0" lang="en-US">
                <a:latin typeface="+mn-lt"/>
              </a:rPr>
              <a:t> </a:t>
            </a:r>
            <a:r>
              <a:rPr dirty="0" lang="en-US" err="1">
                <a:latin typeface="+mn-lt"/>
              </a:rPr>
              <a:t>konten</a:t>
            </a:r>
            <a:r>
              <a:rPr dirty="0" lang="en-US">
                <a:latin typeface="+mn-lt"/>
              </a:rPr>
              <a:t> yang </a:t>
            </a:r>
            <a:r>
              <a:rPr dirty="0" lang="en-US" err="1">
                <a:latin typeface="+mn-lt"/>
              </a:rPr>
              <a:t>mereka</a:t>
            </a:r>
            <a:r>
              <a:rPr dirty="0" lang="en-US">
                <a:latin typeface="+mn-lt"/>
              </a:rPr>
              <a:t> </a:t>
            </a:r>
            <a:r>
              <a:rPr dirty="0" lang="en-US" err="1">
                <a:latin typeface="+mn-lt"/>
              </a:rPr>
              <a:t>bagikan</a:t>
            </a:r>
            <a:r>
              <a:rPr dirty="0" lang="en-US">
                <a:latin typeface="+mn-lt"/>
              </a:rPr>
              <a:t>.</a:t>
            </a:r>
          </a:p>
          <a:p>
            <a:pPr indent="0" marL="139700">
              <a:buNone/>
            </a:pPr>
            <a:endParaRPr dirty="0" lang="en-US">
              <a:latin typeface="+mn-lt"/>
            </a:endParaRPr>
          </a:p>
          <a:p>
            <a:pPr indent="0" marL="139700">
              <a:buNone/>
            </a:pPr>
            <a:r>
              <a:rPr b="1" dirty="0" lang="en-US">
                <a:latin typeface="+mn-lt"/>
              </a:rPr>
              <a:t>4</a:t>
            </a:r>
            <a:r>
              <a:rPr dirty="0" lang="en-US">
                <a:latin typeface="+mn-lt"/>
              </a:rPr>
              <a:t>. *</a:t>
            </a:r>
            <a:r>
              <a:rPr b="1" dirty="0" lang="en-US">
                <a:latin typeface="+mn-lt"/>
              </a:rPr>
              <a:t>*</a:t>
            </a:r>
            <a:r>
              <a:rPr b="1" dirty="0" lang="en-US" err="1">
                <a:latin typeface="+mn-lt"/>
              </a:rPr>
              <a:t>Pengawasan</a:t>
            </a:r>
            <a:r>
              <a:rPr b="1" dirty="0" lang="en-US">
                <a:latin typeface="+mn-lt"/>
              </a:rPr>
              <a:t> dan </a:t>
            </a:r>
            <a:r>
              <a:rPr b="1" dirty="0" lang="en-US" err="1">
                <a:latin typeface="+mn-lt"/>
              </a:rPr>
              <a:t>keamanan</a:t>
            </a:r>
            <a:r>
              <a:rPr b="1" dirty="0" lang="en-US">
                <a:latin typeface="+mn-lt"/>
              </a:rPr>
              <a:t>** </a:t>
            </a:r>
            <a:r>
              <a:rPr dirty="0" lang="en-US" err="1">
                <a:latin typeface="+mn-lt"/>
              </a:rPr>
              <a:t>Melalui</a:t>
            </a:r>
            <a:r>
              <a:rPr dirty="0" lang="en-US">
                <a:latin typeface="+mn-lt"/>
              </a:rPr>
              <a:t> </a:t>
            </a:r>
            <a:r>
              <a:rPr dirty="0" lang="en-US" err="1">
                <a:latin typeface="+mn-lt"/>
              </a:rPr>
              <a:t>halaman</a:t>
            </a:r>
            <a:r>
              <a:rPr dirty="0" lang="en-US">
                <a:latin typeface="+mn-lt"/>
              </a:rPr>
              <a:t> admin, </a:t>
            </a:r>
            <a:r>
              <a:rPr dirty="0" lang="en-US" err="1">
                <a:latin typeface="+mn-lt"/>
              </a:rPr>
              <a:t>tujuannya</a:t>
            </a:r>
            <a:r>
              <a:rPr dirty="0" lang="en-US">
                <a:latin typeface="+mn-lt"/>
              </a:rPr>
              <a:t> </a:t>
            </a:r>
            <a:r>
              <a:rPr dirty="0" lang="en-US" err="1">
                <a:latin typeface="+mn-lt"/>
              </a:rPr>
              <a:t>adalah</a:t>
            </a:r>
            <a:r>
              <a:rPr dirty="0" lang="en-US">
                <a:latin typeface="+mn-lt"/>
              </a:rPr>
              <a:t> </a:t>
            </a:r>
            <a:r>
              <a:rPr dirty="0" lang="en-US" err="1">
                <a:latin typeface="+mn-lt"/>
              </a:rPr>
              <a:t>untuk</a:t>
            </a:r>
            <a:r>
              <a:rPr dirty="0" lang="en-US">
                <a:latin typeface="+mn-lt"/>
              </a:rPr>
              <a:t> </a:t>
            </a:r>
            <a:r>
              <a:rPr dirty="0" lang="en-US" err="1">
                <a:latin typeface="+mn-lt"/>
              </a:rPr>
              <a:t>memastikan</a:t>
            </a:r>
            <a:r>
              <a:rPr dirty="0" lang="en-US">
                <a:latin typeface="+mn-lt"/>
              </a:rPr>
              <a:t> </a:t>
            </a:r>
            <a:r>
              <a:rPr dirty="0" lang="en-US" err="1">
                <a:latin typeface="+mn-lt"/>
              </a:rPr>
              <a:t>bahwa</a:t>
            </a:r>
            <a:r>
              <a:rPr dirty="0" lang="en-US">
                <a:latin typeface="+mn-lt"/>
              </a:rPr>
              <a:t> </a:t>
            </a:r>
            <a:r>
              <a:rPr dirty="0" lang="en-US" err="1">
                <a:latin typeface="+mn-lt"/>
              </a:rPr>
              <a:t>konten</a:t>
            </a:r>
            <a:r>
              <a:rPr dirty="0" lang="en-US">
                <a:latin typeface="+mn-lt"/>
              </a:rPr>
              <a:t> yang </a:t>
            </a:r>
            <a:r>
              <a:rPr dirty="0" lang="en-US" err="1">
                <a:latin typeface="+mn-lt"/>
              </a:rPr>
              <a:t>diunggah</a:t>
            </a:r>
            <a:r>
              <a:rPr dirty="0" lang="en-US">
                <a:latin typeface="+mn-lt"/>
              </a:rPr>
              <a:t> </a:t>
            </a:r>
            <a:r>
              <a:rPr dirty="0" lang="en-US" err="1">
                <a:latin typeface="+mn-lt"/>
              </a:rPr>
              <a:t>sesuai</a:t>
            </a:r>
            <a:r>
              <a:rPr dirty="0" lang="en-US">
                <a:latin typeface="+mn-lt"/>
              </a:rPr>
              <a:t> </a:t>
            </a:r>
            <a:r>
              <a:rPr dirty="0" lang="en-US" err="1">
                <a:latin typeface="+mn-lt"/>
              </a:rPr>
              <a:t>dengan</a:t>
            </a:r>
            <a:r>
              <a:rPr dirty="0" lang="en-US">
                <a:latin typeface="+mn-lt"/>
              </a:rPr>
              <a:t> </a:t>
            </a:r>
            <a:r>
              <a:rPr dirty="0" lang="en-US" err="1">
                <a:latin typeface="+mn-lt"/>
              </a:rPr>
              <a:t>kebijakan</a:t>
            </a:r>
            <a:r>
              <a:rPr dirty="0" lang="en-US">
                <a:latin typeface="+mn-lt"/>
              </a:rPr>
              <a:t> platform dan </a:t>
            </a:r>
            <a:r>
              <a:rPr dirty="0" lang="en-US" err="1">
                <a:latin typeface="+mn-lt"/>
              </a:rPr>
              <a:t>tidak</a:t>
            </a:r>
            <a:r>
              <a:rPr dirty="0" lang="en-US">
                <a:latin typeface="+mn-lt"/>
              </a:rPr>
              <a:t> </a:t>
            </a:r>
            <a:r>
              <a:rPr dirty="0" lang="en-US" err="1">
                <a:latin typeface="+mn-lt"/>
              </a:rPr>
              <a:t>mengandung</a:t>
            </a:r>
            <a:r>
              <a:rPr dirty="0" lang="en-US">
                <a:latin typeface="+mn-lt"/>
              </a:rPr>
              <a:t> </a:t>
            </a:r>
            <a:r>
              <a:rPr dirty="0" lang="en-US" err="1">
                <a:latin typeface="+mn-lt"/>
              </a:rPr>
              <a:t>materi</a:t>
            </a:r>
            <a:r>
              <a:rPr dirty="0" lang="en-US">
                <a:latin typeface="+mn-lt"/>
              </a:rPr>
              <a:t> yang </a:t>
            </a:r>
            <a:r>
              <a:rPr dirty="0" lang="en-US" err="1">
                <a:latin typeface="+mn-lt"/>
              </a:rPr>
              <a:t>tidak</a:t>
            </a:r>
            <a:r>
              <a:rPr dirty="0" lang="en-US">
                <a:latin typeface="+mn-lt"/>
              </a:rPr>
              <a:t> </a:t>
            </a:r>
            <a:r>
              <a:rPr dirty="0" lang="en-US" err="1">
                <a:latin typeface="+mn-lt"/>
              </a:rPr>
              <a:t>pantas</a:t>
            </a:r>
            <a:r>
              <a:rPr dirty="0" lang="en-US">
                <a:latin typeface="+mn-lt"/>
              </a:rPr>
              <a:t> </a:t>
            </a:r>
            <a:r>
              <a:rPr dirty="0" lang="en-US" err="1">
                <a:latin typeface="+mn-lt"/>
              </a:rPr>
              <a:t>atau</a:t>
            </a:r>
            <a:r>
              <a:rPr dirty="0" lang="en-US">
                <a:latin typeface="+mn-lt"/>
              </a:rPr>
              <a:t> </a:t>
            </a:r>
            <a:r>
              <a:rPr dirty="0" lang="en-US" err="1">
                <a:latin typeface="+mn-lt"/>
              </a:rPr>
              <a:t>melanggar</a:t>
            </a:r>
            <a:r>
              <a:rPr dirty="0" lang="en-US">
                <a:latin typeface="+mn-lt"/>
              </a:rPr>
              <a:t> </a:t>
            </a:r>
            <a:r>
              <a:rPr dirty="0" lang="en-US" err="1">
                <a:latin typeface="+mn-lt"/>
              </a:rPr>
              <a:t>hukum</a:t>
            </a:r>
            <a:r>
              <a:rPr dirty="0" lang="en-US">
                <a:latin typeface="+mn-lt"/>
              </a:rPr>
              <a:t>.</a:t>
            </a:r>
          </a:p>
          <a:p>
            <a:pPr indent="0" marL="139700">
              <a:buNone/>
            </a:pPr>
            <a:endParaRPr dirty="0" lang="en-US">
              <a:latin typeface="+mn-lt"/>
            </a:endParaRPr>
          </a:p>
          <a:p>
            <a:pPr indent="0" marL="139700">
              <a:buNone/>
            </a:pPr>
            <a:r>
              <a:rPr b="1" dirty="0" lang="en-US">
                <a:latin typeface="+mn-lt"/>
              </a:rPr>
              <a:t>5. **</a:t>
            </a:r>
            <a:r>
              <a:rPr b="1" dirty="0" lang="en-US" err="1">
                <a:latin typeface="+mn-lt"/>
              </a:rPr>
              <a:t>Membangun</a:t>
            </a:r>
            <a:r>
              <a:rPr b="1" dirty="0" lang="en-US">
                <a:latin typeface="+mn-lt"/>
              </a:rPr>
              <a:t> </a:t>
            </a:r>
            <a:r>
              <a:rPr b="1" dirty="0" lang="en-US" err="1">
                <a:latin typeface="+mn-lt"/>
              </a:rPr>
              <a:t>komunitas</a:t>
            </a:r>
            <a:r>
              <a:rPr b="1" dirty="0" lang="en-US">
                <a:latin typeface="+mn-lt"/>
              </a:rPr>
              <a:t> yang </a:t>
            </a:r>
            <a:r>
              <a:rPr b="1" dirty="0" lang="en-US" err="1">
                <a:latin typeface="+mn-lt"/>
              </a:rPr>
              <a:t>positif</a:t>
            </a:r>
            <a:r>
              <a:rPr b="1" dirty="0" lang="en-US">
                <a:latin typeface="+mn-lt"/>
              </a:rPr>
              <a:t>**</a:t>
            </a:r>
            <a:r>
              <a:rPr dirty="0" lang="en-US">
                <a:latin typeface="+mn-lt"/>
              </a:rPr>
              <a:t> Platform </a:t>
            </a:r>
            <a:r>
              <a:rPr dirty="0" lang="en-US" err="1">
                <a:latin typeface="+mn-lt"/>
              </a:rPr>
              <a:t>ini</a:t>
            </a:r>
            <a:r>
              <a:rPr dirty="0" lang="en-US">
                <a:latin typeface="+mn-lt"/>
              </a:rPr>
              <a:t> </a:t>
            </a:r>
            <a:r>
              <a:rPr dirty="0" lang="en-US" err="1">
                <a:latin typeface="+mn-lt"/>
              </a:rPr>
              <a:t>ingin</a:t>
            </a:r>
            <a:r>
              <a:rPr dirty="0" lang="en-US">
                <a:latin typeface="+mn-lt"/>
              </a:rPr>
              <a:t> </a:t>
            </a:r>
            <a:r>
              <a:rPr dirty="0" lang="en-US" err="1">
                <a:latin typeface="+mn-lt"/>
              </a:rPr>
              <a:t>menciptakan</a:t>
            </a:r>
            <a:r>
              <a:rPr dirty="0" lang="en-US">
                <a:latin typeface="+mn-lt"/>
              </a:rPr>
              <a:t> </a:t>
            </a:r>
            <a:r>
              <a:rPr dirty="0" lang="en-US" err="1">
                <a:latin typeface="+mn-lt"/>
              </a:rPr>
              <a:t>lingkungan</a:t>
            </a:r>
            <a:r>
              <a:rPr dirty="0" lang="en-US">
                <a:latin typeface="+mn-lt"/>
              </a:rPr>
              <a:t> di mana </a:t>
            </a:r>
            <a:r>
              <a:rPr dirty="0" lang="en-US" err="1">
                <a:latin typeface="+mn-lt"/>
              </a:rPr>
              <a:t>pengguna</a:t>
            </a:r>
            <a:r>
              <a:rPr dirty="0" lang="en-US">
                <a:latin typeface="+mn-lt"/>
              </a:rPr>
              <a:t> </a:t>
            </a:r>
            <a:r>
              <a:rPr dirty="0" lang="en-US" err="1">
                <a:latin typeface="+mn-lt"/>
              </a:rPr>
              <a:t>dapat</a:t>
            </a:r>
            <a:r>
              <a:rPr dirty="0" lang="en-US">
                <a:latin typeface="+mn-lt"/>
              </a:rPr>
              <a:t> </a:t>
            </a:r>
            <a:r>
              <a:rPr dirty="0" lang="en-US" err="1">
                <a:latin typeface="+mn-lt"/>
              </a:rPr>
              <a:t>berinteraksi</a:t>
            </a:r>
            <a:r>
              <a:rPr dirty="0" lang="en-US">
                <a:latin typeface="+mn-lt"/>
              </a:rPr>
              <a:t> </a:t>
            </a:r>
            <a:r>
              <a:rPr dirty="0" lang="en-US" err="1">
                <a:latin typeface="+mn-lt"/>
              </a:rPr>
              <a:t>dengan</a:t>
            </a:r>
            <a:r>
              <a:rPr dirty="0" lang="en-US">
                <a:latin typeface="+mn-lt"/>
              </a:rPr>
              <a:t> </a:t>
            </a:r>
            <a:r>
              <a:rPr dirty="0" lang="en-US" err="1">
                <a:latin typeface="+mn-lt"/>
              </a:rPr>
              <a:t>baik</a:t>
            </a:r>
            <a:r>
              <a:rPr dirty="0" lang="en-US">
                <a:latin typeface="+mn-lt"/>
              </a:rPr>
              <a:t> </a:t>
            </a:r>
            <a:r>
              <a:rPr dirty="0" lang="en-US" err="1">
                <a:latin typeface="+mn-lt"/>
              </a:rPr>
              <a:t>satu</a:t>
            </a:r>
            <a:r>
              <a:rPr dirty="0" lang="en-US">
                <a:latin typeface="+mn-lt"/>
              </a:rPr>
              <a:t> </a:t>
            </a:r>
            <a:r>
              <a:rPr dirty="0" lang="en-US" err="1">
                <a:latin typeface="+mn-lt"/>
              </a:rPr>
              <a:t>sama</a:t>
            </a:r>
            <a:r>
              <a:rPr dirty="0" lang="en-US">
                <a:latin typeface="+mn-lt"/>
              </a:rPr>
              <a:t> lain, </a:t>
            </a:r>
            <a:r>
              <a:rPr dirty="0" lang="en-US" err="1">
                <a:latin typeface="+mn-lt"/>
              </a:rPr>
              <a:t>memberikan</a:t>
            </a:r>
            <a:r>
              <a:rPr dirty="0" lang="en-US">
                <a:latin typeface="+mn-lt"/>
              </a:rPr>
              <a:t> </a:t>
            </a:r>
            <a:r>
              <a:rPr dirty="0" lang="en-US" err="1">
                <a:latin typeface="+mn-lt"/>
              </a:rPr>
              <a:t>dukungan</a:t>
            </a:r>
            <a:r>
              <a:rPr dirty="0" lang="en-US">
                <a:latin typeface="+mn-lt"/>
              </a:rPr>
              <a:t>, dan </a:t>
            </a:r>
            <a:r>
              <a:rPr dirty="0" lang="en-US" err="1">
                <a:latin typeface="+mn-lt"/>
              </a:rPr>
              <a:t>menghargai</a:t>
            </a:r>
            <a:r>
              <a:rPr dirty="0" lang="en-US">
                <a:latin typeface="+mn-lt"/>
              </a:rPr>
              <a:t> </a:t>
            </a:r>
            <a:r>
              <a:rPr dirty="0" lang="en-US" err="1">
                <a:latin typeface="+mn-lt"/>
              </a:rPr>
              <a:t>kontribusi</a:t>
            </a:r>
            <a:r>
              <a:rPr dirty="0" lang="en-US">
                <a:latin typeface="+mn-lt"/>
              </a:rPr>
              <a:t> masing-masing.</a:t>
            </a:r>
          </a:p>
          <a:p>
            <a:pPr indent="0" marL="139700">
              <a:buNone/>
            </a:pPr>
            <a:endParaRPr dirty="0" lang="en-US">
              <a:latin typeface="+mn-lt"/>
            </a:endParaRPr>
          </a:p>
          <a:p>
            <a:pPr indent="0" marL="139700">
              <a:buNone/>
            </a:pPr>
            <a:r>
              <a:rPr dirty="0" lang="en-US" err="1">
                <a:latin typeface="+mn-lt"/>
              </a:rPr>
              <a:t>Dengan</a:t>
            </a:r>
            <a:r>
              <a:rPr dirty="0" lang="en-US">
                <a:latin typeface="+mn-lt"/>
              </a:rPr>
              <a:t> </a:t>
            </a:r>
            <a:r>
              <a:rPr dirty="0" lang="en-US" err="1">
                <a:latin typeface="+mn-lt"/>
              </a:rPr>
              <a:t>tujuan</a:t>
            </a:r>
            <a:r>
              <a:rPr dirty="0" lang="en-US">
                <a:latin typeface="+mn-lt"/>
              </a:rPr>
              <a:t> </a:t>
            </a:r>
            <a:r>
              <a:rPr dirty="0" lang="en-US" err="1">
                <a:latin typeface="+mn-lt"/>
              </a:rPr>
              <a:t>ini</a:t>
            </a:r>
            <a:r>
              <a:rPr dirty="0" lang="en-US">
                <a:latin typeface="+mn-lt"/>
              </a:rPr>
              <a:t>, platform </a:t>
            </a:r>
            <a:r>
              <a:rPr dirty="0" lang="en-US" err="1">
                <a:latin typeface="+mn-lt"/>
              </a:rPr>
              <a:t>ini</a:t>
            </a:r>
            <a:r>
              <a:rPr dirty="0" lang="en-US">
                <a:latin typeface="+mn-lt"/>
              </a:rPr>
              <a:t> </a:t>
            </a:r>
            <a:r>
              <a:rPr dirty="0" lang="en-US" err="1">
                <a:latin typeface="+mn-lt"/>
              </a:rPr>
              <a:t>berusaha</a:t>
            </a:r>
            <a:r>
              <a:rPr dirty="0" lang="en-US">
                <a:latin typeface="+mn-lt"/>
              </a:rPr>
              <a:t> </a:t>
            </a:r>
            <a:r>
              <a:rPr dirty="0" lang="en-US" err="1">
                <a:latin typeface="+mn-lt"/>
              </a:rPr>
              <a:t>untuk</a:t>
            </a:r>
            <a:r>
              <a:rPr dirty="0" lang="en-US">
                <a:latin typeface="+mn-lt"/>
              </a:rPr>
              <a:t> </a:t>
            </a:r>
            <a:r>
              <a:rPr dirty="0" lang="en-US" err="1">
                <a:latin typeface="+mn-lt"/>
              </a:rPr>
              <a:t>menjadi</a:t>
            </a:r>
            <a:r>
              <a:rPr dirty="0" lang="en-US">
                <a:latin typeface="+mn-lt"/>
              </a:rPr>
              <a:t> </a:t>
            </a:r>
            <a:r>
              <a:rPr dirty="0" lang="en-US" err="1">
                <a:latin typeface="+mn-lt"/>
              </a:rPr>
              <a:t>tempat</a:t>
            </a:r>
            <a:r>
              <a:rPr dirty="0" lang="en-US">
                <a:latin typeface="+mn-lt"/>
              </a:rPr>
              <a:t> yang </a:t>
            </a:r>
            <a:r>
              <a:rPr dirty="0" lang="en-US" err="1">
                <a:latin typeface="+mn-lt"/>
              </a:rPr>
              <a:t>ramah</a:t>
            </a:r>
            <a:r>
              <a:rPr dirty="0" lang="en-US">
                <a:latin typeface="+mn-lt"/>
              </a:rPr>
              <a:t> </a:t>
            </a:r>
            <a:r>
              <a:rPr dirty="0" lang="en-US" err="1">
                <a:latin typeface="+mn-lt"/>
              </a:rPr>
              <a:t>pengguna</a:t>
            </a:r>
            <a:r>
              <a:rPr dirty="0" lang="en-US">
                <a:latin typeface="+mn-lt"/>
              </a:rPr>
              <a:t>, </a:t>
            </a:r>
            <a:r>
              <a:rPr dirty="0" lang="en-US" err="1">
                <a:latin typeface="+mn-lt"/>
              </a:rPr>
              <a:t>inspiratif</a:t>
            </a:r>
            <a:r>
              <a:rPr dirty="0" lang="en-US">
                <a:latin typeface="+mn-lt"/>
              </a:rPr>
              <a:t>, dan </a:t>
            </a:r>
            <a:r>
              <a:rPr dirty="0" lang="en-US" err="1">
                <a:latin typeface="+mn-lt"/>
              </a:rPr>
              <a:t>bermanfaat</a:t>
            </a:r>
            <a:r>
              <a:rPr dirty="0" lang="en-US">
                <a:latin typeface="+mn-lt"/>
              </a:rPr>
              <a:t> </a:t>
            </a:r>
            <a:r>
              <a:rPr dirty="0" lang="en-US" err="1">
                <a:latin typeface="+mn-lt"/>
              </a:rPr>
              <a:t>bagi</a:t>
            </a:r>
            <a:r>
              <a:rPr dirty="0" lang="en-US">
                <a:latin typeface="+mn-lt"/>
              </a:rPr>
              <a:t> </a:t>
            </a:r>
            <a:r>
              <a:rPr dirty="0" lang="en-US" err="1">
                <a:latin typeface="+mn-lt"/>
              </a:rPr>
              <a:t>semua</a:t>
            </a:r>
            <a:r>
              <a:rPr dirty="0" lang="en-US">
                <a:latin typeface="+mn-lt"/>
              </a:rPr>
              <a:t> </a:t>
            </a:r>
            <a:r>
              <a:rPr dirty="0" lang="en-US" err="1">
                <a:latin typeface="+mn-lt"/>
              </a:rPr>
              <a:t>pengguna</a:t>
            </a:r>
            <a:r>
              <a:rPr dirty="0" lang="en-US">
                <a:latin typeface="+mn-lt"/>
              </a:rPr>
              <a:t> yang </a:t>
            </a:r>
            <a:r>
              <a:rPr dirty="0" lang="en-US" err="1">
                <a:latin typeface="+mn-lt"/>
              </a:rPr>
              <a:t>terlibat</a:t>
            </a:r>
            <a:r>
              <a:rPr dirty="0" lang="en-US">
                <a:latin typeface="+mn-lt"/>
              </a:rPr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Title 1"/>
          <p:cNvSpPr>
            <a:spLocks noGrp="1"/>
          </p:cNvSpPr>
          <p:nvPr>
            <p:ph type="title"/>
          </p:nvPr>
        </p:nvSpPr>
        <p:spPr>
          <a:xfrm>
            <a:off x="2436881" y="71438"/>
            <a:ext cx="3975000" cy="507206"/>
          </a:xfrm>
        </p:spPr>
        <p:txBody>
          <a:bodyPr/>
          <a:p>
            <a:r>
              <a:rPr dirty="0" sz="2400" lang="en-US" err="1">
                <a:latin typeface="+mn-lt"/>
              </a:rPr>
              <a:t>Perancangan</a:t>
            </a:r>
            <a:r>
              <a:rPr dirty="0" sz="2400" lang="en-US">
                <a:latin typeface="+mn-lt"/>
              </a:rPr>
              <a:t> </a:t>
            </a:r>
            <a:r>
              <a:rPr dirty="0" sz="2400" lang="en-US" err="1">
                <a:latin typeface="+mn-lt"/>
              </a:rPr>
              <a:t>Aplikasi</a:t>
            </a:r>
            <a:endParaRPr dirty="0" sz="2400" lang="en-US">
              <a:latin typeface="+mn-lt"/>
            </a:endParaRPr>
          </a:p>
        </p:txBody>
      </p:sp>
      <p:sp>
        <p:nvSpPr>
          <p:cNvPr id="1048584" name="Text Placeholder 2"/>
          <p:cNvSpPr>
            <a:spLocks noGrp="1"/>
          </p:cNvSpPr>
          <p:nvPr>
            <p:ph type="body" idx="1"/>
          </p:nvPr>
        </p:nvSpPr>
        <p:spPr>
          <a:xfrm>
            <a:off x="1045611" y="1676250"/>
            <a:ext cx="3748658" cy="1791000"/>
          </a:xfrm>
        </p:spPr>
        <p:txBody>
          <a:bodyPr/>
          <a:p>
            <a:pPr indent="0" marL="139700">
              <a:buNone/>
            </a:pPr>
            <a:endParaRPr altLang="en-US" b="1" lang="zh-CN">
              <a:latin typeface="AndroidClock"/>
              <a:ea typeface="Noto Sans CJK JP"/>
              <a:cs typeface="Noto Sans Adlam"/>
            </a:endParaRPr>
          </a:p>
          <a:p>
            <a:pPr indent="0" marL="139700">
              <a:buNone/>
            </a:pPr>
            <a:r>
              <a:rPr altLang="en-US" b="1" dirty="0" sz="6000" lang="en-US">
                <a:latin typeface="AndroidClock"/>
                <a:ea typeface="Noto Sans CJK JP"/>
                <a:cs typeface="Noto Sans Adlam"/>
              </a:rPr>
              <a:t>Usecase</a:t>
            </a:r>
            <a:r>
              <a:rPr altLang="en-US" b="1" dirty="0" lang="en-US">
                <a:latin typeface="AndroidClock"/>
                <a:ea typeface="Noto Sans CJK JP"/>
                <a:cs typeface="Noto Sans Adlam"/>
              </a:rPr>
              <a:t> </a:t>
            </a:r>
            <a:endParaRPr altLang="en-US" b="1" lang="zh-CN">
              <a:latin typeface="AndroidClock"/>
              <a:ea typeface="Noto Sans CJK JP"/>
              <a:cs typeface="Noto Sans Adlam"/>
            </a:endParaRPr>
          </a:p>
        </p:txBody>
      </p:sp>
      <p:pic>
        <p:nvPicPr>
          <p:cNvPr id="2097156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5307496" y="1054301"/>
            <a:ext cx="2848422" cy="3034899"/>
          </a:xfrm>
          <a:prstGeom prst="rect"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Picture Placeholder 5"/>
          <p:cNvPicPr>
            <a:picLocks noChangeAspect="1" noGrp="1"/>
          </p:cNvPicPr>
          <p:nvPr>
            <p:ph type="pic" idx="2"/>
          </p:nvPr>
        </p:nvPicPr>
        <p:blipFill>
          <a:blip xmlns:r="http://schemas.openxmlformats.org/officeDocument/2006/relationships" r:embed="rId1"/>
          <a:srcRect t="1722" b="1722"/>
          <a:stretch>
            <a:fillRect/>
          </a:stretch>
        </p:blipFill>
        <p:spPr>
          <a:xfrm>
            <a:off x="1209050" y="585468"/>
            <a:ext cx="7423986" cy="4080352"/>
          </a:xfrm>
        </p:spPr>
      </p:pic>
      <p:sp>
        <p:nvSpPr>
          <p:cNvPr id="1048659" name=""/>
          <p:cNvSpPr txBox="1"/>
          <p:nvPr/>
        </p:nvSpPr>
        <p:spPr>
          <a:xfrm>
            <a:off x="1073881" y="0"/>
            <a:ext cx="2420930" cy="1170939"/>
          </a:xfrm>
          <a:prstGeom prst="rect"/>
        </p:spPr>
        <p:txBody>
          <a:bodyPr rtlCol="0" wrap="square">
            <a:spAutoFit/>
          </a:bodyPr>
          <a:p>
            <a:r>
              <a:rPr b="1" sz="7200" lang="en-US">
                <a:solidFill>
                  <a:srgbClr val="000000"/>
                </a:solidFill>
              </a:rPr>
              <a:t>E</a:t>
            </a:r>
            <a:r>
              <a:rPr b="1" sz="7200" lang="en-US">
                <a:solidFill>
                  <a:srgbClr val="000000"/>
                </a:solidFill>
              </a:rPr>
              <a:t>R</a:t>
            </a:r>
            <a:r>
              <a:rPr b="1" sz="7200" lang="en-US">
                <a:solidFill>
                  <a:srgbClr val="000000"/>
                </a:solidFill>
              </a:rPr>
              <a:t>D</a:t>
            </a:r>
            <a:endParaRPr b="1" sz="2800" lang="in-ID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Placeholder 5"/>
          <p:cNvPicPr>
            <a:picLocks noChangeAspect="1" noGrp="1"/>
          </p:cNvPicPr>
          <p:nvPr>
            <p:ph type="pic" idx="2"/>
          </p:nvPr>
        </p:nvPicPr>
        <p:blipFill>
          <a:blip xmlns:r="http://schemas.openxmlformats.org/officeDocument/2006/relationships" r:embed="rId1"/>
          <a:srcRect l="17508" t="17768" r="16431" b="11552"/>
          <a:stretch>
            <a:fillRect/>
          </a:stretch>
        </p:blipFill>
        <p:spPr>
          <a:xfrm>
            <a:off x="1869141" y="751840"/>
            <a:ext cx="6078672" cy="3658320"/>
          </a:xfrm>
        </p:spPr>
      </p:pic>
      <p:sp>
        <p:nvSpPr>
          <p:cNvPr id="1048660" name=""/>
          <p:cNvSpPr txBox="1"/>
          <p:nvPr/>
        </p:nvSpPr>
        <p:spPr>
          <a:xfrm>
            <a:off x="998328" y="0"/>
            <a:ext cx="2314322" cy="751840"/>
          </a:xfrm>
          <a:prstGeom prst="rect"/>
        </p:spPr>
        <p:txBody>
          <a:bodyPr rtlCol="0" wrap="square">
            <a:spAutoFit/>
          </a:bodyPr>
          <a:p>
            <a:r>
              <a:rPr b="1" sz="4400" lang="en-US">
                <a:solidFill>
                  <a:srgbClr val="000000"/>
                </a:solidFill>
              </a:rPr>
              <a:t>M</a:t>
            </a:r>
            <a:r>
              <a:rPr b="1" sz="4400" lang="en-US">
                <a:solidFill>
                  <a:srgbClr val="000000"/>
                </a:solidFill>
              </a:rPr>
              <a:t>o</a:t>
            </a:r>
            <a:r>
              <a:rPr b="1" sz="4400" lang="en-US">
                <a:solidFill>
                  <a:srgbClr val="000000"/>
                </a:solidFill>
              </a:rPr>
              <a:t>c</a:t>
            </a:r>
            <a:r>
              <a:rPr b="1" sz="4400" lang="en-US">
                <a:solidFill>
                  <a:srgbClr val="000000"/>
                </a:solidFill>
              </a:rPr>
              <a:t>k</a:t>
            </a:r>
            <a:r>
              <a:rPr b="1" sz="4400" lang="en-US">
                <a:solidFill>
                  <a:srgbClr val="000000"/>
                </a:solidFill>
              </a:rPr>
              <a:t>u</a:t>
            </a:r>
            <a:r>
              <a:rPr b="1" sz="4400" lang="en-US">
                <a:solidFill>
                  <a:srgbClr val="000000"/>
                </a:solidFill>
              </a:rPr>
              <a:t>p</a:t>
            </a:r>
            <a:r>
              <a:rPr b="1" sz="4400" lang="en-US">
                <a:solidFill>
                  <a:srgbClr val="000000"/>
                </a:solidFill>
              </a:rPr>
              <a:t> </a:t>
            </a:r>
            <a:endParaRPr b="1" sz="2800" lang="in-ID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Picture Placeholder 5"/>
          <p:cNvPicPr>
            <a:picLocks noChangeAspect="1" noGrp="1"/>
          </p:cNvPicPr>
          <p:nvPr>
            <p:ph type="pic" idx="2"/>
          </p:nvPr>
        </p:nvPicPr>
        <p:blipFill>
          <a:blip xmlns:r="http://schemas.openxmlformats.org/officeDocument/2006/relationships" r:embed="rId1"/>
          <a:srcRect t="9829" b="9829"/>
          <a:stretch>
            <a:fillRect/>
          </a:stretch>
        </p:blipFill>
        <p:spPr>
          <a:xfrm>
            <a:off x="436563" y="450850"/>
            <a:ext cx="8364537" cy="4271963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Picture Placeholder 5"/>
          <p:cNvPicPr>
            <a:picLocks noChangeAspect="1" noGrp="1"/>
          </p:cNvPicPr>
          <p:nvPr>
            <p:ph type="pic" idx="2"/>
          </p:nvPr>
        </p:nvPicPr>
        <p:blipFill>
          <a:blip xmlns:r="http://schemas.openxmlformats.org/officeDocument/2006/relationships" r:embed="rId1"/>
          <a:srcRect t="4771" b="4771"/>
          <a:stretch>
            <a:fillRect/>
          </a:stretch>
        </p:blipFill>
        <p:spPr>
          <a:xfrm>
            <a:off x="420688" y="163513"/>
            <a:ext cx="8251825" cy="4686300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Google Shape;450;p46"/>
          <p:cNvSpPr txBox="1">
            <a:spLocks noGrp="1"/>
          </p:cNvSpPr>
          <p:nvPr>
            <p:ph type="subTitle" idx="1"/>
          </p:nvPr>
        </p:nvSpPr>
        <p:spPr>
          <a:xfrm>
            <a:off x="2815225" y="1628350"/>
            <a:ext cx="3513600" cy="11370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> </a:t>
            </a: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8592" name="Google Shape;451;p46"/>
          <p:cNvSpPr txBox="1">
            <a:spLocks noGrp="1"/>
          </p:cNvSpPr>
          <p:nvPr>
            <p:ph type="ctrTitle"/>
          </p:nvPr>
        </p:nvSpPr>
        <p:spPr>
          <a:xfrm>
            <a:off x="2301238" y="3194509"/>
            <a:ext cx="4700011" cy="1088768"/>
          </a:xfrm>
          <a:prstGeom prst="rect"/>
          <a:solidFill>
            <a:srgbClr val="FFFFFF"/>
          </a:solidFill>
        </p:spPr>
        <p:txBody>
          <a:bodyPr anchor="b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4400" lang="en">
                <a:latin typeface="+mn-lt"/>
              </a:rPr>
              <a:t>TERIMAKASIH</a:t>
            </a:r>
            <a:endParaRPr dirty="0" sz="4400">
              <a:latin typeface="+mn-lt"/>
            </a:endParaRPr>
          </a:p>
        </p:txBody>
      </p:sp>
      <p:grpSp>
        <p:nvGrpSpPr>
          <p:cNvPr id="41" name="Google Shape;456;p46"/>
          <p:cNvGrpSpPr/>
          <p:nvPr/>
        </p:nvGrpSpPr>
        <p:grpSpPr>
          <a:xfrm>
            <a:off x="7691476" y="312112"/>
            <a:ext cx="1391650" cy="1388725"/>
            <a:chOff x="422026" y="3262937"/>
            <a:chExt cx="1391650" cy="1388725"/>
          </a:xfrm>
        </p:grpSpPr>
        <p:sp>
          <p:nvSpPr>
            <p:cNvPr id="1048596" name="Google Shape;457;p46"/>
            <p:cNvSpPr/>
            <p:nvPr/>
          </p:nvSpPr>
          <p:spPr>
            <a:xfrm>
              <a:off x="422026" y="3262937"/>
              <a:ext cx="1391650" cy="1388725"/>
            </a:xfrm>
            <a:custGeom>
              <a:avLst/>
              <a:ahLst/>
              <a:rect l="l" t="t" r="r" b="b"/>
              <a:pathLst>
                <a:path w="1001" h="1001" extrusionOk="0">
                  <a:moveTo>
                    <a:pt x="500" y="1001"/>
                  </a:moveTo>
                  <a:cubicBezTo>
                    <a:pt x="225" y="1001"/>
                    <a:pt x="0" y="777"/>
                    <a:pt x="0" y="501"/>
                  </a:cubicBezTo>
                  <a:cubicBezTo>
                    <a:pt x="0" y="225"/>
                    <a:pt x="225" y="0"/>
                    <a:pt x="500" y="0"/>
                  </a:cubicBezTo>
                  <a:cubicBezTo>
                    <a:pt x="776" y="0"/>
                    <a:pt x="1001" y="225"/>
                    <a:pt x="1001" y="501"/>
                  </a:cubicBezTo>
                  <a:cubicBezTo>
                    <a:pt x="1001" y="777"/>
                    <a:pt x="776" y="1001"/>
                    <a:pt x="500" y="1001"/>
                  </a:cubicBezTo>
                  <a:moveTo>
                    <a:pt x="500" y="27"/>
                  </a:moveTo>
                  <a:cubicBezTo>
                    <a:pt x="239" y="27"/>
                    <a:pt x="26" y="239"/>
                    <a:pt x="26" y="501"/>
                  </a:cubicBezTo>
                  <a:cubicBezTo>
                    <a:pt x="26" y="762"/>
                    <a:pt x="239" y="975"/>
                    <a:pt x="500" y="975"/>
                  </a:cubicBezTo>
                  <a:cubicBezTo>
                    <a:pt x="762" y="975"/>
                    <a:pt x="975" y="762"/>
                    <a:pt x="975" y="501"/>
                  </a:cubicBezTo>
                  <a:cubicBezTo>
                    <a:pt x="975" y="239"/>
                    <a:pt x="762" y="27"/>
                    <a:pt x="500" y="27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="t" anchorCtr="0" bIns="45700" lIns="91425" rIns="91425" spcFirstLastPara="1" tIns="4570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597" name="Google Shape;458;p46"/>
            <p:cNvSpPr/>
            <p:nvPr/>
          </p:nvSpPr>
          <p:spPr>
            <a:xfrm>
              <a:off x="668083" y="3509724"/>
              <a:ext cx="899534" cy="893690"/>
            </a:xfrm>
            <a:custGeom>
              <a:avLst/>
              <a:ahLst/>
              <a:rect l="l" t="t" r="r" b="b"/>
              <a:pathLst>
                <a:path w="647" h="644" extrusionOk="0">
                  <a:moveTo>
                    <a:pt x="345" y="627"/>
                  </a:moveTo>
                  <a:cubicBezTo>
                    <a:pt x="344" y="616"/>
                    <a:pt x="352" y="606"/>
                    <a:pt x="362" y="605"/>
                  </a:cubicBezTo>
                  <a:cubicBezTo>
                    <a:pt x="362" y="605"/>
                    <a:pt x="362" y="605"/>
                    <a:pt x="362" y="605"/>
                  </a:cubicBezTo>
                  <a:cubicBezTo>
                    <a:pt x="373" y="603"/>
                    <a:pt x="383" y="611"/>
                    <a:pt x="384" y="621"/>
                  </a:cubicBezTo>
                  <a:cubicBezTo>
                    <a:pt x="386" y="632"/>
                    <a:pt x="378" y="642"/>
                    <a:pt x="368" y="643"/>
                  </a:cubicBezTo>
                  <a:cubicBezTo>
                    <a:pt x="367" y="644"/>
                    <a:pt x="366" y="644"/>
                    <a:pt x="365" y="644"/>
                  </a:cubicBezTo>
                  <a:cubicBezTo>
                    <a:pt x="355" y="644"/>
                    <a:pt x="347" y="636"/>
                    <a:pt x="345" y="627"/>
                  </a:cubicBezTo>
                  <a:moveTo>
                    <a:pt x="275" y="643"/>
                  </a:moveTo>
                  <a:cubicBezTo>
                    <a:pt x="275" y="643"/>
                    <a:pt x="275" y="643"/>
                    <a:pt x="275" y="643"/>
                  </a:cubicBezTo>
                  <a:cubicBezTo>
                    <a:pt x="264" y="641"/>
                    <a:pt x="257" y="631"/>
                    <a:pt x="259" y="620"/>
                  </a:cubicBezTo>
                  <a:cubicBezTo>
                    <a:pt x="260" y="610"/>
                    <a:pt x="270" y="602"/>
                    <a:pt x="281" y="604"/>
                  </a:cubicBezTo>
                  <a:cubicBezTo>
                    <a:pt x="292" y="606"/>
                    <a:pt x="299" y="616"/>
                    <a:pt x="297" y="626"/>
                  </a:cubicBezTo>
                  <a:cubicBezTo>
                    <a:pt x="296" y="636"/>
                    <a:pt x="288" y="643"/>
                    <a:pt x="278" y="643"/>
                  </a:cubicBezTo>
                  <a:cubicBezTo>
                    <a:pt x="277" y="643"/>
                    <a:pt x="276" y="643"/>
                    <a:pt x="275" y="643"/>
                  </a:cubicBezTo>
                  <a:moveTo>
                    <a:pt x="431" y="608"/>
                  </a:moveTo>
                  <a:cubicBezTo>
                    <a:pt x="426" y="598"/>
                    <a:pt x="430" y="587"/>
                    <a:pt x="440" y="582"/>
                  </a:cubicBezTo>
                  <a:cubicBezTo>
                    <a:pt x="450" y="578"/>
                    <a:pt x="462" y="582"/>
                    <a:pt x="466" y="592"/>
                  </a:cubicBezTo>
                  <a:cubicBezTo>
                    <a:pt x="471" y="602"/>
                    <a:pt x="466" y="613"/>
                    <a:pt x="457" y="618"/>
                  </a:cubicBezTo>
                  <a:cubicBezTo>
                    <a:pt x="454" y="619"/>
                    <a:pt x="451" y="620"/>
                    <a:pt x="448" y="620"/>
                  </a:cubicBezTo>
                  <a:cubicBezTo>
                    <a:pt x="441" y="620"/>
                    <a:pt x="434" y="615"/>
                    <a:pt x="431" y="608"/>
                  </a:cubicBezTo>
                  <a:moveTo>
                    <a:pt x="186" y="616"/>
                  </a:moveTo>
                  <a:cubicBezTo>
                    <a:pt x="177" y="611"/>
                    <a:pt x="172" y="600"/>
                    <a:pt x="177" y="590"/>
                  </a:cubicBezTo>
                  <a:cubicBezTo>
                    <a:pt x="182" y="580"/>
                    <a:pt x="193" y="576"/>
                    <a:pt x="203" y="580"/>
                  </a:cubicBezTo>
                  <a:cubicBezTo>
                    <a:pt x="213" y="585"/>
                    <a:pt x="217" y="597"/>
                    <a:pt x="213" y="607"/>
                  </a:cubicBezTo>
                  <a:cubicBezTo>
                    <a:pt x="209" y="614"/>
                    <a:pt x="202" y="618"/>
                    <a:pt x="195" y="618"/>
                  </a:cubicBezTo>
                  <a:cubicBezTo>
                    <a:pt x="192" y="618"/>
                    <a:pt x="189" y="617"/>
                    <a:pt x="186" y="616"/>
                  </a:cubicBezTo>
                  <a:moveTo>
                    <a:pt x="507" y="566"/>
                  </a:moveTo>
                  <a:cubicBezTo>
                    <a:pt x="500" y="558"/>
                    <a:pt x="501" y="545"/>
                    <a:pt x="509" y="538"/>
                  </a:cubicBezTo>
                  <a:cubicBezTo>
                    <a:pt x="517" y="531"/>
                    <a:pt x="530" y="532"/>
                    <a:pt x="537" y="540"/>
                  </a:cubicBezTo>
                  <a:cubicBezTo>
                    <a:pt x="544" y="549"/>
                    <a:pt x="543" y="561"/>
                    <a:pt x="535" y="568"/>
                  </a:cubicBezTo>
                  <a:cubicBezTo>
                    <a:pt x="531" y="571"/>
                    <a:pt x="526" y="573"/>
                    <a:pt x="522" y="573"/>
                  </a:cubicBezTo>
                  <a:cubicBezTo>
                    <a:pt x="516" y="573"/>
                    <a:pt x="511" y="571"/>
                    <a:pt x="507" y="566"/>
                  </a:cubicBezTo>
                  <a:moveTo>
                    <a:pt x="109" y="565"/>
                  </a:moveTo>
                  <a:cubicBezTo>
                    <a:pt x="109" y="565"/>
                    <a:pt x="109" y="565"/>
                    <a:pt x="109" y="565"/>
                  </a:cubicBezTo>
                  <a:cubicBezTo>
                    <a:pt x="101" y="558"/>
                    <a:pt x="100" y="546"/>
                    <a:pt x="107" y="538"/>
                  </a:cubicBezTo>
                  <a:cubicBezTo>
                    <a:pt x="115" y="529"/>
                    <a:pt x="127" y="529"/>
                    <a:pt x="135" y="536"/>
                  </a:cubicBezTo>
                  <a:cubicBezTo>
                    <a:pt x="143" y="543"/>
                    <a:pt x="144" y="555"/>
                    <a:pt x="137" y="564"/>
                  </a:cubicBezTo>
                  <a:cubicBezTo>
                    <a:pt x="133" y="568"/>
                    <a:pt x="128" y="570"/>
                    <a:pt x="122" y="570"/>
                  </a:cubicBezTo>
                  <a:cubicBezTo>
                    <a:pt x="117" y="570"/>
                    <a:pt x="113" y="569"/>
                    <a:pt x="109" y="565"/>
                  </a:cubicBezTo>
                  <a:moveTo>
                    <a:pt x="568" y="504"/>
                  </a:moveTo>
                  <a:cubicBezTo>
                    <a:pt x="559" y="498"/>
                    <a:pt x="557" y="486"/>
                    <a:pt x="562" y="477"/>
                  </a:cubicBezTo>
                  <a:cubicBezTo>
                    <a:pt x="568" y="468"/>
                    <a:pt x="580" y="465"/>
                    <a:pt x="590" y="471"/>
                  </a:cubicBezTo>
                  <a:cubicBezTo>
                    <a:pt x="599" y="477"/>
                    <a:pt x="601" y="489"/>
                    <a:pt x="595" y="498"/>
                  </a:cubicBezTo>
                  <a:cubicBezTo>
                    <a:pt x="592" y="504"/>
                    <a:pt x="585" y="507"/>
                    <a:pt x="579" y="507"/>
                  </a:cubicBezTo>
                  <a:cubicBezTo>
                    <a:pt x="575" y="507"/>
                    <a:pt x="572" y="506"/>
                    <a:pt x="568" y="504"/>
                  </a:cubicBezTo>
                  <a:moveTo>
                    <a:pt x="49" y="495"/>
                  </a:moveTo>
                  <a:cubicBezTo>
                    <a:pt x="49" y="495"/>
                    <a:pt x="49" y="495"/>
                    <a:pt x="49" y="495"/>
                  </a:cubicBezTo>
                  <a:cubicBezTo>
                    <a:pt x="43" y="485"/>
                    <a:pt x="46" y="473"/>
                    <a:pt x="55" y="468"/>
                  </a:cubicBezTo>
                  <a:cubicBezTo>
                    <a:pt x="65" y="462"/>
                    <a:pt x="77" y="465"/>
                    <a:pt x="82" y="474"/>
                  </a:cubicBezTo>
                  <a:cubicBezTo>
                    <a:pt x="88" y="483"/>
                    <a:pt x="85" y="495"/>
                    <a:pt x="76" y="501"/>
                  </a:cubicBezTo>
                  <a:cubicBezTo>
                    <a:pt x="73" y="503"/>
                    <a:pt x="69" y="504"/>
                    <a:pt x="66" y="504"/>
                  </a:cubicBezTo>
                  <a:cubicBezTo>
                    <a:pt x="59" y="504"/>
                    <a:pt x="53" y="501"/>
                    <a:pt x="49" y="495"/>
                  </a:cubicBezTo>
                  <a:moveTo>
                    <a:pt x="610" y="428"/>
                  </a:moveTo>
                  <a:cubicBezTo>
                    <a:pt x="599" y="425"/>
                    <a:pt x="593" y="414"/>
                    <a:pt x="596" y="403"/>
                  </a:cubicBezTo>
                  <a:cubicBezTo>
                    <a:pt x="599" y="393"/>
                    <a:pt x="610" y="387"/>
                    <a:pt x="621" y="390"/>
                  </a:cubicBezTo>
                  <a:cubicBezTo>
                    <a:pt x="631" y="393"/>
                    <a:pt x="637" y="404"/>
                    <a:pt x="634" y="414"/>
                  </a:cubicBezTo>
                  <a:cubicBezTo>
                    <a:pt x="632" y="423"/>
                    <a:pt x="624" y="428"/>
                    <a:pt x="615" y="428"/>
                  </a:cubicBezTo>
                  <a:cubicBezTo>
                    <a:pt x="613" y="428"/>
                    <a:pt x="612" y="428"/>
                    <a:pt x="610" y="428"/>
                  </a:cubicBezTo>
                  <a:moveTo>
                    <a:pt x="12" y="410"/>
                  </a:moveTo>
                  <a:cubicBezTo>
                    <a:pt x="9" y="400"/>
                    <a:pt x="15" y="389"/>
                    <a:pt x="25" y="386"/>
                  </a:cubicBezTo>
                  <a:cubicBezTo>
                    <a:pt x="36" y="383"/>
                    <a:pt x="47" y="389"/>
                    <a:pt x="50" y="399"/>
                  </a:cubicBezTo>
                  <a:cubicBezTo>
                    <a:pt x="52" y="410"/>
                    <a:pt x="46" y="421"/>
                    <a:pt x="36" y="424"/>
                  </a:cubicBezTo>
                  <a:cubicBezTo>
                    <a:pt x="34" y="424"/>
                    <a:pt x="32" y="424"/>
                    <a:pt x="31" y="424"/>
                  </a:cubicBezTo>
                  <a:cubicBezTo>
                    <a:pt x="22" y="424"/>
                    <a:pt x="14" y="419"/>
                    <a:pt x="12" y="410"/>
                  </a:cubicBezTo>
                  <a:moveTo>
                    <a:pt x="608" y="323"/>
                  </a:moveTo>
                  <a:cubicBezTo>
                    <a:pt x="608" y="312"/>
                    <a:pt x="617" y="303"/>
                    <a:pt x="628" y="303"/>
                  </a:cubicBezTo>
                  <a:cubicBezTo>
                    <a:pt x="638" y="303"/>
                    <a:pt x="647" y="312"/>
                    <a:pt x="647" y="323"/>
                  </a:cubicBezTo>
                  <a:cubicBezTo>
                    <a:pt x="647" y="334"/>
                    <a:pt x="638" y="342"/>
                    <a:pt x="628" y="342"/>
                  </a:cubicBezTo>
                  <a:cubicBezTo>
                    <a:pt x="617" y="342"/>
                    <a:pt x="608" y="334"/>
                    <a:pt x="608" y="323"/>
                  </a:cubicBezTo>
                  <a:moveTo>
                    <a:pt x="19" y="338"/>
                  </a:moveTo>
                  <a:cubicBezTo>
                    <a:pt x="8" y="338"/>
                    <a:pt x="0" y="329"/>
                    <a:pt x="0" y="318"/>
                  </a:cubicBezTo>
                  <a:cubicBezTo>
                    <a:pt x="0" y="307"/>
                    <a:pt x="9" y="299"/>
                    <a:pt x="20" y="299"/>
                  </a:cubicBezTo>
                  <a:cubicBezTo>
                    <a:pt x="31" y="299"/>
                    <a:pt x="39" y="308"/>
                    <a:pt x="39" y="319"/>
                  </a:cubicBezTo>
                  <a:cubicBezTo>
                    <a:pt x="39" y="330"/>
                    <a:pt x="30" y="338"/>
                    <a:pt x="19" y="338"/>
                  </a:cubicBezTo>
                  <a:close/>
                  <a:moveTo>
                    <a:pt x="598" y="250"/>
                  </a:moveTo>
                  <a:cubicBezTo>
                    <a:pt x="596" y="239"/>
                    <a:pt x="602" y="228"/>
                    <a:pt x="612" y="226"/>
                  </a:cubicBezTo>
                  <a:cubicBezTo>
                    <a:pt x="623" y="223"/>
                    <a:pt x="634" y="229"/>
                    <a:pt x="636" y="240"/>
                  </a:cubicBezTo>
                  <a:cubicBezTo>
                    <a:pt x="639" y="250"/>
                    <a:pt x="633" y="261"/>
                    <a:pt x="622" y="264"/>
                  </a:cubicBezTo>
                  <a:cubicBezTo>
                    <a:pt x="621" y="264"/>
                    <a:pt x="619" y="264"/>
                    <a:pt x="617" y="264"/>
                  </a:cubicBezTo>
                  <a:cubicBezTo>
                    <a:pt x="609" y="264"/>
                    <a:pt x="601" y="258"/>
                    <a:pt x="598" y="250"/>
                  </a:cubicBezTo>
                  <a:moveTo>
                    <a:pt x="27" y="251"/>
                  </a:moveTo>
                  <a:cubicBezTo>
                    <a:pt x="17" y="248"/>
                    <a:pt x="11" y="237"/>
                    <a:pt x="14" y="227"/>
                  </a:cubicBezTo>
                  <a:cubicBezTo>
                    <a:pt x="17" y="217"/>
                    <a:pt x="28" y="211"/>
                    <a:pt x="39" y="214"/>
                  </a:cubicBezTo>
                  <a:cubicBezTo>
                    <a:pt x="49" y="217"/>
                    <a:pt x="55" y="228"/>
                    <a:pt x="52" y="239"/>
                  </a:cubicBezTo>
                  <a:cubicBezTo>
                    <a:pt x="49" y="247"/>
                    <a:pt x="41" y="252"/>
                    <a:pt x="33" y="252"/>
                  </a:cubicBezTo>
                  <a:cubicBezTo>
                    <a:pt x="31" y="252"/>
                    <a:pt x="29" y="252"/>
                    <a:pt x="27" y="251"/>
                  </a:cubicBezTo>
                  <a:moveTo>
                    <a:pt x="567" y="175"/>
                  </a:moveTo>
                  <a:cubicBezTo>
                    <a:pt x="561" y="166"/>
                    <a:pt x="564" y="154"/>
                    <a:pt x="573" y="148"/>
                  </a:cubicBezTo>
                  <a:cubicBezTo>
                    <a:pt x="582" y="142"/>
                    <a:pt x="594" y="145"/>
                    <a:pt x="600" y="154"/>
                  </a:cubicBezTo>
                  <a:cubicBezTo>
                    <a:pt x="606" y="164"/>
                    <a:pt x="603" y="176"/>
                    <a:pt x="594" y="181"/>
                  </a:cubicBezTo>
                  <a:cubicBezTo>
                    <a:pt x="590" y="183"/>
                    <a:pt x="587" y="184"/>
                    <a:pt x="583" y="184"/>
                  </a:cubicBezTo>
                  <a:cubicBezTo>
                    <a:pt x="577" y="184"/>
                    <a:pt x="570" y="181"/>
                    <a:pt x="567" y="175"/>
                  </a:cubicBezTo>
                  <a:moveTo>
                    <a:pt x="59" y="171"/>
                  </a:moveTo>
                  <a:cubicBezTo>
                    <a:pt x="50" y="165"/>
                    <a:pt x="48" y="152"/>
                    <a:pt x="54" y="143"/>
                  </a:cubicBezTo>
                  <a:cubicBezTo>
                    <a:pt x="60" y="134"/>
                    <a:pt x="72" y="132"/>
                    <a:pt x="81" y="138"/>
                  </a:cubicBezTo>
                  <a:cubicBezTo>
                    <a:pt x="90" y="144"/>
                    <a:pt x="93" y="156"/>
                    <a:pt x="87" y="165"/>
                  </a:cubicBezTo>
                  <a:cubicBezTo>
                    <a:pt x="83" y="171"/>
                    <a:pt x="77" y="174"/>
                    <a:pt x="70" y="174"/>
                  </a:cubicBezTo>
                  <a:cubicBezTo>
                    <a:pt x="67" y="174"/>
                    <a:pt x="63" y="173"/>
                    <a:pt x="59" y="171"/>
                  </a:cubicBezTo>
                  <a:moveTo>
                    <a:pt x="515" y="112"/>
                  </a:moveTo>
                  <a:cubicBezTo>
                    <a:pt x="507" y="105"/>
                    <a:pt x="506" y="92"/>
                    <a:pt x="513" y="84"/>
                  </a:cubicBezTo>
                  <a:cubicBezTo>
                    <a:pt x="521" y="76"/>
                    <a:pt x="533" y="76"/>
                    <a:pt x="541" y="83"/>
                  </a:cubicBezTo>
                  <a:cubicBezTo>
                    <a:pt x="549" y="90"/>
                    <a:pt x="550" y="103"/>
                    <a:pt x="542" y="111"/>
                  </a:cubicBezTo>
                  <a:cubicBezTo>
                    <a:pt x="539" y="115"/>
                    <a:pt x="533" y="117"/>
                    <a:pt x="528" y="117"/>
                  </a:cubicBezTo>
                  <a:cubicBezTo>
                    <a:pt x="523" y="117"/>
                    <a:pt x="518" y="116"/>
                    <a:pt x="515" y="112"/>
                  </a:cubicBezTo>
                  <a:moveTo>
                    <a:pt x="113" y="102"/>
                  </a:moveTo>
                  <a:cubicBezTo>
                    <a:pt x="106" y="94"/>
                    <a:pt x="107" y="81"/>
                    <a:pt x="116" y="74"/>
                  </a:cubicBezTo>
                  <a:cubicBezTo>
                    <a:pt x="124" y="67"/>
                    <a:pt x="136" y="69"/>
                    <a:pt x="143" y="77"/>
                  </a:cubicBezTo>
                  <a:cubicBezTo>
                    <a:pt x="150" y="85"/>
                    <a:pt x="149" y="98"/>
                    <a:pt x="141" y="105"/>
                  </a:cubicBezTo>
                  <a:cubicBezTo>
                    <a:pt x="137" y="108"/>
                    <a:pt x="133" y="109"/>
                    <a:pt x="128" y="109"/>
                  </a:cubicBezTo>
                  <a:cubicBezTo>
                    <a:pt x="123" y="109"/>
                    <a:pt x="117" y="107"/>
                    <a:pt x="113" y="102"/>
                  </a:cubicBezTo>
                  <a:moveTo>
                    <a:pt x="447" y="67"/>
                  </a:moveTo>
                  <a:cubicBezTo>
                    <a:pt x="447" y="67"/>
                    <a:pt x="447" y="67"/>
                    <a:pt x="447" y="67"/>
                  </a:cubicBezTo>
                  <a:cubicBezTo>
                    <a:pt x="438" y="62"/>
                    <a:pt x="434" y="50"/>
                    <a:pt x="438" y="40"/>
                  </a:cubicBezTo>
                  <a:cubicBezTo>
                    <a:pt x="443" y="31"/>
                    <a:pt x="455" y="27"/>
                    <a:pt x="465" y="31"/>
                  </a:cubicBezTo>
                  <a:cubicBezTo>
                    <a:pt x="474" y="36"/>
                    <a:pt x="478" y="48"/>
                    <a:pt x="474" y="57"/>
                  </a:cubicBezTo>
                  <a:cubicBezTo>
                    <a:pt x="470" y="64"/>
                    <a:pt x="463" y="69"/>
                    <a:pt x="456" y="69"/>
                  </a:cubicBezTo>
                  <a:cubicBezTo>
                    <a:pt x="453" y="69"/>
                    <a:pt x="450" y="68"/>
                    <a:pt x="447" y="67"/>
                  </a:cubicBezTo>
                  <a:moveTo>
                    <a:pt x="184" y="52"/>
                  </a:moveTo>
                  <a:cubicBezTo>
                    <a:pt x="180" y="42"/>
                    <a:pt x="184" y="30"/>
                    <a:pt x="194" y="26"/>
                  </a:cubicBezTo>
                  <a:cubicBezTo>
                    <a:pt x="204" y="21"/>
                    <a:pt x="216" y="26"/>
                    <a:pt x="220" y="36"/>
                  </a:cubicBezTo>
                  <a:cubicBezTo>
                    <a:pt x="225" y="46"/>
                    <a:pt x="220" y="57"/>
                    <a:pt x="210" y="62"/>
                  </a:cubicBezTo>
                  <a:cubicBezTo>
                    <a:pt x="208" y="63"/>
                    <a:pt x="205" y="63"/>
                    <a:pt x="202" y="63"/>
                  </a:cubicBezTo>
                  <a:cubicBezTo>
                    <a:pt x="195" y="63"/>
                    <a:pt x="188" y="59"/>
                    <a:pt x="184" y="52"/>
                  </a:cubicBezTo>
                  <a:moveTo>
                    <a:pt x="370" y="42"/>
                  </a:moveTo>
                  <a:cubicBezTo>
                    <a:pt x="359" y="40"/>
                    <a:pt x="352" y="30"/>
                    <a:pt x="354" y="19"/>
                  </a:cubicBezTo>
                  <a:cubicBezTo>
                    <a:pt x="355" y="9"/>
                    <a:pt x="366" y="2"/>
                    <a:pt x="376" y="3"/>
                  </a:cubicBezTo>
                  <a:cubicBezTo>
                    <a:pt x="387" y="5"/>
                    <a:pt x="394" y="15"/>
                    <a:pt x="392" y="26"/>
                  </a:cubicBezTo>
                  <a:cubicBezTo>
                    <a:pt x="391" y="35"/>
                    <a:pt x="383" y="42"/>
                    <a:pt x="373" y="42"/>
                  </a:cubicBezTo>
                  <a:cubicBezTo>
                    <a:pt x="372" y="42"/>
                    <a:pt x="371" y="42"/>
                    <a:pt x="370" y="42"/>
                  </a:cubicBezTo>
                  <a:moveTo>
                    <a:pt x="267" y="23"/>
                  </a:moveTo>
                  <a:cubicBezTo>
                    <a:pt x="265" y="13"/>
                    <a:pt x="273" y="3"/>
                    <a:pt x="284" y="1"/>
                  </a:cubicBezTo>
                  <a:cubicBezTo>
                    <a:pt x="295" y="0"/>
                    <a:pt x="304" y="8"/>
                    <a:pt x="306" y="18"/>
                  </a:cubicBezTo>
                  <a:cubicBezTo>
                    <a:pt x="307" y="29"/>
                    <a:pt x="299" y="39"/>
                    <a:pt x="289" y="40"/>
                  </a:cubicBezTo>
                  <a:cubicBezTo>
                    <a:pt x="288" y="40"/>
                    <a:pt x="287" y="41"/>
                    <a:pt x="286" y="41"/>
                  </a:cubicBezTo>
                  <a:cubicBezTo>
                    <a:pt x="276" y="41"/>
                    <a:pt x="268" y="33"/>
                    <a:pt x="267" y="2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="t" anchorCtr="0" bIns="45700" lIns="91425" rIns="91425" spcFirstLastPara="1" tIns="4570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683" name=""/>
          <p:cNvSpPr txBox="1"/>
          <p:nvPr/>
        </p:nvSpPr>
        <p:spPr>
          <a:xfrm>
            <a:off x="1722356" y="2103502"/>
            <a:ext cx="6215177" cy="688340"/>
          </a:xfrm>
          <a:prstGeom prst="rect"/>
        </p:spPr>
        <p:txBody>
          <a:bodyPr rtlCol="0" wrap="square">
            <a:spAutoFit/>
          </a:bodyPr>
          <a:p>
            <a:pPr algn="ctr"/>
            <a:r>
              <a:rPr b="1" sz="4000" lang="en-US">
                <a:solidFill>
                  <a:srgbClr val="000000"/>
                </a:solidFill>
              </a:rPr>
              <a:t>S</a:t>
            </a:r>
            <a:r>
              <a:rPr b="1" sz="4000" lang="en-US">
                <a:solidFill>
                  <a:srgbClr val="000000"/>
                </a:solidFill>
              </a:rPr>
              <a:t>e</a:t>
            </a:r>
            <a:r>
              <a:rPr b="1" sz="4000" lang="en-US">
                <a:solidFill>
                  <a:srgbClr val="000000"/>
                </a:solidFill>
              </a:rPr>
              <a:t>k</a:t>
            </a:r>
            <a:r>
              <a:rPr b="1" sz="4000" lang="en-US">
                <a:solidFill>
                  <a:srgbClr val="000000"/>
                </a:solidFill>
              </a:rPr>
              <a:t>i</a:t>
            </a:r>
            <a:r>
              <a:rPr b="1" sz="4000" lang="en-US">
                <a:solidFill>
                  <a:srgbClr val="000000"/>
                </a:solidFill>
              </a:rPr>
              <a:t>a</a:t>
            </a:r>
            <a:r>
              <a:rPr b="1" sz="4000" lang="en-US">
                <a:solidFill>
                  <a:srgbClr val="000000"/>
                </a:solidFill>
              </a:rPr>
              <a:t>n</a:t>
            </a:r>
            <a:r>
              <a:rPr b="1" sz="4000" lang="en-US">
                <a:solidFill>
                  <a:srgbClr val="000000"/>
                </a:solidFill>
              </a:rPr>
              <a:t> </a:t>
            </a:r>
            <a:r>
              <a:rPr b="1" sz="4000" lang="en-US">
                <a:solidFill>
                  <a:srgbClr val="000000"/>
                </a:solidFill>
              </a:rPr>
              <a:t>d</a:t>
            </a:r>
            <a:r>
              <a:rPr b="1" sz="4000" lang="en-US">
                <a:solidFill>
                  <a:srgbClr val="000000"/>
                </a:solidFill>
              </a:rPr>
              <a:t>a</a:t>
            </a:r>
            <a:r>
              <a:rPr b="1" sz="4000" lang="en-US">
                <a:solidFill>
                  <a:srgbClr val="000000"/>
                </a:solidFill>
              </a:rPr>
              <a:t>r</a:t>
            </a:r>
            <a:r>
              <a:rPr b="1" sz="4000" lang="en-US">
                <a:solidFill>
                  <a:srgbClr val="000000"/>
                </a:solidFill>
              </a:rPr>
              <a:t>i</a:t>
            </a:r>
            <a:r>
              <a:rPr b="1" sz="4000" lang="en-US">
                <a:solidFill>
                  <a:srgbClr val="000000"/>
                </a:solidFill>
              </a:rPr>
              <a:t> </a:t>
            </a:r>
            <a:r>
              <a:rPr b="1" sz="4000" lang="en-US">
                <a:solidFill>
                  <a:srgbClr val="000000"/>
                </a:solidFill>
              </a:rPr>
              <a:t>Presentas</a:t>
            </a:r>
            <a:r>
              <a:rPr b="1" sz="4000" lang="en-US">
                <a:solidFill>
                  <a:srgbClr val="000000"/>
                </a:solidFill>
              </a:rPr>
              <a:t>i</a:t>
            </a:r>
            <a:r>
              <a:rPr b="1" sz="4000" lang="en-US">
                <a:solidFill>
                  <a:srgbClr val="000000"/>
                </a:solidFill>
              </a:rPr>
              <a:t> </a:t>
            </a:r>
            <a:endParaRPr b="1" sz="2800" lang="in-ID">
              <a:solidFill>
                <a:srgbClr val="000000"/>
              </a:solidFill>
            </a:endParaRPr>
          </a:p>
        </p:txBody>
      </p:sp>
      <p:sp>
        <p:nvSpPr>
          <p:cNvPr id="1048684" name=""/>
          <p:cNvSpPr/>
          <p:nvPr/>
        </p:nvSpPr>
        <p:spPr>
          <a:xfrm>
            <a:off x="-825294" y="-706947"/>
            <a:ext cx="2547650" cy="2038120"/>
          </a:xfrm>
          <a:prstGeom prst="parallelogram"/>
          <a:solidFill>
            <a:srgbClr val="FFFFFF"/>
          </a:solidFill>
          <a:ln w="25400">
            <a:solidFill>
              <a:srgbClr val="666666"/>
            </a:solidFill>
          </a:ln>
        </p:spPr>
        <p:txBody>
          <a:bodyPr anchor="ctr"/>
          <a:p>
            <a:pPr algn="ctr"/>
            <a:endParaRPr lang="in-ID"/>
          </a:p>
        </p:txBody>
      </p:sp>
      <p:sp>
        <p:nvSpPr>
          <p:cNvPr id="1048685" name=""/>
          <p:cNvSpPr/>
          <p:nvPr/>
        </p:nvSpPr>
        <p:spPr>
          <a:xfrm>
            <a:off x="-564409" y="-498240"/>
            <a:ext cx="2025881" cy="1620705"/>
          </a:xfrm>
          <a:prstGeom prst="parallelogram"/>
          <a:solidFill>
            <a:srgbClr val="6600CC"/>
          </a:solidFill>
          <a:ln w="25400">
            <a:solidFill>
              <a:srgbClr val="666666"/>
            </a:solidFill>
          </a:ln>
        </p:spPr>
        <p:txBody>
          <a:bodyPr anchor="ctr"/>
          <a:p>
            <a:pPr algn="ctr"/>
            <a:endParaRPr lang="in-ID"/>
          </a:p>
        </p:txBody>
      </p:sp>
      <p:sp>
        <p:nvSpPr>
          <p:cNvPr id="1048686" name=""/>
          <p:cNvSpPr/>
          <p:nvPr/>
        </p:nvSpPr>
        <p:spPr>
          <a:xfrm>
            <a:off x="7937533" y="3606032"/>
            <a:ext cx="2085788" cy="1795864"/>
          </a:xfrm>
          <a:prstGeom prst="hexagon"/>
          <a:solidFill>
            <a:srgbClr val="FFFFFF"/>
          </a:solidFill>
          <a:ln w="25400">
            <a:solidFill>
              <a:srgbClr val="666666"/>
            </a:solidFill>
          </a:ln>
        </p:spPr>
        <p:txBody>
          <a:bodyPr anchor="ctr"/>
          <a:p>
            <a:pPr algn="ctr"/>
            <a:endParaRPr lang="in-ID"/>
          </a:p>
        </p:txBody>
      </p:sp>
      <p:sp>
        <p:nvSpPr>
          <p:cNvPr id="1048687" name=""/>
          <p:cNvSpPr/>
          <p:nvPr/>
        </p:nvSpPr>
        <p:spPr>
          <a:xfrm>
            <a:off x="8035421" y="3738892"/>
            <a:ext cx="2095410" cy="1804149"/>
          </a:xfrm>
          <a:prstGeom prst="hexagon"/>
          <a:solidFill>
            <a:srgbClr val="6600CC"/>
          </a:solidFill>
          <a:ln w="25400">
            <a:solidFill>
              <a:srgbClr val="666666"/>
            </a:solidFill>
          </a:ln>
        </p:spPr>
        <p:txBody>
          <a:bodyPr anchor="ctr"/>
          <a:p>
            <a:pPr algn="ctr"/>
            <a:endParaRPr lang="in-ID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Google Shape;245;p31"/>
          <p:cNvSpPr txBox="1">
            <a:spLocks noGrp="1"/>
          </p:cNvSpPr>
          <p:nvPr>
            <p:ph type="title"/>
          </p:nvPr>
        </p:nvSpPr>
        <p:spPr>
          <a:xfrm>
            <a:off x="872400" y="1189325"/>
            <a:ext cx="3975000" cy="1102800"/>
          </a:xfrm>
          <a:prstGeom prst="rect"/>
        </p:spPr>
        <p:txBody>
          <a:bodyPr anchor="b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> </a:t>
            </a:r>
            <a:endParaRPr dirty="0"/>
          </a:p>
        </p:txBody>
      </p:sp>
      <p:sp>
        <p:nvSpPr>
          <p:cNvPr id="1048623" name="Google Shape;246;p31"/>
          <p:cNvSpPr txBox="1">
            <a:spLocks noGrp="1"/>
          </p:cNvSpPr>
          <p:nvPr>
            <p:ph type="body" idx="1"/>
          </p:nvPr>
        </p:nvSpPr>
        <p:spPr>
          <a:xfrm>
            <a:off x="349133" y="665369"/>
            <a:ext cx="3975000" cy="17910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just" indent="0"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dirty="0" sz="1000" lang="en-ID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dirty="0" sz="1000" lang="en-US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4" name="Google Shape;247;p31"/>
          <p:cNvGrpSpPr/>
          <p:nvPr/>
        </p:nvGrpSpPr>
        <p:grpSpPr>
          <a:xfrm>
            <a:off x="7649276" y="769312"/>
            <a:ext cx="1391650" cy="1388725"/>
            <a:chOff x="422026" y="3262937"/>
            <a:chExt cx="1391650" cy="1388725"/>
          </a:xfrm>
        </p:grpSpPr>
        <p:sp>
          <p:nvSpPr>
            <p:cNvPr id="1048624" name="Google Shape;248;p31"/>
            <p:cNvSpPr/>
            <p:nvPr/>
          </p:nvSpPr>
          <p:spPr>
            <a:xfrm>
              <a:off x="422026" y="3262937"/>
              <a:ext cx="1391650" cy="1388725"/>
            </a:xfrm>
            <a:custGeom>
              <a:avLst/>
              <a:ahLst/>
              <a:rect l="l" t="t" r="r" b="b"/>
              <a:pathLst>
                <a:path w="1001" h="1001" extrusionOk="0">
                  <a:moveTo>
                    <a:pt x="500" y="1001"/>
                  </a:moveTo>
                  <a:cubicBezTo>
                    <a:pt x="225" y="1001"/>
                    <a:pt x="0" y="777"/>
                    <a:pt x="0" y="501"/>
                  </a:cubicBezTo>
                  <a:cubicBezTo>
                    <a:pt x="0" y="225"/>
                    <a:pt x="225" y="0"/>
                    <a:pt x="500" y="0"/>
                  </a:cubicBezTo>
                  <a:cubicBezTo>
                    <a:pt x="776" y="0"/>
                    <a:pt x="1001" y="225"/>
                    <a:pt x="1001" y="501"/>
                  </a:cubicBezTo>
                  <a:cubicBezTo>
                    <a:pt x="1001" y="777"/>
                    <a:pt x="776" y="1001"/>
                    <a:pt x="500" y="1001"/>
                  </a:cubicBezTo>
                  <a:moveTo>
                    <a:pt x="500" y="27"/>
                  </a:moveTo>
                  <a:cubicBezTo>
                    <a:pt x="239" y="27"/>
                    <a:pt x="26" y="239"/>
                    <a:pt x="26" y="501"/>
                  </a:cubicBezTo>
                  <a:cubicBezTo>
                    <a:pt x="26" y="762"/>
                    <a:pt x="239" y="975"/>
                    <a:pt x="500" y="975"/>
                  </a:cubicBezTo>
                  <a:cubicBezTo>
                    <a:pt x="762" y="975"/>
                    <a:pt x="975" y="762"/>
                    <a:pt x="975" y="501"/>
                  </a:cubicBezTo>
                  <a:cubicBezTo>
                    <a:pt x="975" y="239"/>
                    <a:pt x="762" y="27"/>
                    <a:pt x="500" y="27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="t" anchorCtr="0" bIns="45700" lIns="91425" rIns="91425" spcFirstLastPara="1" tIns="4570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25" name="Google Shape;249;p31"/>
            <p:cNvSpPr/>
            <p:nvPr/>
          </p:nvSpPr>
          <p:spPr>
            <a:xfrm>
              <a:off x="668083" y="3509724"/>
              <a:ext cx="899534" cy="893690"/>
            </a:xfrm>
            <a:custGeom>
              <a:avLst/>
              <a:ahLst/>
              <a:rect l="l" t="t" r="r" b="b"/>
              <a:pathLst>
                <a:path w="647" h="644" extrusionOk="0">
                  <a:moveTo>
                    <a:pt x="345" y="627"/>
                  </a:moveTo>
                  <a:cubicBezTo>
                    <a:pt x="344" y="616"/>
                    <a:pt x="352" y="606"/>
                    <a:pt x="362" y="605"/>
                  </a:cubicBezTo>
                  <a:cubicBezTo>
                    <a:pt x="362" y="605"/>
                    <a:pt x="362" y="605"/>
                    <a:pt x="362" y="605"/>
                  </a:cubicBezTo>
                  <a:cubicBezTo>
                    <a:pt x="373" y="603"/>
                    <a:pt x="383" y="611"/>
                    <a:pt x="384" y="621"/>
                  </a:cubicBezTo>
                  <a:cubicBezTo>
                    <a:pt x="386" y="632"/>
                    <a:pt x="378" y="642"/>
                    <a:pt x="368" y="643"/>
                  </a:cubicBezTo>
                  <a:cubicBezTo>
                    <a:pt x="367" y="644"/>
                    <a:pt x="366" y="644"/>
                    <a:pt x="365" y="644"/>
                  </a:cubicBezTo>
                  <a:cubicBezTo>
                    <a:pt x="355" y="644"/>
                    <a:pt x="347" y="636"/>
                    <a:pt x="345" y="627"/>
                  </a:cubicBezTo>
                  <a:moveTo>
                    <a:pt x="275" y="643"/>
                  </a:moveTo>
                  <a:cubicBezTo>
                    <a:pt x="275" y="643"/>
                    <a:pt x="275" y="643"/>
                    <a:pt x="275" y="643"/>
                  </a:cubicBezTo>
                  <a:cubicBezTo>
                    <a:pt x="264" y="641"/>
                    <a:pt x="257" y="631"/>
                    <a:pt x="259" y="620"/>
                  </a:cubicBezTo>
                  <a:cubicBezTo>
                    <a:pt x="260" y="610"/>
                    <a:pt x="270" y="602"/>
                    <a:pt x="281" y="604"/>
                  </a:cubicBezTo>
                  <a:cubicBezTo>
                    <a:pt x="292" y="606"/>
                    <a:pt x="299" y="616"/>
                    <a:pt x="297" y="626"/>
                  </a:cubicBezTo>
                  <a:cubicBezTo>
                    <a:pt x="296" y="636"/>
                    <a:pt x="288" y="643"/>
                    <a:pt x="278" y="643"/>
                  </a:cubicBezTo>
                  <a:cubicBezTo>
                    <a:pt x="277" y="643"/>
                    <a:pt x="276" y="643"/>
                    <a:pt x="275" y="643"/>
                  </a:cubicBezTo>
                  <a:moveTo>
                    <a:pt x="431" y="608"/>
                  </a:moveTo>
                  <a:cubicBezTo>
                    <a:pt x="426" y="598"/>
                    <a:pt x="430" y="587"/>
                    <a:pt x="440" y="582"/>
                  </a:cubicBezTo>
                  <a:cubicBezTo>
                    <a:pt x="450" y="578"/>
                    <a:pt x="462" y="582"/>
                    <a:pt x="466" y="592"/>
                  </a:cubicBezTo>
                  <a:cubicBezTo>
                    <a:pt x="471" y="602"/>
                    <a:pt x="466" y="613"/>
                    <a:pt x="457" y="618"/>
                  </a:cubicBezTo>
                  <a:cubicBezTo>
                    <a:pt x="454" y="619"/>
                    <a:pt x="451" y="620"/>
                    <a:pt x="448" y="620"/>
                  </a:cubicBezTo>
                  <a:cubicBezTo>
                    <a:pt x="441" y="620"/>
                    <a:pt x="434" y="615"/>
                    <a:pt x="431" y="608"/>
                  </a:cubicBezTo>
                  <a:moveTo>
                    <a:pt x="186" y="616"/>
                  </a:moveTo>
                  <a:cubicBezTo>
                    <a:pt x="177" y="611"/>
                    <a:pt x="172" y="600"/>
                    <a:pt x="177" y="590"/>
                  </a:cubicBezTo>
                  <a:cubicBezTo>
                    <a:pt x="182" y="580"/>
                    <a:pt x="193" y="576"/>
                    <a:pt x="203" y="580"/>
                  </a:cubicBezTo>
                  <a:cubicBezTo>
                    <a:pt x="213" y="585"/>
                    <a:pt x="217" y="597"/>
                    <a:pt x="213" y="607"/>
                  </a:cubicBezTo>
                  <a:cubicBezTo>
                    <a:pt x="209" y="614"/>
                    <a:pt x="202" y="618"/>
                    <a:pt x="195" y="618"/>
                  </a:cubicBezTo>
                  <a:cubicBezTo>
                    <a:pt x="192" y="618"/>
                    <a:pt x="189" y="617"/>
                    <a:pt x="186" y="616"/>
                  </a:cubicBezTo>
                  <a:moveTo>
                    <a:pt x="507" y="566"/>
                  </a:moveTo>
                  <a:cubicBezTo>
                    <a:pt x="500" y="558"/>
                    <a:pt x="501" y="545"/>
                    <a:pt x="509" y="538"/>
                  </a:cubicBezTo>
                  <a:cubicBezTo>
                    <a:pt x="517" y="531"/>
                    <a:pt x="530" y="532"/>
                    <a:pt x="537" y="540"/>
                  </a:cubicBezTo>
                  <a:cubicBezTo>
                    <a:pt x="544" y="549"/>
                    <a:pt x="543" y="561"/>
                    <a:pt x="535" y="568"/>
                  </a:cubicBezTo>
                  <a:cubicBezTo>
                    <a:pt x="531" y="571"/>
                    <a:pt x="526" y="573"/>
                    <a:pt x="522" y="573"/>
                  </a:cubicBezTo>
                  <a:cubicBezTo>
                    <a:pt x="516" y="573"/>
                    <a:pt x="511" y="571"/>
                    <a:pt x="507" y="566"/>
                  </a:cubicBezTo>
                  <a:moveTo>
                    <a:pt x="109" y="565"/>
                  </a:moveTo>
                  <a:cubicBezTo>
                    <a:pt x="109" y="565"/>
                    <a:pt x="109" y="565"/>
                    <a:pt x="109" y="565"/>
                  </a:cubicBezTo>
                  <a:cubicBezTo>
                    <a:pt x="101" y="558"/>
                    <a:pt x="100" y="546"/>
                    <a:pt x="107" y="538"/>
                  </a:cubicBezTo>
                  <a:cubicBezTo>
                    <a:pt x="115" y="529"/>
                    <a:pt x="127" y="529"/>
                    <a:pt x="135" y="536"/>
                  </a:cubicBezTo>
                  <a:cubicBezTo>
                    <a:pt x="143" y="543"/>
                    <a:pt x="144" y="555"/>
                    <a:pt x="137" y="564"/>
                  </a:cubicBezTo>
                  <a:cubicBezTo>
                    <a:pt x="133" y="568"/>
                    <a:pt x="128" y="570"/>
                    <a:pt x="122" y="570"/>
                  </a:cubicBezTo>
                  <a:cubicBezTo>
                    <a:pt x="117" y="570"/>
                    <a:pt x="113" y="569"/>
                    <a:pt x="109" y="565"/>
                  </a:cubicBezTo>
                  <a:moveTo>
                    <a:pt x="568" y="504"/>
                  </a:moveTo>
                  <a:cubicBezTo>
                    <a:pt x="559" y="498"/>
                    <a:pt x="557" y="486"/>
                    <a:pt x="562" y="477"/>
                  </a:cubicBezTo>
                  <a:cubicBezTo>
                    <a:pt x="568" y="468"/>
                    <a:pt x="580" y="465"/>
                    <a:pt x="590" y="471"/>
                  </a:cubicBezTo>
                  <a:cubicBezTo>
                    <a:pt x="599" y="477"/>
                    <a:pt x="601" y="489"/>
                    <a:pt x="595" y="498"/>
                  </a:cubicBezTo>
                  <a:cubicBezTo>
                    <a:pt x="592" y="504"/>
                    <a:pt x="585" y="507"/>
                    <a:pt x="579" y="507"/>
                  </a:cubicBezTo>
                  <a:cubicBezTo>
                    <a:pt x="575" y="507"/>
                    <a:pt x="572" y="506"/>
                    <a:pt x="568" y="504"/>
                  </a:cubicBezTo>
                  <a:moveTo>
                    <a:pt x="49" y="495"/>
                  </a:moveTo>
                  <a:cubicBezTo>
                    <a:pt x="49" y="495"/>
                    <a:pt x="49" y="495"/>
                    <a:pt x="49" y="495"/>
                  </a:cubicBezTo>
                  <a:cubicBezTo>
                    <a:pt x="43" y="485"/>
                    <a:pt x="46" y="473"/>
                    <a:pt x="55" y="468"/>
                  </a:cubicBezTo>
                  <a:cubicBezTo>
                    <a:pt x="65" y="462"/>
                    <a:pt x="77" y="465"/>
                    <a:pt x="82" y="474"/>
                  </a:cubicBezTo>
                  <a:cubicBezTo>
                    <a:pt x="88" y="483"/>
                    <a:pt x="85" y="495"/>
                    <a:pt x="76" y="501"/>
                  </a:cubicBezTo>
                  <a:cubicBezTo>
                    <a:pt x="73" y="503"/>
                    <a:pt x="69" y="504"/>
                    <a:pt x="66" y="504"/>
                  </a:cubicBezTo>
                  <a:cubicBezTo>
                    <a:pt x="59" y="504"/>
                    <a:pt x="53" y="501"/>
                    <a:pt x="49" y="495"/>
                  </a:cubicBezTo>
                  <a:moveTo>
                    <a:pt x="610" y="428"/>
                  </a:moveTo>
                  <a:cubicBezTo>
                    <a:pt x="599" y="425"/>
                    <a:pt x="593" y="414"/>
                    <a:pt x="596" y="403"/>
                  </a:cubicBezTo>
                  <a:cubicBezTo>
                    <a:pt x="599" y="393"/>
                    <a:pt x="610" y="387"/>
                    <a:pt x="621" y="390"/>
                  </a:cubicBezTo>
                  <a:cubicBezTo>
                    <a:pt x="631" y="393"/>
                    <a:pt x="637" y="404"/>
                    <a:pt x="634" y="414"/>
                  </a:cubicBezTo>
                  <a:cubicBezTo>
                    <a:pt x="632" y="423"/>
                    <a:pt x="624" y="428"/>
                    <a:pt x="615" y="428"/>
                  </a:cubicBezTo>
                  <a:cubicBezTo>
                    <a:pt x="613" y="428"/>
                    <a:pt x="612" y="428"/>
                    <a:pt x="610" y="428"/>
                  </a:cubicBezTo>
                  <a:moveTo>
                    <a:pt x="12" y="410"/>
                  </a:moveTo>
                  <a:cubicBezTo>
                    <a:pt x="9" y="400"/>
                    <a:pt x="15" y="389"/>
                    <a:pt x="25" y="386"/>
                  </a:cubicBezTo>
                  <a:cubicBezTo>
                    <a:pt x="36" y="383"/>
                    <a:pt x="47" y="389"/>
                    <a:pt x="50" y="399"/>
                  </a:cubicBezTo>
                  <a:cubicBezTo>
                    <a:pt x="52" y="410"/>
                    <a:pt x="46" y="421"/>
                    <a:pt x="36" y="424"/>
                  </a:cubicBezTo>
                  <a:cubicBezTo>
                    <a:pt x="34" y="424"/>
                    <a:pt x="32" y="424"/>
                    <a:pt x="31" y="424"/>
                  </a:cubicBezTo>
                  <a:cubicBezTo>
                    <a:pt x="22" y="424"/>
                    <a:pt x="14" y="419"/>
                    <a:pt x="12" y="410"/>
                  </a:cubicBezTo>
                  <a:moveTo>
                    <a:pt x="608" y="323"/>
                  </a:moveTo>
                  <a:cubicBezTo>
                    <a:pt x="608" y="312"/>
                    <a:pt x="617" y="303"/>
                    <a:pt x="628" y="303"/>
                  </a:cubicBezTo>
                  <a:cubicBezTo>
                    <a:pt x="638" y="303"/>
                    <a:pt x="647" y="312"/>
                    <a:pt x="647" y="323"/>
                  </a:cubicBezTo>
                  <a:cubicBezTo>
                    <a:pt x="647" y="334"/>
                    <a:pt x="638" y="342"/>
                    <a:pt x="628" y="342"/>
                  </a:cubicBezTo>
                  <a:cubicBezTo>
                    <a:pt x="617" y="342"/>
                    <a:pt x="608" y="334"/>
                    <a:pt x="608" y="323"/>
                  </a:cubicBezTo>
                  <a:moveTo>
                    <a:pt x="19" y="338"/>
                  </a:moveTo>
                  <a:cubicBezTo>
                    <a:pt x="8" y="338"/>
                    <a:pt x="0" y="329"/>
                    <a:pt x="0" y="318"/>
                  </a:cubicBezTo>
                  <a:cubicBezTo>
                    <a:pt x="0" y="307"/>
                    <a:pt x="9" y="299"/>
                    <a:pt x="20" y="299"/>
                  </a:cubicBezTo>
                  <a:cubicBezTo>
                    <a:pt x="31" y="299"/>
                    <a:pt x="39" y="308"/>
                    <a:pt x="39" y="319"/>
                  </a:cubicBezTo>
                  <a:cubicBezTo>
                    <a:pt x="39" y="330"/>
                    <a:pt x="30" y="338"/>
                    <a:pt x="19" y="338"/>
                  </a:cubicBezTo>
                  <a:close/>
                  <a:moveTo>
                    <a:pt x="598" y="250"/>
                  </a:moveTo>
                  <a:cubicBezTo>
                    <a:pt x="596" y="239"/>
                    <a:pt x="602" y="228"/>
                    <a:pt x="612" y="226"/>
                  </a:cubicBezTo>
                  <a:cubicBezTo>
                    <a:pt x="623" y="223"/>
                    <a:pt x="634" y="229"/>
                    <a:pt x="636" y="240"/>
                  </a:cubicBezTo>
                  <a:cubicBezTo>
                    <a:pt x="639" y="250"/>
                    <a:pt x="633" y="261"/>
                    <a:pt x="622" y="264"/>
                  </a:cubicBezTo>
                  <a:cubicBezTo>
                    <a:pt x="621" y="264"/>
                    <a:pt x="619" y="264"/>
                    <a:pt x="617" y="264"/>
                  </a:cubicBezTo>
                  <a:cubicBezTo>
                    <a:pt x="609" y="264"/>
                    <a:pt x="601" y="258"/>
                    <a:pt x="598" y="250"/>
                  </a:cubicBezTo>
                  <a:moveTo>
                    <a:pt x="27" y="251"/>
                  </a:moveTo>
                  <a:cubicBezTo>
                    <a:pt x="17" y="248"/>
                    <a:pt x="11" y="237"/>
                    <a:pt x="14" y="227"/>
                  </a:cubicBezTo>
                  <a:cubicBezTo>
                    <a:pt x="17" y="217"/>
                    <a:pt x="28" y="211"/>
                    <a:pt x="39" y="214"/>
                  </a:cubicBezTo>
                  <a:cubicBezTo>
                    <a:pt x="49" y="217"/>
                    <a:pt x="55" y="228"/>
                    <a:pt x="52" y="239"/>
                  </a:cubicBezTo>
                  <a:cubicBezTo>
                    <a:pt x="49" y="247"/>
                    <a:pt x="41" y="252"/>
                    <a:pt x="33" y="252"/>
                  </a:cubicBezTo>
                  <a:cubicBezTo>
                    <a:pt x="31" y="252"/>
                    <a:pt x="29" y="252"/>
                    <a:pt x="27" y="251"/>
                  </a:cubicBezTo>
                  <a:moveTo>
                    <a:pt x="567" y="175"/>
                  </a:moveTo>
                  <a:cubicBezTo>
                    <a:pt x="561" y="166"/>
                    <a:pt x="564" y="154"/>
                    <a:pt x="573" y="148"/>
                  </a:cubicBezTo>
                  <a:cubicBezTo>
                    <a:pt x="582" y="142"/>
                    <a:pt x="594" y="145"/>
                    <a:pt x="600" y="154"/>
                  </a:cubicBezTo>
                  <a:cubicBezTo>
                    <a:pt x="606" y="164"/>
                    <a:pt x="603" y="176"/>
                    <a:pt x="594" y="181"/>
                  </a:cubicBezTo>
                  <a:cubicBezTo>
                    <a:pt x="590" y="183"/>
                    <a:pt x="587" y="184"/>
                    <a:pt x="583" y="184"/>
                  </a:cubicBezTo>
                  <a:cubicBezTo>
                    <a:pt x="577" y="184"/>
                    <a:pt x="570" y="181"/>
                    <a:pt x="567" y="175"/>
                  </a:cubicBezTo>
                  <a:moveTo>
                    <a:pt x="59" y="171"/>
                  </a:moveTo>
                  <a:cubicBezTo>
                    <a:pt x="50" y="165"/>
                    <a:pt x="48" y="152"/>
                    <a:pt x="54" y="143"/>
                  </a:cubicBezTo>
                  <a:cubicBezTo>
                    <a:pt x="60" y="134"/>
                    <a:pt x="72" y="132"/>
                    <a:pt x="81" y="138"/>
                  </a:cubicBezTo>
                  <a:cubicBezTo>
                    <a:pt x="90" y="144"/>
                    <a:pt x="93" y="156"/>
                    <a:pt x="87" y="165"/>
                  </a:cubicBezTo>
                  <a:cubicBezTo>
                    <a:pt x="83" y="171"/>
                    <a:pt x="77" y="174"/>
                    <a:pt x="70" y="174"/>
                  </a:cubicBezTo>
                  <a:cubicBezTo>
                    <a:pt x="67" y="174"/>
                    <a:pt x="63" y="173"/>
                    <a:pt x="59" y="171"/>
                  </a:cubicBezTo>
                  <a:moveTo>
                    <a:pt x="515" y="112"/>
                  </a:moveTo>
                  <a:cubicBezTo>
                    <a:pt x="507" y="105"/>
                    <a:pt x="506" y="92"/>
                    <a:pt x="513" y="84"/>
                  </a:cubicBezTo>
                  <a:cubicBezTo>
                    <a:pt x="521" y="76"/>
                    <a:pt x="533" y="76"/>
                    <a:pt x="541" y="83"/>
                  </a:cubicBezTo>
                  <a:cubicBezTo>
                    <a:pt x="549" y="90"/>
                    <a:pt x="550" y="103"/>
                    <a:pt x="542" y="111"/>
                  </a:cubicBezTo>
                  <a:cubicBezTo>
                    <a:pt x="539" y="115"/>
                    <a:pt x="533" y="117"/>
                    <a:pt x="528" y="117"/>
                  </a:cubicBezTo>
                  <a:cubicBezTo>
                    <a:pt x="523" y="117"/>
                    <a:pt x="518" y="116"/>
                    <a:pt x="515" y="112"/>
                  </a:cubicBezTo>
                  <a:moveTo>
                    <a:pt x="113" y="102"/>
                  </a:moveTo>
                  <a:cubicBezTo>
                    <a:pt x="106" y="94"/>
                    <a:pt x="107" y="81"/>
                    <a:pt x="116" y="74"/>
                  </a:cubicBezTo>
                  <a:cubicBezTo>
                    <a:pt x="124" y="67"/>
                    <a:pt x="136" y="69"/>
                    <a:pt x="143" y="77"/>
                  </a:cubicBezTo>
                  <a:cubicBezTo>
                    <a:pt x="150" y="85"/>
                    <a:pt x="149" y="98"/>
                    <a:pt x="141" y="105"/>
                  </a:cubicBezTo>
                  <a:cubicBezTo>
                    <a:pt x="137" y="108"/>
                    <a:pt x="133" y="109"/>
                    <a:pt x="128" y="109"/>
                  </a:cubicBezTo>
                  <a:cubicBezTo>
                    <a:pt x="123" y="109"/>
                    <a:pt x="117" y="107"/>
                    <a:pt x="113" y="102"/>
                  </a:cubicBezTo>
                  <a:moveTo>
                    <a:pt x="447" y="67"/>
                  </a:moveTo>
                  <a:cubicBezTo>
                    <a:pt x="447" y="67"/>
                    <a:pt x="447" y="67"/>
                    <a:pt x="447" y="67"/>
                  </a:cubicBezTo>
                  <a:cubicBezTo>
                    <a:pt x="438" y="62"/>
                    <a:pt x="434" y="50"/>
                    <a:pt x="438" y="40"/>
                  </a:cubicBezTo>
                  <a:cubicBezTo>
                    <a:pt x="443" y="31"/>
                    <a:pt x="455" y="27"/>
                    <a:pt x="465" y="31"/>
                  </a:cubicBezTo>
                  <a:cubicBezTo>
                    <a:pt x="474" y="36"/>
                    <a:pt x="478" y="48"/>
                    <a:pt x="474" y="57"/>
                  </a:cubicBezTo>
                  <a:cubicBezTo>
                    <a:pt x="470" y="64"/>
                    <a:pt x="463" y="69"/>
                    <a:pt x="456" y="69"/>
                  </a:cubicBezTo>
                  <a:cubicBezTo>
                    <a:pt x="453" y="69"/>
                    <a:pt x="450" y="68"/>
                    <a:pt x="447" y="67"/>
                  </a:cubicBezTo>
                  <a:moveTo>
                    <a:pt x="184" y="52"/>
                  </a:moveTo>
                  <a:cubicBezTo>
                    <a:pt x="180" y="42"/>
                    <a:pt x="184" y="30"/>
                    <a:pt x="194" y="26"/>
                  </a:cubicBezTo>
                  <a:cubicBezTo>
                    <a:pt x="204" y="21"/>
                    <a:pt x="216" y="26"/>
                    <a:pt x="220" y="36"/>
                  </a:cubicBezTo>
                  <a:cubicBezTo>
                    <a:pt x="225" y="46"/>
                    <a:pt x="220" y="57"/>
                    <a:pt x="210" y="62"/>
                  </a:cubicBezTo>
                  <a:cubicBezTo>
                    <a:pt x="208" y="63"/>
                    <a:pt x="205" y="63"/>
                    <a:pt x="202" y="63"/>
                  </a:cubicBezTo>
                  <a:cubicBezTo>
                    <a:pt x="195" y="63"/>
                    <a:pt x="188" y="59"/>
                    <a:pt x="184" y="52"/>
                  </a:cubicBezTo>
                  <a:moveTo>
                    <a:pt x="370" y="42"/>
                  </a:moveTo>
                  <a:cubicBezTo>
                    <a:pt x="359" y="40"/>
                    <a:pt x="352" y="30"/>
                    <a:pt x="354" y="19"/>
                  </a:cubicBezTo>
                  <a:cubicBezTo>
                    <a:pt x="355" y="9"/>
                    <a:pt x="366" y="2"/>
                    <a:pt x="376" y="3"/>
                  </a:cubicBezTo>
                  <a:cubicBezTo>
                    <a:pt x="387" y="5"/>
                    <a:pt x="394" y="15"/>
                    <a:pt x="392" y="26"/>
                  </a:cubicBezTo>
                  <a:cubicBezTo>
                    <a:pt x="391" y="35"/>
                    <a:pt x="383" y="42"/>
                    <a:pt x="373" y="42"/>
                  </a:cubicBezTo>
                  <a:cubicBezTo>
                    <a:pt x="372" y="42"/>
                    <a:pt x="371" y="42"/>
                    <a:pt x="370" y="42"/>
                  </a:cubicBezTo>
                  <a:moveTo>
                    <a:pt x="267" y="23"/>
                  </a:moveTo>
                  <a:cubicBezTo>
                    <a:pt x="265" y="13"/>
                    <a:pt x="273" y="3"/>
                    <a:pt x="284" y="1"/>
                  </a:cubicBezTo>
                  <a:cubicBezTo>
                    <a:pt x="295" y="0"/>
                    <a:pt x="304" y="8"/>
                    <a:pt x="306" y="18"/>
                  </a:cubicBezTo>
                  <a:cubicBezTo>
                    <a:pt x="307" y="29"/>
                    <a:pt x="299" y="39"/>
                    <a:pt x="289" y="40"/>
                  </a:cubicBezTo>
                  <a:cubicBezTo>
                    <a:pt x="288" y="40"/>
                    <a:pt x="287" y="41"/>
                    <a:pt x="286" y="41"/>
                  </a:cubicBezTo>
                  <a:cubicBezTo>
                    <a:pt x="276" y="41"/>
                    <a:pt x="268" y="33"/>
                    <a:pt x="267" y="2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="t" anchorCtr="0" bIns="45700" lIns="91425" rIns="91425" spcFirstLastPara="1" tIns="4570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626" name="Google Shape;250;p31"/>
          <p:cNvSpPr/>
          <p:nvPr/>
        </p:nvSpPr>
        <p:spPr>
          <a:xfrm>
            <a:off x="8279651" y="4127401"/>
            <a:ext cx="1522549" cy="1320797"/>
          </a:xfrm>
          <a:custGeom>
            <a:avLst/>
            <a:ahLst/>
            <a:rect l="l" t="t" r="r" b="b"/>
            <a:pathLst>
              <a:path w="3242" h="2818" extrusionOk="0">
                <a:moveTo>
                  <a:pt x="1363" y="39"/>
                </a:moveTo>
                <a:cubicBezTo>
                  <a:pt x="1136" y="0"/>
                  <a:pt x="902" y="17"/>
                  <a:pt x="685" y="93"/>
                </a:cubicBezTo>
                <a:cubicBezTo>
                  <a:pt x="525" y="149"/>
                  <a:pt x="423" y="214"/>
                  <a:pt x="305" y="375"/>
                </a:cubicBezTo>
                <a:cubicBezTo>
                  <a:pt x="92" y="667"/>
                  <a:pt x="0" y="1153"/>
                  <a:pt x="34" y="1671"/>
                </a:cubicBezTo>
                <a:cubicBezTo>
                  <a:pt x="69" y="2190"/>
                  <a:pt x="458" y="2818"/>
                  <a:pt x="1109" y="2766"/>
                </a:cubicBezTo>
                <a:cubicBezTo>
                  <a:pt x="1759" y="2714"/>
                  <a:pt x="2551" y="2599"/>
                  <a:pt x="2776" y="2270"/>
                </a:cubicBezTo>
                <a:cubicBezTo>
                  <a:pt x="3242" y="1589"/>
                  <a:pt x="2586" y="502"/>
                  <a:pt x="2176" y="286"/>
                </a:cubicBezTo>
                <a:cubicBezTo>
                  <a:pt x="1909" y="146"/>
                  <a:pt x="1631" y="85"/>
                  <a:pt x="1363" y="39"/>
                </a:cubicBezTo>
                <a:close/>
              </a:path>
            </a:pathLst>
          </a:custGeom>
          <a:solidFill>
            <a:srgbClr val="6249CE"/>
          </a:solidFill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57" name="Google Shape;233;p30"/>
          <p:cNvPicPr preferRelativeResize="0">
            <a:picLocks/>
          </p:cNvPicPr>
          <p:nvPr/>
        </p:nvPicPr>
        <p:blipFill>
          <a:blip xmlns:r="http://schemas.openxmlformats.org/officeDocument/2006/relationships" r:embed="rId1"/>
          <a:srcRect t="5893" b="5893"/>
          <a:stretch>
            <a:fillRect/>
          </a:stretch>
        </p:blipFill>
        <p:spPr>
          <a:xfrm>
            <a:off x="1068169" y="1502813"/>
            <a:ext cx="6757987" cy="2834640"/>
          </a:xfrm>
          <a:prstGeom prst="rect"/>
          <a:ln w="190500" cap="sq">
            <a:solidFill>
              <a:srgbClr val="C8C6BD"/>
            </a:solidFill>
            <a:prstDash val="solid"/>
            <a:miter lim="800000"/>
          </a:ln>
          <a:effectLst>
            <a:outerShdw algn="bl" blurRad="254000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dir="t" rig="threeP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048627" name="TextBox 2"/>
          <p:cNvSpPr txBox="1"/>
          <p:nvPr/>
        </p:nvSpPr>
        <p:spPr>
          <a:xfrm>
            <a:off x="944880" y="7216"/>
            <a:ext cx="7227663" cy="1107440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/>
              <a:t>Di platform </a:t>
            </a:r>
            <a:r>
              <a:rPr dirty="0" lang="en-US" err="1"/>
              <a:t>ini</a:t>
            </a:r>
            <a:r>
              <a:rPr dirty="0" lang="en-US"/>
              <a:t>, </a:t>
            </a:r>
            <a:r>
              <a:rPr dirty="0" lang="en-US" err="1"/>
              <a:t>pengguna</a:t>
            </a:r>
            <a:r>
              <a:rPr dirty="0" lang="en-US"/>
              <a:t> </a:t>
            </a:r>
            <a:r>
              <a:rPr dirty="0" lang="en-US" err="1"/>
              <a:t>memiliki</a:t>
            </a:r>
            <a:r>
              <a:rPr dirty="0" lang="en-US"/>
              <a:t> </a:t>
            </a:r>
            <a:r>
              <a:rPr dirty="0" lang="en-US" err="1"/>
              <a:t>kemampuan</a:t>
            </a:r>
            <a:r>
              <a:rPr dirty="0" lang="en-US"/>
              <a:t> </a:t>
            </a:r>
            <a:r>
              <a:rPr dirty="0" lang="en-US" err="1"/>
              <a:t>untuk</a:t>
            </a:r>
            <a:r>
              <a:rPr dirty="0" lang="en-US"/>
              <a:t> </a:t>
            </a:r>
            <a:r>
              <a:rPr dirty="0" lang="en-US" err="1"/>
              <a:t>secara</a:t>
            </a:r>
            <a:r>
              <a:rPr dirty="0" lang="en-US"/>
              <a:t> </a:t>
            </a:r>
            <a:r>
              <a:rPr dirty="0" lang="en-US" err="1"/>
              <a:t>langsung</a:t>
            </a:r>
            <a:r>
              <a:rPr dirty="0" lang="en-US"/>
              <a:t> </a:t>
            </a:r>
            <a:r>
              <a:rPr dirty="0" lang="en-US" err="1"/>
              <a:t>melihat</a:t>
            </a:r>
            <a:r>
              <a:rPr dirty="0" lang="en-US"/>
              <a:t> </a:t>
            </a:r>
            <a:r>
              <a:rPr dirty="0" lang="en-US" err="1"/>
              <a:t>isi</a:t>
            </a:r>
            <a:r>
              <a:rPr dirty="0" lang="en-US"/>
              <a:t> </a:t>
            </a:r>
            <a:r>
              <a:rPr dirty="0" lang="en-US" err="1"/>
              <a:t>dari</a:t>
            </a:r>
            <a:r>
              <a:rPr dirty="0" lang="en-US"/>
              <a:t> situs web, </a:t>
            </a:r>
            <a:r>
              <a:rPr dirty="0" lang="en-US" err="1"/>
              <a:t>termasuk</a:t>
            </a:r>
            <a:r>
              <a:rPr dirty="0" lang="en-US"/>
              <a:t> </a:t>
            </a:r>
            <a:r>
              <a:rPr dirty="0" lang="en-US" err="1"/>
              <a:t>foto-foto</a:t>
            </a:r>
            <a:r>
              <a:rPr dirty="0" lang="en-US"/>
              <a:t> yang </a:t>
            </a:r>
            <a:r>
              <a:rPr dirty="0" lang="en-US" err="1"/>
              <a:t>diunggah</a:t>
            </a:r>
            <a:r>
              <a:rPr dirty="0" lang="en-US"/>
              <a:t> oleh </a:t>
            </a:r>
            <a:r>
              <a:rPr dirty="0" lang="en-US" err="1"/>
              <a:t>pengguna</a:t>
            </a:r>
            <a:r>
              <a:rPr dirty="0" lang="en-US"/>
              <a:t> lain. </a:t>
            </a:r>
            <a:r>
              <a:rPr dirty="0" lang="en-US" err="1"/>
              <a:t>Mereka</a:t>
            </a:r>
            <a:r>
              <a:rPr dirty="0" lang="en-US"/>
              <a:t> juga </a:t>
            </a:r>
            <a:r>
              <a:rPr dirty="0" lang="en-US" err="1"/>
              <a:t>dapat</a:t>
            </a:r>
            <a:r>
              <a:rPr dirty="0" lang="en-US"/>
              <a:t> </a:t>
            </a:r>
            <a:r>
              <a:rPr dirty="0" lang="en-US" err="1"/>
              <a:t>melihat</a:t>
            </a:r>
            <a:r>
              <a:rPr dirty="0" lang="en-US"/>
              <a:t> </a:t>
            </a:r>
            <a:r>
              <a:rPr dirty="0" lang="en-US" err="1"/>
              <a:t>deskripsi</a:t>
            </a:r>
            <a:r>
              <a:rPr dirty="0" lang="en-US"/>
              <a:t> yang </a:t>
            </a:r>
            <a:r>
              <a:rPr dirty="0" lang="en-US" err="1"/>
              <a:t>menyertainya</a:t>
            </a:r>
            <a:r>
              <a:rPr dirty="0" lang="en-US"/>
              <a:t>, </a:t>
            </a:r>
            <a:r>
              <a:rPr dirty="0" lang="en-US" err="1"/>
              <a:t>sehingga</a:t>
            </a:r>
            <a:r>
              <a:rPr dirty="0" lang="en-US"/>
              <a:t> </a:t>
            </a:r>
            <a:r>
              <a:rPr dirty="0" lang="en-US" err="1"/>
              <a:t>memungkinkan</a:t>
            </a:r>
            <a:r>
              <a:rPr dirty="0" lang="en-US"/>
              <a:t> </a:t>
            </a:r>
            <a:r>
              <a:rPr dirty="0" lang="en-US" err="1"/>
              <a:t>mereka</a:t>
            </a:r>
            <a:r>
              <a:rPr dirty="0" lang="en-US"/>
              <a:t> </a:t>
            </a:r>
            <a:r>
              <a:rPr dirty="0" lang="en-US" err="1"/>
              <a:t>untuk</a:t>
            </a:r>
            <a:r>
              <a:rPr dirty="0" lang="en-US"/>
              <a:t> </a:t>
            </a:r>
            <a:r>
              <a:rPr dirty="0" lang="en-US" err="1"/>
              <a:t>memahami</a:t>
            </a:r>
            <a:r>
              <a:rPr dirty="0" lang="en-US"/>
              <a:t> </a:t>
            </a:r>
            <a:r>
              <a:rPr dirty="0" lang="en-US" err="1"/>
              <a:t>konten</a:t>
            </a:r>
            <a:r>
              <a:rPr dirty="0" lang="en-US"/>
              <a:t> </a:t>
            </a:r>
            <a:r>
              <a:rPr dirty="0" lang="en-US" err="1"/>
              <a:t>dengan</a:t>
            </a:r>
            <a:r>
              <a:rPr dirty="0" lang="en-US"/>
              <a:t> </a:t>
            </a:r>
            <a:r>
              <a:rPr dirty="0" lang="en-US" err="1"/>
              <a:t>lebih</a:t>
            </a:r>
            <a:r>
              <a:rPr dirty="0" lang="en-US"/>
              <a:t> </a:t>
            </a:r>
            <a:r>
              <a:rPr dirty="0" lang="en-US" err="1"/>
              <a:t>baik</a:t>
            </a:r>
            <a:r>
              <a:rPr dirty="0" lang="en-US"/>
              <a:t> dan </a:t>
            </a:r>
            <a:r>
              <a:rPr dirty="0" lang="en-US" err="1"/>
              <a:t>mendapatkan</a:t>
            </a:r>
            <a:r>
              <a:rPr dirty="0" lang="en-US"/>
              <a:t> </a:t>
            </a:r>
            <a:r>
              <a:rPr dirty="0" lang="en-US" err="1"/>
              <a:t>informasi</a:t>
            </a:r>
            <a:r>
              <a:rPr dirty="0" lang="en-US"/>
              <a:t> yang </a:t>
            </a:r>
            <a:r>
              <a:rPr dirty="0" lang="en-US" err="1"/>
              <a:t>mereka</a:t>
            </a:r>
            <a:r>
              <a:rPr dirty="0" lang="en-US"/>
              <a:t> </a:t>
            </a:r>
            <a:r>
              <a:rPr dirty="0" lang="en-US" err="1"/>
              <a:t>butuhkan</a:t>
            </a:r>
            <a:r>
              <a:rPr dirty="0" lang="en-US"/>
              <a:t> </a:t>
            </a:r>
            <a:r>
              <a:rPr dirty="0" lang="en-US" err="1"/>
              <a:t>dengan</a:t>
            </a:r>
            <a:r>
              <a:rPr dirty="0" lang="en-US"/>
              <a:t> </a:t>
            </a:r>
            <a:r>
              <a:rPr dirty="0" lang="en-US" err="1"/>
              <a:t>lebih</a:t>
            </a:r>
            <a:r>
              <a:rPr dirty="0" lang="en-US"/>
              <a:t> </a:t>
            </a:r>
            <a:r>
              <a:rPr dirty="0" lang="en-US" err="1"/>
              <a:t>lengkap</a:t>
            </a:r>
            <a:r>
              <a:rPr dirty="0" lang="en-US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ext Placeholder 2"/>
          <p:cNvSpPr>
            <a:spLocks noGrp="1"/>
          </p:cNvSpPr>
          <p:nvPr>
            <p:ph type="body" idx="1"/>
          </p:nvPr>
        </p:nvSpPr>
        <p:spPr>
          <a:xfrm>
            <a:off x="910279" y="119180"/>
            <a:ext cx="7570781" cy="1791000"/>
          </a:xfrm>
        </p:spPr>
        <p:txBody>
          <a:bodyPr/>
          <a:p>
            <a:pPr indent="0" marL="139700">
              <a:buNone/>
            </a:pPr>
            <a:r>
              <a:rPr dirty="0" sz="1600" lang="en-US">
                <a:latin typeface="+mj-lt"/>
              </a:rPr>
              <a:t>Di </a:t>
            </a:r>
            <a:r>
              <a:rPr dirty="0" sz="1600" lang="en-US" err="1">
                <a:latin typeface="+mj-lt"/>
              </a:rPr>
              <a:t>sini</a:t>
            </a:r>
            <a:r>
              <a:rPr dirty="0" sz="1600" lang="en-US">
                <a:latin typeface="+mj-lt"/>
              </a:rPr>
              <a:t>, </a:t>
            </a:r>
            <a:r>
              <a:rPr dirty="0" sz="1600" lang="en-US" err="1">
                <a:latin typeface="+mj-lt"/>
              </a:rPr>
              <a:t>pengguna</a:t>
            </a:r>
            <a:r>
              <a:rPr dirty="0" sz="1600" lang="en-US">
                <a:latin typeface="+mj-lt"/>
              </a:rPr>
              <a:t> </a:t>
            </a:r>
            <a:r>
              <a:rPr dirty="0" sz="1600" lang="en-US" err="1">
                <a:latin typeface="+mj-lt"/>
              </a:rPr>
              <a:t>memiliki</a:t>
            </a:r>
            <a:r>
              <a:rPr dirty="0" sz="1600" lang="en-US">
                <a:latin typeface="+mj-lt"/>
              </a:rPr>
              <a:t> </a:t>
            </a:r>
            <a:r>
              <a:rPr dirty="0" sz="1600" lang="en-US" err="1">
                <a:latin typeface="+mj-lt"/>
              </a:rPr>
              <a:t>kemampuan</a:t>
            </a:r>
            <a:r>
              <a:rPr dirty="0" sz="1600" lang="en-US">
                <a:latin typeface="+mj-lt"/>
              </a:rPr>
              <a:t> </a:t>
            </a:r>
            <a:r>
              <a:rPr dirty="0" sz="1600" lang="en-US" err="1">
                <a:latin typeface="+mj-lt"/>
              </a:rPr>
              <a:t>untuk</a:t>
            </a:r>
            <a:r>
              <a:rPr dirty="0" sz="1600" lang="en-US">
                <a:latin typeface="+mj-lt"/>
              </a:rPr>
              <a:t> </a:t>
            </a:r>
            <a:r>
              <a:rPr dirty="0" sz="1600" lang="en-US" err="1">
                <a:latin typeface="+mj-lt"/>
              </a:rPr>
              <a:t>melihat</a:t>
            </a:r>
            <a:r>
              <a:rPr dirty="0" sz="1600" lang="en-US">
                <a:latin typeface="+mj-lt"/>
              </a:rPr>
              <a:t> </a:t>
            </a:r>
            <a:r>
              <a:rPr dirty="0" sz="1600" lang="en-US" err="1">
                <a:latin typeface="+mj-lt"/>
              </a:rPr>
              <a:t>foto-foto</a:t>
            </a:r>
            <a:r>
              <a:rPr dirty="0" sz="1600" lang="en-US">
                <a:latin typeface="+mj-lt"/>
              </a:rPr>
              <a:t> yang </a:t>
            </a:r>
            <a:r>
              <a:rPr dirty="0" sz="1600" lang="en-US" err="1">
                <a:latin typeface="+mj-lt"/>
              </a:rPr>
              <a:t>baru</a:t>
            </a:r>
            <a:r>
              <a:rPr dirty="0" sz="1600" lang="en-US">
                <a:latin typeface="+mj-lt"/>
              </a:rPr>
              <a:t> </a:t>
            </a:r>
            <a:r>
              <a:rPr dirty="0" sz="1600" lang="en-US" err="1">
                <a:latin typeface="+mj-lt"/>
              </a:rPr>
              <a:t>saja</a:t>
            </a:r>
            <a:r>
              <a:rPr dirty="0" sz="1600" lang="en-US">
                <a:latin typeface="+mj-lt"/>
              </a:rPr>
              <a:t> </a:t>
            </a:r>
            <a:r>
              <a:rPr dirty="0" sz="1600" lang="en-US" err="1">
                <a:latin typeface="+mj-lt"/>
              </a:rPr>
              <a:t>diunggah</a:t>
            </a:r>
            <a:r>
              <a:rPr dirty="0" sz="1600" lang="en-US">
                <a:latin typeface="+mj-lt"/>
              </a:rPr>
              <a:t> </a:t>
            </a:r>
            <a:r>
              <a:rPr dirty="0" sz="1600" lang="en-US" err="1">
                <a:latin typeface="+mj-lt"/>
              </a:rPr>
              <a:t>dengan</a:t>
            </a:r>
            <a:r>
              <a:rPr dirty="0" sz="1600" lang="en-US">
                <a:latin typeface="+mj-lt"/>
              </a:rPr>
              <a:t> </a:t>
            </a:r>
            <a:r>
              <a:rPr dirty="0" sz="1600" lang="en-US" err="1">
                <a:latin typeface="+mj-lt"/>
              </a:rPr>
              <a:t>cepat</a:t>
            </a:r>
            <a:r>
              <a:rPr dirty="0" sz="1600" lang="en-US">
                <a:latin typeface="+mj-lt"/>
              </a:rPr>
              <a:t> dan </a:t>
            </a:r>
            <a:r>
              <a:rPr dirty="0" sz="1600" lang="en-US" err="1">
                <a:latin typeface="+mj-lt"/>
              </a:rPr>
              <a:t>langsung</a:t>
            </a:r>
            <a:r>
              <a:rPr dirty="0" sz="1600" lang="en-US">
                <a:latin typeface="+mj-lt"/>
              </a:rPr>
              <a:t>. </a:t>
            </a:r>
            <a:r>
              <a:rPr dirty="0" sz="1600" lang="en-US" err="1">
                <a:latin typeface="+mj-lt"/>
              </a:rPr>
              <a:t>Dengan</a:t>
            </a:r>
            <a:r>
              <a:rPr dirty="0" sz="1600" lang="en-US">
                <a:latin typeface="+mj-lt"/>
              </a:rPr>
              <a:t> </a:t>
            </a:r>
            <a:r>
              <a:rPr dirty="0" sz="1600" lang="en-US" err="1">
                <a:latin typeface="+mj-lt"/>
              </a:rPr>
              <a:t>fitur</a:t>
            </a:r>
            <a:r>
              <a:rPr dirty="0" sz="1600" lang="en-US">
                <a:latin typeface="+mj-lt"/>
              </a:rPr>
              <a:t> </a:t>
            </a:r>
            <a:r>
              <a:rPr dirty="0" sz="1600" lang="en-US" err="1">
                <a:latin typeface="+mj-lt"/>
              </a:rPr>
              <a:t>ini</a:t>
            </a:r>
            <a:r>
              <a:rPr dirty="0" sz="1600" lang="en-US">
                <a:latin typeface="+mj-lt"/>
              </a:rPr>
              <a:t>, </a:t>
            </a:r>
            <a:r>
              <a:rPr dirty="0" sz="1600" lang="en-US" err="1">
                <a:latin typeface="+mj-lt"/>
              </a:rPr>
              <a:t>mereka</a:t>
            </a:r>
            <a:r>
              <a:rPr dirty="0" sz="1600" lang="en-US">
                <a:latin typeface="+mj-lt"/>
              </a:rPr>
              <a:t> </a:t>
            </a:r>
            <a:r>
              <a:rPr dirty="0" sz="1600" lang="en-US" err="1">
                <a:latin typeface="+mj-lt"/>
              </a:rPr>
              <a:t>dapat</a:t>
            </a:r>
            <a:r>
              <a:rPr dirty="0" sz="1600" lang="en-US">
                <a:latin typeface="+mj-lt"/>
              </a:rPr>
              <a:t> </a:t>
            </a:r>
            <a:r>
              <a:rPr dirty="0" sz="1600" lang="en-US" err="1">
                <a:latin typeface="+mj-lt"/>
              </a:rPr>
              <a:t>selalu</a:t>
            </a:r>
            <a:r>
              <a:rPr dirty="0" sz="1600" lang="en-US">
                <a:latin typeface="+mj-lt"/>
              </a:rPr>
              <a:t> </a:t>
            </a:r>
            <a:r>
              <a:rPr dirty="0" sz="1600" lang="en-US" err="1">
                <a:latin typeface="+mj-lt"/>
              </a:rPr>
              <a:t>mendapatkan</a:t>
            </a:r>
            <a:r>
              <a:rPr dirty="0" sz="1600" lang="en-US">
                <a:latin typeface="+mj-lt"/>
              </a:rPr>
              <a:t> </a:t>
            </a:r>
            <a:r>
              <a:rPr dirty="0" sz="1600" lang="en-US" err="1">
                <a:latin typeface="+mj-lt"/>
              </a:rPr>
              <a:t>akses</a:t>
            </a:r>
            <a:r>
              <a:rPr dirty="0" sz="1600" lang="en-US">
                <a:latin typeface="+mj-lt"/>
              </a:rPr>
              <a:t> </a:t>
            </a:r>
            <a:r>
              <a:rPr dirty="0" sz="1600" lang="en-US" err="1">
                <a:latin typeface="+mj-lt"/>
              </a:rPr>
              <a:t>terbaru</a:t>
            </a:r>
            <a:r>
              <a:rPr dirty="0" sz="1600" lang="en-US">
                <a:latin typeface="+mj-lt"/>
              </a:rPr>
              <a:t> </a:t>
            </a:r>
            <a:r>
              <a:rPr dirty="0" sz="1600" lang="en-US" err="1">
                <a:latin typeface="+mj-lt"/>
              </a:rPr>
              <a:t>ke</a:t>
            </a:r>
            <a:r>
              <a:rPr dirty="0" sz="1600" lang="en-US">
                <a:latin typeface="+mj-lt"/>
              </a:rPr>
              <a:t> </a:t>
            </a:r>
            <a:r>
              <a:rPr dirty="0" sz="1600" lang="en-US" err="1">
                <a:latin typeface="+mj-lt"/>
              </a:rPr>
              <a:t>konten</a:t>
            </a:r>
            <a:r>
              <a:rPr dirty="0" sz="1600" lang="en-US">
                <a:latin typeface="+mj-lt"/>
              </a:rPr>
              <a:t> yang </a:t>
            </a:r>
            <a:r>
              <a:rPr dirty="0" sz="1600" lang="en-US" err="1">
                <a:latin typeface="+mj-lt"/>
              </a:rPr>
              <a:t>relevan</a:t>
            </a:r>
            <a:r>
              <a:rPr dirty="0" sz="1600" lang="en-US">
                <a:latin typeface="+mj-lt"/>
              </a:rPr>
              <a:t> dan </a:t>
            </a:r>
            <a:r>
              <a:rPr dirty="0" sz="1600" lang="en-US" err="1">
                <a:latin typeface="+mj-lt"/>
              </a:rPr>
              <a:t>menarik</a:t>
            </a:r>
            <a:r>
              <a:rPr dirty="0" sz="1600" lang="en-US">
                <a:latin typeface="+mj-lt"/>
              </a:rPr>
              <a:t>.</a:t>
            </a:r>
          </a:p>
        </p:txBody>
      </p:sp>
      <p:pic>
        <p:nvPicPr>
          <p:cNvPr id="2097158" name="Picture Placeholder 5"/>
          <p:cNvPicPr>
            <a:picLocks noChangeAspect="1" noGrp="1"/>
          </p:cNvPicPr>
          <p:nvPr>
            <p:ph type="pic" idx="2"/>
          </p:nvPr>
        </p:nvPicPr>
        <p:blipFill>
          <a:blip xmlns:r="http://schemas.openxmlformats.org/officeDocument/2006/relationships" r:embed="rId1"/>
          <a:srcRect t="3495" b="3495"/>
          <a:stretch>
            <a:fillRect/>
          </a:stretch>
        </p:blipFill>
        <p:spPr>
          <a:xfrm>
            <a:off x="1172349" y="1341120"/>
            <a:ext cx="6646901" cy="2955340"/>
          </a:xfrm>
          <a:prstGeom prst="rect"/>
          <a:ln w="190500" cap="sq">
            <a:solidFill>
              <a:srgbClr val="C8C6BD"/>
            </a:solidFill>
            <a:prstDash val="solid"/>
            <a:miter lim="800000"/>
          </a:ln>
          <a:effectLst>
            <a:outerShdw algn="bl" blurRad="254000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dir="t" rig="threeP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ext Placeholder 2"/>
          <p:cNvSpPr>
            <a:spLocks noGrp="1"/>
          </p:cNvSpPr>
          <p:nvPr>
            <p:ph type="body" idx="1"/>
          </p:nvPr>
        </p:nvSpPr>
        <p:spPr>
          <a:xfrm>
            <a:off x="1350600" y="113395"/>
            <a:ext cx="6442800" cy="1791000"/>
          </a:xfrm>
        </p:spPr>
        <p:txBody>
          <a:bodyPr/>
          <a:p>
            <a:pPr indent="0" marL="139700">
              <a:buNone/>
            </a:pPr>
            <a:r>
              <a:rPr dirty="0" sz="1400" lang="en-US" err="1">
                <a:latin typeface="+mn-lt"/>
              </a:rPr>
              <a:t>Dengan</a:t>
            </a:r>
            <a:r>
              <a:rPr dirty="0" sz="1400" lang="en-US">
                <a:latin typeface="+mn-lt"/>
              </a:rPr>
              <a:t> </a:t>
            </a:r>
            <a:r>
              <a:rPr dirty="0" sz="1400" lang="en-US" err="1">
                <a:latin typeface="+mn-lt"/>
              </a:rPr>
              <a:t>menekan</a:t>
            </a:r>
            <a:r>
              <a:rPr dirty="0" sz="1400" lang="en-US">
                <a:latin typeface="+mn-lt"/>
              </a:rPr>
              <a:t> </a:t>
            </a:r>
            <a:r>
              <a:rPr dirty="0" sz="1400" lang="en-US" err="1">
                <a:latin typeface="+mn-lt"/>
              </a:rPr>
              <a:t>tombol</a:t>
            </a:r>
            <a:r>
              <a:rPr dirty="0" sz="1400" lang="en-US">
                <a:latin typeface="+mn-lt"/>
              </a:rPr>
              <a:t> "Gallery", </a:t>
            </a:r>
            <a:r>
              <a:rPr dirty="0" sz="1400" lang="en-US" err="1">
                <a:latin typeface="+mn-lt"/>
              </a:rPr>
              <a:t>pengguna</a:t>
            </a:r>
            <a:r>
              <a:rPr dirty="0" sz="1400" lang="en-US">
                <a:latin typeface="+mn-lt"/>
              </a:rPr>
              <a:t> </a:t>
            </a:r>
            <a:r>
              <a:rPr dirty="0" sz="1400" lang="en-US" err="1">
                <a:latin typeface="+mn-lt"/>
              </a:rPr>
              <a:t>bisa</a:t>
            </a:r>
            <a:r>
              <a:rPr dirty="0" sz="1400" lang="en-US">
                <a:latin typeface="+mn-lt"/>
              </a:rPr>
              <a:t> </a:t>
            </a:r>
            <a:r>
              <a:rPr dirty="0" sz="1400" lang="en-US" err="1">
                <a:latin typeface="+mn-lt"/>
              </a:rPr>
              <a:t>melihat</a:t>
            </a:r>
            <a:r>
              <a:rPr dirty="0" sz="1400" lang="en-US">
                <a:latin typeface="+mn-lt"/>
              </a:rPr>
              <a:t> </a:t>
            </a:r>
            <a:r>
              <a:rPr dirty="0" sz="1400" lang="en-US" err="1">
                <a:latin typeface="+mn-lt"/>
              </a:rPr>
              <a:t>semua</a:t>
            </a:r>
            <a:r>
              <a:rPr dirty="0" sz="1400" lang="en-US">
                <a:latin typeface="+mn-lt"/>
              </a:rPr>
              <a:t> </a:t>
            </a:r>
            <a:r>
              <a:rPr dirty="0" sz="1400" lang="en-US" err="1">
                <a:latin typeface="+mn-lt"/>
              </a:rPr>
              <a:t>foto</a:t>
            </a:r>
            <a:r>
              <a:rPr dirty="0" sz="1400" lang="en-US">
                <a:latin typeface="+mn-lt"/>
              </a:rPr>
              <a:t> yang </a:t>
            </a:r>
            <a:r>
              <a:rPr dirty="0" sz="1400" lang="en-US" err="1">
                <a:latin typeface="+mn-lt"/>
              </a:rPr>
              <a:t>telah</a:t>
            </a:r>
            <a:r>
              <a:rPr dirty="0" sz="1400" lang="en-US">
                <a:latin typeface="+mn-lt"/>
              </a:rPr>
              <a:t> </a:t>
            </a:r>
            <a:r>
              <a:rPr dirty="0" sz="1400" lang="en-US" err="1">
                <a:latin typeface="+mn-lt"/>
              </a:rPr>
              <a:t>diunggah</a:t>
            </a:r>
            <a:r>
              <a:rPr dirty="0" sz="1400" lang="en-US">
                <a:latin typeface="+mn-lt"/>
              </a:rPr>
              <a:t> </a:t>
            </a:r>
            <a:r>
              <a:rPr dirty="0" sz="1400" lang="en-US" err="1">
                <a:latin typeface="+mn-lt"/>
              </a:rPr>
              <a:t>sebelumnya</a:t>
            </a:r>
            <a:r>
              <a:rPr dirty="0" sz="1400" lang="en-US">
                <a:latin typeface="+mn-lt"/>
              </a:rPr>
              <a:t>. </a:t>
            </a:r>
            <a:r>
              <a:rPr dirty="0" sz="1400" lang="en-US" err="1">
                <a:latin typeface="+mn-lt"/>
              </a:rPr>
              <a:t>Ini</a:t>
            </a:r>
            <a:r>
              <a:rPr dirty="0" sz="1400" lang="en-US">
                <a:latin typeface="+mn-lt"/>
              </a:rPr>
              <a:t> </a:t>
            </a:r>
            <a:r>
              <a:rPr dirty="0" sz="1400" lang="en-US" err="1">
                <a:latin typeface="+mn-lt"/>
              </a:rPr>
              <a:t>memungkinkan</a:t>
            </a:r>
            <a:r>
              <a:rPr dirty="0" sz="1400" lang="en-US">
                <a:latin typeface="+mn-lt"/>
              </a:rPr>
              <a:t> </a:t>
            </a:r>
            <a:r>
              <a:rPr dirty="0" sz="1400" lang="en-US" err="1">
                <a:latin typeface="+mn-lt"/>
              </a:rPr>
              <a:t>pengguna</a:t>
            </a:r>
            <a:r>
              <a:rPr dirty="0" sz="1400" lang="en-US">
                <a:latin typeface="+mn-lt"/>
              </a:rPr>
              <a:t> </a:t>
            </a:r>
            <a:r>
              <a:rPr dirty="0" sz="1400" lang="en-US" err="1">
                <a:latin typeface="+mn-lt"/>
              </a:rPr>
              <a:t>untuk</a:t>
            </a:r>
            <a:r>
              <a:rPr dirty="0" sz="1400" lang="en-US">
                <a:latin typeface="+mn-lt"/>
              </a:rPr>
              <a:t> </a:t>
            </a:r>
            <a:r>
              <a:rPr dirty="0" sz="1400" lang="en-US" err="1">
                <a:latin typeface="+mn-lt"/>
              </a:rPr>
              <a:t>menelusuri</a:t>
            </a:r>
            <a:r>
              <a:rPr dirty="0" sz="1400" lang="en-US">
                <a:latin typeface="+mn-lt"/>
              </a:rPr>
              <a:t> </a:t>
            </a:r>
            <a:r>
              <a:rPr dirty="0" sz="1400" lang="en-US" err="1">
                <a:latin typeface="+mn-lt"/>
              </a:rPr>
              <a:t>koleksi</a:t>
            </a:r>
            <a:r>
              <a:rPr dirty="0" sz="1400" lang="en-US">
                <a:latin typeface="+mn-lt"/>
              </a:rPr>
              <a:t> </a:t>
            </a:r>
            <a:r>
              <a:rPr dirty="0" sz="1400" lang="en-US" err="1">
                <a:latin typeface="+mn-lt"/>
              </a:rPr>
              <a:t>foto</a:t>
            </a:r>
            <a:r>
              <a:rPr dirty="0" sz="1400" lang="en-US">
                <a:latin typeface="+mn-lt"/>
              </a:rPr>
              <a:t> yang </a:t>
            </a:r>
            <a:r>
              <a:rPr dirty="0" sz="1400" lang="en-US" err="1">
                <a:latin typeface="+mn-lt"/>
              </a:rPr>
              <a:t>ada</a:t>
            </a:r>
            <a:r>
              <a:rPr dirty="0" sz="1400" lang="en-US">
                <a:latin typeface="+mn-lt"/>
              </a:rPr>
              <a:t> </a:t>
            </a:r>
            <a:r>
              <a:rPr dirty="0" sz="1400" lang="en-US" err="1">
                <a:latin typeface="+mn-lt"/>
              </a:rPr>
              <a:t>dengan</a:t>
            </a:r>
            <a:r>
              <a:rPr dirty="0" sz="1400" lang="en-US">
                <a:latin typeface="+mn-lt"/>
              </a:rPr>
              <a:t> </a:t>
            </a:r>
            <a:r>
              <a:rPr dirty="0" sz="1400" lang="en-US" err="1">
                <a:latin typeface="+mn-lt"/>
              </a:rPr>
              <a:t>mudah</a:t>
            </a:r>
            <a:r>
              <a:rPr dirty="0" sz="1400" lang="en-US">
                <a:latin typeface="+mn-lt"/>
              </a:rPr>
              <a:t> dan </a:t>
            </a:r>
            <a:r>
              <a:rPr dirty="0" sz="1400" lang="en-US" err="1">
                <a:latin typeface="+mn-lt"/>
              </a:rPr>
              <a:t>menemukan</a:t>
            </a:r>
            <a:r>
              <a:rPr dirty="0" sz="1400" lang="en-US">
                <a:latin typeface="+mn-lt"/>
              </a:rPr>
              <a:t> </a:t>
            </a:r>
            <a:r>
              <a:rPr dirty="0" sz="1400" lang="en-US" err="1">
                <a:latin typeface="+mn-lt"/>
              </a:rPr>
              <a:t>konten</a:t>
            </a:r>
            <a:r>
              <a:rPr dirty="0" sz="1400" lang="en-US">
                <a:latin typeface="+mn-lt"/>
              </a:rPr>
              <a:t> yang </a:t>
            </a:r>
            <a:r>
              <a:rPr dirty="0" sz="1400" lang="en-US" err="1">
                <a:latin typeface="+mn-lt"/>
              </a:rPr>
              <a:t>menarik</a:t>
            </a:r>
            <a:r>
              <a:rPr dirty="0" sz="1400" lang="en-US">
                <a:latin typeface="+mn-lt"/>
              </a:rPr>
              <a:t> </a:t>
            </a:r>
            <a:r>
              <a:rPr dirty="0" sz="1400" lang="en-US" err="1">
                <a:latin typeface="+mn-lt"/>
              </a:rPr>
              <a:t>bagi</a:t>
            </a:r>
            <a:r>
              <a:rPr dirty="0" sz="1400" lang="en-US">
                <a:latin typeface="+mn-lt"/>
              </a:rPr>
              <a:t> </a:t>
            </a:r>
            <a:r>
              <a:rPr dirty="0" sz="1400" lang="en-US" err="1">
                <a:latin typeface="+mn-lt"/>
              </a:rPr>
              <a:t>mereka</a:t>
            </a:r>
            <a:r>
              <a:rPr dirty="0" sz="1400" lang="en-US">
                <a:latin typeface="+mn-lt"/>
              </a:rPr>
              <a:t>.</a:t>
            </a:r>
          </a:p>
        </p:txBody>
      </p:sp>
      <p:pic>
        <p:nvPicPr>
          <p:cNvPr id="2097159" name="Picture Placeholder 5"/>
          <p:cNvPicPr>
            <a:picLocks noChangeAspect="1" noGrp="1"/>
          </p:cNvPicPr>
          <p:nvPr>
            <p:ph type="pic" idx="2"/>
          </p:nvPr>
        </p:nvPicPr>
        <p:blipFill>
          <a:blip xmlns:r="http://schemas.openxmlformats.org/officeDocument/2006/relationships" r:embed="rId1"/>
          <a:srcRect t="11976" b="11976"/>
          <a:stretch>
            <a:fillRect/>
          </a:stretch>
        </p:blipFill>
        <p:spPr>
          <a:xfrm>
            <a:off x="1066800" y="1431924"/>
            <a:ext cx="7340600" cy="3140075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ext Placeholder 2"/>
          <p:cNvSpPr>
            <a:spLocks noGrp="1"/>
          </p:cNvSpPr>
          <p:nvPr>
            <p:ph type="body" idx="1"/>
          </p:nvPr>
        </p:nvSpPr>
        <p:spPr>
          <a:xfrm>
            <a:off x="1022940" y="90535"/>
            <a:ext cx="7098120" cy="1791000"/>
          </a:xfrm>
        </p:spPr>
        <p:txBody>
          <a:bodyPr/>
          <a:p>
            <a:pPr indent="0" marL="139700">
              <a:buNone/>
            </a:pPr>
            <a:r>
              <a:rPr dirty="0" sz="1400" lang="en-US">
                <a:latin typeface="+mj-lt"/>
              </a:rPr>
              <a:t>Di </a:t>
            </a:r>
            <a:r>
              <a:rPr dirty="0" sz="1400" lang="en-US" err="1">
                <a:latin typeface="+mj-lt"/>
              </a:rPr>
              <a:t>sini</a:t>
            </a:r>
            <a:r>
              <a:rPr dirty="0" sz="1400" lang="en-US">
                <a:latin typeface="+mj-lt"/>
              </a:rPr>
              <a:t>, </a:t>
            </a:r>
            <a:r>
              <a:rPr dirty="0" sz="1400" lang="en-US" err="1">
                <a:latin typeface="+mj-lt"/>
              </a:rPr>
              <a:t>pengguna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memiliki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opsi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untuk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melakukan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registrasi</a:t>
            </a:r>
            <a:r>
              <a:rPr dirty="0" sz="1400" lang="en-US">
                <a:latin typeface="+mj-lt"/>
              </a:rPr>
              <a:t> agar </a:t>
            </a:r>
            <a:r>
              <a:rPr dirty="0" sz="1400" lang="en-US" err="1">
                <a:latin typeface="+mj-lt"/>
              </a:rPr>
              <a:t>bisa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mengunggah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foto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sesuai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keinginan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mereka</a:t>
            </a:r>
            <a:r>
              <a:rPr dirty="0" sz="1400" lang="en-US">
                <a:latin typeface="+mj-lt"/>
              </a:rPr>
              <a:t>. </a:t>
            </a:r>
            <a:r>
              <a:rPr dirty="0" sz="1400" lang="en-US" err="1">
                <a:latin typeface="+mj-lt"/>
              </a:rPr>
              <a:t>Dengan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mendaftar</a:t>
            </a:r>
            <a:r>
              <a:rPr dirty="0" sz="1400" lang="en-US">
                <a:latin typeface="+mj-lt"/>
              </a:rPr>
              <a:t>, </a:t>
            </a:r>
            <a:r>
              <a:rPr dirty="0" sz="1400" lang="en-US" err="1">
                <a:latin typeface="+mj-lt"/>
              </a:rPr>
              <a:t>mereka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dapat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dengan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mudah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berkontribusi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dengan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konten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mereka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sendiri</a:t>
            </a:r>
            <a:r>
              <a:rPr dirty="0" sz="1400" lang="en-US">
                <a:latin typeface="+mj-lt"/>
              </a:rPr>
              <a:t> dan </a:t>
            </a:r>
            <a:r>
              <a:rPr dirty="0" sz="1400" lang="en-US" err="1">
                <a:latin typeface="+mj-lt"/>
              </a:rPr>
              <a:t>menjadi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bagian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dari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komunitas</a:t>
            </a:r>
            <a:r>
              <a:rPr dirty="0" sz="1400" lang="en-US">
                <a:latin typeface="+mj-lt"/>
              </a:rPr>
              <a:t> yang </a:t>
            </a:r>
            <a:r>
              <a:rPr dirty="0" sz="1400" lang="en-US" err="1">
                <a:latin typeface="+mj-lt"/>
              </a:rPr>
              <a:t>lebih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besar</a:t>
            </a:r>
            <a:r>
              <a:rPr dirty="0" sz="1400" lang="en-US">
                <a:latin typeface="+mj-lt"/>
              </a:rPr>
              <a:t>.</a:t>
            </a:r>
          </a:p>
        </p:txBody>
      </p:sp>
      <p:pic>
        <p:nvPicPr>
          <p:cNvPr id="2097160" name="Picture Placeholder 5"/>
          <p:cNvPicPr>
            <a:picLocks noChangeAspect="1" noGrp="1"/>
          </p:cNvPicPr>
          <p:nvPr>
            <p:ph type="pic" idx="2"/>
          </p:nvPr>
        </p:nvPicPr>
        <p:blipFill>
          <a:blip xmlns:r="http://schemas.openxmlformats.org/officeDocument/2006/relationships" r:embed="rId1"/>
          <a:srcRect t="10817" b="10817"/>
          <a:stretch>
            <a:fillRect/>
          </a:stretch>
        </p:blipFill>
        <p:spPr>
          <a:xfrm>
            <a:off x="1211406" y="1391416"/>
            <a:ext cx="7072166" cy="2641279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ext Placeholder 2"/>
          <p:cNvSpPr>
            <a:spLocks noGrp="1"/>
          </p:cNvSpPr>
          <p:nvPr>
            <p:ph type="body" idx="1"/>
          </p:nvPr>
        </p:nvSpPr>
        <p:spPr>
          <a:xfrm>
            <a:off x="1405800" y="144480"/>
            <a:ext cx="6198960" cy="1791000"/>
          </a:xfrm>
        </p:spPr>
        <p:txBody>
          <a:bodyPr/>
          <a:p>
            <a:pPr indent="0" marL="139700">
              <a:buNone/>
            </a:pPr>
            <a:r>
              <a:rPr dirty="0" sz="1400" lang="en-US" err="1">
                <a:latin typeface="+mj-lt"/>
              </a:rPr>
              <a:t>Setelah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pengguna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berhasil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mendaftar</a:t>
            </a:r>
            <a:r>
              <a:rPr dirty="0" sz="1400" lang="en-US">
                <a:latin typeface="+mj-lt"/>
              </a:rPr>
              <a:t>, </a:t>
            </a:r>
            <a:r>
              <a:rPr dirty="0" sz="1400" lang="en-US" err="1">
                <a:latin typeface="+mj-lt"/>
              </a:rPr>
              <a:t>mereka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dapat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dengan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langsung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masuk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menggunakan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akun</a:t>
            </a:r>
            <a:r>
              <a:rPr dirty="0" sz="1400" lang="en-US">
                <a:latin typeface="+mj-lt"/>
              </a:rPr>
              <a:t> yang </a:t>
            </a:r>
            <a:r>
              <a:rPr dirty="0" sz="1400" lang="en-US" err="1">
                <a:latin typeface="+mj-lt"/>
              </a:rPr>
              <a:t>telah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mereka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registrasikan</a:t>
            </a:r>
            <a:r>
              <a:rPr dirty="0" sz="1400" lang="en-US">
                <a:latin typeface="+mj-lt"/>
              </a:rPr>
              <a:t>. </a:t>
            </a:r>
            <a:r>
              <a:rPr dirty="0" sz="1400" lang="en-US" err="1">
                <a:latin typeface="+mj-lt"/>
              </a:rPr>
              <a:t>Ini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mempermudah</a:t>
            </a:r>
            <a:r>
              <a:rPr dirty="0" sz="1400" lang="en-US">
                <a:latin typeface="+mj-lt"/>
              </a:rPr>
              <a:t> proses </a:t>
            </a:r>
            <a:r>
              <a:rPr dirty="0" sz="1400" lang="en-US" err="1">
                <a:latin typeface="+mj-lt"/>
              </a:rPr>
              <a:t>akses</a:t>
            </a:r>
            <a:r>
              <a:rPr dirty="0" sz="1400" lang="en-US">
                <a:latin typeface="+mj-lt"/>
              </a:rPr>
              <a:t> dan </a:t>
            </a:r>
            <a:r>
              <a:rPr dirty="0" sz="1400" lang="en-US" err="1">
                <a:latin typeface="+mj-lt"/>
              </a:rPr>
              <a:t>memungkinkan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mereka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untuk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segera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mulai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berinteraksi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dengan</a:t>
            </a:r>
            <a:r>
              <a:rPr dirty="0" sz="1400" lang="en-US">
                <a:latin typeface="+mj-lt"/>
              </a:rPr>
              <a:t> platform </a:t>
            </a:r>
            <a:r>
              <a:rPr dirty="0" sz="1400" lang="en-US" err="1">
                <a:latin typeface="+mj-lt"/>
              </a:rPr>
              <a:t>menggunakan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identitas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mereka</a:t>
            </a:r>
            <a:r>
              <a:rPr dirty="0" sz="1400" lang="en-US">
                <a:latin typeface="+mj-lt"/>
              </a:rPr>
              <a:t> yang </a:t>
            </a:r>
            <a:r>
              <a:rPr dirty="0" sz="1400" lang="en-US" err="1">
                <a:latin typeface="+mj-lt"/>
              </a:rPr>
              <a:t>sudah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terverifikasi</a:t>
            </a:r>
            <a:r>
              <a:rPr dirty="0" sz="1400" lang="en-US">
                <a:latin typeface="+mj-lt"/>
              </a:rPr>
              <a:t>.</a:t>
            </a:r>
          </a:p>
          <a:p>
            <a:pPr indent="0" marL="139700">
              <a:buNone/>
            </a:pPr>
            <a:endParaRPr dirty="0" sz="1400" lang="en-US">
              <a:latin typeface="+mj-lt"/>
            </a:endParaRPr>
          </a:p>
        </p:txBody>
      </p:sp>
      <p:pic>
        <p:nvPicPr>
          <p:cNvPr id="2097161" name="Picture Placeholder 5"/>
          <p:cNvPicPr>
            <a:picLocks noChangeAspect="1" noGrp="1"/>
          </p:cNvPicPr>
          <p:nvPr>
            <p:ph type="pic" idx="2"/>
          </p:nvPr>
        </p:nvPicPr>
        <p:blipFill>
          <a:blip xmlns:r="http://schemas.openxmlformats.org/officeDocument/2006/relationships" r:embed="rId1"/>
          <a:srcRect t="12737" b="12737"/>
          <a:stretch>
            <a:fillRect/>
          </a:stretch>
        </p:blipFill>
        <p:spPr>
          <a:xfrm>
            <a:off x="1119823" y="1508443"/>
            <a:ext cx="7098437" cy="2528887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Text Placeholder 2"/>
          <p:cNvSpPr>
            <a:spLocks noGrp="1"/>
          </p:cNvSpPr>
          <p:nvPr>
            <p:ph type="body" idx="1"/>
          </p:nvPr>
        </p:nvSpPr>
        <p:spPr>
          <a:xfrm>
            <a:off x="739140" y="113395"/>
            <a:ext cx="8404860" cy="1791000"/>
          </a:xfrm>
        </p:spPr>
        <p:txBody>
          <a:bodyPr/>
          <a:p>
            <a:pPr indent="0" marL="139700">
              <a:buNone/>
            </a:pPr>
            <a:r>
              <a:rPr dirty="0" sz="1400" lang="en-US">
                <a:latin typeface="+mj-lt"/>
              </a:rPr>
              <a:t>Di </a:t>
            </a:r>
            <a:r>
              <a:rPr dirty="0" sz="1400" lang="en-US" err="1">
                <a:latin typeface="+mj-lt"/>
              </a:rPr>
              <a:t>sini</a:t>
            </a:r>
            <a:r>
              <a:rPr dirty="0" sz="1400" lang="en-US">
                <a:latin typeface="+mj-lt"/>
              </a:rPr>
              <a:t>, </a:t>
            </a:r>
            <a:r>
              <a:rPr dirty="0" sz="1400" lang="en-US" err="1">
                <a:latin typeface="+mj-lt"/>
              </a:rPr>
              <a:t>pengguna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dapat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langsung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memilih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kategori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untuk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foto</a:t>
            </a:r>
            <a:r>
              <a:rPr dirty="0" sz="1400" lang="en-US">
                <a:latin typeface="+mj-lt"/>
              </a:rPr>
              <a:t> yang </a:t>
            </a:r>
            <a:r>
              <a:rPr dirty="0" sz="1400" lang="en-US" err="1">
                <a:latin typeface="+mj-lt"/>
              </a:rPr>
              <a:t>akan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diunggah</a:t>
            </a:r>
            <a:r>
              <a:rPr dirty="0" sz="1400" lang="en-US">
                <a:latin typeface="+mj-lt"/>
              </a:rPr>
              <a:t>, </a:t>
            </a:r>
            <a:r>
              <a:rPr dirty="0" sz="1400" lang="en-US" err="1">
                <a:latin typeface="+mj-lt"/>
              </a:rPr>
              <a:t>termasuk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nama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foto</a:t>
            </a:r>
            <a:r>
              <a:rPr dirty="0" sz="1400" lang="en-US">
                <a:latin typeface="+mj-lt"/>
              </a:rPr>
              <a:t>, </a:t>
            </a:r>
            <a:r>
              <a:rPr dirty="0" sz="1400" lang="en-US" err="1">
                <a:latin typeface="+mj-lt"/>
              </a:rPr>
              <a:t>deskripsi</a:t>
            </a:r>
            <a:r>
              <a:rPr dirty="0" sz="1400" lang="en-US">
                <a:latin typeface="+mj-lt"/>
              </a:rPr>
              <a:t>, dan status </a:t>
            </a:r>
            <a:r>
              <a:rPr dirty="0" sz="1400" lang="en-US" err="1">
                <a:latin typeface="+mj-lt"/>
              </a:rPr>
              <a:t>aktif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atau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tidak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aktif</a:t>
            </a:r>
            <a:r>
              <a:rPr dirty="0" sz="1400" lang="en-US">
                <a:latin typeface="+mj-lt"/>
              </a:rPr>
              <a:t>. Jika </a:t>
            </a:r>
            <a:r>
              <a:rPr dirty="0" sz="1400" lang="en-US" err="1">
                <a:latin typeface="+mj-lt"/>
              </a:rPr>
              <a:t>pengguna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memilih</a:t>
            </a:r>
            <a:r>
              <a:rPr dirty="0" sz="1400" lang="en-US">
                <a:latin typeface="+mj-lt"/>
              </a:rPr>
              <a:t> status </a:t>
            </a:r>
            <a:r>
              <a:rPr dirty="0" sz="1400" lang="en-US" err="1">
                <a:latin typeface="+mj-lt"/>
              </a:rPr>
              <a:t>tidak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aktif</a:t>
            </a:r>
            <a:r>
              <a:rPr dirty="0" sz="1400" lang="en-US">
                <a:latin typeface="+mj-lt"/>
              </a:rPr>
              <a:t>, </a:t>
            </a:r>
            <a:r>
              <a:rPr dirty="0" sz="1400" lang="en-US" err="1">
                <a:latin typeface="+mj-lt"/>
              </a:rPr>
              <a:t>foto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tersebut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tidak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akan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muncul</a:t>
            </a:r>
            <a:r>
              <a:rPr dirty="0" sz="1400" lang="en-US">
                <a:latin typeface="+mj-lt"/>
              </a:rPr>
              <a:t> di </a:t>
            </a:r>
            <a:r>
              <a:rPr dirty="0" sz="1400" lang="en-US" err="1">
                <a:latin typeface="+mj-lt"/>
              </a:rPr>
              <a:t>bagian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foto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terbaru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atau</a:t>
            </a:r>
            <a:r>
              <a:rPr dirty="0" sz="1400" lang="en-US">
                <a:latin typeface="+mj-lt"/>
              </a:rPr>
              <a:t> di </a:t>
            </a:r>
            <a:r>
              <a:rPr dirty="0" sz="1400" lang="en-US" err="1">
                <a:latin typeface="+mj-lt"/>
              </a:rPr>
              <a:t>galeri</a:t>
            </a:r>
            <a:r>
              <a:rPr dirty="0" sz="1400" lang="en-US">
                <a:latin typeface="+mj-lt"/>
              </a:rPr>
              <a:t>. </a:t>
            </a:r>
            <a:r>
              <a:rPr dirty="0" sz="1400" lang="en-US" err="1">
                <a:latin typeface="+mj-lt"/>
              </a:rPr>
              <a:t>Namun</a:t>
            </a:r>
            <a:r>
              <a:rPr dirty="0" sz="1400" lang="en-US">
                <a:latin typeface="+mj-lt"/>
              </a:rPr>
              <a:t>, </a:t>
            </a:r>
            <a:r>
              <a:rPr dirty="0" sz="1400" lang="en-US" err="1">
                <a:latin typeface="+mj-lt"/>
              </a:rPr>
              <a:t>jika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pengguna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memilih</a:t>
            </a:r>
            <a:r>
              <a:rPr dirty="0" sz="1400" lang="en-US">
                <a:latin typeface="+mj-lt"/>
              </a:rPr>
              <a:t> status </a:t>
            </a:r>
            <a:r>
              <a:rPr dirty="0" sz="1400" lang="en-US" err="1">
                <a:latin typeface="+mj-lt"/>
              </a:rPr>
              <a:t>aktif</a:t>
            </a:r>
            <a:r>
              <a:rPr dirty="0" sz="1400" lang="en-US">
                <a:latin typeface="+mj-lt"/>
              </a:rPr>
              <a:t>, </a:t>
            </a:r>
            <a:r>
              <a:rPr dirty="0" sz="1400" lang="en-US" err="1">
                <a:latin typeface="+mj-lt"/>
              </a:rPr>
              <a:t>foto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tersebut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akan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ditampilkan</a:t>
            </a:r>
            <a:r>
              <a:rPr dirty="0" sz="1400" lang="en-US">
                <a:latin typeface="+mj-lt"/>
              </a:rPr>
              <a:t> di </a:t>
            </a:r>
            <a:r>
              <a:rPr dirty="0" sz="1400" lang="en-US" err="1">
                <a:latin typeface="+mj-lt"/>
              </a:rPr>
              <a:t>bagian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foto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terbaru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serta</a:t>
            </a:r>
            <a:r>
              <a:rPr dirty="0" sz="1400" lang="en-US">
                <a:latin typeface="+mj-lt"/>
              </a:rPr>
              <a:t> di </a:t>
            </a:r>
            <a:r>
              <a:rPr dirty="0" sz="1400" lang="en-US" err="1">
                <a:latin typeface="+mj-lt"/>
              </a:rPr>
              <a:t>galeri</a:t>
            </a:r>
            <a:r>
              <a:rPr dirty="0" sz="1400" lang="en-US">
                <a:latin typeface="+mj-lt"/>
              </a:rPr>
              <a:t>. </a:t>
            </a:r>
            <a:r>
              <a:rPr dirty="0" sz="1400" lang="en-US" err="1">
                <a:latin typeface="+mj-lt"/>
              </a:rPr>
              <a:t>Ini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memungkinkan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pengguna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untuk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mengelola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konten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mereka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dengan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lebih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baik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sesuai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dengan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preferensi</a:t>
            </a:r>
            <a:r>
              <a:rPr dirty="0" sz="1400" lang="en-US">
                <a:latin typeface="+mj-lt"/>
              </a:rPr>
              <a:t> dan </a:t>
            </a:r>
            <a:r>
              <a:rPr dirty="0" sz="1400" lang="en-US" err="1">
                <a:latin typeface="+mj-lt"/>
              </a:rPr>
              <a:t>kebutuhan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mereka</a:t>
            </a:r>
            <a:r>
              <a:rPr dirty="0" sz="1400" lang="en-US">
                <a:latin typeface="+mj-lt"/>
              </a:rPr>
              <a:t>.</a:t>
            </a:r>
          </a:p>
        </p:txBody>
      </p:sp>
      <p:pic>
        <p:nvPicPr>
          <p:cNvPr id="2097162" name="Picture Placeholder 5"/>
          <p:cNvPicPr>
            <a:picLocks noChangeAspect="1" noGrp="1"/>
          </p:cNvPicPr>
          <p:nvPr>
            <p:ph type="pic" idx="2"/>
          </p:nvPr>
        </p:nvPicPr>
        <p:blipFill>
          <a:blip xmlns:r="http://schemas.openxmlformats.org/officeDocument/2006/relationships" r:embed="rId1"/>
          <a:srcRect t="8543" b="8543"/>
          <a:stretch>
            <a:fillRect/>
          </a:stretch>
        </p:blipFill>
        <p:spPr>
          <a:xfrm>
            <a:off x="1125732" y="1555099"/>
            <a:ext cx="6892534" cy="2736127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ext Placeholder 2"/>
          <p:cNvSpPr>
            <a:spLocks noGrp="1"/>
          </p:cNvSpPr>
          <p:nvPr>
            <p:ph type="body" idx="1"/>
          </p:nvPr>
        </p:nvSpPr>
        <p:spPr>
          <a:xfrm>
            <a:off x="857160" y="151495"/>
            <a:ext cx="7143840" cy="1791000"/>
          </a:xfrm>
        </p:spPr>
        <p:txBody>
          <a:bodyPr/>
          <a:p>
            <a:pPr indent="0" marL="139700">
              <a:buNone/>
            </a:pPr>
            <a:r>
              <a:rPr dirty="0" sz="1400" lang="en-US" err="1">
                <a:latin typeface="+mj-lt"/>
              </a:rPr>
              <a:t>Setelah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pengguna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mengunggah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foto</a:t>
            </a:r>
            <a:r>
              <a:rPr dirty="0" sz="1400" lang="en-US">
                <a:latin typeface="+mj-lt"/>
              </a:rPr>
              <a:t>, </a:t>
            </a:r>
            <a:r>
              <a:rPr dirty="0" sz="1400" lang="en-US" err="1">
                <a:latin typeface="+mj-lt"/>
              </a:rPr>
              <a:t>foto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tersebut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akan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muncul</a:t>
            </a:r>
            <a:r>
              <a:rPr dirty="0" sz="1400" lang="en-US">
                <a:latin typeface="+mj-lt"/>
              </a:rPr>
              <a:t> di </a:t>
            </a:r>
            <a:r>
              <a:rPr dirty="0" sz="1400" lang="en-US" err="1">
                <a:latin typeface="+mj-lt"/>
              </a:rPr>
              <a:t>sini</a:t>
            </a:r>
            <a:r>
              <a:rPr dirty="0" sz="1400" lang="en-US">
                <a:latin typeface="+mj-lt"/>
              </a:rPr>
              <a:t>, dan </a:t>
            </a:r>
            <a:r>
              <a:rPr dirty="0" sz="1400" lang="en-US" err="1">
                <a:latin typeface="+mj-lt"/>
              </a:rPr>
              <a:t>pengguna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dapat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mengedit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kategori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nya</a:t>
            </a:r>
            <a:r>
              <a:rPr dirty="0" sz="1400" lang="en-US">
                <a:latin typeface="+mj-lt"/>
              </a:rPr>
              <a:t>  , </a:t>
            </a:r>
            <a:r>
              <a:rPr dirty="0" sz="1400" lang="en-US" err="1">
                <a:latin typeface="+mj-lt"/>
              </a:rPr>
              <a:t>serta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merubah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deskripsinya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sesuai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keinginan</a:t>
            </a:r>
            <a:r>
              <a:rPr dirty="0" sz="1400" lang="en-US">
                <a:latin typeface="+mj-lt"/>
              </a:rPr>
              <a:t> dan juga </a:t>
            </a:r>
            <a:r>
              <a:rPr dirty="0" sz="1400" lang="en-US" err="1">
                <a:latin typeface="+mj-lt"/>
              </a:rPr>
              <a:t>bisa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menghapus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foto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tersebut</a:t>
            </a:r>
            <a:r>
              <a:rPr dirty="0" sz="1400" lang="en-US">
                <a:latin typeface="+mj-lt"/>
              </a:rPr>
              <a:t>. </a:t>
            </a:r>
            <a:r>
              <a:rPr dirty="0" sz="1400" lang="en-US" err="1">
                <a:latin typeface="+mj-lt"/>
              </a:rPr>
              <a:t>Ini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memungkinkan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pengguna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untuk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mengoreksi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kesalahan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atau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memperbarui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informasi</a:t>
            </a:r>
            <a:r>
              <a:rPr dirty="0" sz="1400" lang="en-US">
                <a:latin typeface="+mj-lt"/>
              </a:rPr>
              <a:t> yang </a:t>
            </a:r>
            <a:r>
              <a:rPr dirty="0" sz="1400" lang="en-US" err="1">
                <a:latin typeface="+mj-lt"/>
              </a:rPr>
              <a:t>relevan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dengan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lebih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mudah</a:t>
            </a:r>
            <a:r>
              <a:rPr dirty="0" sz="1400" lang="en-US">
                <a:latin typeface="+mj-lt"/>
              </a:rPr>
              <a:t>, </a:t>
            </a:r>
            <a:r>
              <a:rPr dirty="0" sz="1400" lang="en-US" err="1">
                <a:latin typeface="+mj-lt"/>
              </a:rPr>
              <a:t>sehingga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foto</a:t>
            </a:r>
            <a:r>
              <a:rPr dirty="0" sz="1400" lang="en-US">
                <a:latin typeface="+mj-lt"/>
              </a:rPr>
              <a:t> yang </a:t>
            </a:r>
            <a:r>
              <a:rPr dirty="0" sz="1400" lang="en-US" err="1">
                <a:latin typeface="+mj-lt"/>
              </a:rPr>
              <a:t>diunggah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memiliki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deskripsi</a:t>
            </a:r>
            <a:r>
              <a:rPr dirty="0" sz="1400" lang="en-US">
                <a:latin typeface="+mj-lt"/>
              </a:rPr>
              <a:t> yang </a:t>
            </a:r>
            <a:r>
              <a:rPr dirty="0" sz="1400" lang="en-US" err="1">
                <a:latin typeface="+mj-lt"/>
              </a:rPr>
              <a:t>akurat</a:t>
            </a:r>
            <a:r>
              <a:rPr dirty="0" sz="1400" lang="en-US">
                <a:latin typeface="+mj-lt"/>
              </a:rPr>
              <a:t> dan </a:t>
            </a:r>
            <a:r>
              <a:rPr dirty="0" sz="1400" lang="en-US" err="1">
                <a:latin typeface="+mj-lt"/>
              </a:rPr>
              <a:t>informatif</a:t>
            </a:r>
            <a:r>
              <a:rPr dirty="0" sz="1400" lang="en-US">
                <a:latin typeface="+mj-lt"/>
              </a:rPr>
              <a:t>.</a:t>
            </a:r>
          </a:p>
        </p:txBody>
      </p:sp>
      <p:pic>
        <p:nvPicPr>
          <p:cNvPr id="2097163" name="Picture Placeholder 5"/>
          <p:cNvPicPr>
            <a:picLocks noChangeAspect="1" noGrp="1"/>
          </p:cNvPicPr>
          <p:nvPr>
            <p:ph type="pic" idx="2"/>
          </p:nvPr>
        </p:nvPicPr>
        <p:blipFill>
          <a:blip xmlns:r="http://schemas.openxmlformats.org/officeDocument/2006/relationships" r:embed="rId1"/>
          <a:srcRect t="10099" b="10099"/>
          <a:stretch>
            <a:fillRect/>
          </a:stretch>
        </p:blipFill>
        <p:spPr>
          <a:xfrm>
            <a:off x="606425" y="1409700"/>
            <a:ext cx="8143875" cy="309245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ext Placeholder 2"/>
          <p:cNvSpPr>
            <a:spLocks noGrp="1"/>
          </p:cNvSpPr>
          <p:nvPr>
            <p:ph type="body" idx="1"/>
          </p:nvPr>
        </p:nvSpPr>
        <p:spPr>
          <a:xfrm>
            <a:off x="1051560" y="113395"/>
            <a:ext cx="7574280" cy="1791000"/>
          </a:xfrm>
        </p:spPr>
        <p:txBody>
          <a:bodyPr/>
          <a:p>
            <a:pPr indent="0" marL="139700">
              <a:buNone/>
            </a:pPr>
            <a:r>
              <a:rPr dirty="0" sz="1400" lang="en-US">
                <a:latin typeface="+mj-lt"/>
              </a:rPr>
              <a:t>Pada </a:t>
            </a:r>
            <a:r>
              <a:rPr dirty="0" sz="1400" lang="en-US" err="1">
                <a:latin typeface="+mj-lt"/>
              </a:rPr>
              <a:t>bagian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ini</a:t>
            </a:r>
            <a:r>
              <a:rPr dirty="0" sz="1400" lang="en-US">
                <a:latin typeface="+mj-lt"/>
              </a:rPr>
              <a:t>, </a:t>
            </a:r>
            <a:r>
              <a:rPr dirty="0" sz="1400" lang="en-US" err="1">
                <a:latin typeface="+mj-lt"/>
              </a:rPr>
              <a:t>pengguna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memiliki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beberapa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opsi</a:t>
            </a:r>
            <a:r>
              <a:rPr dirty="0" sz="1400" lang="en-US">
                <a:latin typeface="+mj-lt"/>
              </a:rPr>
              <a:t>. </a:t>
            </a:r>
            <a:r>
              <a:rPr dirty="0" sz="1400" lang="en-US" err="1">
                <a:latin typeface="+mj-lt"/>
              </a:rPr>
              <a:t>Mereka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dapat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mengunduh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foto</a:t>
            </a:r>
            <a:r>
              <a:rPr dirty="0" sz="1400" lang="en-US">
                <a:latin typeface="+mj-lt"/>
              </a:rPr>
              <a:t>, </a:t>
            </a:r>
            <a:r>
              <a:rPr dirty="0" sz="1400" lang="en-US" err="1">
                <a:latin typeface="+mj-lt"/>
              </a:rPr>
              <a:t>memberikan</a:t>
            </a:r>
            <a:r>
              <a:rPr dirty="0" sz="1400" lang="en-US">
                <a:latin typeface="+mj-lt"/>
              </a:rPr>
              <a:t> like, dan </a:t>
            </a:r>
            <a:r>
              <a:rPr dirty="0" sz="1400" lang="en-US" err="1">
                <a:latin typeface="+mj-lt"/>
              </a:rPr>
              <a:t>melakukan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komentar</a:t>
            </a:r>
            <a:r>
              <a:rPr dirty="0" sz="1400" lang="en-US">
                <a:latin typeface="+mj-lt"/>
              </a:rPr>
              <a:t>. Fitur-</a:t>
            </a:r>
            <a:r>
              <a:rPr dirty="0" sz="1400" lang="en-US" err="1">
                <a:latin typeface="+mj-lt"/>
              </a:rPr>
              <a:t>fitur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ini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memungkinkan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interaksi</a:t>
            </a:r>
            <a:r>
              <a:rPr dirty="0" sz="1400" lang="en-US">
                <a:latin typeface="+mj-lt"/>
              </a:rPr>
              <a:t> yang </a:t>
            </a:r>
            <a:r>
              <a:rPr dirty="0" sz="1400" lang="en-US" err="1">
                <a:latin typeface="+mj-lt"/>
              </a:rPr>
              <a:t>lebih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aktif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antara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pengguna</a:t>
            </a:r>
            <a:r>
              <a:rPr dirty="0" sz="1400" lang="en-US">
                <a:latin typeface="+mj-lt"/>
              </a:rPr>
              <a:t> dan </a:t>
            </a:r>
            <a:r>
              <a:rPr dirty="0" sz="1400" lang="en-US" err="1">
                <a:latin typeface="+mj-lt"/>
              </a:rPr>
              <a:t>konten</a:t>
            </a:r>
            <a:r>
              <a:rPr dirty="0" sz="1400" lang="en-US">
                <a:latin typeface="+mj-lt"/>
              </a:rPr>
              <a:t> yang </a:t>
            </a:r>
            <a:r>
              <a:rPr dirty="0" sz="1400" lang="en-US" err="1">
                <a:latin typeface="+mj-lt"/>
              </a:rPr>
              <a:t>diunggah</a:t>
            </a:r>
            <a:r>
              <a:rPr dirty="0" sz="1400" lang="en-US">
                <a:latin typeface="+mj-lt"/>
              </a:rPr>
              <a:t>, </a:t>
            </a:r>
            <a:r>
              <a:rPr dirty="0" sz="1400" lang="en-US" err="1">
                <a:latin typeface="+mj-lt"/>
              </a:rPr>
              <a:t>memperkaya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pengalaman</a:t>
            </a:r>
            <a:r>
              <a:rPr dirty="0" sz="1400" lang="en-US">
                <a:latin typeface="+mj-lt"/>
              </a:rPr>
              <a:t> </a:t>
            </a:r>
            <a:r>
              <a:rPr dirty="0" sz="1400" lang="en-US" err="1">
                <a:latin typeface="+mj-lt"/>
              </a:rPr>
              <a:t>pengguna</a:t>
            </a:r>
            <a:r>
              <a:rPr dirty="0" sz="1400" lang="en-US">
                <a:latin typeface="+mj-lt"/>
              </a:rPr>
              <a:t> di platform </a:t>
            </a:r>
            <a:r>
              <a:rPr dirty="0" sz="1400" lang="en-US" err="1">
                <a:latin typeface="+mj-lt"/>
              </a:rPr>
              <a:t>ini</a:t>
            </a:r>
            <a:r>
              <a:rPr dirty="0" sz="1400" lang="en-US">
                <a:latin typeface="+mj-lt"/>
              </a:rPr>
              <a:t>.</a:t>
            </a:r>
          </a:p>
          <a:p>
            <a:pPr indent="0" marL="139700">
              <a:buNone/>
            </a:pPr>
            <a:endParaRPr dirty="0" sz="1400" lang="en-US">
              <a:latin typeface="+mj-lt"/>
            </a:endParaRPr>
          </a:p>
        </p:txBody>
      </p:sp>
      <p:pic>
        <p:nvPicPr>
          <p:cNvPr id="2097164" name="Picture Placeholder 5"/>
          <p:cNvPicPr>
            <a:picLocks noChangeAspect="1" noGrp="1"/>
          </p:cNvPicPr>
          <p:nvPr>
            <p:ph type="pic" idx="2"/>
          </p:nvPr>
        </p:nvPicPr>
        <p:blipFill>
          <a:blip xmlns:r="http://schemas.openxmlformats.org/officeDocument/2006/relationships" r:embed="rId1"/>
          <a:srcRect t="14250" b="14250"/>
          <a:stretch>
            <a:fillRect/>
          </a:stretch>
        </p:blipFill>
        <p:spPr>
          <a:xfrm>
            <a:off x="396240" y="1127443"/>
            <a:ext cx="8229600" cy="3309842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hronic Atrial Fibrillation by Slidesgo">
  <a:themeElements>
    <a:clrScheme name="Simple Light">
      <a:dk1>
        <a:srgbClr val="000000"/>
      </a:dk1>
      <a:lt1>
        <a:srgbClr val="FFFFFF"/>
      </a:lt1>
      <a:dk2>
        <a:srgbClr val="DBDEFF"/>
      </a:dk2>
      <a:lt2>
        <a:srgbClr val="150268"/>
      </a:lt2>
      <a:accent1>
        <a:srgbClr val="6249CE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PRESENTASI PKL DAN WEBSITE BUKU TAMU</dc:title>
  <dc:creator>RMX3235</dc:creator>
  <cp:lastModifiedBy>bintang satrio buwono</cp:lastModifiedBy>
  <dcterms:created xsi:type="dcterms:W3CDTF">2024-04-21T03:08:40Z</dcterms:created>
  <dcterms:modified xsi:type="dcterms:W3CDTF">2024-04-21T19:25:50Z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b2a45da17fb947ae95644f9579bbcefb</vt:lpwstr>
  </property>
</Properties>
</file>