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82"/>
    <p:restoredTop sz="94656"/>
  </p:normalViewPr>
  <p:slideViewPr>
    <p:cSldViewPr snapToGrid="0" snapToObjects="1">
      <p:cViewPr varScale="1">
        <p:scale>
          <a:sx n="111" d="100"/>
          <a:sy n="111" d="100"/>
        </p:scale>
        <p:origin x="224" y="3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8A0F-D8CD-D54A-9D4E-BD79963C8BCE}" type="datetimeFigureOut">
              <a:rPr lang="en-US" smtClean="0"/>
              <a:t>6/14/16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5668-FE7C-A144-BBD5-70A5D00CA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8A0F-D8CD-D54A-9D4E-BD79963C8BCE}" type="datetimeFigureOut">
              <a:rPr lang="en-US" smtClean="0"/>
              <a:t>6/14/16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5668-FE7C-A144-BBD5-70A5D00CA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10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8A0F-D8CD-D54A-9D4E-BD79963C8BCE}" type="datetimeFigureOut">
              <a:rPr lang="en-US" smtClean="0"/>
              <a:t>6/14/16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5668-FE7C-A144-BBD5-70A5D00CA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7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8A0F-D8CD-D54A-9D4E-BD79963C8BCE}" type="datetimeFigureOut">
              <a:rPr lang="en-US" smtClean="0"/>
              <a:t>6/14/16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5668-FE7C-A144-BBD5-70A5D00CA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93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8A0F-D8CD-D54A-9D4E-BD79963C8BCE}" type="datetimeFigureOut">
              <a:rPr lang="en-US" smtClean="0"/>
              <a:t>6/14/16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5668-FE7C-A144-BBD5-70A5D00CA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84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8A0F-D8CD-D54A-9D4E-BD79963C8BCE}" type="datetimeFigureOut">
              <a:rPr lang="en-US" smtClean="0"/>
              <a:t>6/14/16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5668-FE7C-A144-BBD5-70A5D00CA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25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8A0F-D8CD-D54A-9D4E-BD79963C8BCE}" type="datetimeFigureOut">
              <a:rPr lang="en-US" smtClean="0"/>
              <a:t>6/14/16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5668-FE7C-A144-BBD5-70A5D00CA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03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8A0F-D8CD-D54A-9D4E-BD79963C8BCE}" type="datetimeFigureOut">
              <a:rPr lang="en-US" smtClean="0"/>
              <a:t>6/14/16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5668-FE7C-A144-BBD5-70A5D00CA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65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8A0F-D8CD-D54A-9D4E-BD79963C8BCE}" type="datetimeFigureOut">
              <a:rPr lang="en-US" smtClean="0"/>
              <a:t>6/14/16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5668-FE7C-A144-BBD5-70A5D00CA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8A0F-D8CD-D54A-9D4E-BD79963C8BCE}" type="datetimeFigureOut">
              <a:rPr lang="en-US" smtClean="0"/>
              <a:t>6/14/16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5668-FE7C-A144-BBD5-70A5D00CA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8A0F-D8CD-D54A-9D4E-BD79963C8BCE}" type="datetimeFigureOut">
              <a:rPr lang="en-US" smtClean="0"/>
              <a:t>6/14/16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5668-FE7C-A144-BBD5-70A5D00CA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12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48A0F-D8CD-D54A-9D4E-BD79963C8BCE}" type="datetimeFigureOut">
              <a:rPr lang="en-US" smtClean="0"/>
              <a:t>6/14/16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C5668-FE7C-A144-BBD5-70A5D00CA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99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Exposing Private Information</a:t>
            </a:r>
            <a:br>
              <a:rPr lang="en-US" dirty="0"/>
            </a:br>
            <a:r>
              <a:rPr lang="en-US" dirty="0"/>
              <a:t>by Timing Web Applications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Mads </a:t>
            </a:r>
            <a:r>
              <a:rPr lang="en-US" dirty="0" err="1" smtClean="0"/>
              <a:t>Rogild</a:t>
            </a:r>
            <a:r>
              <a:rPr lang="en-US" dirty="0" smtClean="0"/>
              <a:t>, Patrick </a:t>
            </a:r>
            <a:r>
              <a:rPr lang="en-US" dirty="0" err="1" smtClean="0"/>
              <a:t>Krøll</a:t>
            </a:r>
            <a:r>
              <a:rPr lang="en-US" dirty="0" smtClean="0"/>
              <a:t> Brandt,</a:t>
            </a:r>
          </a:p>
          <a:p>
            <a:r>
              <a:rPr lang="en-US" dirty="0" smtClean="0"/>
              <a:t> Emil Sander </a:t>
            </a:r>
            <a:r>
              <a:rPr lang="en-US" dirty="0" err="1" smtClean="0"/>
              <a:t>Bak</a:t>
            </a:r>
            <a:r>
              <a:rPr lang="en-US" dirty="0" smtClean="0"/>
              <a:t>, and Mads Gram</a:t>
            </a:r>
          </a:p>
        </p:txBody>
      </p:sp>
    </p:spTree>
    <p:extLst>
      <p:ext uri="{BB962C8B-B14F-4D97-AF65-F5344CB8AC3E}">
        <p14:creationId xmlns:p14="http://schemas.microsoft.com/office/powerpoint/2010/main" val="366889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 Architecture, </a:t>
            </a:r>
            <a:br>
              <a:rPr lang="en-US" dirty="0" smtClean="0"/>
            </a:br>
            <a:r>
              <a:rPr lang="en-US" dirty="0" smtClean="0"/>
              <a:t>Direct </a:t>
            </a:r>
            <a:r>
              <a:rPr lang="en-US" dirty="0"/>
              <a:t>timing attacks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70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</a:t>
            </a:r>
            <a:r>
              <a:rPr lang="en-US" dirty="0" smtClean="0"/>
              <a:t>Boolean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29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the </a:t>
            </a:r>
            <a:r>
              <a:rPr lang="en-US" dirty="0" smtClean="0"/>
              <a:t>Size </a:t>
            </a:r>
            <a:r>
              <a:rPr lang="en-US" dirty="0"/>
              <a:t>of </a:t>
            </a:r>
            <a:r>
              <a:rPr lang="en-US" dirty="0" smtClean="0"/>
              <a:t>Hidden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80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Cross-site </a:t>
            </a:r>
            <a:r>
              <a:rPr lang="en-US" dirty="0" smtClean="0"/>
              <a:t>Timing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35</Words>
  <Application>Microsoft Macintosh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Exposing Private Information by Timing Web Applications</vt:lpstr>
      <vt:lpstr>Web Application Architecture,  Direct timing attacks </vt:lpstr>
      <vt:lpstr>Testing for Boolean Values</vt:lpstr>
      <vt:lpstr>Estimating the Size of Hidden Data</vt:lpstr>
      <vt:lpstr>Cross-site Timing Attacks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Exposing Private Information by Timing Web Applications</dc:title>
  <dc:creator>Microsoft Office User</dc:creator>
  <cp:lastModifiedBy>Microsoft Office User</cp:lastModifiedBy>
  <cp:revision>3</cp:revision>
  <dcterms:created xsi:type="dcterms:W3CDTF">2016-06-14T14:48:06Z</dcterms:created>
  <dcterms:modified xsi:type="dcterms:W3CDTF">2016-06-14T15:13:45Z</dcterms:modified>
</cp:coreProperties>
</file>