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0054" y="1091268"/>
            <a:ext cx="8791575" cy="933018"/>
          </a:xfrm>
        </p:spPr>
        <p:txBody>
          <a:bodyPr>
            <a:normAutofit/>
          </a:bodyPr>
          <a:lstStyle/>
          <a:p>
            <a:r>
              <a:rPr lang="en-US" sz="5600" dirty="0" smtClean="0"/>
              <a:t>Lane Detection</a:t>
            </a:r>
            <a:endParaRPr lang="en-US" sz="5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4445882" y="5854461"/>
            <a:ext cx="3402294" cy="451824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383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SI</a:t>
              </a:r>
              <a:endParaRPr lang="en-US" sz="14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209574" y="5918696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97602" y="5926485"/>
            <a:ext cx="47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MM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3660" y="5926485"/>
            <a:ext cx="401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VG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43663" y="591869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2568705" y="52193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w Cen MT" panose="020B0602020104020603" pitchFamily="34" charset="0"/>
              </a:rPr>
              <a:t>Made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w Cen MT" panose="020B0602020104020603" pitchFamily="34" charset="0"/>
              </a:rPr>
              <a:t>by team Bo</a:t>
            </a:r>
            <a:r>
              <a:rPr lang="sr-Latn-RS" sz="2800" dirty="0" smtClean="0">
                <a:solidFill>
                  <a:schemeClr val="tx1">
                    <a:lumMod val="95000"/>
                  </a:schemeClr>
                </a:solidFill>
                <a:latin typeface="Tw Cen MT" panose="020B0602020104020603" pitchFamily="34" charset="0"/>
              </a:rPr>
              <a:t>š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  <a:latin typeface="Tw Cen MT" panose="020B0602020104020603" pitchFamily="34" charset="0"/>
              </a:rPr>
              <a:t>kovi</a:t>
            </a:r>
            <a:r>
              <a:rPr lang="sr-Latn-RS" sz="2800" dirty="0" smtClean="0">
                <a:solidFill>
                  <a:schemeClr val="tx1">
                    <a:lumMod val="95000"/>
                  </a:schemeClr>
                </a:solidFill>
                <a:latin typeface="Tw Cen MT" panose="020B0602020104020603" pitchFamily="34" charset="0"/>
              </a:rPr>
              <a:t>ć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559" y="2240321"/>
            <a:ext cx="4379541" cy="27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917" y="412374"/>
            <a:ext cx="9905999" cy="659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600" dirty="0" err="1" smtClean="0"/>
              <a:t>plantUML</a:t>
            </a:r>
            <a:endParaRPr lang="en-US" sz="4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4" y="1758932"/>
            <a:ext cx="3176760" cy="3797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96" y="1751013"/>
            <a:ext cx="2790053" cy="3789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351" y="1751013"/>
            <a:ext cx="5311505" cy="3797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4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36" y="2364191"/>
            <a:ext cx="9905998" cy="147857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Thanks for your attention </a:t>
            </a:r>
            <a:r>
              <a:rPr lang="en-US" sz="5000" dirty="0" smtClean="0">
                <a:sym typeface="Wingdings" panose="05000000000000000000" pitchFamily="2" charset="2"/>
              </a:rPr>
              <a:t>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8761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46" y="408122"/>
            <a:ext cx="9259592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439" y="299403"/>
            <a:ext cx="8791575" cy="731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Color To Gray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94" y="1330038"/>
            <a:ext cx="4492820" cy="357531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953696" y="2414847"/>
            <a:ext cx="4621877" cy="1205345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53696" y="2832853"/>
            <a:ext cx="437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Raw camera frame from front view camera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87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Blur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67" y="1528032"/>
            <a:ext cx="5094691" cy="405825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731617" y="2754432"/>
            <a:ext cx="3239394" cy="1205345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1468" y="3157049"/>
            <a:ext cx="437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After Gaussian filter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230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</a:t>
            </a:r>
            <a:r>
              <a:rPr lang="en-US" dirty="0" err="1" smtClean="0"/>
              <a:t>Alghorithm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28" y="1930833"/>
            <a:ext cx="4831975" cy="385286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665115" y="3254592"/>
            <a:ext cx="3239394" cy="1205345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6530" y="3657209"/>
            <a:ext cx="437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After Canny algorithm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8303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543" y="578629"/>
            <a:ext cx="9905999" cy="518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600" dirty="0" smtClean="0"/>
              <a:t>ROI (Region of interest )</a:t>
            </a:r>
            <a:endParaRPr lang="en-US" sz="4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16" y="1973216"/>
            <a:ext cx="4977795" cy="397038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665115" y="3254592"/>
            <a:ext cx="3239394" cy="1205345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96530" y="3657209"/>
            <a:ext cx="437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After masking image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1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726" y="385712"/>
            <a:ext cx="9905998" cy="1478570"/>
          </a:xfrm>
        </p:spPr>
        <p:txBody>
          <a:bodyPr/>
          <a:lstStyle/>
          <a:p>
            <a:r>
              <a:rPr lang="en-US" dirty="0" smtClean="0"/>
              <a:t>Hough algorithm</a:t>
            </a:r>
            <a:br>
              <a:rPr lang="en-US" dirty="0" smtClean="0"/>
            </a:br>
            <a:r>
              <a:rPr lang="en-US" dirty="0" smtClean="0"/>
              <a:t>Extrapolation lane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76" y="1864282"/>
            <a:ext cx="5101445" cy="403385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665115" y="3254592"/>
            <a:ext cx="3239394" cy="1205345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27053" y="3527268"/>
            <a:ext cx="4375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After Hough algorithm </a:t>
            </a:r>
            <a:br>
              <a:rPr lang="en-US" sz="2000" b="1" dirty="0" smtClean="0"/>
            </a:br>
            <a:r>
              <a:rPr lang="en-US" sz="2000" b="1" dirty="0" smtClean="0"/>
              <a:t>and extrapolation lines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1120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Finale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712" y="1783930"/>
            <a:ext cx="5331401" cy="42793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665115" y="3254592"/>
            <a:ext cx="3239394" cy="1205345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6530" y="3503321"/>
            <a:ext cx="4375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Merging lines with </a:t>
            </a:r>
            <a:br>
              <a:rPr lang="en-US" sz="2000" b="1" dirty="0" smtClean="0"/>
            </a:br>
            <a:r>
              <a:rPr lang="en-US" sz="2000" b="1" dirty="0" smtClean="0"/>
              <a:t>original image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246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the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71" y="1774289"/>
            <a:ext cx="5552768" cy="477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62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</vt:lpstr>
      <vt:lpstr>Lane Detection</vt:lpstr>
      <vt:lpstr>PowerPoint Presentation</vt:lpstr>
      <vt:lpstr>Color To Gray </vt:lpstr>
      <vt:lpstr>Blur image</vt:lpstr>
      <vt:lpstr>Canny Alghorithm</vt:lpstr>
      <vt:lpstr>PowerPoint Presentation</vt:lpstr>
      <vt:lpstr>Hough algorithm Extrapolation lane lines</vt:lpstr>
      <vt:lpstr>Finale image</vt:lpstr>
      <vt:lpstr>Publishing the image</vt:lpstr>
      <vt:lpstr>PowerPoint Presentation</vt:lpstr>
      <vt:lpstr>Thanks for your attention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Detection</dc:title>
  <dc:creator>Srdjan Bobos</dc:creator>
  <cp:lastModifiedBy>Srdjan Bobos</cp:lastModifiedBy>
  <cp:revision>7</cp:revision>
  <dcterms:created xsi:type="dcterms:W3CDTF">2022-01-28T14:48:50Z</dcterms:created>
  <dcterms:modified xsi:type="dcterms:W3CDTF">2022-01-28T15:33:11Z</dcterms:modified>
</cp:coreProperties>
</file>