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256" r:id="rId3"/>
    <p:sldId id="262" r:id="rId4"/>
    <p:sldId id="267" r:id="rId5"/>
    <p:sldId id="269" r:id="rId6"/>
    <p:sldId id="268" r:id="rId7"/>
    <p:sldId id="263" r:id="rId8"/>
    <p:sldId id="266" r:id="rId9"/>
    <p:sldId id="272" r:id="rId10"/>
    <p:sldId id="265" r:id="rId11"/>
    <p:sldId id="270" r:id="rId12"/>
    <p:sldId id="271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7"/>
            <p14:sldId id="269"/>
            <p14:sldId id="268"/>
            <p14:sldId id="263"/>
            <p14:sldId id="266"/>
            <p14:sldId id="272"/>
            <p14:sldId id="265"/>
            <p14:sldId id="270"/>
            <p14:sldId id="271"/>
            <p14:sldId id="273"/>
            <p14:sldId id="274"/>
            <p14:sldId id="275"/>
            <p14:sldId id="276"/>
            <p14:sldId id="277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280" autoAdjust="0"/>
  </p:normalViewPr>
  <p:slideViewPr>
    <p:cSldViewPr snapToGrid="0">
      <p:cViewPr varScale="1">
        <p:scale>
          <a:sx n="50" d="100"/>
          <a:sy n="50" d="100"/>
        </p:scale>
        <p:origin x="46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2014/11/26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11/26/2014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AJAX(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57802" y="5453509"/>
            <a:ext cx="6705599" cy="1137793"/>
          </a:xfrm>
        </p:spPr>
        <p:txBody>
          <a:bodyPr>
            <a:normAutofit/>
          </a:bodyPr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25" y="1395107"/>
            <a:ext cx="10640145" cy="54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9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3" y="1714316"/>
            <a:ext cx="10197864" cy="31624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3153" y="5238750"/>
            <a:ext cx="9940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前面用到的</a:t>
            </a:r>
            <a:r>
              <a:rPr lang="en-US" altLang="zh-CN" sz="2800" dirty="0" smtClean="0"/>
              <a:t>$.load(),$.get(),$.post().$.</a:t>
            </a:r>
            <a:r>
              <a:rPr lang="en-US" altLang="zh-CN" sz="2800" dirty="0" err="1" smtClean="0"/>
              <a:t>getScript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$.</a:t>
            </a:r>
            <a:r>
              <a:rPr lang="en-US" altLang="zh-CN" sz="2800" dirty="0" err="1" smtClean="0"/>
              <a:t>getJSON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这些方法，都是基于</a:t>
            </a:r>
            <a:r>
              <a:rPr lang="en-US" altLang="zh-CN" sz="2800" dirty="0" smtClean="0"/>
              <a:t>$.</a:t>
            </a:r>
            <a:r>
              <a:rPr lang="en-US" altLang="zh-CN" sz="2800" dirty="0" err="1" smtClean="0"/>
              <a:t>ajax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方法构建的，</a:t>
            </a:r>
            <a:r>
              <a:rPr lang="en-US" altLang="zh-CN" sz="2800" dirty="0" smtClean="0"/>
              <a:t>$.</a:t>
            </a:r>
            <a:r>
              <a:rPr lang="en-US" altLang="zh-CN" sz="2800" dirty="0" err="1" smtClean="0"/>
              <a:t>ajax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方法是</a:t>
            </a:r>
            <a:r>
              <a:rPr lang="en-US" altLang="zh-CN" sz="2800" dirty="0" smtClean="0"/>
              <a:t>jQuery</a:t>
            </a:r>
            <a:r>
              <a:rPr lang="zh-CN" altLang="en-US" sz="2800" dirty="0" smtClean="0"/>
              <a:t>最底层的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实现，因此可以用它来代替前面的所有方法。例子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96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全局事件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9416" y="2190750"/>
            <a:ext cx="10439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jQuery</a:t>
            </a:r>
            <a:r>
              <a:rPr lang="zh-CN" altLang="en-US" sz="2800" dirty="0" smtClean="0"/>
              <a:t>简化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操作不仅体现在调用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方法和处理响应方面，而且还体现在对调用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方法的过程中的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请求的控制。通过</a:t>
            </a:r>
            <a:r>
              <a:rPr lang="en-US" altLang="zh-CN" sz="2800" dirty="0" smtClean="0"/>
              <a:t>jQuery</a:t>
            </a:r>
            <a:r>
              <a:rPr lang="zh-CN" altLang="en-US" sz="2800" dirty="0" smtClean="0"/>
              <a:t>提供的一些自定义全局函数，能够为各种与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相关的时间注册回调函数。例如当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请求开始时，会触发</a:t>
            </a:r>
            <a:r>
              <a:rPr lang="en-US" altLang="zh-CN" sz="2800" dirty="0" err="1" smtClean="0"/>
              <a:t>AjaxStart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方法的回调函数；当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请求结束时，会触发</a:t>
            </a:r>
            <a:r>
              <a:rPr lang="en-US" altLang="zh-CN" sz="2800" dirty="0" err="1" smtClean="0"/>
              <a:t>ajaxStop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方法的回调函数。这些方法都是全局的方法，因此无论创建它们的代码位于何处，只要有</a:t>
            </a:r>
            <a:r>
              <a:rPr lang="en-US" altLang="zh-CN" sz="2800" dirty="0" smtClean="0"/>
              <a:t>Ajax()</a:t>
            </a:r>
            <a:r>
              <a:rPr lang="zh-CN" altLang="en-US" sz="2800" dirty="0" smtClean="0"/>
              <a:t>请求发生，就会触发它们。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81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8050" y="1790700"/>
            <a:ext cx="7505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另外几个方法：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/>
              <a:t>例子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652"/>
            <a:ext cx="12268200" cy="27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4434" y="1847850"/>
            <a:ext cx="107493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jquery</a:t>
            </a:r>
            <a:r>
              <a:rPr lang="zh-CN" altLang="en-US" sz="2800" dirty="0"/>
              <a:t>中各个事件执行顺序如下：</a:t>
            </a:r>
          </a:p>
          <a:p>
            <a:r>
              <a:rPr lang="en-US" altLang="zh-CN" sz="2800" dirty="0"/>
              <a:t>1.ajaxStart(</a:t>
            </a:r>
            <a:r>
              <a:rPr lang="zh-CN" altLang="en-US" sz="2800" dirty="0"/>
              <a:t>全局事件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2.beforeSend</a:t>
            </a:r>
          </a:p>
          <a:p>
            <a:r>
              <a:rPr lang="en-US" altLang="zh-CN" sz="2800" dirty="0"/>
              <a:t>3.ajaxSend(</a:t>
            </a:r>
            <a:r>
              <a:rPr lang="zh-CN" altLang="en-US" sz="2800" dirty="0"/>
              <a:t>全局事件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4.success</a:t>
            </a:r>
          </a:p>
          <a:p>
            <a:r>
              <a:rPr lang="en-US" altLang="zh-CN" sz="2800" dirty="0"/>
              <a:t>5.ajaxSuccess(</a:t>
            </a:r>
            <a:r>
              <a:rPr lang="zh-CN" altLang="en-US" sz="2800" dirty="0"/>
              <a:t>全局事件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6.error</a:t>
            </a:r>
          </a:p>
          <a:p>
            <a:r>
              <a:rPr lang="en-US" altLang="zh-CN" sz="2800" dirty="0"/>
              <a:t>7.ajaxError (</a:t>
            </a:r>
            <a:r>
              <a:rPr lang="zh-CN" altLang="en-US" sz="2800" dirty="0"/>
              <a:t>全局事件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8.complete</a:t>
            </a:r>
          </a:p>
          <a:p>
            <a:r>
              <a:rPr lang="en-US" altLang="zh-CN" sz="2800" dirty="0"/>
              <a:t>9.ajaxComplete(</a:t>
            </a:r>
            <a:r>
              <a:rPr lang="zh-CN" altLang="en-US" sz="2800" dirty="0"/>
              <a:t>全局事件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10.ajaxStop(</a:t>
            </a:r>
            <a:r>
              <a:rPr lang="zh-CN" altLang="en-US" sz="2800" dirty="0"/>
              <a:t>全局事件</a:t>
            </a:r>
            <a:r>
              <a:rPr lang="en-US" altLang="zh-CN" sz="2800" dirty="0"/>
              <a:t>)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358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4434" y="1352550"/>
            <a:ext cx="1087755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序列化问题</a:t>
            </a:r>
            <a:endParaRPr lang="en-US" altLang="zh-CN" sz="2800" dirty="0" smtClean="0"/>
          </a:p>
          <a:p>
            <a:r>
              <a:rPr lang="zh-CN" altLang="en-US" sz="2800" dirty="0"/>
              <a:t>发送方需要把这个对象转换为字节序列，才能在网络上传送；接收方则需要把字节序列再恢复为对象。</a:t>
            </a:r>
            <a:endParaRPr lang="en-US" altLang="zh-CN" sz="2800" dirty="0" smtClean="0"/>
          </a:p>
          <a:p>
            <a:r>
              <a:rPr lang="zh-CN" altLang="en-US" sz="2800" dirty="0"/>
              <a:t>序列化 </a:t>
            </a:r>
            <a:r>
              <a:rPr lang="en-US" altLang="zh-CN" sz="2800" dirty="0"/>
              <a:t>(Serialization)</a:t>
            </a:r>
            <a:r>
              <a:rPr lang="zh-CN" altLang="en-US" sz="2800" dirty="0" smtClean="0"/>
              <a:t>将对象的</a:t>
            </a:r>
            <a:r>
              <a:rPr lang="zh-CN" altLang="en-US" sz="2800" dirty="0"/>
              <a:t>状态信息转换为可以存储或传输的形式的过程</a:t>
            </a:r>
            <a:endParaRPr lang="en-US" altLang="zh-CN" sz="2800" dirty="0" smtClean="0"/>
          </a:p>
          <a:p>
            <a:r>
              <a:rPr lang="en-US" altLang="zh-CN" sz="2800" dirty="0"/>
              <a:t>serialize()</a:t>
            </a:r>
            <a:r>
              <a:rPr lang="zh-CN" altLang="en-US" sz="2800" dirty="0"/>
              <a:t>方法</a:t>
            </a:r>
          </a:p>
          <a:p>
            <a:r>
              <a:rPr lang="zh-CN" altLang="en-US" sz="2800" dirty="0" smtClean="0"/>
              <a:t>格式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data = $("form").serialize();</a:t>
            </a:r>
          </a:p>
          <a:p>
            <a:r>
              <a:rPr lang="zh-CN" altLang="en-US" sz="2800" dirty="0" smtClean="0"/>
              <a:t>功能</a:t>
            </a:r>
            <a:r>
              <a:rPr lang="zh-CN" altLang="en-US" sz="2800" dirty="0"/>
              <a:t>：将表单内容序列化成一个字符串。</a:t>
            </a:r>
          </a:p>
          <a:p>
            <a:r>
              <a:rPr lang="zh-CN" altLang="en-US" sz="2800" dirty="0" smtClean="0"/>
              <a:t>这样</a:t>
            </a:r>
            <a:r>
              <a:rPr lang="zh-CN" altLang="en-US" sz="2800" dirty="0"/>
              <a:t>在</a:t>
            </a:r>
            <a:r>
              <a:rPr lang="en-US" altLang="zh-CN" sz="2800" dirty="0" err="1"/>
              <a:t>ajax</a:t>
            </a:r>
            <a:r>
              <a:rPr lang="zh-CN" altLang="en-US" sz="2800" dirty="0"/>
              <a:t>提交表单数据时，就不用一一列举出每一个参数。只需将</a:t>
            </a:r>
            <a:r>
              <a:rPr lang="en-US" altLang="zh-CN" sz="2800" dirty="0"/>
              <a:t>data</a:t>
            </a:r>
            <a:r>
              <a:rPr lang="zh-CN" altLang="en-US" sz="2800" dirty="0"/>
              <a:t>参数设置为 </a:t>
            </a:r>
            <a:r>
              <a:rPr lang="en-US" altLang="zh-CN" sz="2800" dirty="0"/>
              <a:t>$("form").serialize() </a:t>
            </a:r>
            <a:r>
              <a:rPr lang="zh-CN" altLang="en-US" sz="2800" dirty="0"/>
              <a:t>即可。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serialize()</a:t>
            </a:r>
            <a:r>
              <a:rPr lang="zh-CN" altLang="en-US" sz="2800" dirty="0" smtClean="0"/>
              <a:t>方法也是作用于一个</a:t>
            </a:r>
            <a:r>
              <a:rPr lang="en-US" altLang="zh-CN" sz="2800" dirty="0" smtClean="0"/>
              <a:t>JQuery</a:t>
            </a:r>
            <a:r>
              <a:rPr lang="zh-CN" altLang="en-US" sz="2800" dirty="0" smtClean="0"/>
              <a:t>对象，它能够将</a:t>
            </a:r>
            <a:r>
              <a:rPr lang="en-US" altLang="zh-CN" sz="2800" dirty="0" smtClean="0"/>
              <a:t>DOM</a:t>
            </a:r>
            <a:r>
              <a:rPr lang="zh-CN" altLang="en-US" sz="2800" dirty="0" smtClean="0"/>
              <a:t>元素内容序列化为字符串，用于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请求。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865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8700" y="1847850"/>
            <a:ext cx="9620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serializeArray</a:t>
            </a:r>
            <a:r>
              <a:rPr lang="en-US" altLang="zh-CN" sz="2800" dirty="0"/>
              <a:t>()</a:t>
            </a:r>
            <a:r>
              <a:rPr lang="zh-CN" altLang="en-US" sz="2800" dirty="0"/>
              <a:t>方法</a:t>
            </a:r>
          </a:p>
          <a:p>
            <a:r>
              <a:rPr lang="zh-CN" altLang="en-US" sz="2800" dirty="0"/>
              <a:t>　　格式：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jsonData</a:t>
            </a:r>
            <a:r>
              <a:rPr lang="en-US" altLang="zh-CN" sz="2800" dirty="0"/>
              <a:t> = $("form").</a:t>
            </a:r>
            <a:r>
              <a:rPr lang="en-US" altLang="zh-CN" sz="2800" dirty="0" err="1"/>
              <a:t>serializeArray</a:t>
            </a:r>
            <a:r>
              <a:rPr lang="en-US" altLang="zh-CN" sz="2800" dirty="0"/>
              <a:t>();</a:t>
            </a:r>
          </a:p>
          <a:p>
            <a:r>
              <a:rPr lang="zh-CN" altLang="en-US" sz="2800" dirty="0"/>
              <a:t>　　功能：将页面表单序列化成一个</a:t>
            </a:r>
            <a:r>
              <a:rPr lang="en-US" altLang="zh-CN" sz="2800" dirty="0"/>
              <a:t>JSON</a:t>
            </a:r>
            <a:r>
              <a:rPr lang="zh-CN" altLang="en-US" sz="2800" dirty="0"/>
              <a:t>结构的对象。注意不是</a:t>
            </a:r>
            <a:r>
              <a:rPr lang="en-US" altLang="zh-CN" sz="2800" dirty="0"/>
              <a:t>JSON</a:t>
            </a:r>
            <a:r>
              <a:rPr lang="zh-CN" altLang="en-US" sz="2800" dirty="0"/>
              <a:t>字符串。</a:t>
            </a:r>
          </a:p>
          <a:p>
            <a:r>
              <a:rPr lang="zh-CN" altLang="en-US" sz="2800" dirty="0"/>
              <a:t>　　比如，</a:t>
            </a:r>
            <a:r>
              <a:rPr lang="en-US" altLang="zh-CN" sz="2800" dirty="0"/>
              <a:t>[{"name":"</a:t>
            </a:r>
            <a:r>
              <a:rPr lang="en-US" altLang="zh-CN" sz="2800" dirty="0" err="1"/>
              <a:t>lihui</a:t>
            </a:r>
            <a:r>
              <a:rPr lang="en-US" altLang="zh-CN" sz="2800" dirty="0"/>
              <a:t>", "age":"20"},{...}] </a:t>
            </a:r>
            <a:r>
              <a:rPr lang="zh-CN" altLang="en-US" sz="2800" dirty="0"/>
              <a:t>获取数据为 </a:t>
            </a:r>
            <a:r>
              <a:rPr lang="en-US" altLang="zh-CN" sz="2800" dirty="0" err="1"/>
              <a:t>jsonData</a:t>
            </a:r>
            <a:r>
              <a:rPr lang="en-US" altLang="zh-CN" sz="2800" dirty="0"/>
              <a:t>[0].name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$.</a:t>
            </a:r>
            <a:r>
              <a:rPr lang="en-US" altLang="zh-CN" sz="2800" dirty="0" err="1" smtClean="0"/>
              <a:t>param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r>
              <a:rPr lang="zh-CN" altLang="en-US" sz="2800" dirty="0" smtClean="0"/>
              <a:t>它是</a:t>
            </a:r>
            <a:r>
              <a:rPr lang="en-US" altLang="zh-CN" sz="2800" dirty="0" smtClean="0"/>
              <a:t>serialize()</a:t>
            </a:r>
            <a:r>
              <a:rPr lang="zh-CN" altLang="en-US" sz="2800" dirty="0" smtClean="0"/>
              <a:t>方法的核心，用来对一个数组或对象按照</a:t>
            </a:r>
            <a:r>
              <a:rPr lang="en-US" altLang="zh-CN" sz="2800" dirty="0" smtClean="0"/>
              <a:t>key/value</a:t>
            </a:r>
            <a:r>
              <a:rPr lang="zh-CN" altLang="en-US" sz="2800" dirty="0" smtClean="0"/>
              <a:t>进行序列化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50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Ajax</a:t>
            </a:r>
            <a:r>
              <a:rPr lang="zh-CN" altLang="en-US" dirty="0" smtClean="0"/>
              <a:t>基础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2792" y="1595021"/>
            <a:ext cx="97726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AJAX</a:t>
            </a:r>
            <a:r>
              <a:rPr lang="zh-CN" altLang="en-US" sz="2800" dirty="0" smtClean="0"/>
              <a:t>简短地说，在不重载整个页面的情况下，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通过后台加载数据，并在网页上进行显示。</a:t>
            </a:r>
            <a:endParaRPr lang="en-US" altLang="zh-CN" sz="2800" dirty="0" smtClean="0"/>
          </a:p>
          <a:p>
            <a:r>
              <a:rPr lang="zh-CN" altLang="en-US" sz="2800" dirty="0" smtClean="0"/>
              <a:t>优势：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不需要插件支持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优秀的用户体验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提高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程序的性能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减轻服务器和带宽的负担</a:t>
            </a:r>
            <a:endParaRPr lang="en-US" altLang="zh-CN" sz="2800" dirty="0" smtClean="0"/>
          </a:p>
          <a:p>
            <a:r>
              <a:rPr lang="zh-CN" altLang="en-US" sz="2800" dirty="0" smtClean="0"/>
              <a:t>不足：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浏览器对</a:t>
            </a:r>
            <a:r>
              <a:rPr lang="en-US" altLang="zh-CN" sz="2800" dirty="0" err="1" smtClean="0"/>
              <a:t>XMLHttpRequest</a:t>
            </a:r>
            <a:r>
              <a:rPr lang="zh-CN" altLang="en-US" sz="2800" dirty="0" smtClean="0"/>
              <a:t>对象的支持不足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破坏浏览器前进，“后退”按钮的正常功能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对搜索引擎的支持的不足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开发和调试工具的缺乏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 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6851" y="2454275"/>
            <a:ext cx="9563099" cy="3165475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jQuery</a:t>
            </a:r>
            <a:r>
              <a:rPr lang="zh-CN" altLang="en-US" sz="2800" dirty="0"/>
              <a:t>中，</a:t>
            </a:r>
            <a:r>
              <a:rPr lang="en-US" altLang="zh-CN" sz="2800" dirty="0"/>
              <a:t>jQuery</a:t>
            </a:r>
            <a:r>
              <a:rPr lang="zh-CN" altLang="en-US" sz="2800" dirty="0"/>
              <a:t>对</a:t>
            </a:r>
            <a:r>
              <a:rPr lang="en-US" altLang="zh-CN" sz="2800" dirty="0"/>
              <a:t>Ajax</a:t>
            </a:r>
            <a:r>
              <a:rPr lang="zh-CN" altLang="en-US" sz="2800" dirty="0"/>
              <a:t>操作进行了封装，提供了多个与</a:t>
            </a:r>
            <a:r>
              <a:rPr lang="en-US" altLang="zh-CN" sz="2800" dirty="0"/>
              <a:t>AJAX</a:t>
            </a:r>
            <a:r>
              <a:rPr lang="zh-CN" altLang="en-US" sz="2800" dirty="0"/>
              <a:t>有关的方法。通过这些方法，能够使用</a:t>
            </a:r>
            <a:r>
              <a:rPr lang="en-US" altLang="zh-CN" sz="2800" dirty="0"/>
              <a:t>HTTP Get</a:t>
            </a:r>
            <a:r>
              <a:rPr lang="zh-CN" altLang="en-US" sz="2800" dirty="0"/>
              <a:t>和</a:t>
            </a:r>
            <a:r>
              <a:rPr lang="en-US" altLang="zh-CN" sz="2800" dirty="0"/>
              <a:t>HTTP Post</a:t>
            </a:r>
            <a:r>
              <a:rPr lang="zh-CN" altLang="en-US" sz="2800" dirty="0"/>
              <a:t>从远程服务器上请求文本，</a:t>
            </a:r>
            <a:r>
              <a:rPr lang="en-US" altLang="zh-CN" sz="2800" dirty="0"/>
              <a:t>HTML,XML</a:t>
            </a:r>
            <a:r>
              <a:rPr lang="zh-CN" altLang="en-US" sz="2800" dirty="0"/>
              <a:t>或</a:t>
            </a:r>
            <a:r>
              <a:rPr lang="en-US" altLang="zh-CN" sz="2800" dirty="0"/>
              <a:t>JSON-</a:t>
            </a:r>
            <a:r>
              <a:rPr lang="zh-CN" altLang="en-US" sz="2800" dirty="0"/>
              <a:t>同时我们能把这些外部数据直接载入网页的被选元素中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715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1151" y="2985671"/>
            <a:ext cx="9772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jQuery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$.</a:t>
            </a:r>
            <a:r>
              <a:rPr lang="en-US" altLang="zh-CN" sz="2800" dirty="0" err="1" smtClean="0"/>
              <a:t>ajax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方法属于最底层的方法，第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层是</a:t>
            </a:r>
            <a:r>
              <a:rPr lang="en-US" altLang="zh-CN" sz="2800" dirty="0" smtClean="0"/>
              <a:t>load(),$.get()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$.post()</a:t>
            </a:r>
            <a:r>
              <a:rPr lang="zh-CN" altLang="en-US" sz="2800" dirty="0" smtClean="0"/>
              <a:t>方法，第三层是</a:t>
            </a:r>
            <a:r>
              <a:rPr lang="en-US" altLang="zh-CN" sz="2800" dirty="0" smtClean="0"/>
              <a:t>$.</a:t>
            </a:r>
            <a:r>
              <a:rPr lang="en-US" altLang="zh-CN" sz="2800" dirty="0" err="1" smtClean="0"/>
              <a:t>getScript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$.</a:t>
            </a:r>
            <a:r>
              <a:rPr lang="en-US" altLang="zh-CN" sz="2800" dirty="0" err="1" smtClean="0"/>
              <a:t>getJSON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535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2057400"/>
            <a:ext cx="10782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jQuery </a:t>
            </a:r>
            <a:r>
              <a:rPr lang="en-US" altLang="zh-CN" sz="2800" b="1" dirty="0" smtClean="0"/>
              <a:t>$.load() </a:t>
            </a:r>
            <a:r>
              <a:rPr lang="zh-CN" altLang="en-US" sz="2800" b="1" dirty="0"/>
              <a:t>方法</a:t>
            </a:r>
          </a:p>
          <a:p>
            <a:r>
              <a:rPr lang="zh-CN" altLang="en-US" sz="2800" dirty="0" smtClean="0"/>
              <a:t>结构：</a:t>
            </a:r>
            <a:r>
              <a:rPr lang="en-US" altLang="zh-CN" sz="2800" dirty="0" smtClean="0"/>
              <a:t>load(</a:t>
            </a:r>
            <a:r>
              <a:rPr lang="en-US" altLang="zh-CN" sz="2800" dirty="0" err="1" smtClean="0"/>
              <a:t>url</a:t>
            </a:r>
            <a:r>
              <a:rPr lang="en-US" altLang="zh-CN" sz="2800" dirty="0" smtClean="0"/>
              <a:t>[,data][,callback])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例子：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26" y="3438320"/>
            <a:ext cx="864038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1504950"/>
            <a:ext cx="107823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jQuery $.get() </a:t>
            </a:r>
            <a:r>
              <a:rPr lang="zh-CN" altLang="en-US" sz="2800" b="1" dirty="0"/>
              <a:t>方法</a:t>
            </a:r>
          </a:p>
          <a:p>
            <a:r>
              <a:rPr lang="en-US" altLang="zh-CN" sz="2800" dirty="0"/>
              <a:t>$.get() </a:t>
            </a:r>
            <a:r>
              <a:rPr lang="zh-CN" altLang="en-US" sz="2800" dirty="0"/>
              <a:t>方法通过 </a:t>
            </a:r>
            <a:r>
              <a:rPr lang="en-US" altLang="zh-CN" sz="2800" dirty="0"/>
              <a:t>HTTP GET </a:t>
            </a:r>
            <a:r>
              <a:rPr lang="zh-CN" altLang="en-US" sz="2800" dirty="0" smtClean="0"/>
              <a:t>方法来进行异步请求</a:t>
            </a:r>
            <a:endParaRPr lang="en-US" altLang="zh-CN" sz="2800" dirty="0" smtClean="0"/>
          </a:p>
          <a:p>
            <a:r>
              <a:rPr lang="zh-CN" altLang="en-US" sz="2800" dirty="0" smtClean="0"/>
              <a:t>结构：</a:t>
            </a:r>
            <a:r>
              <a:rPr lang="en-US" altLang="zh-CN" sz="2800" dirty="0" smtClean="0"/>
              <a:t>$.get(</a:t>
            </a:r>
            <a:r>
              <a:rPr lang="en-US" altLang="zh-CN" sz="2800" dirty="0" err="1" smtClean="0"/>
              <a:t>url</a:t>
            </a:r>
            <a:r>
              <a:rPr lang="en-US" altLang="zh-CN" sz="2800" dirty="0" smtClean="0"/>
              <a:t>[,data][,callback][,type])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下面的例子使用</a:t>
            </a:r>
            <a:r>
              <a:rPr lang="en-US" altLang="zh-CN" sz="2800" dirty="0" smtClean="0"/>
              <a:t>$.get()</a:t>
            </a:r>
            <a:r>
              <a:rPr lang="zh-CN" altLang="en-US" sz="2800" dirty="0" smtClean="0"/>
              <a:t>方法从服务器上的一个文件中取回数据：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162147"/>
            <a:ext cx="10969882" cy="27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8700" y="1293944"/>
            <a:ext cx="10325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$.post()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r>
              <a:rPr lang="zh-CN" altLang="en-US" sz="2800" dirty="0" smtClean="0"/>
              <a:t>它与</a:t>
            </a:r>
            <a:r>
              <a:rPr lang="en-US" altLang="zh-CN" sz="2800" dirty="0" smtClean="0"/>
              <a:t>$.get()</a:t>
            </a:r>
            <a:r>
              <a:rPr lang="zh-CN" altLang="en-US" sz="2800" dirty="0" smtClean="0"/>
              <a:t>方法的结构和使用方式都相同，不过它们之间仍然有以下区别：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2678939"/>
            <a:ext cx="11332511" cy="38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7785" y="2114550"/>
            <a:ext cx="10616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jQuery $.post() </a:t>
            </a:r>
            <a:r>
              <a:rPr lang="zh-CN" altLang="en-US" sz="2800" b="1" dirty="0"/>
              <a:t>方法</a:t>
            </a:r>
          </a:p>
          <a:p>
            <a:r>
              <a:rPr lang="en-US" altLang="zh-CN" sz="2800" dirty="0"/>
              <a:t>$.post() </a:t>
            </a:r>
            <a:r>
              <a:rPr lang="zh-CN" altLang="en-US" sz="2800" dirty="0"/>
              <a:t>方法通过 </a:t>
            </a:r>
            <a:r>
              <a:rPr lang="en-US" altLang="zh-CN" sz="2800" dirty="0"/>
              <a:t>HTTP POST </a:t>
            </a:r>
            <a:r>
              <a:rPr lang="zh-CN" altLang="en-US" sz="2800" dirty="0"/>
              <a:t>请求从服务器上请求数据</a:t>
            </a:r>
          </a:p>
          <a:p>
            <a:r>
              <a:rPr lang="zh-CN" altLang="en-US" sz="2800" dirty="0" smtClean="0"/>
              <a:t>语法：</a:t>
            </a:r>
            <a:endParaRPr lang="en-US" altLang="zh-CN" sz="2800" dirty="0" smtClean="0"/>
          </a:p>
          <a:p>
            <a:r>
              <a:rPr lang="en-US" altLang="zh-CN" sz="2800" dirty="0" smtClean="0"/>
              <a:t>$.post(</a:t>
            </a:r>
            <a:r>
              <a:rPr lang="en-US" altLang="zh-CN" sz="2800" dirty="0" err="1" smtClean="0"/>
              <a:t>URL,data,callback</a:t>
            </a:r>
            <a:r>
              <a:rPr lang="en-US" altLang="zh-CN" sz="2800" dirty="0" smtClean="0"/>
              <a:t>);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73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250" y="1409700"/>
            <a:ext cx="9239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$.</a:t>
            </a:r>
            <a:r>
              <a:rPr lang="en-US" altLang="zh-CN" sz="2800" dirty="0" err="1" smtClean="0"/>
              <a:t>ajax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方法是最底层的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zh-CN" altLang="en-US" sz="2800" dirty="0" smtClean="0"/>
              <a:t>结构为</a:t>
            </a:r>
            <a:r>
              <a:rPr lang="en-US" altLang="zh-CN" sz="2800" dirty="0" smtClean="0"/>
              <a:t>:$.</a:t>
            </a:r>
            <a:r>
              <a:rPr lang="en-US" altLang="zh-CN" sz="2800" dirty="0" err="1" smtClean="0"/>
              <a:t>ajax</a:t>
            </a:r>
            <a:r>
              <a:rPr lang="en-US" altLang="zh-CN" sz="2800" dirty="0" smtClean="0"/>
              <a:t>(options)</a:t>
            </a:r>
          </a:p>
          <a:p>
            <a:r>
              <a:rPr lang="zh-CN" altLang="en-US" sz="2800" dirty="0" smtClean="0"/>
              <a:t>该方法只有一个参数，但在这个对象里包含了</a:t>
            </a:r>
            <a:r>
              <a:rPr lang="en-US" altLang="zh-CN" sz="2800" dirty="0" smtClean="0"/>
              <a:t>$.</a:t>
            </a:r>
            <a:r>
              <a:rPr lang="en-US" altLang="zh-CN" sz="2800" dirty="0" err="1" smtClean="0"/>
              <a:t>ajax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方法所需要的请求设置以及回调函数等信息，参数以</a:t>
            </a:r>
            <a:r>
              <a:rPr lang="en-US" altLang="zh-CN" sz="2800" dirty="0" smtClean="0"/>
              <a:t>key/value</a:t>
            </a:r>
            <a:r>
              <a:rPr lang="zh-CN" altLang="en-US" sz="2800" dirty="0" smtClean="0"/>
              <a:t>的形式存在，所有参数都是可选的，常用参数如表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9" y="3857301"/>
            <a:ext cx="11562432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736</Words>
  <Application>Microsoft Office PowerPoint</Application>
  <PresentationFormat>宽屏</PresentationFormat>
  <Paragraphs>91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AJAX(二)</vt:lpstr>
      <vt:lpstr>jQuery Ajax基础</vt:lpstr>
      <vt:lpstr>jQuery Ajax</vt:lpstr>
      <vt:lpstr>jQuery中的Ajax</vt:lpstr>
      <vt:lpstr>第二层</vt:lpstr>
      <vt:lpstr>PowerPoint 演示文稿</vt:lpstr>
      <vt:lpstr>PowerPoint 演示文稿</vt:lpstr>
      <vt:lpstr>PowerPoint 演示文稿</vt:lpstr>
      <vt:lpstr>设计</vt:lpstr>
      <vt:lpstr>PowerPoint 演示文稿</vt:lpstr>
      <vt:lpstr>PowerPoint 演示文稿</vt:lpstr>
      <vt:lpstr>jQuery中的Ajax全局事件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2014-11-25T05:47:39Z</dcterms:created>
  <dcterms:modified xsi:type="dcterms:W3CDTF">2014-11-26T09:11:38Z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