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8D9BC-1FEF-4BCE-8856-3708C0D1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547457-B81D-4CAD-B63D-1BCE3503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1816B-EF97-4C0F-B346-B8AAE2AB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94A0A-4786-4CFD-9924-1538F1C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9A43E-1EF3-4392-B69A-006D6FB9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0158-F0AB-40A8-8A91-06310491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827B0-4F4D-433B-8294-DD90D476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D6198-B766-49EC-9F12-8E50E2E1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E88B8-1FF6-41E9-A90E-05DE36EC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8BFD9-B13D-4B36-A195-BCA7776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541A4D-47DC-49DD-BD24-6971C933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1708A-F0A1-45E3-AA14-BEFC8549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72B9F-4C23-4583-8181-011304B3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EB284-6A32-48CE-8AD3-ED32699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A536F-8204-421D-86E6-B4B531FE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6052-9EAD-4EC4-B73A-85A44FE7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651FB-545A-48D5-B802-95A024A5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F63E-0832-4A65-9E59-A31E44F7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D22DE-55F2-46A1-8C24-228F3F79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BAB21-863D-420D-AE5D-813A72F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AC59-82D5-468C-AF6E-9EC2AE91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1FE2C-7E9F-48ED-895F-995A0A47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4C64F-B3C3-4A20-906D-5696F036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C0D61-50BA-4E9D-8A1C-B5C2662F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CFC12-61A0-4596-A54E-0E58783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5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1ADC-61C5-42DB-9DBA-CC781668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0CE3C-0A68-4634-AA73-E9A652528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8E5A5-A3BE-4EE2-88F6-DF9268E0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639E-BBE3-406B-BBA9-746548B8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A3357-58A9-41EB-A2D3-D725535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A6BA3-52D0-426A-B637-486A1C17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BF3F-73D1-4680-89E8-2E4DECD4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C873F-9729-403B-A067-4A2F3F3C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3FEBF-13DA-476F-95C0-FFD56162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4F1B0-5647-4E40-A2EB-FA9ED5F63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419FF2-C255-4594-8EFA-27AA6BB75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2D50F-A966-4EE9-8411-2809CFC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FC6ECE-6E02-434B-959B-C4471D88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FACD2-F832-49D6-BD05-B7580086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4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2BBA1-B797-4523-9C57-0F5F5337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09AA9-3698-4EC2-AABC-A465E64E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0619C-4877-49C1-8853-2642107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524B1-D367-48CB-B0FE-0A204FAD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F58D72-BC14-4520-B488-A6BFF70F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C52EE-5AEE-41C9-967B-C1632E0E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00D75-D3B9-43E1-AFE0-DF7CB822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19AA0-D75A-4A50-A34B-06FBBE0A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CE86-70E2-46BB-86D8-0FCFAB1D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ECD943-C788-4088-B3A0-3656898A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E788B-519D-4E02-A284-21777A61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6385C-8DF6-4A67-8193-4A36605A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1C546-4F11-4D8F-B4D4-32AFBA1A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0099-20BD-4267-BE92-97F5391E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D619E-4CBB-4A65-A482-1A2E7A61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5E719-2ED0-484A-A521-3384A295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E80D-2362-40E5-BA93-F4988DA8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BC730-7DC7-4B25-B3FB-76BEC093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B8FDE-160B-4A17-9863-997A5B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E92386-7C94-43E5-990A-4D14D248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28E95-D328-4411-87BD-14FB3088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02D90-E7AB-4C25-B436-A1862555E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E2A7-295A-4F5B-89F3-B93649E9B93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0A3CB-4DD4-4209-8BF6-3137F7DCC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C45DA-6A92-4E2B-B556-3247B999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60EC-A1D0-4851-A60B-EF59BB99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8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623CCF-41CA-4116-AA3B-6BBE88239C67}"/>
              </a:ext>
            </a:extLst>
          </p:cNvPr>
          <p:cNvSpPr/>
          <p:nvPr/>
        </p:nvSpPr>
        <p:spPr>
          <a:xfrm>
            <a:off x="4657287" y="591413"/>
            <a:ext cx="2877424" cy="70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智能车载业务平台系统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C6DF85-4304-4A84-A72F-615D28F21EDD}"/>
              </a:ext>
            </a:extLst>
          </p:cNvPr>
          <p:cNvSpPr/>
          <p:nvPr/>
        </p:nvSpPr>
        <p:spPr>
          <a:xfrm>
            <a:off x="3556584" y="2330043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天气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EC4855-6EBC-42C2-9B6E-7ABD030EBBA6}"/>
              </a:ext>
            </a:extLst>
          </p:cNvPr>
          <p:cNvSpPr/>
          <p:nvPr/>
        </p:nvSpPr>
        <p:spPr>
          <a:xfrm>
            <a:off x="4220712" y="2330042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地图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FCCB1-291F-4F57-9D4C-C330963DA98E}"/>
              </a:ext>
            </a:extLst>
          </p:cNvPr>
          <p:cNvSpPr/>
          <p:nvPr/>
        </p:nvSpPr>
        <p:spPr>
          <a:xfrm>
            <a:off x="4888336" y="2330042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车辆状态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8214AA-7038-4ABB-A999-36B3D2A52BC0}"/>
              </a:ext>
            </a:extLst>
          </p:cNvPr>
          <p:cNvSpPr/>
          <p:nvPr/>
        </p:nvSpPr>
        <p:spPr>
          <a:xfrm>
            <a:off x="5555960" y="2330041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电台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C0A588-E947-4829-B668-EA9AC0B7A1E1}"/>
              </a:ext>
            </a:extLst>
          </p:cNvPr>
          <p:cNvSpPr/>
          <p:nvPr/>
        </p:nvSpPr>
        <p:spPr>
          <a:xfrm>
            <a:off x="6223585" y="2330041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音乐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36C429-4D8D-4AEB-8D66-076A29A7ED32}"/>
              </a:ext>
            </a:extLst>
          </p:cNvPr>
          <p:cNvSpPr/>
          <p:nvPr/>
        </p:nvSpPr>
        <p:spPr>
          <a:xfrm>
            <a:off x="8215966" y="2330040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通讯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166A0A-5CD4-42C8-AC63-99DF408B051A}"/>
              </a:ext>
            </a:extLst>
          </p:cNvPr>
          <p:cNvSpPr/>
          <p:nvPr/>
        </p:nvSpPr>
        <p:spPr>
          <a:xfrm>
            <a:off x="7551839" y="2330040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视频搜索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318917-AF3B-47AD-B7FE-D5FD513ECD44}"/>
              </a:ext>
            </a:extLst>
          </p:cNvPr>
          <p:cNvSpPr/>
          <p:nvPr/>
        </p:nvSpPr>
        <p:spPr>
          <a:xfrm>
            <a:off x="6887712" y="2330041"/>
            <a:ext cx="419449" cy="190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新闻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68EF59-77CD-41D5-BE78-7A9FEE6A905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9" y="1296088"/>
            <a:ext cx="0" cy="591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D759508-150C-46A1-AC72-EE8019449631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766309" y="1887521"/>
            <a:ext cx="2329690" cy="44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9DE9CBC-D6B9-499A-ABB1-F4712BFFFF67}"/>
              </a:ext>
            </a:extLst>
          </p:cNvPr>
          <p:cNvCxnSpPr>
            <a:endCxn id="11" idx="0"/>
          </p:cNvCxnSpPr>
          <p:nvPr/>
        </p:nvCxnSpPr>
        <p:spPr>
          <a:xfrm>
            <a:off x="6096000" y="1887523"/>
            <a:ext cx="2329691" cy="442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30FDFA-6F74-448B-A4FF-E5F3CC83F23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30436" y="1887521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C528EA6-7C30-4005-9055-7EAC8CA4D0F4}"/>
              </a:ext>
            </a:extLst>
          </p:cNvPr>
          <p:cNvCxnSpPr>
            <a:cxnSpLocks/>
          </p:cNvCxnSpPr>
          <p:nvPr/>
        </p:nvCxnSpPr>
        <p:spPr>
          <a:xfrm>
            <a:off x="5094563" y="1887520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E27785-8383-41EC-B0D8-95AB66D950F0}"/>
              </a:ext>
            </a:extLst>
          </p:cNvPr>
          <p:cNvCxnSpPr>
            <a:cxnSpLocks/>
          </p:cNvCxnSpPr>
          <p:nvPr/>
        </p:nvCxnSpPr>
        <p:spPr>
          <a:xfrm>
            <a:off x="5765684" y="1887520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3B3A0-99FA-456D-B83E-245F63D70A0C}"/>
              </a:ext>
            </a:extLst>
          </p:cNvPr>
          <p:cNvCxnSpPr>
            <a:cxnSpLocks/>
          </p:cNvCxnSpPr>
          <p:nvPr/>
        </p:nvCxnSpPr>
        <p:spPr>
          <a:xfrm>
            <a:off x="6436804" y="1887520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0969E1-07B8-4C75-99BE-512AA3E0B347}"/>
              </a:ext>
            </a:extLst>
          </p:cNvPr>
          <p:cNvCxnSpPr>
            <a:cxnSpLocks/>
          </p:cNvCxnSpPr>
          <p:nvPr/>
        </p:nvCxnSpPr>
        <p:spPr>
          <a:xfrm>
            <a:off x="7090441" y="1887519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9ADB2D-CB7D-41E8-A4AA-C0185E59A34D}"/>
              </a:ext>
            </a:extLst>
          </p:cNvPr>
          <p:cNvCxnSpPr>
            <a:cxnSpLocks/>
          </p:cNvCxnSpPr>
          <p:nvPr/>
        </p:nvCxnSpPr>
        <p:spPr>
          <a:xfrm>
            <a:off x="7744077" y="1887516"/>
            <a:ext cx="1" cy="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3E1C674-AFEF-4A23-9700-A1CB2AB9C673}"/>
              </a:ext>
            </a:extLst>
          </p:cNvPr>
          <p:cNvSpPr/>
          <p:nvPr/>
        </p:nvSpPr>
        <p:spPr>
          <a:xfrm>
            <a:off x="8425691" y="591413"/>
            <a:ext cx="1137410" cy="70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语音控制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1F1989-CE34-470C-B89D-F41781C575D0}"/>
              </a:ext>
            </a:extLst>
          </p:cNvPr>
          <p:cNvCxnSpPr>
            <a:stCxn id="4" idx="3"/>
            <a:endCxn id="31" idx="1"/>
          </p:cNvCxnSpPr>
          <p:nvPr/>
        </p:nvCxnSpPr>
        <p:spPr>
          <a:xfrm>
            <a:off x="7534711" y="943751"/>
            <a:ext cx="89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0025FC4-F2E9-4ED7-92E4-42E219EF6FA4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7399960" y="-7872"/>
            <a:ext cx="290476" cy="2898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普通</dc:creator>
  <cp:lastModifiedBy>普通</cp:lastModifiedBy>
  <cp:revision>1</cp:revision>
  <dcterms:created xsi:type="dcterms:W3CDTF">2018-03-15T03:11:33Z</dcterms:created>
  <dcterms:modified xsi:type="dcterms:W3CDTF">2018-03-15T03:20:11Z</dcterms:modified>
</cp:coreProperties>
</file>