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普通" userId="c30ba78a1374bde4" providerId="LiveId" clId="{30164834-2399-4F76-B4A3-0A27047102D1}"/>
    <pc:docChg chg="custSel addSld delSld modSld sldOrd">
      <pc:chgData name="普通" userId="c30ba78a1374bde4" providerId="LiveId" clId="{30164834-2399-4F76-B4A3-0A27047102D1}" dt="2018-03-16T14:10:48.877" v="51"/>
      <pc:docMkLst>
        <pc:docMk/>
      </pc:docMkLst>
      <pc:sldChg chg="modTransition">
        <pc:chgData name="普通" userId="c30ba78a1374bde4" providerId="LiveId" clId="{30164834-2399-4F76-B4A3-0A27047102D1}" dt="2018-03-16T14:10:48.877" v="51"/>
        <pc:sldMkLst>
          <pc:docMk/>
          <pc:sldMk cId="225530686" sldId="256"/>
        </pc:sldMkLst>
      </pc:sldChg>
      <pc:sldChg chg="del">
        <pc:chgData name="普通" userId="c30ba78a1374bde4" providerId="LiveId" clId="{30164834-2399-4F76-B4A3-0A27047102D1}" dt="2018-03-16T14:10:23.440" v="50" actId="2696"/>
        <pc:sldMkLst>
          <pc:docMk/>
          <pc:sldMk cId="2660492521" sldId="257"/>
        </pc:sldMkLst>
      </pc:sldChg>
      <pc:sldChg chg="modTransition">
        <pc:chgData name="普通" userId="c30ba78a1374bde4" providerId="LiveId" clId="{30164834-2399-4F76-B4A3-0A27047102D1}" dt="2018-03-16T14:10:48.877" v="51"/>
        <pc:sldMkLst>
          <pc:docMk/>
          <pc:sldMk cId="1962212773" sldId="258"/>
        </pc:sldMkLst>
      </pc:sldChg>
      <pc:sldChg chg="modTransition">
        <pc:chgData name="普通" userId="c30ba78a1374bde4" providerId="LiveId" clId="{30164834-2399-4F76-B4A3-0A27047102D1}" dt="2018-03-16T14:10:48.877" v="51"/>
        <pc:sldMkLst>
          <pc:docMk/>
          <pc:sldMk cId="769556203" sldId="259"/>
        </pc:sldMkLst>
      </pc:sldChg>
      <pc:sldChg chg="modSp modTransition">
        <pc:chgData name="普通" userId="c30ba78a1374bde4" providerId="LiveId" clId="{30164834-2399-4F76-B4A3-0A27047102D1}" dt="2018-03-16T14:10:48.877" v="51"/>
        <pc:sldMkLst>
          <pc:docMk/>
          <pc:sldMk cId="943745511" sldId="260"/>
        </pc:sldMkLst>
        <pc:spChg chg="mod">
          <ac:chgData name="普通" userId="c30ba78a1374bde4" providerId="LiveId" clId="{30164834-2399-4F76-B4A3-0A27047102D1}" dt="2018-03-16T14:08:00.936" v="25"/>
          <ac:spMkLst>
            <pc:docMk/>
            <pc:sldMk cId="943745511" sldId="260"/>
            <ac:spMk id="2" creationId="{F2C4CE3A-3DC9-4C80-990F-A422AD836FDF}"/>
          </ac:spMkLst>
        </pc:spChg>
      </pc:sldChg>
      <pc:sldChg chg="modTransition">
        <pc:chgData name="普通" userId="c30ba78a1374bde4" providerId="LiveId" clId="{30164834-2399-4F76-B4A3-0A27047102D1}" dt="2018-03-16T14:10:48.877" v="51"/>
        <pc:sldMkLst>
          <pc:docMk/>
          <pc:sldMk cId="3657049887" sldId="261"/>
        </pc:sldMkLst>
      </pc:sldChg>
      <pc:sldChg chg="addSp delSp modSp del">
        <pc:chgData name="普通" userId="c30ba78a1374bde4" providerId="LiveId" clId="{30164834-2399-4F76-B4A3-0A27047102D1}" dt="2018-03-16T14:09:31.931" v="42" actId="2696"/>
        <pc:sldMkLst>
          <pc:docMk/>
          <pc:sldMk cId="3532456517" sldId="262"/>
        </pc:sldMkLst>
        <pc:spChg chg="mod">
          <ac:chgData name="普通" userId="c30ba78a1374bde4" providerId="LiveId" clId="{30164834-2399-4F76-B4A3-0A27047102D1}" dt="2018-03-16T14:07:36.418" v="22"/>
          <ac:spMkLst>
            <pc:docMk/>
            <pc:sldMk cId="3532456517" sldId="262"/>
            <ac:spMk id="2" creationId="{E9BE0E2C-CE6E-4A5F-8AD1-5BF2529DA043}"/>
          </ac:spMkLst>
        </pc:spChg>
        <pc:spChg chg="add mod">
          <ac:chgData name="普通" userId="c30ba78a1374bde4" providerId="LiveId" clId="{30164834-2399-4F76-B4A3-0A27047102D1}" dt="2018-03-16T14:08:07.023" v="28"/>
          <ac:spMkLst>
            <pc:docMk/>
            <pc:sldMk cId="3532456517" sldId="262"/>
            <ac:spMk id="3" creationId="{64766814-4FFF-4E21-B366-3E887E87BD19}"/>
          </ac:spMkLst>
        </pc:spChg>
        <pc:picChg chg="del">
          <ac:chgData name="普通" userId="c30ba78a1374bde4" providerId="LiveId" clId="{30164834-2399-4F76-B4A3-0A27047102D1}" dt="2018-03-16T14:08:07.023" v="28"/>
          <ac:picMkLst>
            <pc:docMk/>
            <pc:sldMk cId="3532456517" sldId="262"/>
            <ac:picMk id="5" creationId="{36337E98-D262-4041-844D-8F16E8C95B61}"/>
          </ac:picMkLst>
        </pc:picChg>
      </pc:sldChg>
      <pc:sldChg chg="modTransition">
        <pc:chgData name="普通" userId="c30ba78a1374bde4" providerId="LiveId" clId="{30164834-2399-4F76-B4A3-0A27047102D1}" dt="2018-03-16T14:10:48.877" v="51"/>
        <pc:sldMkLst>
          <pc:docMk/>
          <pc:sldMk cId="559675724" sldId="263"/>
        </pc:sldMkLst>
      </pc:sldChg>
      <pc:sldChg chg="modTransition">
        <pc:chgData name="普通" userId="c30ba78a1374bde4" providerId="LiveId" clId="{30164834-2399-4F76-B4A3-0A27047102D1}" dt="2018-03-16T14:10:48.877" v="51"/>
        <pc:sldMkLst>
          <pc:docMk/>
          <pc:sldMk cId="221543760" sldId="264"/>
        </pc:sldMkLst>
      </pc:sldChg>
      <pc:sldChg chg="modTransition">
        <pc:chgData name="普通" userId="c30ba78a1374bde4" providerId="LiveId" clId="{30164834-2399-4F76-B4A3-0A27047102D1}" dt="2018-03-16T14:10:48.877" v="51"/>
        <pc:sldMkLst>
          <pc:docMk/>
          <pc:sldMk cId="1137286097" sldId="265"/>
        </pc:sldMkLst>
      </pc:sldChg>
      <pc:sldChg chg="addSp delSp modSp ord modTransition">
        <pc:chgData name="普通" userId="c30ba78a1374bde4" providerId="LiveId" clId="{30164834-2399-4F76-B4A3-0A27047102D1}" dt="2018-03-16T14:10:48.877" v="51"/>
        <pc:sldMkLst>
          <pc:docMk/>
          <pc:sldMk cId="1843258287" sldId="266"/>
        </pc:sldMkLst>
        <pc:spChg chg="mod">
          <ac:chgData name="普通" userId="c30ba78a1374bde4" providerId="LiveId" clId="{30164834-2399-4F76-B4A3-0A27047102D1}" dt="2018-03-16T14:10:12.051" v="49"/>
          <ac:spMkLst>
            <pc:docMk/>
            <pc:sldMk cId="1843258287" sldId="266"/>
            <ac:spMk id="2" creationId="{A92F8F2A-7FE2-4384-8B70-8A9AC19268EB}"/>
          </ac:spMkLst>
        </pc:spChg>
        <pc:spChg chg="add del mod">
          <ac:chgData name="普通" userId="c30ba78a1374bde4" providerId="LiveId" clId="{30164834-2399-4F76-B4A3-0A27047102D1}" dt="2018-03-16T14:08:57.025" v="32"/>
          <ac:spMkLst>
            <pc:docMk/>
            <pc:sldMk cId="1843258287" sldId="266"/>
            <ac:spMk id="4" creationId="{EC4B50AA-A9BE-479E-8EB3-C04E2757B077}"/>
          </ac:spMkLst>
        </pc:spChg>
        <pc:picChg chg="add mod">
          <ac:chgData name="普通" userId="c30ba78a1374bde4" providerId="LiveId" clId="{30164834-2399-4F76-B4A3-0A27047102D1}" dt="2018-03-16T14:09:50.962" v="45" actId="1076"/>
          <ac:picMkLst>
            <pc:docMk/>
            <pc:sldMk cId="1843258287" sldId="266"/>
            <ac:picMk id="6" creationId="{67EBAB2E-AE4A-424E-BA38-4118558D9CA8}"/>
          </ac:picMkLst>
        </pc:picChg>
        <pc:picChg chg="del">
          <ac:chgData name="普通" userId="c30ba78a1374bde4" providerId="LiveId" clId="{30164834-2399-4F76-B4A3-0A27047102D1}" dt="2018-03-16T14:08:05.421" v="27" actId="478"/>
          <ac:picMkLst>
            <pc:docMk/>
            <pc:sldMk cId="1843258287" sldId="266"/>
            <ac:picMk id="7" creationId="{28D7ACE7-5D6D-4F3F-9327-E900585163D7}"/>
          </ac:picMkLst>
        </pc:picChg>
        <pc:picChg chg="add del">
          <ac:chgData name="普通" userId="c30ba78a1374bde4" providerId="LiveId" clId="{30164834-2399-4F76-B4A3-0A27047102D1}" dt="2018-03-16T14:08:09.553" v="30" actId="478"/>
          <ac:picMkLst>
            <pc:docMk/>
            <pc:sldMk cId="1843258287" sldId="266"/>
            <ac:picMk id="8" creationId="{B96E442B-53C3-4C53-B99E-0C58569C016A}"/>
          </ac:picMkLst>
        </pc:picChg>
        <pc:picChg chg="mod">
          <ac:chgData name="普通" userId="c30ba78a1374bde4" providerId="LiveId" clId="{30164834-2399-4F76-B4A3-0A27047102D1}" dt="2018-03-16T14:09:17.952" v="40" actId="1076"/>
          <ac:picMkLst>
            <pc:docMk/>
            <pc:sldMk cId="1843258287" sldId="266"/>
            <ac:picMk id="9" creationId="{006D1C75-C613-4CA6-BF28-16DEFC323BAF}"/>
          </ac:picMkLst>
        </pc:picChg>
        <pc:picChg chg="del">
          <ac:chgData name="普通" userId="c30ba78a1374bde4" providerId="LiveId" clId="{30164834-2399-4F76-B4A3-0A27047102D1}" dt="2018-03-16T14:08:03.571" v="26" actId="478"/>
          <ac:picMkLst>
            <pc:docMk/>
            <pc:sldMk cId="1843258287" sldId="266"/>
            <ac:picMk id="11" creationId="{F3D123BA-E734-44A2-9EA1-C77207DEFCC1}"/>
          </ac:picMkLst>
        </pc:picChg>
        <pc:picChg chg="add mod">
          <ac:chgData name="普通" userId="c30ba78a1374bde4" providerId="LiveId" clId="{30164834-2399-4F76-B4A3-0A27047102D1}" dt="2018-03-16T14:09:12.003" v="37" actId="14100"/>
          <ac:picMkLst>
            <pc:docMk/>
            <pc:sldMk cId="1843258287" sldId="266"/>
            <ac:picMk id="1026" creationId="{AE246D98-D937-445A-8B7D-46CDF05BDCD0}"/>
          </ac:picMkLst>
        </pc:picChg>
      </pc:sldChg>
      <pc:sldChg chg="modTransition">
        <pc:chgData name="普通" userId="c30ba78a1374bde4" providerId="LiveId" clId="{30164834-2399-4F76-B4A3-0A27047102D1}" dt="2018-03-16T14:10:48.877" v="51"/>
        <pc:sldMkLst>
          <pc:docMk/>
          <pc:sldMk cId="2763406052" sldId="267"/>
        </pc:sldMkLst>
      </pc:sldChg>
      <pc:sldChg chg="modTransition">
        <pc:chgData name="普通" userId="c30ba78a1374bde4" providerId="LiveId" clId="{30164834-2399-4F76-B4A3-0A27047102D1}" dt="2018-03-16T14:10:48.877" v="51"/>
        <pc:sldMkLst>
          <pc:docMk/>
          <pc:sldMk cId="1031860823" sldId="268"/>
        </pc:sldMkLst>
      </pc:sldChg>
      <pc:sldChg chg="modTransition">
        <pc:chgData name="普通" userId="c30ba78a1374bde4" providerId="LiveId" clId="{30164834-2399-4F76-B4A3-0A27047102D1}" dt="2018-03-16T14:10:48.877" v="51"/>
        <pc:sldMkLst>
          <pc:docMk/>
          <pc:sldMk cId="1898357426" sldId="269"/>
        </pc:sldMkLst>
      </pc:sldChg>
      <pc:sldChg chg="modTransition">
        <pc:chgData name="普通" userId="c30ba78a1374bde4" providerId="LiveId" clId="{30164834-2399-4F76-B4A3-0A27047102D1}" dt="2018-03-16T14:10:48.877" v="51"/>
        <pc:sldMkLst>
          <pc:docMk/>
          <pc:sldMk cId="1927801842" sldId="271"/>
        </pc:sldMkLst>
      </pc:sldChg>
      <pc:sldChg chg="addSp delSp modSp add modTransition">
        <pc:chgData name="普通" userId="c30ba78a1374bde4" providerId="LiveId" clId="{30164834-2399-4F76-B4A3-0A27047102D1}" dt="2018-03-16T14:10:48.877" v="51"/>
        <pc:sldMkLst>
          <pc:docMk/>
          <pc:sldMk cId="4091316721" sldId="272"/>
        </pc:sldMkLst>
        <pc:spChg chg="mod">
          <ac:chgData name="普通" userId="c30ba78a1374bde4" providerId="LiveId" clId="{30164834-2399-4F76-B4A3-0A27047102D1}" dt="2018-03-16T14:06:18.344" v="1"/>
          <ac:spMkLst>
            <pc:docMk/>
            <pc:sldMk cId="4091316721" sldId="272"/>
            <ac:spMk id="2" creationId="{2884EEBF-4826-4132-AAED-30FCC220818D}"/>
          </ac:spMkLst>
        </pc:spChg>
        <pc:spChg chg="del">
          <ac:chgData name="普通" userId="c30ba78a1374bde4" providerId="LiveId" clId="{30164834-2399-4F76-B4A3-0A27047102D1}" dt="2018-03-16T14:06:23.137" v="2" actId="1032"/>
          <ac:spMkLst>
            <pc:docMk/>
            <pc:sldMk cId="4091316721" sldId="272"/>
            <ac:spMk id="3" creationId="{75086EF9-AFCA-45CD-8322-BC7FD6E56999}"/>
          </ac:spMkLst>
        </pc:spChg>
        <pc:graphicFrameChg chg="add mod">
          <ac:chgData name="普通" userId="c30ba78a1374bde4" providerId="LiveId" clId="{30164834-2399-4F76-B4A3-0A27047102D1}" dt="2018-03-16T14:07:18.373" v="20" actId="404"/>
          <ac:graphicFrameMkLst>
            <pc:docMk/>
            <pc:sldMk cId="4091316721" sldId="272"/>
            <ac:graphicFrameMk id="4" creationId="{EB760595-0835-43A7-BA47-955C86CA547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BC11D-D1D4-46CE-9C45-B8A2871EB18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192E7D-6384-4EE3-8069-814079A4CB29}">
      <dgm:prSet phldrT="[文本]"/>
      <dgm:spPr/>
      <dgm:t>
        <a:bodyPr/>
        <a:lstStyle/>
        <a:p>
          <a:r>
            <a:rPr lang="zh-CN" altLang="zh-CN" dirty="0"/>
            <a:t>第一部分</a:t>
          </a:r>
          <a:endParaRPr lang="zh-CN" altLang="en-US" dirty="0"/>
        </a:p>
      </dgm:t>
    </dgm:pt>
    <dgm:pt modelId="{B72592E8-54D6-43BC-8C6F-8ACA1398D347}" type="parTrans" cxnId="{0C6A110E-D17B-4EE8-B846-792F0AB372AA}">
      <dgm:prSet/>
      <dgm:spPr/>
      <dgm:t>
        <a:bodyPr/>
        <a:lstStyle/>
        <a:p>
          <a:endParaRPr lang="zh-CN" altLang="en-US"/>
        </a:p>
      </dgm:t>
    </dgm:pt>
    <dgm:pt modelId="{EF0A376D-47A2-471F-8AA7-E0D7DB308AE9}" type="sibTrans" cxnId="{0C6A110E-D17B-4EE8-B846-792F0AB372AA}">
      <dgm:prSet/>
      <dgm:spPr/>
      <dgm:t>
        <a:bodyPr/>
        <a:lstStyle/>
        <a:p>
          <a:endParaRPr lang="zh-CN" altLang="en-US"/>
        </a:p>
      </dgm:t>
    </dgm:pt>
    <dgm:pt modelId="{FA8DB2A3-35CF-4368-8D40-CE5859998321}">
      <dgm:prSet phldrT="[文本]" custT="1"/>
      <dgm:spPr/>
      <dgm:t>
        <a:bodyPr/>
        <a:lstStyle/>
        <a:p>
          <a:r>
            <a:rPr lang="en-US" altLang="zh-CN" sz="2000" dirty="0"/>
            <a:t>B/S</a:t>
          </a:r>
          <a:r>
            <a:rPr lang="zh-CN" altLang="zh-CN" sz="2000" dirty="0"/>
            <a:t>结构关键知识技术的了解、选择与学习。</a:t>
          </a:r>
          <a:endParaRPr lang="zh-CN" altLang="en-US" sz="2000" dirty="0"/>
        </a:p>
      </dgm:t>
    </dgm:pt>
    <dgm:pt modelId="{73CE7E47-2D30-4A53-BC42-2CEC9C4A78A5}" type="parTrans" cxnId="{F3483817-13B2-41E6-A80A-EFB2862505BE}">
      <dgm:prSet/>
      <dgm:spPr/>
      <dgm:t>
        <a:bodyPr/>
        <a:lstStyle/>
        <a:p>
          <a:endParaRPr lang="zh-CN" altLang="en-US"/>
        </a:p>
      </dgm:t>
    </dgm:pt>
    <dgm:pt modelId="{B388DABF-C20D-4801-81A6-4E4C34B04466}" type="sibTrans" cxnId="{F3483817-13B2-41E6-A80A-EFB2862505BE}">
      <dgm:prSet/>
      <dgm:spPr/>
      <dgm:t>
        <a:bodyPr/>
        <a:lstStyle/>
        <a:p>
          <a:endParaRPr lang="zh-CN" altLang="en-US"/>
        </a:p>
      </dgm:t>
    </dgm:pt>
    <dgm:pt modelId="{7CF30E5C-5E20-4736-8ABB-805F7DA6C028}">
      <dgm:prSet phldrT="[文本]"/>
      <dgm:spPr/>
      <dgm:t>
        <a:bodyPr/>
        <a:lstStyle/>
        <a:p>
          <a:r>
            <a:rPr lang="zh-CN" altLang="zh-CN" dirty="0"/>
            <a:t>第二部分</a:t>
          </a:r>
          <a:endParaRPr lang="zh-CN" altLang="en-US" dirty="0"/>
        </a:p>
      </dgm:t>
    </dgm:pt>
    <dgm:pt modelId="{160A07A8-19B0-489D-BF1F-A850F0A78C22}" type="parTrans" cxnId="{69DFCB4C-AC3D-4A33-BD60-8D58D1AF2269}">
      <dgm:prSet/>
      <dgm:spPr/>
      <dgm:t>
        <a:bodyPr/>
        <a:lstStyle/>
        <a:p>
          <a:endParaRPr lang="zh-CN" altLang="en-US"/>
        </a:p>
      </dgm:t>
    </dgm:pt>
    <dgm:pt modelId="{B6892273-49BD-4782-8DD7-AD952532F720}" type="sibTrans" cxnId="{69DFCB4C-AC3D-4A33-BD60-8D58D1AF2269}">
      <dgm:prSet/>
      <dgm:spPr/>
      <dgm:t>
        <a:bodyPr/>
        <a:lstStyle/>
        <a:p>
          <a:endParaRPr lang="zh-CN" altLang="en-US"/>
        </a:p>
      </dgm:t>
    </dgm:pt>
    <dgm:pt modelId="{555157CB-3DEB-48DB-A908-257BD7F0AFC2}">
      <dgm:prSet phldrT="[文本]" custT="1"/>
      <dgm:spPr/>
      <dgm:t>
        <a:bodyPr/>
        <a:lstStyle/>
        <a:p>
          <a:r>
            <a:rPr lang="zh-CN" altLang="en-US" sz="2000" dirty="0"/>
            <a:t>智能车载业务平台系统的设计与实现。</a:t>
          </a:r>
        </a:p>
      </dgm:t>
    </dgm:pt>
    <dgm:pt modelId="{F22681F2-7FB7-4AA8-B70F-5FA3CD676699}" type="parTrans" cxnId="{F8756A97-E821-46F1-A3A8-D6D827DAF791}">
      <dgm:prSet/>
      <dgm:spPr/>
      <dgm:t>
        <a:bodyPr/>
        <a:lstStyle/>
        <a:p>
          <a:endParaRPr lang="zh-CN" altLang="en-US"/>
        </a:p>
      </dgm:t>
    </dgm:pt>
    <dgm:pt modelId="{74DB2C27-D863-4BA2-B129-62B0FB26142F}" type="sibTrans" cxnId="{F8756A97-E821-46F1-A3A8-D6D827DAF791}">
      <dgm:prSet/>
      <dgm:spPr/>
      <dgm:t>
        <a:bodyPr/>
        <a:lstStyle/>
        <a:p>
          <a:endParaRPr lang="zh-CN" altLang="en-US"/>
        </a:p>
      </dgm:t>
    </dgm:pt>
    <dgm:pt modelId="{790FD603-AA16-41DF-8D15-DE30E40CB54B}">
      <dgm:prSet phldrT="[文本]"/>
      <dgm:spPr/>
      <dgm:t>
        <a:bodyPr/>
        <a:lstStyle/>
        <a:p>
          <a:r>
            <a:rPr lang="zh-CN" altLang="zh-CN" dirty="0"/>
            <a:t>第三部分</a:t>
          </a:r>
          <a:endParaRPr lang="zh-CN" altLang="en-US" dirty="0"/>
        </a:p>
      </dgm:t>
    </dgm:pt>
    <dgm:pt modelId="{A663FF4A-F7ED-4CD3-B2BC-69F6BD4D76E1}" type="parTrans" cxnId="{4EF3266F-413C-4D1F-B10F-4A30FF3657FF}">
      <dgm:prSet/>
      <dgm:spPr/>
      <dgm:t>
        <a:bodyPr/>
        <a:lstStyle/>
        <a:p>
          <a:endParaRPr lang="zh-CN" altLang="en-US"/>
        </a:p>
      </dgm:t>
    </dgm:pt>
    <dgm:pt modelId="{B41DDA12-79E9-4C27-A782-63178572007F}" type="sibTrans" cxnId="{4EF3266F-413C-4D1F-B10F-4A30FF3657FF}">
      <dgm:prSet/>
      <dgm:spPr/>
      <dgm:t>
        <a:bodyPr/>
        <a:lstStyle/>
        <a:p>
          <a:endParaRPr lang="zh-CN" altLang="en-US"/>
        </a:p>
      </dgm:t>
    </dgm:pt>
    <dgm:pt modelId="{4F6FDE57-6EAB-47A1-97BF-486D9D46B09A}">
      <dgm:prSet phldrT="[文本]" custT="1"/>
      <dgm:spPr/>
      <dgm:t>
        <a:bodyPr/>
        <a:lstStyle/>
        <a:p>
          <a:r>
            <a:rPr lang="zh-CN" altLang="en-US" sz="2000" dirty="0"/>
            <a:t>毕业论文的撰写。</a:t>
          </a:r>
        </a:p>
      </dgm:t>
    </dgm:pt>
    <dgm:pt modelId="{D15277F0-B288-40A6-9A2A-C803260744DF}" type="parTrans" cxnId="{E29CE31F-E28B-438A-ACC6-0ED753890F91}">
      <dgm:prSet/>
      <dgm:spPr/>
      <dgm:t>
        <a:bodyPr/>
        <a:lstStyle/>
        <a:p>
          <a:endParaRPr lang="zh-CN" altLang="en-US"/>
        </a:p>
      </dgm:t>
    </dgm:pt>
    <dgm:pt modelId="{9237A218-9EE4-4751-8E97-0E00D207685F}" type="sibTrans" cxnId="{E29CE31F-E28B-438A-ACC6-0ED753890F91}">
      <dgm:prSet/>
      <dgm:spPr/>
      <dgm:t>
        <a:bodyPr/>
        <a:lstStyle/>
        <a:p>
          <a:endParaRPr lang="zh-CN" altLang="en-US"/>
        </a:p>
      </dgm:t>
    </dgm:pt>
    <dgm:pt modelId="{61ADE43F-04F3-4C69-BFE3-2F25D56FBDCD}" type="pres">
      <dgm:prSet presAssocID="{15DBC11D-D1D4-46CE-9C45-B8A2871EB18F}" presName="Name0" presStyleCnt="0">
        <dgm:presLayoutVars>
          <dgm:dir/>
          <dgm:animLvl val="lvl"/>
          <dgm:resizeHandles val="exact"/>
        </dgm:presLayoutVars>
      </dgm:prSet>
      <dgm:spPr/>
    </dgm:pt>
    <dgm:pt modelId="{48506A10-E34E-4F86-9FD2-812DA4461EDA}" type="pres">
      <dgm:prSet presAssocID="{AE192E7D-6384-4EE3-8069-814079A4CB29}" presName="composite" presStyleCnt="0"/>
      <dgm:spPr/>
    </dgm:pt>
    <dgm:pt modelId="{260ED47E-B1FC-4803-8A9E-269189485738}" type="pres">
      <dgm:prSet presAssocID="{AE192E7D-6384-4EE3-8069-814079A4CB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449AA4-7C6F-416B-B727-C443AEAD8CFE}" type="pres">
      <dgm:prSet presAssocID="{AE192E7D-6384-4EE3-8069-814079A4CB29}" presName="desTx" presStyleLbl="alignAccFollowNode1" presStyleIdx="0" presStyleCnt="3">
        <dgm:presLayoutVars>
          <dgm:bulletEnabled val="1"/>
        </dgm:presLayoutVars>
      </dgm:prSet>
      <dgm:spPr/>
    </dgm:pt>
    <dgm:pt modelId="{D9ADD564-8C18-4865-8BE8-3F27DDE3B121}" type="pres">
      <dgm:prSet presAssocID="{EF0A376D-47A2-471F-8AA7-E0D7DB308AE9}" presName="space" presStyleCnt="0"/>
      <dgm:spPr/>
    </dgm:pt>
    <dgm:pt modelId="{9DB326B7-7B73-48E8-B820-A24E99E36BE3}" type="pres">
      <dgm:prSet presAssocID="{7CF30E5C-5E20-4736-8ABB-805F7DA6C028}" presName="composite" presStyleCnt="0"/>
      <dgm:spPr/>
    </dgm:pt>
    <dgm:pt modelId="{62056561-AF4F-4EAB-BB02-E1162A403418}" type="pres">
      <dgm:prSet presAssocID="{7CF30E5C-5E20-4736-8ABB-805F7DA6C02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F3C17BB-F7AC-49D7-B772-82EA65FA2B53}" type="pres">
      <dgm:prSet presAssocID="{7CF30E5C-5E20-4736-8ABB-805F7DA6C028}" presName="desTx" presStyleLbl="alignAccFollowNode1" presStyleIdx="1" presStyleCnt="3">
        <dgm:presLayoutVars>
          <dgm:bulletEnabled val="1"/>
        </dgm:presLayoutVars>
      </dgm:prSet>
      <dgm:spPr/>
    </dgm:pt>
    <dgm:pt modelId="{7D901CE5-C5F7-442E-AD9F-A3E620B2AC8A}" type="pres">
      <dgm:prSet presAssocID="{B6892273-49BD-4782-8DD7-AD952532F720}" presName="space" presStyleCnt="0"/>
      <dgm:spPr/>
    </dgm:pt>
    <dgm:pt modelId="{6618C86F-E718-4677-89ED-2E78B9BBB37A}" type="pres">
      <dgm:prSet presAssocID="{790FD603-AA16-41DF-8D15-DE30E40CB54B}" presName="composite" presStyleCnt="0"/>
      <dgm:spPr/>
    </dgm:pt>
    <dgm:pt modelId="{B5F645E3-27B5-4D5F-ADAB-7C03CD920178}" type="pres">
      <dgm:prSet presAssocID="{790FD603-AA16-41DF-8D15-DE30E40CB54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E0B22B5-9013-48CA-82F8-E077F48F1608}" type="pres">
      <dgm:prSet presAssocID="{790FD603-AA16-41DF-8D15-DE30E40CB54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C6A110E-D17B-4EE8-B846-792F0AB372AA}" srcId="{15DBC11D-D1D4-46CE-9C45-B8A2871EB18F}" destId="{AE192E7D-6384-4EE3-8069-814079A4CB29}" srcOrd="0" destOrd="0" parTransId="{B72592E8-54D6-43BC-8C6F-8ACA1398D347}" sibTransId="{EF0A376D-47A2-471F-8AA7-E0D7DB308AE9}"/>
    <dgm:cxn modelId="{F3483817-13B2-41E6-A80A-EFB2862505BE}" srcId="{AE192E7D-6384-4EE3-8069-814079A4CB29}" destId="{FA8DB2A3-35CF-4368-8D40-CE5859998321}" srcOrd="0" destOrd="0" parTransId="{73CE7E47-2D30-4A53-BC42-2CEC9C4A78A5}" sibTransId="{B388DABF-C20D-4801-81A6-4E4C34B04466}"/>
    <dgm:cxn modelId="{E29CE31F-E28B-438A-ACC6-0ED753890F91}" srcId="{790FD603-AA16-41DF-8D15-DE30E40CB54B}" destId="{4F6FDE57-6EAB-47A1-97BF-486D9D46B09A}" srcOrd="0" destOrd="0" parTransId="{D15277F0-B288-40A6-9A2A-C803260744DF}" sibTransId="{9237A218-9EE4-4751-8E97-0E00D207685F}"/>
    <dgm:cxn modelId="{DDC9C42A-ECB5-4508-A9CA-2C1F4B7A0573}" type="presOf" srcId="{AE192E7D-6384-4EE3-8069-814079A4CB29}" destId="{260ED47E-B1FC-4803-8A9E-269189485738}" srcOrd="0" destOrd="0" presId="urn:microsoft.com/office/officeart/2005/8/layout/hList1"/>
    <dgm:cxn modelId="{815E5141-3F0B-4C15-A9B3-4443735288FC}" type="presOf" srcId="{7CF30E5C-5E20-4736-8ABB-805F7DA6C028}" destId="{62056561-AF4F-4EAB-BB02-E1162A403418}" srcOrd="0" destOrd="0" presId="urn:microsoft.com/office/officeart/2005/8/layout/hList1"/>
    <dgm:cxn modelId="{69DFCB4C-AC3D-4A33-BD60-8D58D1AF2269}" srcId="{15DBC11D-D1D4-46CE-9C45-B8A2871EB18F}" destId="{7CF30E5C-5E20-4736-8ABB-805F7DA6C028}" srcOrd="1" destOrd="0" parTransId="{160A07A8-19B0-489D-BF1F-A850F0A78C22}" sibTransId="{B6892273-49BD-4782-8DD7-AD952532F720}"/>
    <dgm:cxn modelId="{4EF3266F-413C-4D1F-B10F-4A30FF3657FF}" srcId="{15DBC11D-D1D4-46CE-9C45-B8A2871EB18F}" destId="{790FD603-AA16-41DF-8D15-DE30E40CB54B}" srcOrd="2" destOrd="0" parTransId="{A663FF4A-F7ED-4CD3-B2BC-69F6BD4D76E1}" sibTransId="{B41DDA12-79E9-4C27-A782-63178572007F}"/>
    <dgm:cxn modelId="{1603D955-FB3A-45E8-AA28-C80B633C1A81}" type="presOf" srcId="{FA8DB2A3-35CF-4368-8D40-CE5859998321}" destId="{57449AA4-7C6F-416B-B727-C443AEAD8CFE}" srcOrd="0" destOrd="0" presId="urn:microsoft.com/office/officeart/2005/8/layout/hList1"/>
    <dgm:cxn modelId="{F8756A97-E821-46F1-A3A8-D6D827DAF791}" srcId="{7CF30E5C-5E20-4736-8ABB-805F7DA6C028}" destId="{555157CB-3DEB-48DB-A908-257BD7F0AFC2}" srcOrd="0" destOrd="0" parTransId="{F22681F2-7FB7-4AA8-B70F-5FA3CD676699}" sibTransId="{74DB2C27-D863-4BA2-B129-62B0FB26142F}"/>
    <dgm:cxn modelId="{79DD5F9F-BA23-4084-B4C7-AA406340220D}" type="presOf" srcId="{4F6FDE57-6EAB-47A1-97BF-486D9D46B09A}" destId="{3E0B22B5-9013-48CA-82F8-E077F48F1608}" srcOrd="0" destOrd="0" presId="urn:microsoft.com/office/officeart/2005/8/layout/hList1"/>
    <dgm:cxn modelId="{32A8D5A5-9D83-4283-8614-1028DE99006D}" type="presOf" srcId="{555157CB-3DEB-48DB-A908-257BD7F0AFC2}" destId="{4F3C17BB-F7AC-49D7-B772-82EA65FA2B53}" srcOrd="0" destOrd="0" presId="urn:microsoft.com/office/officeart/2005/8/layout/hList1"/>
    <dgm:cxn modelId="{AF9153B8-018E-47BF-BF56-1A5AA09E201F}" type="presOf" srcId="{15DBC11D-D1D4-46CE-9C45-B8A2871EB18F}" destId="{61ADE43F-04F3-4C69-BFE3-2F25D56FBDCD}" srcOrd="0" destOrd="0" presId="urn:microsoft.com/office/officeart/2005/8/layout/hList1"/>
    <dgm:cxn modelId="{88E5CDC9-881D-4AC2-9352-C57283C6A8FD}" type="presOf" srcId="{790FD603-AA16-41DF-8D15-DE30E40CB54B}" destId="{B5F645E3-27B5-4D5F-ADAB-7C03CD920178}" srcOrd="0" destOrd="0" presId="urn:microsoft.com/office/officeart/2005/8/layout/hList1"/>
    <dgm:cxn modelId="{BFCD0A6B-FDD0-48D9-823E-ADCA0C46E53A}" type="presParOf" srcId="{61ADE43F-04F3-4C69-BFE3-2F25D56FBDCD}" destId="{48506A10-E34E-4F86-9FD2-812DA4461EDA}" srcOrd="0" destOrd="0" presId="urn:microsoft.com/office/officeart/2005/8/layout/hList1"/>
    <dgm:cxn modelId="{27E98F7D-1A21-4BDF-85AB-9F855C170593}" type="presParOf" srcId="{48506A10-E34E-4F86-9FD2-812DA4461EDA}" destId="{260ED47E-B1FC-4803-8A9E-269189485738}" srcOrd="0" destOrd="0" presId="urn:microsoft.com/office/officeart/2005/8/layout/hList1"/>
    <dgm:cxn modelId="{397ED3FA-D4AD-44B2-96A3-07F9D02ABA9F}" type="presParOf" srcId="{48506A10-E34E-4F86-9FD2-812DA4461EDA}" destId="{57449AA4-7C6F-416B-B727-C443AEAD8CFE}" srcOrd="1" destOrd="0" presId="urn:microsoft.com/office/officeart/2005/8/layout/hList1"/>
    <dgm:cxn modelId="{C4A51D8D-EBD0-4CD2-A12B-5B0B3630B5FF}" type="presParOf" srcId="{61ADE43F-04F3-4C69-BFE3-2F25D56FBDCD}" destId="{D9ADD564-8C18-4865-8BE8-3F27DDE3B121}" srcOrd="1" destOrd="0" presId="urn:microsoft.com/office/officeart/2005/8/layout/hList1"/>
    <dgm:cxn modelId="{748714D1-DBCB-4AD6-A5D9-805C043EB483}" type="presParOf" srcId="{61ADE43F-04F3-4C69-BFE3-2F25D56FBDCD}" destId="{9DB326B7-7B73-48E8-B820-A24E99E36BE3}" srcOrd="2" destOrd="0" presId="urn:microsoft.com/office/officeart/2005/8/layout/hList1"/>
    <dgm:cxn modelId="{290506AB-7B68-4943-AE3C-E92CE4E9434E}" type="presParOf" srcId="{9DB326B7-7B73-48E8-B820-A24E99E36BE3}" destId="{62056561-AF4F-4EAB-BB02-E1162A403418}" srcOrd="0" destOrd="0" presId="urn:microsoft.com/office/officeart/2005/8/layout/hList1"/>
    <dgm:cxn modelId="{30C7C9FD-B0F4-4637-BC08-E39D24FCBB9E}" type="presParOf" srcId="{9DB326B7-7B73-48E8-B820-A24E99E36BE3}" destId="{4F3C17BB-F7AC-49D7-B772-82EA65FA2B53}" srcOrd="1" destOrd="0" presId="urn:microsoft.com/office/officeart/2005/8/layout/hList1"/>
    <dgm:cxn modelId="{630AD69A-5EC0-4C00-B59E-8B0417506003}" type="presParOf" srcId="{61ADE43F-04F3-4C69-BFE3-2F25D56FBDCD}" destId="{7D901CE5-C5F7-442E-AD9F-A3E620B2AC8A}" srcOrd="3" destOrd="0" presId="urn:microsoft.com/office/officeart/2005/8/layout/hList1"/>
    <dgm:cxn modelId="{9CF63440-6225-4FBB-BCCB-5D713A380C09}" type="presParOf" srcId="{61ADE43F-04F3-4C69-BFE3-2F25D56FBDCD}" destId="{6618C86F-E718-4677-89ED-2E78B9BBB37A}" srcOrd="4" destOrd="0" presId="urn:microsoft.com/office/officeart/2005/8/layout/hList1"/>
    <dgm:cxn modelId="{E7B31E5D-2393-4655-828B-0F740DFECF5E}" type="presParOf" srcId="{6618C86F-E718-4677-89ED-2E78B9BBB37A}" destId="{B5F645E3-27B5-4D5F-ADAB-7C03CD920178}" srcOrd="0" destOrd="0" presId="urn:microsoft.com/office/officeart/2005/8/layout/hList1"/>
    <dgm:cxn modelId="{6BD33764-B385-4704-9E70-D400DDF01006}" type="presParOf" srcId="{6618C86F-E718-4677-89ED-2E78B9BBB37A}" destId="{3E0B22B5-9013-48CA-82F8-E077F48F16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D402D-2A7A-4983-938E-EB2E600693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AE6B4E-D5D5-4DB9-94B1-44AE3C11E643}">
      <dgm:prSet phldrT="[文本]" custT="1"/>
      <dgm:spPr/>
      <dgm:t>
        <a:bodyPr/>
        <a:lstStyle/>
        <a:p>
          <a:r>
            <a:rPr lang="zh-CN" altLang="en-US" sz="4400" dirty="0"/>
            <a:t>出行信息</a:t>
          </a:r>
        </a:p>
      </dgm:t>
    </dgm:pt>
    <dgm:pt modelId="{9CDB464E-7BEE-4431-878A-F8C9C4AB7FF6}" type="parTrans" cxnId="{EDCBFD8E-7496-445A-BC10-6B7A2A37256A}">
      <dgm:prSet/>
      <dgm:spPr/>
      <dgm:t>
        <a:bodyPr/>
        <a:lstStyle/>
        <a:p>
          <a:endParaRPr lang="zh-CN" altLang="en-US"/>
        </a:p>
      </dgm:t>
    </dgm:pt>
    <dgm:pt modelId="{54728AD7-751F-4078-98DD-2688AF3F7C67}" type="sibTrans" cxnId="{EDCBFD8E-7496-445A-BC10-6B7A2A37256A}">
      <dgm:prSet/>
      <dgm:spPr/>
      <dgm:t>
        <a:bodyPr/>
        <a:lstStyle/>
        <a:p>
          <a:endParaRPr lang="zh-CN" altLang="en-US"/>
        </a:p>
      </dgm:t>
    </dgm:pt>
    <dgm:pt modelId="{707005E1-3782-49A7-9D3A-D75F06D66A8D}">
      <dgm:prSet phldrT="[文本]" custT="1"/>
      <dgm:spPr/>
      <dgm:t>
        <a:bodyPr/>
        <a:lstStyle/>
        <a:p>
          <a:r>
            <a:rPr lang="zh-CN" altLang="en-US" sz="4400" dirty="0"/>
            <a:t>车辆状况</a:t>
          </a:r>
        </a:p>
      </dgm:t>
    </dgm:pt>
    <dgm:pt modelId="{CEC1BBEC-40E0-4CCB-882A-53A531EDD681}" type="parTrans" cxnId="{D40EAF35-52AC-4B06-AE42-00D9D74BE221}">
      <dgm:prSet/>
      <dgm:spPr/>
      <dgm:t>
        <a:bodyPr/>
        <a:lstStyle/>
        <a:p>
          <a:endParaRPr lang="zh-CN" altLang="en-US"/>
        </a:p>
      </dgm:t>
    </dgm:pt>
    <dgm:pt modelId="{0E2215BD-2C76-47D8-8CFE-4D2DFAB17F67}" type="sibTrans" cxnId="{D40EAF35-52AC-4B06-AE42-00D9D74BE221}">
      <dgm:prSet/>
      <dgm:spPr/>
      <dgm:t>
        <a:bodyPr/>
        <a:lstStyle/>
        <a:p>
          <a:endParaRPr lang="zh-CN" altLang="en-US"/>
        </a:p>
      </dgm:t>
    </dgm:pt>
    <dgm:pt modelId="{BE5D9B86-2710-4F44-81FF-704648387597}">
      <dgm:prSet phldrT="[文本]" custT="1"/>
      <dgm:spPr/>
      <dgm:t>
        <a:bodyPr/>
        <a:lstStyle/>
        <a:p>
          <a:r>
            <a:rPr lang="zh-CN" altLang="en-US" sz="4400" dirty="0"/>
            <a:t>娱乐</a:t>
          </a:r>
        </a:p>
      </dgm:t>
    </dgm:pt>
    <dgm:pt modelId="{FF2DFE17-5647-4AAB-B64D-E82433336F9D}" type="parTrans" cxnId="{F9D4FD6C-4DC4-4F52-A2C5-2CF900A3FD41}">
      <dgm:prSet/>
      <dgm:spPr/>
      <dgm:t>
        <a:bodyPr/>
        <a:lstStyle/>
        <a:p>
          <a:endParaRPr lang="zh-CN" altLang="en-US"/>
        </a:p>
      </dgm:t>
    </dgm:pt>
    <dgm:pt modelId="{DB637471-145F-4D69-97A7-53457A808DCD}" type="sibTrans" cxnId="{F9D4FD6C-4DC4-4F52-A2C5-2CF900A3FD41}">
      <dgm:prSet/>
      <dgm:spPr/>
      <dgm:t>
        <a:bodyPr/>
        <a:lstStyle/>
        <a:p>
          <a:endParaRPr lang="zh-CN" altLang="en-US"/>
        </a:p>
      </dgm:t>
    </dgm:pt>
    <dgm:pt modelId="{84CF6813-1389-4387-81DD-5D625C6E5C98}">
      <dgm:prSet phldrT="[文本]" custT="1"/>
      <dgm:spPr/>
      <dgm:t>
        <a:bodyPr/>
        <a:lstStyle/>
        <a:p>
          <a:r>
            <a:rPr lang="zh-CN" altLang="en-US" sz="4400" dirty="0"/>
            <a:t>通信</a:t>
          </a:r>
        </a:p>
      </dgm:t>
    </dgm:pt>
    <dgm:pt modelId="{CBC2B739-C4CA-4506-A404-0A4D5C736FDC}" type="parTrans" cxnId="{6D0B89E5-BE8C-464A-B7F3-C48CCCAA9FA9}">
      <dgm:prSet/>
      <dgm:spPr/>
      <dgm:t>
        <a:bodyPr/>
        <a:lstStyle/>
        <a:p>
          <a:endParaRPr lang="zh-CN" altLang="en-US"/>
        </a:p>
      </dgm:t>
    </dgm:pt>
    <dgm:pt modelId="{2A466293-EAE9-4C8F-A752-74BAC0B31C9E}" type="sibTrans" cxnId="{6D0B89E5-BE8C-464A-B7F3-C48CCCAA9FA9}">
      <dgm:prSet/>
      <dgm:spPr/>
      <dgm:t>
        <a:bodyPr/>
        <a:lstStyle/>
        <a:p>
          <a:endParaRPr lang="zh-CN" altLang="en-US"/>
        </a:p>
      </dgm:t>
    </dgm:pt>
    <dgm:pt modelId="{A6B76606-8A05-4B49-803D-A2E23405D8AF}" type="pres">
      <dgm:prSet presAssocID="{9CFD402D-2A7A-4983-938E-EB2E600693BC}" presName="diagram" presStyleCnt="0">
        <dgm:presLayoutVars>
          <dgm:dir/>
          <dgm:resizeHandles val="exact"/>
        </dgm:presLayoutVars>
      </dgm:prSet>
      <dgm:spPr/>
    </dgm:pt>
    <dgm:pt modelId="{FDBFE449-A075-4BE4-9847-34568B40CFD5}" type="pres">
      <dgm:prSet presAssocID="{AEAE6B4E-D5D5-4DB9-94B1-44AE3C11E643}" presName="node" presStyleLbl="node1" presStyleIdx="0" presStyleCnt="4">
        <dgm:presLayoutVars>
          <dgm:bulletEnabled val="1"/>
        </dgm:presLayoutVars>
      </dgm:prSet>
      <dgm:spPr/>
    </dgm:pt>
    <dgm:pt modelId="{196964D9-9FE7-4D34-AED6-BB37A1D71456}" type="pres">
      <dgm:prSet presAssocID="{54728AD7-751F-4078-98DD-2688AF3F7C67}" presName="sibTrans" presStyleCnt="0"/>
      <dgm:spPr/>
    </dgm:pt>
    <dgm:pt modelId="{264516D4-6CBD-4274-B4CC-B37488A815A0}" type="pres">
      <dgm:prSet presAssocID="{707005E1-3782-49A7-9D3A-D75F06D66A8D}" presName="node" presStyleLbl="node1" presStyleIdx="1" presStyleCnt="4">
        <dgm:presLayoutVars>
          <dgm:bulletEnabled val="1"/>
        </dgm:presLayoutVars>
      </dgm:prSet>
      <dgm:spPr/>
    </dgm:pt>
    <dgm:pt modelId="{18C8A2C2-6510-436F-8683-31C2BB93614C}" type="pres">
      <dgm:prSet presAssocID="{0E2215BD-2C76-47D8-8CFE-4D2DFAB17F67}" presName="sibTrans" presStyleCnt="0"/>
      <dgm:spPr/>
    </dgm:pt>
    <dgm:pt modelId="{B786903F-68C8-42CC-8F6C-380D942369C3}" type="pres">
      <dgm:prSet presAssocID="{BE5D9B86-2710-4F44-81FF-704648387597}" presName="node" presStyleLbl="node1" presStyleIdx="2" presStyleCnt="4">
        <dgm:presLayoutVars>
          <dgm:bulletEnabled val="1"/>
        </dgm:presLayoutVars>
      </dgm:prSet>
      <dgm:spPr/>
    </dgm:pt>
    <dgm:pt modelId="{7229D08D-EEB8-4BF4-B729-53CE14C521F2}" type="pres">
      <dgm:prSet presAssocID="{DB637471-145F-4D69-97A7-53457A808DCD}" presName="sibTrans" presStyleCnt="0"/>
      <dgm:spPr/>
    </dgm:pt>
    <dgm:pt modelId="{E41E4C37-3237-4FB1-8B0F-386E91A8281C}" type="pres">
      <dgm:prSet presAssocID="{84CF6813-1389-4387-81DD-5D625C6E5C98}" presName="node" presStyleLbl="node1" presStyleIdx="3" presStyleCnt="4">
        <dgm:presLayoutVars>
          <dgm:bulletEnabled val="1"/>
        </dgm:presLayoutVars>
      </dgm:prSet>
      <dgm:spPr/>
    </dgm:pt>
  </dgm:ptLst>
  <dgm:cxnLst>
    <dgm:cxn modelId="{D40EAF35-52AC-4B06-AE42-00D9D74BE221}" srcId="{9CFD402D-2A7A-4983-938E-EB2E600693BC}" destId="{707005E1-3782-49A7-9D3A-D75F06D66A8D}" srcOrd="1" destOrd="0" parTransId="{CEC1BBEC-40E0-4CCB-882A-53A531EDD681}" sibTransId="{0E2215BD-2C76-47D8-8CFE-4D2DFAB17F67}"/>
    <dgm:cxn modelId="{F9D4FD6C-4DC4-4F52-A2C5-2CF900A3FD41}" srcId="{9CFD402D-2A7A-4983-938E-EB2E600693BC}" destId="{BE5D9B86-2710-4F44-81FF-704648387597}" srcOrd="2" destOrd="0" parTransId="{FF2DFE17-5647-4AAB-B64D-E82433336F9D}" sibTransId="{DB637471-145F-4D69-97A7-53457A808DCD}"/>
    <dgm:cxn modelId="{EBD63B6E-9D93-4405-AA93-CE8A0C04504E}" type="presOf" srcId="{707005E1-3782-49A7-9D3A-D75F06D66A8D}" destId="{264516D4-6CBD-4274-B4CC-B37488A815A0}" srcOrd="0" destOrd="0" presId="urn:microsoft.com/office/officeart/2005/8/layout/default"/>
    <dgm:cxn modelId="{3FE17D88-C7CC-498F-9E29-DDFB44A77E1C}" type="presOf" srcId="{9CFD402D-2A7A-4983-938E-EB2E600693BC}" destId="{A6B76606-8A05-4B49-803D-A2E23405D8AF}" srcOrd="0" destOrd="0" presId="urn:microsoft.com/office/officeart/2005/8/layout/default"/>
    <dgm:cxn modelId="{EDCBFD8E-7496-445A-BC10-6B7A2A37256A}" srcId="{9CFD402D-2A7A-4983-938E-EB2E600693BC}" destId="{AEAE6B4E-D5D5-4DB9-94B1-44AE3C11E643}" srcOrd="0" destOrd="0" parTransId="{9CDB464E-7BEE-4431-878A-F8C9C4AB7FF6}" sibTransId="{54728AD7-751F-4078-98DD-2688AF3F7C67}"/>
    <dgm:cxn modelId="{F9E7A795-BDFD-42C3-AC44-BAD8A999A8F1}" type="presOf" srcId="{AEAE6B4E-D5D5-4DB9-94B1-44AE3C11E643}" destId="{FDBFE449-A075-4BE4-9847-34568B40CFD5}" srcOrd="0" destOrd="0" presId="urn:microsoft.com/office/officeart/2005/8/layout/default"/>
    <dgm:cxn modelId="{6D0B89E5-BE8C-464A-B7F3-C48CCCAA9FA9}" srcId="{9CFD402D-2A7A-4983-938E-EB2E600693BC}" destId="{84CF6813-1389-4387-81DD-5D625C6E5C98}" srcOrd="3" destOrd="0" parTransId="{CBC2B739-C4CA-4506-A404-0A4D5C736FDC}" sibTransId="{2A466293-EAE9-4C8F-A752-74BAC0B31C9E}"/>
    <dgm:cxn modelId="{EC23FDEC-F970-4F1C-B593-EAC3DA2EA0C7}" type="presOf" srcId="{BE5D9B86-2710-4F44-81FF-704648387597}" destId="{B786903F-68C8-42CC-8F6C-380D942369C3}" srcOrd="0" destOrd="0" presId="urn:microsoft.com/office/officeart/2005/8/layout/default"/>
    <dgm:cxn modelId="{C2FE88F1-66FB-44EF-BF9E-38E3424411BB}" type="presOf" srcId="{84CF6813-1389-4387-81DD-5D625C6E5C98}" destId="{E41E4C37-3237-4FB1-8B0F-386E91A8281C}" srcOrd="0" destOrd="0" presId="urn:microsoft.com/office/officeart/2005/8/layout/default"/>
    <dgm:cxn modelId="{8DE80FCE-2763-486C-9011-61A559691627}" type="presParOf" srcId="{A6B76606-8A05-4B49-803D-A2E23405D8AF}" destId="{FDBFE449-A075-4BE4-9847-34568B40CFD5}" srcOrd="0" destOrd="0" presId="urn:microsoft.com/office/officeart/2005/8/layout/default"/>
    <dgm:cxn modelId="{3664C1AA-67F6-498D-8CBC-07904EA0D545}" type="presParOf" srcId="{A6B76606-8A05-4B49-803D-A2E23405D8AF}" destId="{196964D9-9FE7-4D34-AED6-BB37A1D71456}" srcOrd="1" destOrd="0" presId="urn:microsoft.com/office/officeart/2005/8/layout/default"/>
    <dgm:cxn modelId="{7DD6A06A-9201-4CFD-AE97-58109FAF1935}" type="presParOf" srcId="{A6B76606-8A05-4B49-803D-A2E23405D8AF}" destId="{264516D4-6CBD-4274-B4CC-B37488A815A0}" srcOrd="2" destOrd="0" presId="urn:microsoft.com/office/officeart/2005/8/layout/default"/>
    <dgm:cxn modelId="{1DAEA8AE-C9DD-4284-AD47-8C38FD088763}" type="presParOf" srcId="{A6B76606-8A05-4B49-803D-A2E23405D8AF}" destId="{18C8A2C2-6510-436F-8683-31C2BB93614C}" srcOrd="3" destOrd="0" presId="urn:microsoft.com/office/officeart/2005/8/layout/default"/>
    <dgm:cxn modelId="{081401FC-9A7F-4F9F-9FB0-14693FB39930}" type="presParOf" srcId="{A6B76606-8A05-4B49-803D-A2E23405D8AF}" destId="{B786903F-68C8-42CC-8F6C-380D942369C3}" srcOrd="4" destOrd="0" presId="urn:microsoft.com/office/officeart/2005/8/layout/default"/>
    <dgm:cxn modelId="{2275EF32-26D5-4106-991D-16945E1D0D6A}" type="presParOf" srcId="{A6B76606-8A05-4B49-803D-A2E23405D8AF}" destId="{7229D08D-EEB8-4BF4-B729-53CE14C521F2}" srcOrd="5" destOrd="0" presId="urn:microsoft.com/office/officeart/2005/8/layout/default"/>
    <dgm:cxn modelId="{97BF3342-F4F7-4440-A2F9-6D32531F8129}" type="presParOf" srcId="{A6B76606-8A05-4B49-803D-A2E23405D8AF}" destId="{E41E4C37-3237-4FB1-8B0F-386E91A8281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ED47E-B1FC-4803-8A9E-269189485738}">
      <dsp:nvSpPr>
        <dsp:cNvPr id="0" name=""/>
        <dsp:cNvSpPr/>
      </dsp:nvSpPr>
      <dsp:spPr>
        <a:xfrm>
          <a:off x="2286" y="1368227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400" kern="1200" dirty="0"/>
            <a:t>第一部分</a:t>
          </a:r>
          <a:endParaRPr lang="zh-CN" altLang="en-US" sz="3400" kern="1200" dirty="0"/>
        </a:p>
      </dsp:txBody>
      <dsp:txXfrm>
        <a:off x="2286" y="1368227"/>
        <a:ext cx="2228849" cy="891539"/>
      </dsp:txXfrm>
    </dsp:sp>
    <dsp:sp modelId="{57449AA4-7C6F-416B-B727-C443AEAD8CFE}">
      <dsp:nvSpPr>
        <dsp:cNvPr id="0" name=""/>
        <dsp:cNvSpPr/>
      </dsp:nvSpPr>
      <dsp:spPr>
        <a:xfrm>
          <a:off x="2286" y="2259767"/>
          <a:ext cx="2228849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B/S</a:t>
          </a:r>
          <a:r>
            <a:rPr lang="zh-CN" altLang="zh-CN" sz="2000" kern="1200" dirty="0"/>
            <a:t>结构关键知识技术的了解、选择与学习。</a:t>
          </a:r>
          <a:endParaRPr lang="zh-CN" altLang="en-US" sz="2000" kern="1200" dirty="0"/>
        </a:p>
      </dsp:txBody>
      <dsp:txXfrm>
        <a:off x="2286" y="2259767"/>
        <a:ext cx="2228849" cy="1493279"/>
      </dsp:txXfrm>
    </dsp:sp>
    <dsp:sp modelId="{62056561-AF4F-4EAB-BB02-E1162A403418}">
      <dsp:nvSpPr>
        <dsp:cNvPr id="0" name=""/>
        <dsp:cNvSpPr/>
      </dsp:nvSpPr>
      <dsp:spPr>
        <a:xfrm>
          <a:off x="2543175" y="1368227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400" kern="1200" dirty="0"/>
            <a:t>第二部分</a:t>
          </a:r>
          <a:endParaRPr lang="zh-CN" altLang="en-US" sz="3400" kern="1200" dirty="0"/>
        </a:p>
      </dsp:txBody>
      <dsp:txXfrm>
        <a:off x="2543175" y="1368227"/>
        <a:ext cx="2228849" cy="891539"/>
      </dsp:txXfrm>
    </dsp:sp>
    <dsp:sp modelId="{4F3C17BB-F7AC-49D7-B772-82EA65FA2B53}">
      <dsp:nvSpPr>
        <dsp:cNvPr id="0" name=""/>
        <dsp:cNvSpPr/>
      </dsp:nvSpPr>
      <dsp:spPr>
        <a:xfrm>
          <a:off x="2543175" y="2259767"/>
          <a:ext cx="2228849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智能车载业务平台系统的设计与实现。</a:t>
          </a:r>
        </a:p>
      </dsp:txBody>
      <dsp:txXfrm>
        <a:off x="2543175" y="2259767"/>
        <a:ext cx="2228849" cy="1493279"/>
      </dsp:txXfrm>
    </dsp:sp>
    <dsp:sp modelId="{B5F645E3-27B5-4D5F-ADAB-7C03CD920178}">
      <dsp:nvSpPr>
        <dsp:cNvPr id="0" name=""/>
        <dsp:cNvSpPr/>
      </dsp:nvSpPr>
      <dsp:spPr>
        <a:xfrm>
          <a:off x="5084063" y="1368227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400" kern="1200" dirty="0"/>
            <a:t>第三部分</a:t>
          </a:r>
          <a:endParaRPr lang="zh-CN" altLang="en-US" sz="3400" kern="1200" dirty="0"/>
        </a:p>
      </dsp:txBody>
      <dsp:txXfrm>
        <a:off x="5084063" y="1368227"/>
        <a:ext cx="2228849" cy="891539"/>
      </dsp:txXfrm>
    </dsp:sp>
    <dsp:sp modelId="{3E0B22B5-9013-48CA-82F8-E077F48F1608}">
      <dsp:nvSpPr>
        <dsp:cNvPr id="0" name=""/>
        <dsp:cNvSpPr/>
      </dsp:nvSpPr>
      <dsp:spPr>
        <a:xfrm>
          <a:off x="5084063" y="2259767"/>
          <a:ext cx="2228849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毕业论文的撰写。</a:t>
          </a:r>
        </a:p>
      </dsp:txBody>
      <dsp:txXfrm>
        <a:off x="5084063" y="2259767"/>
        <a:ext cx="2228849" cy="149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FE449-A075-4BE4-9847-34568B40CFD5}">
      <dsp:nvSpPr>
        <dsp:cNvPr id="0" name=""/>
        <dsp:cNvSpPr/>
      </dsp:nvSpPr>
      <dsp:spPr>
        <a:xfrm>
          <a:off x="892" y="296961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出行信息</a:t>
          </a:r>
        </a:p>
      </dsp:txBody>
      <dsp:txXfrm>
        <a:off x="892" y="296961"/>
        <a:ext cx="3482578" cy="2089546"/>
      </dsp:txXfrm>
    </dsp:sp>
    <dsp:sp modelId="{264516D4-6CBD-4274-B4CC-B37488A815A0}">
      <dsp:nvSpPr>
        <dsp:cNvPr id="0" name=""/>
        <dsp:cNvSpPr/>
      </dsp:nvSpPr>
      <dsp:spPr>
        <a:xfrm>
          <a:off x="3831728" y="296961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车辆状况</a:t>
          </a:r>
        </a:p>
      </dsp:txBody>
      <dsp:txXfrm>
        <a:off x="3831728" y="296961"/>
        <a:ext cx="3482578" cy="2089546"/>
      </dsp:txXfrm>
    </dsp:sp>
    <dsp:sp modelId="{B786903F-68C8-42CC-8F6C-380D942369C3}">
      <dsp:nvSpPr>
        <dsp:cNvPr id="0" name=""/>
        <dsp:cNvSpPr/>
      </dsp:nvSpPr>
      <dsp:spPr>
        <a:xfrm>
          <a:off x="892" y="2734766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娱乐</a:t>
          </a:r>
        </a:p>
      </dsp:txBody>
      <dsp:txXfrm>
        <a:off x="892" y="2734766"/>
        <a:ext cx="3482578" cy="2089546"/>
      </dsp:txXfrm>
    </dsp:sp>
    <dsp:sp modelId="{E41E4C37-3237-4FB1-8B0F-386E91A8281C}">
      <dsp:nvSpPr>
        <dsp:cNvPr id="0" name=""/>
        <dsp:cNvSpPr/>
      </dsp:nvSpPr>
      <dsp:spPr>
        <a:xfrm>
          <a:off x="3831728" y="2734766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通信</a:t>
          </a:r>
        </a:p>
      </dsp:txBody>
      <dsp:txXfrm>
        <a:off x="3831728" y="2734766"/>
        <a:ext cx="3482578" cy="208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1A907-87D3-46F5-9F21-0293AFF61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B/S</a:t>
            </a:r>
            <a:r>
              <a:rPr lang="zh-CN" altLang="en-US" dirty="0"/>
              <a:t>结构的智能车载业务平台系统设计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98B414-AA3E-407B-B585-AF9A08C00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中期答辩</a:t>
            </a:r>
          </a:p>
        </p:txBody>
      </p:sp>
    </p:spTree>
    <p:extLst>
      <p:ext uri="{BB962C8B-B14F-4D97-AF65-F5344CB8AC3E}">
        <p14:creationId xmlns:p14="http://schemas.microsoft.com/office/powerpoint/2010/main" val="22553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B4E7F-0A99-46CD-B64B-CB777F88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系统总体设计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A77C7A-FDED-4791-AED5-613C37BDB0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89599"/>
            <a:ext cx="7315200" cy="46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9FAF-9AE2-43A6-B3B4-3A5D66C4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系统主页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713954-3CDB-4D8A-8741-66F2B93C6A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49612"/>
            <a:ext cx="7315200" cy="43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9FAF-9AE2-43A6-B3B4-3A5D66C4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天气模块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1B5661-FC04-4493-B70D-6127791A61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53467"/>
            <a:ext cx="7315200" cy="43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6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9FAF-9AE2-43A6-B3B4-3A5D66C4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电台模块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8FBC1D3-22AC-4AC6-A591-58B2591E48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8582"/>
            <a:ext cx="7315200" cy="43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5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1047B-1ABE-4C66-A4A0-E2C57AEC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659" y="1128408"/>
            <a:ext cx="2951563" cy="460118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92780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4EEBF-4826-4132-AAED-30FCC220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B760595-0835-43A7-BA47-955C86CA5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39291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31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A1C1C-6A86-4F13-B2D4-71768E06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第一部分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19DC-3098-475D-916F-2FB9ADE73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关于搭建</a:t>
            </a:r>
            <a:r>
              <a:rPr lang="en-US" altLang="zh-CN" dirty="0"/>
              <a:t>B/S</a:t>
            </a:r>
            <a:r>
              <a:rPr lang="zh-CN" altLang="zh-CN" dirty="0"/>
              <a:t>结构系统的关键知识技术的了解、选择与学习等工作。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622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FF123-C5ED-43BD-84DE-41C1CEF9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altLang="zh-CN" dirty="0"/>
              <a:t>B/S</a:t>
            </a:r>
            <a:r>
              <a:rPr lang="zh-CN" altLang="zh-CN" dirty="0"/>
              <a:t>结构知识的了解学习</a:t>
            </a:r>
            <a:endParaRPr lang="zh-CN" altLang="en-US" dirty="0"/>
          </a:p>
        </p:txBody>
      </p:sp>
      <p:pic>
        <p:nvPicPr>
          <p:cNvPr id="9" name="内容占位符 8" descr="图片包含 屏幕截图&#10;&#10;已生成极高可信度的说明">
            <a:extLst>
              <a:ext uri="{FF2B5EF4-FFF2-40B4-BE49-F238E27FC236}">
                <a16:creationId xmlns:a16="http://schemas.microsoft.com/office/drawing/2014/main" id="{24A542EE-4F87-4AD7-8605-3427390FF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353" y="1218305"/>
            <a:ext cx="4870261" cy="4421389"/>
          </a:xfrm>
        </p:spPr>
      </p:pic>
    </p:spTree>
    <p:extLst>
      <p:ext uri="{BB962C8B-B14F-4D97-AF65-F5344CB8AC3E}">
        <p14:creationId xmlns:p14="http://schemas.microsoft.com/office/powerpoint/2010/main" val="76955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CE3A-3DC9-4C80-990F-A422AD83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B/S</a:t>
            </a:r>
            <a:r>
              <a:rPr lang="zh-CN" altLang="zh-CN" dirty="0"/>
              <a:t>结构知识的了解学习</a:t>
            </a:r>
            <a:endParaRPr lang="zh-CN" altLang="en-US" dirty="0"/>
          </a:p>
        </p:txBody>
      </p:sp>
      <p:pic>
        <p:nvPicPr>
          <p:cNvPr id="5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62162F62-861F-4043-8809-0D7432778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938" y="1200150"/>
            <a:ext cx="6400800" cy="4448175"/>
          </a:xfrm>
        </p:spPr>
      </p:pic>
    </p:spTree>
    <p:extLst>
      <p:ext uri="{BB962C8B-B14F-4D97-AF65-F5344CB8AC3E}">
        <p14:creationId xmlns:p14="http://schemas.microsoft.com/office/powerpoint/2010/main" val="94374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3594F-8A2B-46DC-BA78-E4997904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页面开发技能的学习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2871500-7CE9-41B7-803D-F8C73A54D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68738" y="900493"/>
            <a:ext cx="7315200" cy="504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04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F8F2A-7FE2-4384-8B70-8A9AC192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服务端框架</a:t>
            </a:r>
            <a:r>
              <a:rPr lang="zh-CN" altLang="zh-CN" dirty="0"/>
              <a:t>以及数据库</a:t>
            </a:r>
            <a:r>
              <a:rPr lang="zh-CN" altLang="en-US" dirty="0"/>
              <a:t>的选择与学习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6D1C75-C613-4CA6-BF28-16DEFC32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18" y="1342514"/>
            <a:ext cx="3379062" cy="1800000"/>
          </a:xfrm>
          <a:prstGeom prst="rect">
            <a:avLst/>
          </a:prstGeom>
        </p:spPr>
      </p:pic>
      <p:pic>
        <p:nvPicPr>
          <p:cNvPr id="6" name="内容占位符 5" descr="图片包含 剪贴画&#10;&#10;已生成极高可信度的说明">
            <a:extLst>
              <a:ext uri="{FF2B5EF4-FFF2-40B4-BE49-F238E27FC236}">
                <a16:creationId xmlns:a16="http://schemas.microsoft.com/office/drawing/2014/main" id="{67EBAB2E-AE4A-424E-BA38-4118558D9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5074" y="3715487"/>
            <a:ext cx="4514850" cy="1876425"/>
          </a:xfrm>
        </p:spPr>
      </p:pic>
      <p:pic>
        <p:nvPicPr>
          <p:cNvPr id="1026" name="Picture 2" descr="https://consortiumlibrary.org/blogs/mcrobinson/files/2016/07/home-oss-logos-tomcat.png">
            <a:extLst>
              <a:ext uri="{FF2B5EF4-FFF2-40B4-BE49-F238E27FC236}">
                <a16:creationId xmlns:a16="http://schemas.microsoft.com/office/drawing/2014/main" id="{AE246D98-D937-445A-8B7D-46CDF05B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44" y="1342514"/>
            <a:ext cx="403578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25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65066-C2BA-40E4-A1B9-B7239828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第二部分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1B5D5-A326-4D02-BA67-D87868EDE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智能车载业务平台</a:t>
            </a:r>
            <a:r>
              <a:rPr lang="zh-CN" altLang="zh-CN" dirty="0"/>
              <a:t>系统的具体设计与实现工作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7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0840-F458-41CB-AA95-3F9CCD5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系统总体设计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FC96C57-0B55-4F90-AC24-5BE485398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39330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376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114</TotalTime>
  <Words>134</Words>
  <Application>Microsoft Office PowerPoint</Application>
  <PresentationFormat>宽屏</PresentationFormat>
  <Paragraphs>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幼圆</vt:lpstr>
      <vt:lpstr>Corbel</vt:lpstr>
      <vt:lpstr>Wingdings 2</vt:lpstr>
      <vt:lpstr>框架</vt:lpstr>
      <vt:lpstr>基于B/S结构的智能车载业务平台系统设计</vt:lpstr>
      <vt:lpstr>主要工作</vt:lpstr>
      <vt:lpstr>第一部分</vt:lpstr>
      <vt:lpstr>B/S结构知识的了解学习</vt:lpstr>
      <vt:lpstr>B/S结构知识的了解学习</vt:lpstr>
      <vt:lpstr>Web页面开发技能的学习</vt:lpstr>
      <vt:lpstr>服务端框架以及数据库的选择与学习</vt:lpstr>
      <vt:lpstr>第二部分</vt:lpstr>
      <vt:lpstr>系统总体设计</vt:lpstr>
      <vt:lpstr>系统总体设计</vt:lpstr>
      <vt:lpstr>系统主页</vt:lpstr>
      <vt:lpstr>天气模块</vt:lpstr>
      <vt:lpstr>电台模块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基于B/S结构的智能车载业务平台系统设计</dc:title>
  <dc:creator>普通</dc:creator>
  <cp:lastModifiedBy>普通</cp:lastModifiedBy>
  <cp:revision>12</cp:revision>
  <dcterms:created xsi:type="dcterms:W3CDTF">2018-03-15T11:30:00Z</dcterms:created>
  <dcterms:modified xsi:type="dcterms:W3CDTF">2018-03-16T14:10:53Z</dcterms:modified>
</cp:coreProperties>
</file>