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FD6D2-5643-4737-8746-86C0733FC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F33A8A-FF91-47C1-B70B-C699003B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10D2E-F42F-409E-87B8-04C0EEF2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E8EA-855D-41CB-B659-2E61E2AF253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3DEBB-84B2-4B7A-9888-8E1A0B8C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25788-6892-41C4-B859-46114010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BF79-2AA0-40D1-B8E7-B7EF0185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1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C828D-32C9-4FA4-8BA1-C7A0FCDA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72FACC-DD17-427A-85C3-E82EA4B44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2AB3B-1A8A-4D6A-BA48-3CEF3504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E8EA-855D-41CB-B659-2E61E2AF253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CEA7D-F540-49EE-A954-A80A708B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7B265-14AC-43DF-AACF-1756AD98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BF79-2AA0-40D1-B8E7-B7EF0185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39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0542D6-1E5F-43A0-9607-2D26C99E4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126D8C-E222-479F-AAF9-37F82B205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756AD9-4B41-47E0-B6AE-09B79C23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E8EA-855D-41CB-B659-2E61E2AF253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BB2F8-0828-4E1A-8C51-FF5E7425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E4649-7C27-416A-9D80-C05AAB7E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BF79-2AA0-40D1-B8E7-B7EF0185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64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BB4A9-42CF-4112-A7EF-F7269A66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AA6F9-DD4D-4565-B91A-A08CEE7A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957CEB-A34C-4844-9789-EC339A7E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E8EA-855D-41CB-B659-2E61E2AF253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ABB37-CE38-49C9-8D12-25C56D3E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3A352-F3EE-45B1-A8F6-C8BA436E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BF79-2AA0-40D1-B8E7-B7EF0185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2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F1D6-8C78-476B-9019-E996ED1A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04795F-B88F-4790-9F42-06CC7736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4B32A-42B5-4529-BECE-99393F22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E8EA-855D-41CB-B659-2E61E2AF253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DCF59-49D9-4699-B96F-0BAFF6BE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9FD7CC-03F0-433A-A988-6FED73F0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BF79-2AA0-40D1-B8E7-B7EF0185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18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20A07-B678-49F2-8327-D82F3316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6E41C-3A84-4053-BC2D-3BEC1937D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2A7194-4144-408D-A009-E91263FF8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8F8BD-6AD5-4F4F-A4C5-4691EA36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E8EA-855D-41CB-B659-2E61E2AF253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CE2386-3190-474B-A494-B7D79146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BF24AB-D64A-4818-ABB2-318B0E4E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BF79-2AA0-40D1-B8E7-B7EF0185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5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84B1C-AC3A-4749-AD1C-C82E779C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BFC69A-B718-4A6B-BEBE-CFEA6FFDE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155D78-9FFF-45A1-8017-FA9BC9650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980C31-D2CD-4647-A93B-C2D682F04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0A151C-4AB5-460E-B204-35E7C29C4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D261DA-AE69-46E1-8DF5-DBE07238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E8EA-855D-41CB-B659-2E61E2AF253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A26FB7-CBAE-4BC7-B885-50DB1BF7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A34AF5-0008-4051-8983-F072151E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BF79-2AA0-40D1-B8E7-B7EF0185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97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69B40-71B7-4E10-8C27-87396F11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E87695-6382-4B9D-8846-2A2BBA62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E8EA-855D-41CB-B659-2E61E2AF253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1D6E78-5913-432E-AF32-67CB89BC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850321-B605-4E32-9273-17C47370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BF79-2AA0-40D1-B8E7-B7EF0185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6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4A09AC-59C0-4256-BE23-806A7A20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E8EA-855D-41CB-B659-2E61E2AF253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F6B1F8-EDC2-4A1D-B369-3EA032F7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FAEC76-844B-4D2F-BF36-04CD6DDB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BF79-2AA0-40D1-B8E7-B7EF0185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62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0216F-B998-4221-9E3C-D5DB7F5F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957AB-01CA-45FB-BAB3-83DFA51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B97A90-0BD6-4B1C-B359-26472A199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ED8121-1E0C-4524-BA0B-266DCF42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E8EA-855D-41CB-B659-2E61E2AF253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EB5592-6079-404C-9D3D-BCA8435B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5EA9CC-7872-419E-8D9A-770ECD90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BF79-2AA0-40D1-B8E7-B7EF0185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08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9CEB0-96D2-4904-9F28-0C8C1CC27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6EACDB-3448-4EA0-86C9-8094A479C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348E7D-AE3B-4602-A0DD-231D9F863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48ACAA-8FD5-4E7D-A1AA-9699CE44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E8EA-855D-41CB-B659-2E61E2AF253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68BDE9-8B86-4035-9694-E01B808A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BD0C6F-70FE-4ACC-9649-98FD41AD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BF79-2AA0-40D1-B8E7-B7EF0185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91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A66866-5695-48EE-8AA1-7C1F832C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29E7D4-0DAC-4E17-A0C6-B89A12748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6097A-0B2C-4D91-9965-4A4FC3E49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E8EA-855D-41CB-B659-2E61E2AF253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3C1A9-EDD5-42B0-9784-A3F9DE9D7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6031BD-88E1-4711-8D68-EC6DDF580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1BF79-2AA0-40D1-B8E7-B7EF0185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75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0C66D-F1CA-4453-98E7-D7E33209A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132451-D779-4FAA-99C7-A6D8D81F4C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7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5F4C63D5-61B7-4A79-814A-77F84107DF50}"/>
              </a:ext>
            </a:extLst>
          </p:cNvPr>
          <p:cNvSpPr/>
          <p:nvPr/>
        </p:nvSpPr>
        <p:spPr>
          <a:xfrm>
            <a:off x="523782" y="426129"/>
            <a:ext cx="2157274" cy="108307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登陆页面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CB7DF9B-79D1-4FDE-9960-6123392A3C93}"/>
              </a:ext>
            </a:extLst>
          </p:cNvPr>
          <p:cNvSpPr/>
          <p:nvPr/>
        </p:nvSpPr>
        <p:spPr>
          <a:xfrm>
            <a:off x="3499281" y="426129"/>
            <a:ext cx="2157274" cy="108307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主页面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03113BC-205D-4CAB-97F5-DC2F3CAAD407}"/>
              </a:ext>
            </a:extLst>
          </p:cNvPr>
          <p:cNvSpPr/>
          <p:nvPr/>
        </p:nvSpPr>
        <p:spPr>
          <a:xfrm>
            <a:off x="3499281" y="4802084"/>
            <a:ext cx="2157274" cy="108307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报表管理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575EE55-04F0-4CEA-950F-CEF4281782F6}"/>
              </a:ext>
            </a:extLst>
          </p:cNvPr>
          <p:cNvSpPr/>
          <p:nvPr/>
        </p:nvSpPr>
        <p:spPr>
          <a:xfrm>
            <a:off x="3499281" y="1885766"/>
            <a:ext cx="2157274" cy="108307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企业结构管理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C8A029-611F-40F3-B71F-D92F33BA80AA}"/>
              </a:ext>
            </a:extLst>
          </p:cNvPr>
          <p:cNvSpPr/>
          <p:nvPr/>
        </p:nvSpPr>
        <p:spPr>
          <a:xfrm>
            <a:off x="3499281" y="3343925"/>
            <a:ext cx="2157274" cy="108307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人事管理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F4DE41-2FC5-4156-A75D-5E144FAB9040}"/>
              </a:ext>
            </a:extLst>
          </p:cNvPr>
          <p:cNvSpPr/>
          <p:nvPr/>
        </p:nvSpPr>
        <p:spPr>
          <a:xfrm>
            <a:off x="6116715" y="1885766"/>
            <a:ext cx="1384916" cy="10830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部门管理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4165CB-4C29-4B70-AE77-753E66E9C143}"/>
              </a:ext>
            </a:extLst>
          </p:cNvPr>
          <p:cNvSpPr/>
          <p:nvPr/>
        </p:nvSpPr>
        <p:spPr>
          <a:xfrm>
            <a:off x="7862257" y="1885766"/>
            <a:ext cx="1384916" cy="10830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岗位管理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6C6943-9E36-4572-946A-C478E4EFB501}"/>
              </a:ext>
            </a:extLst>
          </p:cNvPr>
          <p:cNvSpPr/>
          <p:nvPr/>
        </p:nvSpPr>
        <p:spPr>
          <a:xfrm>
            <a:off x="6116714" y="3343925"/>
            <a:ext cx="803069" cy="10830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入职管理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A69D73-71AA-4301-917F-37D8DCD44A3B}"/>
              </a:ext>
            </a:extLst>
          </p:cNvPr>
          <p:cNvSpPr/>
          <p:nvPr/>
        </p:nvSpPr>
        <p:spPr>
          <a:xfrm>
            <a:off x="7100096" y="3343925"/>
            <a:ext cx="983382" cy="10830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试用期</a:t>
            </a:r>
            <a:endParaRPr lang="en-US" altLang="zh-CN" dirty="0"/>
          </a:p>
          <a:p>
            <a:pPr algn="ctr"/>
            <a:r>
              <a:rPr lang="zh-CN" altLang="en-US" dirty="0"/>
              <a:t>管理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C5DB756-0D0B-48DA-91F7-F8181ABC3814}"/>
              </a:ext>
            </a:extLst>
          </p:cNvPr>
          <p:cNvSpPr/>
          <p:nvPr/>
        </p:nvSpPr>
        <p:spPr>
          <a:xfrm>
            <a:off x="8263791" y="3348462"/>
            <a:ext cx="803069" cy="10830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离职管理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5FF0AFA-DBC8-4D07-ACEA-E2F484BFF51C}"/>
              </a:ext>
            </a:extLst>
          </p:cNvPr>
          <p:cNvSpPr/>
          <p:nvPr/>
        </p:nvSpPr>
        <p:spPr>
          <a:xfrm>
            <a:off x="9247173" y="3343925"/>
            <a:ext cx="1623854" cy="10830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</a:rPr>
              <a:t>人员（调动）管理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36E38DF-6492-4B1D-86BF-D3B3F37611C5}"/>
              </a:ext>
            </a:extLst>
          </p:cNvPr>
          <p:cNvSpPr/>
          <p:nvPr/>
        </p:nvSpPr>
        <p:spPr>
          <a:xfrm>
            <a:off x="6116714" y="4802084"/>
            <a:ext cx="803069" cy="10830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新聘员工报表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01B36F7-05DF-46EB-AA32-1D318B75EB14}"/>
              </a:ext>
            </a:extLst>
          </p:cNvPr>
          <p:cNvSpPr/>
          <p:nvPr/>
        </p:nvSpPr>
        <p:spPr>
          <a:xfrm>
            <a:off x="7100096" y="4802084"/>
            <a:ext cx="803069" cy="10830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离职员工报表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1F789AF-F6A4-4039-B1F0-8DD0B1C373A7}"/>
              </a:ext>
            </a:extLst>
          </p:cNvPr>
          <p:cNvSpPr/>
          <p:nvPr/>
        </p:nvSpPr>
        <p:spPr>
          <a:xfrm>
            <a:off x="8083478" y="4802084"/>
            <a:ext cx="803069" cy="10830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调动员工报表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FAAC15E-4A78-4E4B-BF2A-9EC2B0AA9AA3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681056" y="967667"/>
            <a:ext cx="81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0D5E5B9-FAFC-455B-8F81-3AFAE30B308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577918" y="1509205"/>
            <a:ext cx="0" cy="376561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CE07296-7776-4501-AE6C-30CD2108CD3B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577918" y="2968842"/>
            <a:ext cx="0" cy="375083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36D355F-89C3-4636-A5CE-27FDE22B3B66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577918" y="4427001"/>
            <a:ext cx="0" cy="375083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5D58E6C-3285-441F-9A02-158B7AD70B8A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5656555" y="2427304"/>
            <a:ext cx="460160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AFC8B3F-66EB-4087-8D60-D9316ED8EFBA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7501631" y="2427304"/>
            <a:ext cx="360626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4B82DA9-EEB1-4F0E-8E2B-9E06B7BF517B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5656555" y="3885463"/>
            <a:ext cx="460159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46B20E0-FAE0-4C69-8B30-03B791C12163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6919783" y="3885463"/>
            <a:ext cx="18031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E02E70E-96C3-4343-953A-CC9C2D0D41B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083478" y="3885463"/>
            <a:ext cx="18031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414E979-EFEF-4977-859A-769B320846F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9066860" y="3885463"/>
            <a:ext cx="180313" cy="453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8DE329A-E077-431E-8DB1-34C2B80143FB}"/>
              </a:ext>
            </a:extLst>
          </p:cNvPr>
          <p:cNvCxnSpPr>
            <a:stCxn id="6" idx="3"/>
            <a:endCxn id="22" idx="1"/>
          </p:cNvCxnSpPr>
          <p:nvPr/>
        </p:nvCxnSpPr>
        <p:spPr>
          <a:xfrm>
            <a:off x="5656555" y="5343622"/>
            <a:ext cx="460159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84494C2-9A48-4EC9-B99D-067C469B8C81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6919783" y="5343622"/>
            <a:ext cx="18031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30AD216-CF86-4D57-9F56-BF275484218B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7903165" y="5343622"/>
            <a:ext cx="18031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2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>
            <a:extLst>
              <a:ext uri="{FF2B5EF4-FFF2-40B4-BE49-F238E27FC236}">
                <a16:creationId xmlns:a16="http://schemas.microsoft.com/office/drawing/2014/main" id="{07267F12-CF81-47C6-838E-789469CCEBD9}"/>
              </a:ext>
            </a:extLst>
          </p:cNvPr>
          <p:cNvSpPr/>
          <p:nvPr/>
        </p:nvSpPr>
        <p:spPr>
          <a:xfrm>
            <a:off x="5826240" y="4496439"/>
            <a:ext cx="1624287" cy="1009539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设立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16DF713E-2BCF-49CB-BB4A-C41D5161988B}"/>
              </a:ext>
            </a:extLst>
          </p:cNvPr>
          <p:cNvSpPr/>
          <p:nvPr/>
        </p:nvSpPr>
        <p:spPr>
          <a:xfrm>
            <a:off x="9939991" y="2880768"/>
            <a:ext cx="1624287" cy="1009539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属于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CB0DB1F-A8AC-4972-AC3A-9EA443CA09C0}"/>
              </a:ext>
            </a:extLst>
          </p:cNvPr>
          <p:cNvCxnSpPr>
            <a:stCxn id="5" idx="1"/>
            <a:endCxn id="3" idx="3"/>
          </p:cNvCxnSpPr>
          <p:nvPr/>
        </p:nvCxnSpPr>
        <p:spPr>
          <a:xfrm flipH="1" flipV="1">
            <a:off x="3871316" y="4993142"/>
            <a:ext cx="1954924" cy="8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7A2F1BB-62FC-4276-86F4-7EF4A9D43FA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450527" y="5001209"/>
            <a:ext cx="2566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5287018-4694-4C08-955C-72A59A3F239F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10752135" y="3890307"/>
            <a:ext cx="0" cy="60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9FE28F7-E734-4F0A-8369-367BC9EDBDC8}"/>
              </a:ext>
            </a:extLst>
          </p:cNvPr>
          <p:cNvCxnSpPr>
            <a:cxnSpLocks/>
            <a:stCxn id="7" idx="1"/>
            <a:endCxn id="4" idx="2"/>
          </p:cNvCxnSpPr>
          <p:nvPr/>
        </p:nvCxnSpPr>
        <p:spPr>
          <a:xfrm flipH="1" flipV="1">
            <a:off x="6841949" y="2465288"/>
            <a:ext cx="3098042" cy="92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D140D89-7D16-43F6-9187-45E24D1780E7}"/>
              </a:ext>
            </a:extLst>
          </p:cNvPr>
          <p:cNvSpPr txBox="1"/>
          <p:nvPr/>
        </p:nvSpPr>
        <p:spPr>
          <a:xfrm>
            <a:off x="4488264" y="4620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E2926FF-1EAA-4EDA-BCE1-ED8FE9ECA750}"/>
              </a:ext>
            </a:extLst>
          </p:cNvPr>
          <p:cNvSpPr txBox="1"/>
          <p:nvPr/>
        </p:nvSpPr>
        <p:spPr>
          <a:xfrm>
            <a:off x="8482009" y="46204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7B41C2-1D60-4FEA-948A-8F22BB3F95E5}"/>
              </a:ext>
            </a:extLst>
          </p:cNvPr>
          <p:cNvSpPr txBox="1"/>
          <p:nvPr/>
        </p:nvSpPr>
        <p:spPr>
          <a:xfrm>
            <a:off x="10795811" y="40067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3AB6561-19D3-4051-99DF-83829923B0EF}"/>
              </a:ext>
            </a:extLst>
          </p:cNvPr>
          <p:cNvSpPr txBox="1"/>
          <p:nvPr/>
        </p:nvSpPr>
        <p:spPr>
          <a:xfrm>
            <a:off x="8674812" y="26948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7493AB0-69AC-4D2A-9646-D1E5E55A92B1}"/>
              </a:ext>
            </a:extLst>
          </p:cNvPr>
          <p:cNvGrpSpPr/>
          <p:nvPr/>
        </p:nvGrpSpPr>
        <p:grpSpPr>
          <a:xfrm>
            <a:off x="307955" y="298592"/>
            <a:ext cx="3161235" cy="2056020"/>
            <a:chOff x="4239903" y="305440"/>
            <a:chExt cx="3161235" cy="205602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376ABC7-3E7E-4D99-83A3-DF1B7BFEF180}"/>
                </a:ext>
              </a:extLst>
            </p:cNvPr>
            <p:cNvSpPr/>
            <p:nvPr/>
          </p:nvSpPr>
          <p:spPr>
            <a:xfrm>
              <a:off x="5150735" y="305440"/>
              <a:ext cx="1337273" cy="95464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</a:t>
              </a: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FD07C67-E6A4-4A85-887C-8694351661BE}"/>
                </a:ext>
              </a:extLst>
            </p:cNvPr>
            <p:cNvSpPr/>
            <p:nvPr/>
          </p:nvSpPr>
          <p:spPr>
            <a:xfrm>
              <a:off x="4239903" y="1562469"/>
              <a:ext cx="1109709" cy="79899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用户名</a:t>
              </a: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E52C787-09EC-469B-BCEE-FFB93C8B41E8}"/>
                </a:ext>
              </a:extLst>
            </p:cNvPr>
            <p:cNvSpPr/>
            <p:nvPr/>
          </p:nvSpPr>
          <p:spPr>
            <a:xfrm>
              <a:off x="6291429" y="1562469"/>
              <a:ext cx="1109709" cy="79899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密码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3EBE623-EE52-4C35-858F-6F86CAC6D50C}"/>
                </a:ext>
              </a:extLst>
            </p:cNvPr>
            <p:cNvCxnSpPr>
              <a:stCxn id="2" idx="2"/>
              <a:endCxn id="20" idx="0"/>
            </p:cNvCxnSpPr>
            <p:nvPr/>
          </p:nvCxnSpPr>
          <p:spPr>
            <a:xfrm flipH="1">
              <a:off x="4794758" y="1260085"/>
              <a:ext cx="1024614" cy="302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6EFF43A0-F42C-406F-9B95-52DA3EEF23A4}"/>
                </a:ext>
              </a:extLst>
            </p:cNvPr>
            <p:cNvCxnSpPr>
              <a:stCxn id="2" idx="2"/>
              <a:endCxn id="21" idx="0"/>
            </p:cNvCxnSpPr>
            <p:nvPr/>
          </p:nvCxnSpPr>
          <p:spPr>
            <a:xfrm>
              <a:off x="5819372" y="1260085"/>
              <a:ext cx="1026912" cy="302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71951CB7-37CD-49FE-BE8A-A470000B97A4}"/>
              </a:ext>
            </a:extLst>
          </p:cNvPr>
          <p:cNvSpPr/>
          <p:nvPr/>
        </p:nvSpPr>
        <p:spPr>
          <a:xfrm>
            <a:off x="2400880" y="4488372"/>
            <a:ext cx="1470436" cy="10095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部门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020E7C4-6359-4238-90DD-507AC68C3F4D}"/>
              </a:ext>
            </a:extLst>
          </p:cNvPr>
          <p:cNvSpPr/>
          <p:nvPr/>
        </p:nvSpPr>
        <p:spPr>
          <a:xfrm>
            <a:off x="2263102" y="5767724"/>
            <a:ext cx="802007" cy="60220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名称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4A6CEEA-003E-42AF-9DBD-F2D9B7544ED4}"/>
              </a:ext>
            </a:extLst>
          </p:cNvPr>
          <p:cNvSpPr/>
          <p:nvPr/>
        </p:nvSpPr>
        <p:spPr>
          <a:xfrm>
            <a:off x="3193091" y="5767724"/>
            <a:ext cx="802007" cy="60220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编号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63C77A0-246D-48A8-BF17-E0CBAF5DDA97}"/>
              </a:ext>
            </a:extLst>
          </p:cNvPr>
          <p:cNvCxnSpPr>
            <a:stCxn id="3" idx="2"/>
            <a:endCxn id="26" idx="0"/>
          </p:cNvCxnSpPr>
          <p:nvPr/>
        </p:nvCxnSpPr>
        <p:spPr>
          <a:xfrm flipH="1">
            <a:off x="2664106" y="5497911"/>
            <a:ext cx="471992" cy="269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CC1AEB6-EF85-470D-A4C2-D48713E3C9D4}"/>
              </a:ext>
            </a:extLst>
          </p:cNvPr>
          <p:cNvCxnSpPr>
            <a:stCxn id="3" idx="2"/>
            <a:endCxn id="27" idx="0"/>
          </p:cNvCxnSpPr>
          <p:nvPr/>
        </p:nvCxnSpPr>
        <p:spPr>
          <a:xfrm>
            <a:off x="3136098" y="5497911"/>
            <a:ext cx="457997" cy="269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B364F0F-EECD-4E37-BF80-F74D4127C9AF}"/>
              </a:ext>
            </a:extLst>
          </p:cNvPr>
          <p:cNvGrpSpPr/>
          <p:nvPr/>
        </p:nvGrpSpPr>
        <p:grpSpPr>
          <a:xfrm>
            <a:off x="9883547" y="4496439"/>
            <a:ext cx="1731996" cy="1811930"/>
            <a:chOff x="5020919" y="4852371"/>
            <a:chExt cx="1731996" cy="181193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F3653E5-3A2D-4C1D-8E30-3B44957895FD}"/>
                </a:ext>
              </a:extLst>
            </p:cNvPr>
            <p:cNvSpPr/>
            <p:nvPr/>
          </p:nvSpPr>
          <p:spPr>
            <a:xfrm>
              <a:off x="5154289" y="4852371"/>
              <a:ext cx="1470436" cy="100953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岗位</a:t>
              </a:r>
              <a:endParaRPr lang="en-US" altLang="zh-CN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9A89DEE0-5B65-4A49-A522-22E35D0E50B6}"/>
                </a:ext>
              </a:extLst>
            </p:cNvPr>
            <p:cNvSpPr/>
            <p:nvPr/>
          </p:nvSpPr>
          <p:spPr>
            <a:xfrm>
              <a:off x="5020919" y="6062097"/>
              <a:ext cx="802007" cy="602204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名称</a:t>
              </a: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522D77F-93CA-48CE-AA30-783770CFA1AA}"/>
                </a:ext>
              </a:extLst>
            </p:cNvPr>
            <p:cNvSpPr/>
            <p:nvPr/>
          </p:nvSpPr>
          <p:spPr>
            <a:xfrm>
              <a:off x="5950908" y="6062097"/>
              <a:ext cx="802007" cy="602204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编号</a:t>
              </a: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29C6B3E-DAC8-4F18-9291-BF437C80568F}"/>
                </a:ext>
              </a:extLst>
            </p:cNvPr>
            <p:cNvCxnSpPr>
              <a:cxnSpLocks/>
              <a:stCxn id="6" idx="2"/>
              <a:endCxn id="33" idx="0"/>
            </p:cNvCxnSpPr>
            <p:nvPr/>
          </p:nvCxnSpPr>
          <p:spPr>
            <a:xfrm>
              <a:off x="5889507" y="5861910"/>
              <a:ext cx="462405" cy="200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7D08D91-DF2B-4516-B5A6-4997D3D4789D}"/>
                </a:ext>
              </a:extLst>
            </p:cNvPr>
            <p:cNvCxnSpPr>
              <a:cxnSpLocks/>
              <a:stCxn id="6" idx="2"/>
              <a:endCxn id="32" idx="0"/>
            </p:cNvCxnSpPr>
            <p:nvPr/>
          </p:nvCxnSpPr>
          <p:spPr>
            <a:xfrm flipH="1">
              <a:off x="5421923" y="5861910"/>
              <a:ext cx="467584" cy="200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6E0C57F2-F204-47F7-AD8D-7A413D1EAD57}"/>
              </a:ext>
            </a:extLst>
          </p:cNvPr>
          <p:cNvGrpSpPr/>
          <p:nvPr/>
        </p:nvGrpSpPr>
        <p:grpSpPr>
          <a:xfrm>
            <a:off x="4670510" y="197991"/>
            <a:ext cx="4486577" cy="2293287"/>
            <a:chOff x="7707078" y="1269354"/>
            <a:chExt cx="4486577" cy="22932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15B4B5B-8FDF-448C-9C5D-D97B75A22905}"/>
                </a:ext>
              </a:extLst>
            </p:cNvPr>
            <p:cNvSpPr/>
            <p:nvPr/>
          </p:nvSpPr>
          <p:spPr>
            <a:xfrm>
              <a:off x="9143299" y="2527112"/>
              <a:ext cx="1470436" cy="100953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员工</a:t>
              </a: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B11BD53F-5075-4A9A-B09D-26C6915EEF74}"/>
                </a:ext>
              </a:extLst>
            </p:cNvPr>
            <p:cNvSpPr/>
            <p:nvPr/>
          </p:nvSpPr>
          <p:spPr>
            <a:xfrm>
              <a:off x="9498034" y="1269354"/>
              <a:ext cx="802007" cy="602204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姓名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395CAC0-77E0-48D5-B033-AFA2CCA23BCF}"/>
                </a:ext>
              </a:extLst>
            </p:cNvPr>
            <p:cNvSpPr/>
            <p:nvPr/>
          </p:nvSpPr>
          <p:spPr>
            <a:xfrm>
              <a:off x="7707078" y="2960437"/>
              <a:ext cx="802007" cy="602204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用工形式</a:t>
              </a: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2AD2C88E-2632-45DE-8DBD-16A32CC5399C}"/>
                </a:ext>
              </a:extLst>
            </p:cNvPr>
            <p:cNvSpPr/>
            <p:nvPr/>
          </p:nvSpPr>
          <p:spPr>
            <a:xfrm>
              <a:off x="8693618" y="1405867"/>
              <a:ext cx="802007" cy="602204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入职时间</a:t>
              </a: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7ADACDEB-71F9-44FE-B764-C73AEF63627A}"/>
                </a:ext>
              </a:extLst>
            </p:cNvPr>
            <p:cNvSpPr/>
            <p:nvPr/>
          </p:nvSpPr>
          <p:spPr>
            <a:xfrm>
              <a:off x="8060801" y="1795761"/>
              <a:ext cx="802007" cy="602204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证件号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B098F330-C731-44AA-81C2-9A24EC13DDA0}"/>
                </a:ext>
              </a:extLst>
            </p:cNvPr>
            <p:cNvSpPr/>
            <p:nvPr/>
          </p:nvSpPr>
          <p:spPr>
            <a:xfrm>
              <a:off x="10304858" y="1381431"/>
              <a:ext cx="802007" cy="602204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编号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FB3BAF37-5AF8-4C2A-9B64-C96704440938}"/>
                </a:ext>
              </a:extLst>
            </p:cNvPr>
            <p:cNvSpPr/>
            <p:nvPr/>
          </p:nvSpPr>
          <p:spPr>
            <a:xfrm>
              <a:off x="7791134" y="2361460"/>
              <a:ext cx="802007" cy="602204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性别</a:t>
              </a: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E5EBB761-ADAF-4279-AD20-FB82A577C469}"/>
                </a:ext>
              </a:extLst>
            </p:cNvPr>
            <p:cNvSpPr/>
            <p:nvPr/>
          </p:nvSpPr>
          <p:spPr>
            <a:xfrm>
              <a:off x="11074564" y="1668850"/>
              <a:ext cx="802007" cy="602204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入职时间</a:t>
              </a: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109604D-9A03-4704-A3E5-AFF625C3023E}"/>
                </a:ext>
              </a:extLst>
            </p:cNvPr>
            <p:cNvSpPr/>
            <p:nvPr/>
          </p:nvSpPr>
          <p:spPr>
            <a:xfrm>
              <a:off x="11359347" y="2298419"/>
              <a:ext cx="802007" cy="602204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状态</a:t>
              </a: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2F3D651-5BA4-42A2-921D-50A1F2A41390}"/>
                </a:ext>
              </a:extLst>
            </p:cNvPr>
            <p:cNvSpPr/>
            <p:nvPr/>
          </p:nvSpPr>
          <p:spPr>
            <a:xfrm>
              <a:off x="11391648" y="2932714"/>
              <a:ext cx="802007" cy="602204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人员来源</a:t>
              </a: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447F1E02-7248-41FB-8FF4-ED4E226620F0}"/>
                </a:ext>
              </a:extLst>
            </p:cNvPr>
            <p:cNvCxnSpPr>
              <a:stCxn id="39" idx="4"/>
              <a:endCxn id="4" idx="0"/>
            </p:cNvCxnSpPr>
            <p:nvPr/>
          </p:nvCxnSpPr>
          <p:spPr>
            <a:xfrm flipH="1">
              <a:off x="9878517" y="1871558"/>
              <a:ext cx="20521" cy="6555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12C731C9-BEC5-4903-A6F5-9E2F82844EA9}"/>
                </a:ext>
              </a:extLst>
            </p:cNvPr>
            <p:cNvCxnSpPr>
              <a:stCxn id="43" idx="4"/>
              <a:endCxn id="4" idx="0"/>
            </p:cNvCxnSpPr>
            <p:nvPr/>
          </p:nvCxnSpPr>
          <p:spPr>
            <a:xfrm flipH="1">
              <a:off x="9878517" y="1983635"/>
              <a:ext cx="827345" cy="543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54A9C347-D1E3-47A5-8BCB-83BE4B4E55FD}"/>
                </a:ext>
              </a:extLst>
            </p:cNvPr>
            <p:cNvCxnSpPr>
              <a:stCxn id="45" idx="3"/>
              <a:endCxn id="4" idx="3"/>
            </p:cNvCxnSpPr>
            <p:nvPr/>
          </p:nvCxnSpPr>
          <p:spPr>
            <a:xfrm flipH="1">
              <a:off x="10613735" y="2182863"/>
              <a:ext cx="578280" cy="849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B22CFED9-B230-4B41-AC59-3FCAA059BF63}"/>
                </a:ext>
              </a:extLst>
            </p:cNvPr>
            <p:cNvCxnSpPr>
              <a:stCxn id="46" idx="3"/>
              <a:endCxn id="4" idx="3"/>
            </p:cNvCxnSpPr>
            <p:nvPr/>
          </p:nvCxnSpPr>
          <p:spPr>
            <a:xfrm flipH="1">
              <a:off x="10613735" y="2812432"/>
              <a:ext cx="863063" cy="219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6AD15824-0E75-4647-B696-20BCB510F331}"/>
                </a:ext>
              </a:extLst>
            </p:cNvPr>
            <p:cNvCxnSpPr>
              <a:stCxn id="47" idx="2"/>
              <a:endCxn id="4" idx="3"/>
            </p:cNvCxnSpPr>
            <p:nvPr/>
          </p:nvCxnSpPr>
          <p:spPr>
            <a:xfrm flipH="1" flipV="1">
              <a:off x="10613735" y="3031882"/>
              <a:ext cx="777913" cy="201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8512E43D-FD31-455D-8CA5-995A61EB0694}"/>
                </a:ext>
              </a:extLst>
            </p:cNvPr>
            <p:cNvCxnSpPr>
              <a:cxnSpLocks/>
              <a:stCxn id="40" idx="6"/>
              <a:endCxn id="4" idx="1"/>
            </p:cNvCxnSpPr>
            <p:nvPr/>
          </p:nvCxnSpPr>
          <p:spPr>
            <a:xfrm flipV="1">
              <a:off x="8509085" y="3031882"/>
              <a:ext cx="634214" cy="2296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17C9C68-B0C5-4116-9F45-CDD9F2AE8049}"/>
                </a:ext>
              </a:extLst>
            </p:cNvPr>
            <p:cNvCxnSpPr>
              <a:cxnSpLocks/>
              <a:stCxn id="41" idx="5"/>
              <a:endCxn id="4" idx="0"/>
            </p:cNvCxnSpPr>
            <p:nvPr/>
          </p:nvCxnSpPr>
          <p:spPr>
            <a:xfrm>
              <a:off x="9378174" y="1919880"/>
              <a:ext cx="500343" cy="607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21EA99E2-CC40-4E17-A140-5B8AFAAE710F}"/>
                </a:ext>
              </a:extLst>
            </p:cNvPr>
            <p:cNvCxnSpPr>
              <a:cxnSpLocks/>
              <a:stCxn id="42" idx="5"/>
              <a:endCxn id="4" idx="1"/>
            </p:cNvCxnSpPr>
            <p:nvPr/>
          </p:nvCxnSpPr>
          <p:spPr>
            <a:xfrm>
              <a:off x="8745357" y="2309774"/>
              <a:ext cx="397942" cy="7221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EA58F61B-AF41-4A0D-A14C-185FF9BFBF01}"/>
                </a:ext>
              </a:extLst>
            </p:cNvPr>
            <p:cNvCxnSpPr>
              <a:cxnSpLocks/>
              <a:stCxn id="44" idx="5"/>
              <a:endCxn id="4" idx="1"/>
            </p:cNvCxnSpPr>
            <p:nvPr/>
          </p:nvCxnSpPr>
          <p:spPr>
            <a:xfrm>
              <a:off x="8475690" y="2875473"/>
              <a:ext cx="667609" cy="156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菱形 115">
            <a:extLst>
              <a:ext uri="{FF2B5EF4-FFF2-40B4-BE49-F238E27FC236}">
                <a16:creationId xmlns:a16="http://schemas.microsoft.com/office/drawing/2014/main" id="{4BFDB469-A95B-4AF2-AB68-115185618AEF}"/>
              </a:ext>
            </a:extLst>
          </p:cNvPr>
          <p:cNvSpPr/>
          <p:nvPr/>
        </p:nvSpPr>
        <p:spPr>
          <a:xfrm>
            <a:off x="2323954" y="2916722"/>
            <a:ext cx="1624287" cy="1009539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属于</a:t>
            </a:r>
          </a:p>
        </p:txBody>
      </p: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CC72A4B0-47BE-460D-B428-1CC8E0965D24}"/>
              </a:ext>
            </a:extLst>
          </p:cNvPr>
          <p:cNvCxnSpPr>
            <a:stCxn id="4" idx="2"/>
            <a:endCxn id="116" idx="3"/>
          </p:cNvCxnSpPr>
          <p:nvPr/>
        </p:nvCxnSpPr>
        <p:spPr>
          <a:xfrm flipH="1">
            <a:off x="3948241" y="2465288"/>
            <a:ext cx="2893708" cy="956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ADBA2617-B5AD-4FF7-93E1-8BE7841BCC77}"/>
              </a:ext>
            </a:extLst>
          </p:cNvPr>
          <p:cNvCxnSpPr>
            <a:stCxn id="116" idx="2"/>
            <a:endCxn id="3" idx="0"/>
          </p:cNvCxnSpPr>
          <p:nvPr/>
        </p:nvCxnSpPr>
        <p:spPr>
          <a:xfrm>
            <a:off x="3136098" y="3926261"/>
            <a:ext cx="0" cy="56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31A3C65B-484C-4065-9913-30EC79D04D70}"/>
              </a:ext>
            </a:extLst>
          </p:cNvPr>
          <p:cNvSpPr txBox="1"/>
          <p:nvPr/>
        </p:nvSpPr>
        <p:spPr>
          <a:xfrm>
            <a:off x="4918266" y="26674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C8CC4D9-3CDC-403B-85B6-FC95A951B546}"/>
              </a:ext>
            </a:extLst>
          </p:cNvPr>
          <p:cNvSpPr txBox="1"/>
          <p:nvPr/>
        </p:nvSpPr>
        <p:spPr>
          <a:xfrm>
            <a:off x="2800159" y="40067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8" name="菱形 127">
            <a:extLst>
              <a:ext uri="{FF2B5EF4-FFF2-40B4-BE49-F238E27FC236}">
                <a16:creationId xmlns:a16="http://schemas.microsoft.com/office/drawing/2014/main" id="{1796427F-8569-4BD8-BBC5-7A90C5377216}"/>
              </a:ext>
            </a:extLst>
          </p:cNvPr>
          <p:cNvSpPr/>
          <p:nvPr/>
        </p:nvSpPr>
        <p:spPr>
          <a:xfrm>
            <a:off x="4683459" y="3226252"/>
            <a:ext cx="1624287" cy="1009539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调动</a:t>
            </a:r>
          </a:p>
        </p:txBody>
      </p:sp>
      <p:sp>
        <p:nvSpPr>
          <p:cNvPr id="129" name="菱形 128">
            <a:extLst>
              <a:ext uri="{FF2B5EF4-FFF2-40B4-BE49-F238E27FC236}">
                <a16:creationId xmlns:a16="http://schemas.microsoft.com/office/drawing/2014/main" id="{7FFF9735-17A3-4327-916F-0DE22822658F}"/>
              </a:ext>
            </a:extLst>
          </p:cNvPr>
          <p:cNvSpPr/>
          <p:nvPr/>
        </p:nvSpPr>
        <p:spPr>
          <a:xfrm>
            <a:off x="7439856" y="3234516"/>
            <a:ext cx="1624287" cy="1009539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调动</a:t>
            </a: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23B5B339-D28E-4F9F-AA5A-3C8F5AA8CDFA}"/>
              </a:ext>
            </a:extLst>
          </p:cNvPr>
          <p:cNvCxnSpPr>
            <a:cxnSpLocks/>
            <a:stCxn id="4" idx="2"/>
            <a:endCxn id="128" idx="3"/>
          </p:cNvCxnSpPr>
          <p:nvPr/>
        </p:nvCxnSpPr>
        <p:spPr>
          <a:xfrm flipH="1">
            <a:off x="6307746" y="2465288"/>
            <a:ext cx="534203" cy="1265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484E1842-8B4C-459D-9305-A5486DEBC062}"/>
              </a:ext>
            </a:extLst>
          </p:cNvPr>
          <p:cNvCxnSpPr>
            <a:cxnSpLocks/>
            <a:stCxn id="4" idx="2"/>
            <a:endCxn id="129" idx="1"/>
          </p:cNvCxnSpPr>
          <p:nvPr/>
        </p:nvCxnSpPr>
        <p:spPr>
          <a:xfrm>
            <a:off x="6841949" y="2465288"/>
            <a:ext cx="597907" cy="127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6210284D-DFD9-4965-8239-C904D05432BC}"/>
              </a:ext>
            </a:extLst>
          </p:cNvPr>
          <p:cNvCxnSpPr>
            <a:cxnSpLocks/>
            <a:stCxn id="129" idx="3"/>
            <a:endCxn id="6" idx="0"/>
          </p:cNvCxnSpPr>
          <p:nvPr/>
        </p:nvCxnSpPr>
        <p:spPr>
          <a:xfrm>
            <a:off x="9064143" y="3739286"/>
            <a:ext cx="1687992" cy="757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263AF5F6-5062-4E18-9A6F-A23FB6BDC450}"/>
              </a:ext>
            </a:extLst>
          </p:cNvPr>
          <p:cNvCxnSpPr>
            <a:cxnSpLocks/>
            <a:stCxn id="128" idx="1"/>
            <a:endCxn id="3" idx="0"/>
          </p:cNvCxnSpPr>
          <p:nvPr/>
        </p:nvCxnSpPr>
        <p:spPr>
          <a:xfrm flipH="1">
            <a:off x="3136098" y="3731022"/>
            <a:ext cx="1547361" cy="75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1660005B-1B95-4E0D-922B-167F9B80FAE5}"/>
              </a:ext>
            </a:extLst>
          </p:cNvPr>
          <p:cNvSpPr txBox="1"/>
          <p:nvPr/>
        </p:nvSpPr>
        <p:spPr>
          <a:xfrm>
            <a:off x="3948241" y="39948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845C8F7A-4A6D-483A-B1A5-133BA3BB9B83}"/>
              </a:ext>
            </a:extLst>
          </p:cNvPr>
          <p:cNvSpPr txBox="1"/>
          <p:nvPr/>
        </p:nvSpPr>
        <p:spPr>
          <a:xfrm>
            <a:off x="6337190" y="28795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EDA594BB-04A1-4DE2-84DE-220D0A9B6C32}"/>
              </a:ext>
            </a:extLst>
          </p:cNvPr>
          <p:cNvSpPr txBox="1"/>
          <p:nvPr/>
        </p:nvSpPr>
        <p:spPr>
          <a:xfrm>
            <a:off x="9604053" y="36401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42029340-F9E1-42EA-AF32-3E87D045AC53}"/>
              </a:ext>
            </a:extLst>
          </p:cNvPr>
          <p:cNvSpPr txBox="1"/>
          <p:nvPr/>
        </p:nvSpPr>
        <p:spPr>
          <a:xfrm>
            <a:off x="7129579" y="28651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40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71DDDAE-C4B5-4B2E-8E55-9579A0020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48" y="302648"/>
            <a:ext cx="1676400" cy="13716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57564CC-4D4A-4708-939E-C4A0CFCCD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8" y="2129636"/>
            <a:ext cx="1943100" cy="16097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45CF02C-53CD-4836-BBB6-273CA324B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739" y="285473"/>
            <a:ext cx="1721437" cy="24352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F329D4-A9FD-4116-A9E0-825A7AFBC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3959" y="247649"/>
            <a:ext cx="1641444" cy="25108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0A8B0F-9109-4D61-9A0A-BCC7E70C43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623" y="4338637"/>
            <a:ext cx="1962150" cy="2162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DF380D-2C80-45D8-A3F8-42E0428BBD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2746" y="4195762"/>
            <a:ext cx="2476500" cy="24669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F4DC78F-3CCC-40DD-AE96-9DA4E064C4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6457" y="4357687"/>
            <a:ext cx="1971675" cy="21431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0FC32E-99AB-423C-B886-699EB6232E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3378" y="3800474"/>
            <a:ext cx="1924050" cy="1133475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878B650-925D-4854-8F86-26B5F3D7BB7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448148" y="1674248"/>
            <a:ext cx="0" cy="455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2046762-6CDC-4720-AF61-3D847DABAED3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286348" y="988448"/>
            <a:ext cx="3869391" cy="51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9FF66A4-DDFA-4DEF-A20D-32219CB5F88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419698" y="1503075"/>
            <a:ext cx="3736041" cy="1431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25EE4A7-1C4D-46D3-9AE8-342E581C8AE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877176" y="1503075"/>
            <a:ext cx="10067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7C24EB5-4BAD-4F96-B2A9-705566D2825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7016458" y="2720677"/>
            <a:ext cx="985837" cy="163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3FCA38C-D659-4122-8FD8-18129240F9D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5210996" y="2720677"/>
            <a:ext cx="1805462" cy="1475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ECB8FDD-6809-4E06-90EC-DB22FD8D760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419698" y="2720677"/>
            <a:ext cx="4596760" cy="1617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FA949FD-CC87-4C5F-B2C6-C9FFFBA8C4A9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448148" y="3739361"/>
            <a:ext cx="971550" cy="599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E13543E-EEE7-482B-9245-273B8AA87589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>
            <a:off x="2419698" y="2934499"/>
            <a:ext cx="2791298" cy="1261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A2376FD-4DAC-4962-86D9-7A4541466BC8}"/>
              </a:ext>
            </a:extLst>
          </p:cNvPr>
          <p:cNvCxnSpPr>
            <a:cxnSpLocks/>
            <a:stCxn id="3" idx="3"/>
            <a:endCxn id="8" idx="0"/>
          </p:cNvCxnSpPr>
          <p:nvPr/>
        </p:nvCxnSpPr>
        <p:spPr>
          <a:xfrm>
            <a:off x="2419698" y="2934499"/>
            <a:ext cx="5582597" cy="142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90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77</Words>
  <Application>Microsoft Office PowerPoint</Application>
  <PresentationFormat>宽屏</PresentationFormat>
  <Paragraphs>49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普通</dc:creator>
  <cp:lastModifiedBy>普通</cp:lastModifiedBy>
  <cp:revision>9</cp:revision>
  <dcterms:created xsi:type="dcterms:W3CDTF">2017-07-17T11:16:24Z</dcterms:created>
  <dcterms:modified xsi:type="dcterms:W3CDTF">2017-07-23T11:48:54Z</dcterms:modified>
</cp:coreProperties>
</file>