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FD6D2-5643-4737-8746-86C0733FC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F33A8A-FF91-47C1-B70B-C699003B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10D2E-F42F-409E-87B8-04C0EEF2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3DEBB-84B2-4B7A-9888-8E1A0B8C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25788-6892-41C4-B859-46114010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C828D-32C9-4FA4-8BA1-C7A0FCDA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72FACC-DD17-427A-85C3-E82EA4B44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2AB3B-1A8A-4D6A-BA48-3CEF3504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CEA7D-F540-49EE-A954-A80A708B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7B265-14AC-43DF-AACF-1756AD98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9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0542D6-1E5F-43A0-9607-2D26C99E4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26D8C-E222-479F-AAF9-37F82B205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56AD9-4B41-47E0-B6AE-09B79C23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BB2F8-0828-4E1A-8C51-FF5E7425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E4649-7C27-416A-9D80-C05AAB7E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4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BB4A9-42CF-4112-A7EF-F7269A66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AA6F9-DD4D-4565-B91A-A08CEE7A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57CEB-A34C-4844-9789-EC339A7E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ABB37-CE38-49C9-8D12-25C56D3E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3A352-F3EE-45B1-A8F6-C8BA436E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2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F1D6-8C78-476B-9019-E996ED1A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4795F-B88F-4790-9F42-06CC7736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4B32A-42B5-4529-BECE-99393F22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DCF59-49D9-4699-B96F-0BAFF6BE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FD7CC-03F0-433A-A988-6FED73F0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8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20A07-B678-49F2-8327-D82F3316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6E41C-3A84-4053-BC2D-3BEC1937D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A7194-4144-408D-A009-E91263FF8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8F8BD-6AD5-4F4F-A4C5-4691EA36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CE2386-3190-474B-A494-B7D79146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BF24AB-D64A-4818-ABB2-318B0E4E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5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84B1C-AC3A-4749-AD1C-C82E779C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FC69A-B718-4A6B-BEBE-CFEA6FFD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155D78-9FFF-45A1-8017-FA9BC9650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980C31-D2CD-4647-A93B-C2D682F04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0A151C-4AB5-460E-B204-35E7C29C4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D261DA-AE69-46E1-8DF5-DBE07238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A26FB7-CBAE-4BC7-B885-50DB1BF7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A34AF5-0008-4051-8983-F072151E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69B40-71B7-4E10-8C27-87396F11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E87695-6382-4B9D-8846-2A2BBA62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1D6E78-5913-432E-AF32-67CB89BC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850321-B605-4E32-9273-17C47370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6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4A09AC-59C0-4256-BE23-806A7A20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F6B1F8-EDC2-4A1D-B369-3EA032F7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AEC76-844B-4D2F-BF36-04CD6DDB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2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0216F-B998-4221-9E3C-D5DB7F5F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957AB-01CA-45FB-BAB3-83DFA51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97A90-0BD6-4B1C-B359-26472A199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D8121-1E0C-4524-BA0B-266DCF42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B5592-6079-404C-9D3D-BCA8435B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5EA9CC-7872-419E-8D9A-770ECD90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8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9CEB0-96D2-4904-9F28-0C8C1CC2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6EACDB-3448-4EA0-86C9-8094A479C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348E7D-AE3B-4602-A0DD-231D9F863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8ACAA-8FD5-4E7D-A1AA-9699CE44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68BDE9-8B86-4035-9694-E01B808A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D0C6F-70FE-4ACC-9649-98FD41AD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A66866-5695-48EE-8AA1-7C1F832C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29E7D4-0DAC-4E17-A0C6-B89A1274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6097A-0B2C-4D91-9965-4A4FC3E49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E8EA-855D-41CB-B659-2E61E2AF2532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3C1A9-EDD5-42B0-9784-A3F9DE9D7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031BD-88E1-4711-8D68-EC6DDF580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5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0C66D-F1CA-4453-98E7-D7E33209A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132451-D779-4FAA-99C7-A6D8D81F4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5F4C63D5-61B7-4A79-814A-77F84107DF50}"/>
              </a:ext>
            </a:extLst>
          </p:cNvPr>
          <p:cNvSpPr/>
          <p:nvPr/>
        </p:nvSpPr>
        <p:spPr>
          <a:xfrm>
            <a:off x="523782" y="426129"/>
            <a:ext cx="2157274" cy="10830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登陆页面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CB7DF9B-79D1-4FDE-9960-6123392A3C93}"/>
              </a:ext>
            </a:extLst>
          </p:cNvPr>
          <p:cNvSpPr/>
          <p:nvPr/>
        </p:nvSpPr>
        <p:spPr>
          <a:xfrm>
            <a:off x="3499281" y="426129"/>
            <a:ext cx="2157274" cy="10830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主页面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03113BC-205D-4CAB-97F5-DC2F3CAAD407}"/>
              </a:ext>
            </a:extLst>
          </p:cNvPr>
          <p:cNvSpPr/>
          <p:nvPr/>
        </p:nvSpPr>
        <p:spPr>
          <a:xfrm>
            <a:off x="3499281" y="4802084"/>
            <a:ext cx="2157274" cy="10830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75EE55-04F0-4CEA-950F-CEF4281782F6}"/>
              </a:ext>
            </a:extLst>
          </p:cNvPr>
          <p:cNvSpPr/>
          <p:nvPr/>
        </p:nvSpPr>
        <p:spPr>
          <a:xfrm>
            <a:off x="3499281" y="1885766"/>
            <a:ext cx="2157274" cy="10830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企业结构管理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C8A029-611F-40F3-B71F-D92F33BA80AA}"/>
              </a:ext>
            </a:extLst>
          </p:cNvPr>
          <p:cNvSpPr/>
          <p:nvPr/>
        </p:nvSpPr>
        <p:spPr>
          <a:xfrm>
            <a:off x="3499281" y="3343925"/>
            <a:ext cx="2157274" cy="10830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人事管理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F4DE41-2FC5-4156-A75D-5E144FAB9040}"/>
              </a:ext>
            </a:extLst>
          </p:cNvPr>
          <p:cNvSpPr/>
          <p:nvPr/>
        </p:nvSpPr>
        <p:spPr>
          <a:xfrm>
            <a:off x="6116715" y="1885766"/>
            <a:ext cx="1384916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部门管理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4165CB-4C29-4B70-AE77-753E66E9C143}"/>
              </a:ext>
            </a:extLst>
          </p:cNvPr>
          <p:cNvSpPr/>
          <p:nvPr/>
        </p:nvSpPr>
        <p:spPr>
          <a:xfrm>
            <a:off x="7862257" y="1885766"/>
            <a:ext cx="1384916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岗位管理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6C6943-9E36-4572-946A-C478E4EFB501}"/>
              </a:ext>
            </a:extLst>
          </p:cNvPr>
          <p:cNvSpPr/>
          <p:nvPr/>
        </p:nvSpPr>
        <p:spPr>
          <a:xfrm>
            <a:off x="6116714" y="3343925"/>
            <a:ext cx="803069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入职管理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A69D73-71AA-4301-917F-37D8DCD44A3B}"/>
              </a:ext>
            </a:extLst>
          </p:cNvPr>
          <p:cNvSpPr/>
          <p:nvPr/>
        </p:nvSpPr>
        <p:spPr>
          <a:xfrm>
            <a:off x="7100096" y="3343925"/>
            <a:ext cx="983382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试用期</a:t>
            </a:r>
            <a:endParaRPr lang="en-US" altLang="zh-CN" dirty="0"/>
          </a:p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89EE62-261E-4707-B77E-D8160C54BCCF}"/>
              </a:ext>
            </a:extLst>
          </p:cNvPr>
          <p:cNvSpPr/>
          <p:nvPr/>
        </p:nvSpPr>
        <p:spPr>
          <a:xfrm>
            <a:off x="8263791" y="3343925"/>
            <a:ext cx="803069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调动管理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5DB756-0D0B-48DA-91F7-F8181ABC3814}"/>
              </a:ext>
            </a:extLst>
          </p:cNvPr>
          <p:cNvSpPr/>
          <p:nvPr/>
        </p:nvSpPr>
        <p:spPr>
          <a:xfrm>
            <a:off x="9247173" y="3343925"/>
            <a:ext cx="803069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离职管理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FF0AFA-DBC8-4D07-ACEA-E2F484BFF51C}"/>
              </a:ext>
            </a:extLst>
          </p:cNvPr>
          <p:cNvSpPr/>
          <p:nvPr/>
        </p:nvSpPr>
        <p:spPr>
          <a:xfrm>
            <a:off x="10230555" y="3334850"/>
            <a:ext cx="917399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人员信息管理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36E38DF-6492-4B1D-86BF-D3B3F37611C5}"/>
              </a:ext>
            </a:extLst>
          </p:cNvPr>
          <p:cNvSpPr/>
          <p:nvPr/>
        </p:nvSpPr>
        <p:spPr>
          <a:xfrm>
            <a:off x="6116714" y="4802084"/>
            <a:ext cx="803069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新聘员工报表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1B36F7-05DF-46EB-AA32-1D318B75EB14}"/>
              </a:ext>
            </a:extLst>
          </p:cNvPr>
          <p:cNvSpPr/>
          <p:nvPr/>
        </p:nvSpPr>
        <p:spPr>
          <a:xfrm>
            <a:off x="7100096" y="4802084"/>
            <a:ext cx="803069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离职员工报表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F789AF-F6A4-4039-B1F0-8DD0B1C373A7}"/>
              </a:ext>
            </a:extLst>
          </p:cNvPr>
          <p:cNvSpPr/>
          <p:nvPr/>
        </p:nvSpPr>
        <p:spPr>
          <a:xfrm>
            <a:off x="8083478" y="4802084"/>
            <a:ext cx="803069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调动员工报表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FAAC15E-4A78-4E4B-BF2A-9EC2B0AA9AA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681056" y="967667"/>
            <a:ext cx="81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0D5E5B9-FAFC-455B-8F81-3AFAE30B308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577918" y="1509205"/>
            <a:ext cx="0" cy="37656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CE07296-7776-4501-AE6C-30CD2108CD3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577918" y="2968842"/>
            <a:ext cx="0" cy="37508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36D355F-89C3-4636-A5CE-27FDE22B3B66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7918" y="4427001"/>
            <a:ext cx="0" cy="37508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5D58E6C-3285-441F-9A02-158B7AD70B8A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5656555" y="2427304"/>
            <a:ext cx="460160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AFC8B3F-66EB-4087-8D60-D9316ED8EFB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501631" y="2427304"/>
            <a:ext cx="360626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4B82DA9-EEB1-4F0E-8E2B-9E06B7BF517B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656555" y="3885463"/>
            <a:ext cx="460159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46B20E0-FAE0-4C69-8B30-03B791C1216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6919783" y="3885463"/>
            <a:ext cx="18031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E02E70E-96C3-4343-953A-CC9C2D0D41B1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8083478" y="3885463"/>
            <a:ext cx="18031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F8E4CC2-65D9-4127-8FEC-493075BDC4E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9066860" y="3885463"/>
            <a:ext cx="18031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414E979-EFEF-4977-859A-769B320846F2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10050242" y="3876388"/>
            <a:ext cx="180313" cy="907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8DE329A-E077-431E-8DB1-34C2B80143FB}"/>
              </a:ext>
            </a:extLst>
          </p:cNvPr>
          <p:cNvCxnSpPr>
            <a:stCxn id="6" idx="3"/>
            <a:endCxn id="22" idx="1"/>
          </p:cNvCxnSpPr>
          <p:nvPr/>
        </p:nvCxnSpPr>
        <p:spPr>
          <a:xfrm>
            <a:off x="5656555" y="5343622"/>
            <a:ext cx="460159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84494C2-9A48-4EC9-B99D-067C469B8C81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919783" y="5343622"/>
            <a:ext cx="18031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30AD216-CF86-4D57-9F56-BF275484218B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7903165" y="5343622"/>
            <a:ext cx="18031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2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普通</dc:creator>
  <cp:lastModifiedBy>普通</cp:lastModifiedBy>
  <cp:revision>2</cp:revision>
  <dcterms:created xsi:type="dcterms:W3CDTF">2017-07-17T11:16:24Z</dcterms:created>
  <dcterms:modified xsi:type="dcterms:W3CDTF">2017-07-17T11:28:13Z</dcterms:modified>
</cp:coreProperties>
</file>