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80" r:id="rId7"/>
    <p:sldId id="297" r:id="rId8"/>
    <p:sldId id="282" r:id="rId9"/>
    <p:sldId id="302" r:id="rId10"/>
    <p:sldId id="301" r:id="rId11"/>
    <p:sldId id="303" r:id="rId12"/>
    <p:sldId id="298" r:id="rId13"/>
    <p:sldId id="295" r:id="rId14"/>
    <p:sldId id="304" r:id="rId15"/>
    <p:sldId id="305" r:id="rId16"/>
    <p:sldId id="265" r:id="rId1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80"/>
            <p14:sldId id="297"/>
            <p14:sldId id="282"/>
            <p14:sldId id="302"/>
            <p14:sldId id="301"/>
            <p14:sldId id="303"/>
            <p14:sldId id="298"/>
            <p14:sldId id="295"/>
            <p14:sldId id="304"/>
            <p14:sldId id="30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14/10/2020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4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4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48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213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36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11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PATRÓN INTÉRPRETER</a:t>
            </a:r>
          </a:p>
        </p:txBody>
      </p:sp>
      <p:pic>
        <p:nvPicPr>
          <p:cNvPr id="3" name="Picture 2" descr="Amazon.com: Compilers: Principles, Techniques, and Tools (2-downloads)  eBook: Aho, Alfred V., Monica S. Lam, Jeffrey D. Ullman, Ravi Sethi: Kindle  Store">
            <a:extLst>
              <a:ext uri="{FF2B5EF4-FFF2-40B4-BE49-F238E27FC236}">
                <a16:creationId xmlns:a16="http://schemas.microsoft.com/office/drawing/2014/main" id="{8E690E96-49FC-4CEF-97E2-DB976692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1520825"/>
            <a:ext cx="31337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CBADB92-F33C-4C31-9FD4-2CC2AB54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052736"/>
            <a:ext cx="4001058" cy="14861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127290C-664A-43C8-A073-94F48A1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182820"/>
            <a:ext cx="498227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DD270-B295-4F2A-B017-25574B9E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4" y="561575"/>
            <a:ext cx="899285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3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02CB33-E37C-4B48-9C0F-D52A730C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96" y="0"/>
            <a:ext cx="895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¿Dudas?</a:t>
            </a:r>
          </a:p>
        </p:txBody>
      </p:sp>
      <p:pic>
        <p:nvPicPr>
          <p:cNvPr id="2050" name="Picture 2" descr="Patrones de diseño y principios de Programación Orientada a Objetos Yo soy  Dani - desarrollo de páginas web, aplicaciones y esas cosas modernas desde  Almería">
            <a:extLst>
              <a:ext uri="{FF2B5EF4-FFF2-40B4-BE49-F238E27FC236}">
                <a16:creationId xmlns:a16="http://schemas.microsoft.com/office/drawing/2014/main" id="{3CA0E215-884E-4AA8-8C46-C7D20063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2669" y="1701797"/>
            <a:ext cx="7932928" cy="44622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Patrones de Diseño</a:t>
            </a:r>
          </a:p>
          <a:p>
            <a:pPr rtl="0"/>
            <a:r>
              <a:rPr lang="es-ES" dirty="0"/>
              <a:t>Patrón </a:t>
            </a:r>
            <a:r>
              <a:rPr lang="es-ES" dirty="0" err="1"/>
              <a:t>Intérpreter</a:t>
            </a:r>
            <a:endParaRPr lang="es-ES" dirty="0"/>
          </a:p>
          <a:p>
            <a:pPr rtl="0"/>
            <a:r>
              <a:rPr lang="es-ES" dirty="0"/>
              <a:t>Elementos en un Intérprete</a:t>
            </a:r>
          </a:p>
          <a:p>
            <a:pPr rtl="0"/>
            <a:r>
              <a:rPr lang="es-ES" dirty="0"/>
              <a:t>Aplicación al proyecto</a:t>
            </a:r>
          </a:p>
          <a:p>
            <a:pPr rtl="0"/>
            <a:r>
              <a:rPr lang="es-ES" dirty="0"/>
              <a:t>Grafo de Análisis Sintáctico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Patrones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/>
          </a:bodyPr>
          <a:lstStyle/>
          <a:p>
            <a:r>
              <a:rPr lang="es-MX" sz="3200" dirty="0"/>
              <a:t>Un patrón de diseño es una forma reutilizable de resolver un problema común.</a:t>
            </a:r>
          </a:p>
          <a:p>
            <a:r>
              <a:rPr lang="es-MX" sz="3200" dirty="0"/>
              <a:t>Ahorran tiempo de programación</a:t>
            </a:r>
          </a:p>
          <a:p>
            <a:r>
              <a:rPr lang="es-MX" sz="3200" dirty="0"/>
              <a:t>Permiten solucionar la mayor parte de tus problemas de forma directa</a:t>
            </a:r>
          </a:p>
          <a:p>
            <a:r>
              <a:rPr lang="es-MX" sz="3200" dirty="0"/>
              <a:t>Ayudan a estar seguro de la validez del código</a:t>
            </a:r>
          </a:p>
          <a:p>
            <a:r>
              <a:rPr lang="es-MX" sz="3200" dirty="0"/>
              <a:t>Los patrones de diseño establecen un lenguaje común entre todos los miembros de un equipo.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Patrón </a:t>
            </a:r>
            <a:r>
              <a:rPr lang="es-ES" dirty="0" err="1"/>
              <a:t>Intérpreter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El </a:t>
            </a:r>
            <a:r>
              <a:rPr lang="es-MX" sz="3200" dirty="0" err="1"/>
              <a:t>interpreter</a:t>
            </a:r>
            <a:r>
              <a:rPr lang="es-MX" sz="3200" dirty="0"/>
              <a:t> es un patrón de diseño que, dado un lenguaje, define una representación para su gramática junto con un intérprete del lenguaje.</a:t>
            </a:r>
          </a:p>
          <a:p>
            <a:endParaRPr lang="es-MX" sz="3200" dirty="0"/>
          </a:p>
          <a:p>
            <a:r>
              <a:rPr lang="es-MX" sz="3200" dirty="0"/>
              <a:t>Se usa para definir un lenguaje para representar expresiones regulares que representen cadenas a buscar dentro de otras cadenas. Además, en general, para definir un lenguaje que permita representar las distintas instancias de una familia de problemas.</a:t>
            </a:r>
          </a:p>
        </p:txBody>
      </p:sp>
    </p:spTree>
    <p:extLst>
      <p:ext uri="{BB962C8B-B14F-4D97-AF65-F5344CB8AC3E}">
        <p14:creationId xmlns:p14="http://schemas.microsoft.com/office/powerpoint/2010/main" val="35940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Clase Abstracta Principal	</a:t>
            </a: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8C91D436-E9B2-4BF9-8998-4EBBCC0D5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8546" y="1706563"/>
            <a:ext cx="3735870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Clase que Hereda de la Clase Abstracta	</a:t>
            </a: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142B1177-DB90-4C5F-8373-65E228B2C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00082" y="1706563"/>
            <a:ext cx="6472798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Traducir();	</a:t>
            </a: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60FE8A43-643E-4306-996A-F015ACFF7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78238" y="3386854"/>
            <a:ext cx="83164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getNodo</a:t>
            </a:r>
            <a:r>
              <a:rPr lang="es-ES" dirty="0"/>
              <a:t>();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B0934A-B7BF-400D-BD6B-E0F2D1E3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50" y="2562104"/>
            <a:ext cx="482032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8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F314AA-1C97-4B8B-BC1B-91DDC2EF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35" y="0"/>
            <a:ext cx="967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Personalizado</PresentationFormat>
  <Paragraphs>34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Tecnología 16x9</vt:lpstr>
      <vt:lpstr>Org. De Lenguajes y Compiladores 1</vt:lpstr>
      <vt:lpstr>Temas a Tratar el Día de Hoy</vt:lpstr>
      <vt:lpstr>Patrones de Diseño</vt:lpstr>
      <vt:lpstr>Patrón Intérpreter</vt:lpstr>
      <vt:lpstr>Clase Abstracta Principal </vt:lpstr>
      <vt:lpstr>Clase que Hereda de la Clase Abstracta </vt:lpstr>
      <vt:lpstr>Traducir(); </vt:lpstr>
      <vt:lpstr>getNodo(); </vt:lpstr>
      <vt:lpstr>Presentación de PowerPoint</vt:lpstr>
      <vt:lpstr>Presentación de PowerPoint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1</cp:revision>
  <dcterms:created xsi:type="dcterms:W3CDTF">2020-10-14T18:50:07Z</dcterms:created>
  <dcterms:modified xsi:type="dcterms:W3CDTF">2020-10-14T18:50:16Z</dcterms:modified>
</cp:coreProperties>
</file>