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80" r:id="rId7"/>
    <p:sldId id="297" r:id="rId8"/>
    <p:sldId id="301" r:id="rId9"/>
    <p:sldId id="265" r:id="rId10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E30C002-DD9F-4197-8644-9EE340287D8A}">
          <p14:sldIdLst>
            <p14:sldId id="257"/>
            <p14:sldId id="268"/>
            <p14:sldId id="280"/>
            <p14:sldId id="297"/>
            <p14:sldId id="301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>
      <p:cViewPr varScale="1">
        <p:scale>
          <a:sx n="86" d="100"/>
          <a:sy n="86" d="100"/>
        </p:scale>
        <p:origin x="56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21/10/2020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21/10/2020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5664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542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213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21/10/2020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21/10/2020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21/10/2020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21/10/2020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21/10/2020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21/10/2020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21/10/2020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21/10/2020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21/10/2020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21/10/2020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21/10/2020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21/10/2020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Org</a:t>
            </a:r>
            <a:r>
              <a:rPr lang="es-ES" dirty="0"/>
              <a:t>. De Lenguajes y Compiladores 1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Laboratorio 11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Análisis Semántico</a:t>
            </a:r>
          </a:p>
        </p:txBody>
      </p:sp>
      <p:pic>
        <p:nvPicPr>
          <p:cNvPr id="3" name="Picture 2" descr="Amazon.com: Compilers: Principles, Techniques, and Tools (2-downloads)  eBook: Aho, Alfred V., Monica S. Lam, Jeffrey D. Ullman, Ravi Sethi: Kindle  Store">
            <a:extLst>
              <a:ext uri="{FF2B5EF4-FFF2-40B4-BE49-F238E27FC236}">
                <a16:creationId xmlns:a16="http://schemas.microsoft.com/office/drawing/2014/main" id="{8E690E96-49FC-4CEF-97E2-DB9766920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44" y="1520825"/>
            <a:ext cx="31337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Temas a Tratar el Día de Hoy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Análisis Semántico</a:t>
            </a:r>
          </a:p>
          <a:p>
            <a:pPr rtl="0"/>
            <a:r>
              <a:rPr lang="es-ES" dirty="0"/>
              <a:t>Expresiones</a:t>
            </a:r>
          </a:p>
          <a:p>
            <a:pPr rtl="0"/>
            <a:r>
              <a:rPr lang="es-ES" dirty="0"/>
              <a:t>Instrucciones</a:t>
            </a:r>
          </a:p>
          <a:p>
            <a:pPr rtl="0"/>
            <a:r>
              <a:rPr lang="es-ES" dirty="0"/>
              <a:t>Intérprete Sencillo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Análisis Semántico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789" y="1706880"/>
            <a:ext cx="11101596" cy="4465320"/>
          </a:xfrm>
        </p:spPr>
        <p:txBody>
          <a:bodyPr>
            <a:normAutofit fontScale="85000" lnSpcReduction="20000"/>
          </a:bodyPr>
          <a:lstStyle/>
          <a:p>
            <a:r>
              <a:rPr lang="es-MX" sz="3200" dirty="0"/>
              <a:t>El analizador semántico utiliza el árbol sintáctico y la información en la tabla de símbolos para comprobar la consistencia semántica del programa fuente con la definición del lenguaje.</a:t>
            </a:r>
          </a:p>
          <a:p>
            <a:r>
              <a:rPr lang="es-MX" sz="3200" dirty="0"/>
              <a:t>También recopila información sobre el tipo y la guarda, ya sea en el árbol sintáctico o en la tabla de símbolos, para usarla más tarde durante la generación de las acciones realizadas.</a:t>
            </a:r>
          </a:p>
          <a:p>
            <a:r>
              <a:rPr lang="es-MX" sz="3200" dirty="0"/>
              <a:t>Una parte importante del análisis semántico es la comprobación (verificación) de tipos, en donde el compilador verifica que cada operador tenga operando que coincidan.</a:t>
            </a:r>
          </a:p>
          <a:p>
            <a:r>
              <a:rPr lang="es-MX" sz="3200" dirty="0"/>
              <a:t>Por ejemplo, muchas definiciones de lenguajes de programación requieren que el índice de un arreglo sea entero; el intérprete debe reportar un error si se utiliza un número de punto flotante para indexar el arreglo.</a:t>
            </a:r>
          </a:p>
        </p:txBody>
      </p:sp>
    </p:spTree>
    <p:extLst>
      <p:ext uri="{BB962C8B-B14F-4D97-AF65-F5344CB8AC3E}">
        <p14:creationId xmlns:p14="http://schemas.microsoft.com/office/powerpoint/2010/main" val="19805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Expresiones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789" y="1706880"/>
            <a:ext cx="11101596" cy="4465320"/>
          </a:xfrm>
        </p:spPr>
        <p:txBody>
          <a:bodyPr>
            <a:normAutofit/>
          </a:bodyPr>
          <a:lstStyle/>
          <a:p>
            <a:r>
              <a:rPr lang="es-MX" sz="3200" dirty="0"/>
              <a:t>La evaluación de las expresiones es una de las tareas que más tiempo requieren para un intérprete, ya que se deben evaluar de manera correcta las distintas operaciones, indicando las posibilidades o errores.</a:t>
            </a:r>
          </a:p>
          <a:p>
            <a:pPr marL="0" indent="0"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940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Ejecutar(</a:t>
            </a:r>
            <a:r>
              <a:rPr lang="es-ES" dirty="0" err="1"/>
              <a:t>tree</a:t>
            </a:r>
            <a:r>
              <a:rPr lang="es-ES" dirty="0"/>
              <a:t>);	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76907D-B649-4F1A-B1E3-9AEA0C7E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4" y="1537356"/>
            <a:ext cx="6886274" cy="532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7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¿Dudas?</a:t>
            </a:r>
          </a:p>
        </p:txBody>
      </p:sp>
      <p:pic>
        <p:nvPicPr>
          <p:cNvPr id="1026" name="Picture 2" descr="Qué es un PROGRAMA DE COMPUTADORA? - ADICTO AL CÓDIGO">
            <a:extLst>
              <a:ext uri="{FF2B5EF4-FFF2-40B4-BE49-F238E27FC236}">
                <a16:creationId xmlns:a16="http://schemas.microsoft.com/office/drawing/2014/main" id="{E134AF57-AC70-484F-B3E2-73229C717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2061021"/>
            <a:ext cx="6604555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207</Words>
  <Application>Microsoft Office PowerPoint</Application>
  <PresentationFormat>Personalizado</PresentationFormat>
  <Paragraphs>24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Tecnología 16x9</vt:lpstr>
      <vt:lpstr>Org. De Lenguajes y Compiladores 1</vt:lpstr>
      <vt:lpstr>Temas a Tratar el Día de Hoy</vt:lpstr>
      <vt:lpstr>Análisis Semántico</vt:lpstr>
      <vt:lpstr>Expresiones</vt:lpstr>
      <vt:lpstr>Ejecutar(tree); 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Org. De Lenguajes y Compiladores 1</dc:title>
  <dc:creator>jose puac</dc:creator>
  <cp:lastModifiedBy>jose puac</cp:lastModifiedBy>
  <cp:revision>2</cp:revision>
  <dcterms:created xsi:type="dcterms:W3CDTF">2020-10-14T18:50:07Z</dcterms:created>
  <dcterms:modified xsi:type="dcterms:W3CDTF">2020-10-21T19:20:56Z</dcterms:modified>
</cp:coreProperties>
</file>