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73" r:id="rId12"/>
    <p:sldId id="262" r:id="rId13"/>
    <p:sldId id="271" r:id="rId14"/>
    <p:sldId id="265" r:id="rId15"/>
    <p:sldId id="272" r:id="rId1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67"/>
            <p14:sldId id="269"/>
            <p14:sldId id="270"/>
            <p14:sldId id="259"/>
            <p14:sldId id="261"/>
            <p14:sldId id="273"/>
            <p14:sldId id="262"/>
            <p14:sldId id="271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05/08/2020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05/08/2020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://www.science.smith.edu/dftwiki/index.php/File:TkInterColorCharts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IYHJRnVOFlw&amp;list=PL6gx4Cwl9DGBwibXFtPtflztSNPGuIB_d&amp;index=8" TargetMode="External"/><Relationship Id="rId4" Type="http://schemas.openxmlformats.org/officeDocument/2006/relationships/hyperlink" Target="https://www.sololearn.com/Play/Pyth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advantages of Using TypeScript — Soshace • Soshace">
            <a:extLst>
              <a:ext uri="{FF2B5EF4-FFF2-40B4-BE49-F238E27FC236}">
                <a16:creationId xmlns:a16="http://schemas.microsoft.com/office/drawing/2014/main" id="{0A7F3411-188D-4AE2-AC86-E6559D51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31" y="2852936"/>
            <a:ext cx="8110637" cy="463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2</a:t>
            </a:r>
          </a:p>
        </p:txBody>
      </p:sp>
      <p:pic>
        <p:nvPicPr>
          <p:cNvPr id="1026" name="Picture 2" descr="Captura de datos en Python">
            <a:extLst>
              <a:ext uri="{FF2B5EF4-FFF2-40B4-BE49-F238E27FC236}">
                <a16:creationId xmlns:a16="http://schemas.microsoft.com/office/drawing/2014/main" id="{987C2D43-5D0E-498E-B242-E5DBB7E3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3452919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647080"/>
          </a:xfrm>
        </p:spPr>
        <p:txBody>
          <a:bodyPr rtlCol="0"/>
          <a:lstStyle/>
          <a:p>
            <a:pPr rtl="0"/>
            <a:r>
              <a:rPr lang="es-ES" dirty="0"/>
              <a:t>TKINTER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2564904"/>
            <a:ext cx="4062942" cy="3607296"/>
          </a:xfrm>
        </p:spPr>
        <p:txBody>
          <a:bodyPr rtlCol="0"/>
          <a:lstStyle/>
          <a:p>
            <a:pPr rtl="0"/>
            <a:r>
              <a:rPr lang="es-ES" dirty="0"/>
              <a:t>Es la interfaz estándar que posee Python basada en </a:t>
            </a:r>
            <a:r>
              <a:rPr lang="es-ES" dirty="0" err="1"/>
              <a:t>Tk</a:t>
            </a:r>
            <a:r>
              <a:rPr lang="es-ES" dirty="0"/>
              <a:t> GUI.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Utilizada para realizar aplicaciones locales en Python que necesitan de una interfaz gráfica para su manejo.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Componentes principales:</a:t>
            </a:r>
          </a:p>
          <a:p>
            <a:pPr rtl="0"/>
            <a:r>
              <a:rPr lang="es-ES" dirty="0" err="1"/>
              <a:t>Buttons</a:t>
            </a:r>
            <a:endParaRPr lang="es-ES" dirty="0"/>
          </a:p>
          <a:p>
            <a:pPr rtl="0"/>
            <a:r>
              <a:rPr lang="es-ES" dirty="0" err="1"/>
              <a:t>Labels</a:t>
            </a:r>
            <a:endParaRPr lang="es-ES" dirty="0"/>
          </a:p>
          <a:p>
            <a:pPr rtl="0"/>
            <a:r>
              <a:rPr lang="es-ES" dirty="0" err="1"/>
              <a:t>Frames</a:t>
            </a:r>
            <a:endParaRPr lang="es-ES" dirty="0"/>
          </a:p>
          <a:p>
            <a:pPr rtl="0"/>
            <a:r>
              <a:rPr lang="es-ES" dirty="0" err="1"/>
              <a:t>FileDialog</a:t>
            </a:r>
            <a:endParaRPr lang="es-ES" dirty="0"/>
          </a:p>
          <a:p>
            <a:pPr rtl="0"/>
            <a:r>
              <a:rPr lang="es-ES" dirty="0" err="1"/>
              <a:t>ScrolledText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¿Dudas?</a:t>
            </a:r>
          </a:p>
        </p:txBody>
      </p:sp>
      <p:pic>
        <p:nvPicPr>
          <p:cNvPr id="2052" name="Picture 4" descr="El Confundido En Png Memes Negro Confundido by imagenes-en-png on ...">
            <a:extLst>
              <a:ext uri="{FF2B5EF4-FFF2-40B4-BE49-F238E27FC236}">
                <a16:creationId xmlns:a16="http://schemas.microsoft.com/office/drawing/2014/main" id="{C6C2221A-50B0-42C1-BBC9-D8CE9024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1196752"/>
            <a:ext cx="8484045" cy="47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276CAC6-AFE5-4F8F-8CFF-6814AA60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020" y="764704"/>
            <a:ext cx="7056784" cy="920131"/>
          </a:xfrm>
        </p:spPr>
        <p:txBody>
          <a:bodyPr/>
          <a:lstStyle/>
          <a:p>
            <a:r>
              <a:rPr lang="es-ES" dirty="0"/>
              <a:t>Gracias por su atención!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5CF99A2-112B-4E8B-90DE-4CED39CE2B12}"/>
              </a:ext>
            </a:extLst>
          </p:cNvPr>
          <p:cNvSpPr txBox="1"/>
          <p:nvPr/>
        </p:nvSpPr>
        <p:spPr>
          <a:xfrm>
            <a:off x="2061964" y="2060848"/>
            <a:ext cx="626469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Links de referencia: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Colores: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hlinkClick r:id="rId2"/>
              </a:rPr>
              <a:t>http://www.science.smith.edu/dftwiki/index.php/File:TkInterColorCharts.png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Python: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hlinkClick r:id="rId3"/>
              </a:rPr>
              <a:t>https://www.python.org/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Curso Python: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hlinkClick r:id="rId4"/>
              </a:rPr>
              <a:t>https://www.sololearn.com/Play/Python#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Tkinter</a:t>
            </a:r>
            <a:r>
              <a:rPr lang="es-ES" sz="2800" dirty="0"/>
              <a:t> con Clases: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hlinkClick r:id="rId5"/>
              </a:rPr>
              <a:t>https://www.youtube.com/watch?v=IYHJRnVOFlw&amp;list=PL6gx4Cwl9DGBwibXFtPtflztSNPGuIB_d&amp;index=8</a:t>
            </a:r>
            <a:endParaRPr lang="es-ES" sz="20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958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Aux. José Puac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puac235@gmail.com</a:t>
            </a:r>
          </a:p>
          <a:p>
            <a:pPr rtl="0"/>
            <a:r>
              <a:rPr lang="es-ES" dirty="0"/>
              <a:t>[OLC1]DUDA</a:t>
            </a:r>
          </a:p>
          <a:p>
            <a:pPr algn="just" rtl="0"/>
            <a:r>
              <a:rPr lang="es-ES" dirty="0"/>
              <a:t>Miércoles: 3:40 – 5:20</a:t>
            </a:r>
          </a:p>
          <a:p>
            <a:pPr algn="just" rtl="0"/>
            <a:r>
              <a:rPr lang="es-ES" dirty="0" err="1"/>
              <a:t>Meet</a:t>
            </a:r>
            <a:r>
              <a:rPr lang="es-ES" dirty="0"/>
              <a:t> Temporal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Ponderación del Laboratorio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C6BB2-65FB-41ED-A5FE-BDA29C97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40 Puntos de Zona.</a:t>
            </a:r>
          </a:p>
          <a:p>
            <a:endParaRPr lang="es-ES" dirty="0"/>
          </a:p>
          <a:p>
            <a:r>
              <a:rPr lang="es-ES" dirty="0"/>
              <a:t>2 Proyectos (45 </a:t>
            </a:r>
            <a:r>
              <a:rPr lang="es-ES" dirty="0" err="1"/>
              <a:t>pts</a:t>
            </a:r>
            <a:r>
              <a:rPr lang="es-ES" dirty="0"/>
              <a:t> / 55 </a:t>
            </a:r>
            <a:r>
              <a:rPr lang="es-ES" dirty="0" err="1"/>
              <a:t>pts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C90149-0F9C-400B-BB27-0278CC9D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3717032"/>
            <a:ext cx="2358007" cy="23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QL Nexus · Declarative, Code-First GraphQL Schemas for ...">
            <a:extLst>
              <a:ext uri="{FF2B5EF4-FFF2-40B4-BE49-F238E27FC236}">
                <a16:creationId xmlns:a16="http://schemas.microsoft.com/office/drawing/2014/main" id="{DB4F0365-FA34-4965-AB99-46EE1EA7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3709908"/>
            <a:ext cx="2659896" cy="23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Consejos para el curso / para la carrera / para la vida.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72073" cy="4465320"/>
          </a:xfrm>
        </p:spPr>
        <p:txBody>
          <a:bodyPr rtlCol="0"/>
          <a:lstStyle/>
          <a:p>
            <a:pPr rtl="0"/>
            <a:r>
              <a:rPr lang="es-ES" dirty="0"/>
              <a:t>Instalar la última versión de los programas.</a:t>
            </a:r>
          </a:p>
          <a:p>
            <a:pPr rtl="0"/>
            <a:r>
              <a:rPr lang="es-ES" dirty="0"/>
              <a:t>Probar el entregable de los proyectos.</a:t>
            </a:r>
          </a:p>
          <a:p>
            <a:pPr rtl="0"/>
            <a:r>
              <a:rPr lang="es-ES" dirty="0"/>
              <a:t>Saber qué utilizaste.</a:t>
            </a:r>
          </a:p>
          <a:p>
            <a:pPr rtl="0"/>
            <a:r>
              <a:rPr lang="es-ES" dirty="0"/>
              <a:t>Iniciar los proyectos con anticipación.</a:t>
            </a:r>
          </a:p>
          <a:p>
            <a:pPr rtl="0"/>
            <a:r>
              <a:rPr lang="es-ES" dirty="0"/>
              <a:t>Resolver el máximo de dudas.</a:t>
            </a:r>
          </a:p>
          <a:p>
            <a:pPr rtl="0"/>
            <a:r>
              <a:rPr lang="es-ES" dirty="0"/>
              <a:t>Ir por el 100.</a:t>
            </a:r>
          </a:p>
          <a:p>
            <a:pPr rtl="0"/>
            <a:r>
              <a:rPr lang="es-ES" dirty="0"/>
              <a:t>Nunca rendirse.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3087005"/>
            <a:ext cx="10360501" cy="683989"/>
          </a:xfrm>
        </p:spPr>
        <p:txBody>
          <a:bodyPr rtlCol="0"/>
          <a:lstStyle/>
          <a:p>
            <a:pPr algn="ctr" rtl="0"/>
            <a:r>
              <a:rPr lang="es-ES" dirty="0"/>
              <a:t>ÉXITOS EN EL CURSO!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Python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al un potente lenguaje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Python?</a:t>
            </a: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Lenguaje de programación</a:t>
            </a:r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Multiplataforma</a:t>
            </a:r>
          </a:p>
          <a:p>
            <a:pPr rtl="0"/>
            <a:r>
              <a:rPr lang="es-ES" dirty="0"/>
              <a:t>Sencillo</a:t>
            </a:r>
          </a:p>
          <a:p>
            <a:pPr rtl="0"/>
            <a:r>
              <a:rPr lang="es-ES" dirty="0"/>
              <a:t>Gratuito</a:t>
            </a:r>
          </a:p>
          <a:p>
            <a:pPr rtl="0"/>
            <a:endParaRPr lang="es-ES" dirty="0"/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Orientado a objetos</a:t>
            </a:r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s-ES" dirty="0"/>
              <a:t>Infinidad de librerías para cualquier uso.</a:t>
            </a:r>
          </a:p>
          <a:p>
            <a:pPr rtl="0"/>
            <a:r>
              <a:rPr lang="es-ES" dirty="0"/>
              <a:t>Interpretado</a:t>
            </a:r>
          </a:p>
          <a:p>
            <a:pPr rtl="0"/>
            <a:r>
              <a:rPr lang="es-ES" dirty="0"/>
              <a:t>Auge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9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F2A3DBBF-D5F5-471D-8835-2FC1550DC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94" y="875924"/>
            <a:ext cx="5583036" cy="51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A582E9B-0ECC-4B8A-AEF7-DA84C502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945625"/>
            <a:ext cx="9559120" cy="49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267</Words>
  <Application>Microsoft Office PowerPoint</Application>
  <PresentationFormat>Personalizado</PresentationFormat>
  <Paragraphs>62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Tecnología 16x9</vt:lpstr>
      <vt:lpstr>Org. De Lenguajes y Compiladores 1</vt:lpstr>
      <vt:lpstr>Aux. José Puac</vt:lpstr>
      <vt:lpstr>Ponderación del Laboratorio</vt:lpstr>
      <vt:lpstr>Consejos para el curso / para la carrera / para la vida.</vt:lpstr>
      <vt:lpstr>ÉXITOS EN EL CURSO!</vt:lpstr>
      <vt:lpstr>Python</vt:lpstr>
      <vt:lpstr>¿Qué es Python?</vt:lpstr>
      <vt:lpstr>Presentación de PowerPoint</vt:lpstr>
      <vt:lpstr>Presentación de PowerPoint</vt:lpstr>
      <vt:lpstr>TKINTER</vt:lpstr>
      <vt:lpstr>¿Dudas?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12</cp:revision>
  <dcterms:created xsi:type="dcterms:W3CDTF">2020-08-04T05:43:05Z</dcterms:created>
  <dcterms:modified xsi:type="dcterms:W3CDTF">2020-08-05T23:07:55Z</dcterms:modified>
</cp:coreProperties>
</file>