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80" r:id="rId7"/>
    <p:sldId id="297" r:id="rId8"/>
    <p:sldId id="281" r:id="rId9"/>
    <p:sldId id="282" r:id="rId10"/>
    <p:sldId id="302" r:id="rId11"/>
    <p:sldId id="301" r:id="rId12"/>
    <p:sldId id="298" r:id="rId13"/>
    <p:sldId id="295" r:id="rId14"/>
    <p:sldId id="265" r:id="rId15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E30C002-DD9F-4197-8644-9EE340287D8A}">
          <p14:sldIdLst>
            <p14:sldId id="257"/>
            <p14:sldId id="268"/>
            <p14:sldId id="280"/>
            <p14:sldId id="297"/>
            <p14:sldId id="281"/>
            <p14:sldId id="282"/>
            <p14:sldId id="302"/>
            <p14:sldId id="301"/>
            <p14:sldId id="298"/>
            <p14:sldId id="295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>
      <p:cViewPr varScale="1">
        <p:scale>
          <a:sx n="86" d="100"/>
          <a:sy n="86" d="100"/>
        </p:scale>
        <p:origin x="56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07/10/2020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07/10/2020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5664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5429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44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648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213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07/10/2020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07/10/2020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07/10/2020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07/10/2020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07/10/2020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07/10/2020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07/10/2020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07/10/2020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07/10/2020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07/10/2020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07/10/2020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07/10/2020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Org</a:t>
            </a:r>
            <a:r>
              <a:rPr lang="es-ES" dirty="0"/>
              <a:t>. De Lenguajes y Compiladores 1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Laboratorio 9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JISON</a:t>
            </a:r>
          </a:p>
        </p:txBody>
      </p:sp>
      <p:pic>
        <p:nvPicPr>
          <p:cNvPr id="1026" name="Picture 2" descr="Intérprete sencillo utilizando Jison con Nodejs (Ubuntu) - Erick Navarro">
            <a:extLst>
              <a:ext uri="{FF2B5EF4-FFF2-40B4-BE49-F238E27FC236}">
                <a16:creationId xmlns:a16="http://schemas.microsoft.com/office/drawing/2014/main" id="{49507966-471D-4B9F-A778-6794B88D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3284984"/>
            <a:ext cx="55435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ckerman | Know Your Meme">
            <a:extLst>
              <a:ext uri="{FF2B5EF4-FFF2-40B4-BE49-F238E27FC236}">
                <a16:creationId xmlns:a16="http://schemas.microsoft.com/office/drawing/2014/main" id="{407955E9-F5AD-42B0-BAB4-D0A4962A4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165" y="1552575"/>
            <a:ext cx="6667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7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422004" y="1701800"/>
            <a:ext cx="4062942" cy="2438400"/>
          </a:xfrm>
        </p:spPr>
        <p:txBody>
          <a:bodyPr rtlCol="0" anchor="b">
            <a:normAutofit/>
          </a:bodyPr>
          <a:lstStyle/>
          <a:p>
            <a:pPr rtl="0"/>
            <a:r>
              <a:rPr lang="es-ES" sz="4400" dirty="0"/>
              <a:t>¿Dudas?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Temas a Tratar el Día de Hoy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Qué es </a:t>
            </a:r>
            <a:r>
              <a:rPr lang="es-ES" dirty="0" err="1"/>
              <a:t>Jison</a:t>
            </a:r>
            <a:r>
              <a:rPr lang="es-ES" dirty="0"/>
              <a:t>.</a:t>
            </a:r>
          </a:p>
          <a:p>
            <a:pPr rtl="0"/>
            <a:r>
              <a:rPr lang="es-ES" dirty="0"/>
              <a:t>Estructura del archivo .</a:t>
            </a:r>
            <a:r>
              <a:rPr lang="es-ES" dirty="0" err="1"/>
              <a:t>jison</a:t>
            </a:r>
            <a:endParaRPr lang="es-ES" dirty="0"/>
          </a:p>
          <a:p>
            <a:pPr rtl="0"/>
            <a:r>
              <a:rPr lang="es-ES" dirty="0"/>
              <a:t>Cómo iniciar un proyecto con </a:t>
            </a:r>
            <a:r>
              <a:rPr lang="es-ES" dirty="0" err="1"/>
              <a:t>Jison</a:t>
            </a:r>
            <a:r>
              <a:rPr lang="es-ES" dirty="0"/>
              <a:t>.</a:t>
            </a:r>
          </a:p>
          <a:p>
            <a:pPr rtl="0"/>
            <a:r>
              <a:rPr lang="es-ES" dirty="0" err="1"/>
              <a:t>Hack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Jison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789" y="1706880"/>
            <a:ext cx="11101596" cy="4465320"/>
          </a:xfrm>
        </p:spPr>
        <p:txBody>
          <a:bodyPr>
            <a:normAutofit/>
          </a:bodyPr>
          <a:lstStyle/>
          <a:p>
            <a:r>
              <a:rPr lang="es-MX" sz="3200" dirty="0"/>
              <a:t>Es un generador de </a:t>
            </a:r>
            <a:r>
              <a:rPr lang="es-MX" sz="3200" dirty="0" err="1"/>
              <a:t>parseo</a:t>
            </a:r>
            <a:r>
              <a:rPr lang="es-MX" sz="3200" dirty="0"/>
              <a:t> utilizando </a:t>
            </a:r>
            <a:r>
              <a:rPr lang="es-MX" sz="3200" dirty="0" err="1"/>
              <a:t>Javascript</a:t>
            </a:r>
            <a:r>
              <a:rPr lang="es-MX" sz="3200" dirty="0"/>
              <a:t>.</a:t>
            </a:r>
          </a:p>
          <a:p>
            <a:r>
              <a:rPr lang="es-MX" sz="3200" dirty="0" err="1"/>
              <a:t>Jison</a:t>
            </a:r>
            <a:r>
              <a:rPr lang="es-MX" sz="3200" dirty="0"/>
              <a:t> implementa los conceptos aprendidos anteriormente, como las expresiones regulares, tokens, gramáticas, producciones, scanner, parser. Pero a diferencia de los ejercicios y prácticas realizadas anteriormente, se utiliza de una manera más fácil y agradable para el desarrollador.</a:t>
            </a:r>
          </a:p>
        </p:txBody>
      </p:sp>
    </p:spTree>
    <p:extLst>
      <p:ext uri="{BB962C8B-B14F-4D97-AF65-F5344CB8AC3E}">
        <p14:creationId xmlns:p14="http://schemas.microsoft.com/office/powerpoint/2010/main" val="19805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¿En qué nos beneficia utilizar unan herramienta?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789" y="1706880"/>
            <a:ext cx="11101596" cy="4465320"/>
          </a:xfrm>
        </p:spPr>
        <p:txBody>
          <a:bodyPr>
            <a:normAutofit/>
          </a:bodyPr>
          <a:lstStyle/>
          <a:p>
            <a:r>
              <a:rPr lang="es-MX" sz="3200" dirty="0"/>
              <a:t>Mayor entendimiento.</a:t>
            </a:r>
          </a:p>
          <a:p>
            <a:r>
              <a:rPr lang="es-MX" sz="3200" dirty="0"/>
              <a:t>Facilidad en la implementación de análisis semántico.</a:t>
            </a:r>
          </a:p>
          <a:p>
            <a:r>
              <a:rPr lang="es-MX" sz="3200" dirty="0"/>
              <a:t>Manejo de Precedencia. (?)</a:t>
            </a:r>
          </a:p>
        </p:txBody>
      </p:sp>
    </p:spTree>
    <p:extLst>
      <p:ext uri="{BB962C8B-B14F-4D97-AF65-F5344CB8AC3E}">
        <p14:creationId xmlns:p14="http://schemas.microsoft.com/office/powerpoint/2010/main" val="35940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7E845-2663-426A-B73F-AB9880CC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548680"/>
            <a:ext cx="10360501" cy="5615389"/>
          </a:xfrm>
        </p:spPr>
        <p:txBody>
          <a:bodyPr>
            <a:normAutofit fontScale="92500" lnSpcReduction="20000"/>
          </a:bodyPr>
          <a:lstStyle/>
          <a:p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Definición Léxica */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%lex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case-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insensitive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%%</a:t>
            </a:r>
          </a:p>
          <a:p>
            <a:r>
              <a:rPr lang="en-US" dirty="0">
                <a:solidFill>
                  <a:srgbClr val="FF0000"/>
                </a:solidFill>
              </a:rPr>
              <a:t>//DEFINICIONES LEXICAS</a:t>
            </a:r>
          </a:p>
          <a:p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/lex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Asociación de operadores y precedencia */</a:t>
            </a:r>
            <a:endParaRPr lang="es-MX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Indicador de producción inicial */</a:t>
            </a:r>
          </a:p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%% </a:t>
            </a:r>
            <a:r>
              <a:rPr lang="es-E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 Definición de la gramática */</a:t>
            </a:r>
            <a:endParaRPr lang="es-E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s-MX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Producciones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73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Sintaxis Léxico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813" y="1706880"/>
            <a:ext cx="10885572" cy="4465320"/>
          </a:xfrm>
        </p:spPr>
        <p:txBody>
          <a:bodyPr>
            <a:normAutofit/>
          </a:bodyPr>
          <a:lstStyle/>
          <a:p>
            <a:r>
              <a:rPr lang="es-MX" dirty="0"/>
              <a:t>ER </a:t>
            </a:r>
            <a:r>
              <a:rPr lang="es-MX" dirty="0" err="1"/>
              <a:t>return</a:t>
            </a:r>
            <a:r>
              <a:rPr lang="es-MX" dirty="0"/>
              <a:t> TOKEN</a:t>
            </a:r>
          </a:p>
          <a:p>
            <a:r>
              <a:rPr lang="es-MX" dirty="0" err="1"/>
              <a:t>PalabraReservada</a:t>
            </a:r>
            <a:r>
              <a:rPr lang="es-MX" dirty="0"/>
              <a:t> </a:t>
            </a:r>
            <a:r>
              <a:rPr lang="es-MX" dirty="0" err="1"/>
              <a:t>return</a:t>
            </a:r>
            <a:r>
              <a:rPr lang="es-MX" dirty="0"/>
              <a:t> TOKEN</a:t>
            </a:r>
          </a:p>
        </p:txBody>
      </p:sp>
    </p:spTree>
    <p:extLst>
      <p:ext uri="{BB962C8B-B14F-4D97-AF65-F5344CB8AC3E}">
        <p14:creationId xmlns:p14="http://schemas.microsoft.com/office/powerpoint/2010/main" val="5758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Sintaxis Precedencia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813" y="1706880"/>
            <a:ext cx="10885572" cy="4465320"/>
          </a:xfrm>
        </p:spPr>
        <p:txBody>
          <a:bodyPr>
            <a:normAutofit/>
          </a:bodyPr>
          <a:lstStyle/>
          <a:p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%(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left|right</a:t>
            </a:r>
            <a:r>
              <a:rPr lang="es-E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Producciones</a:t>
            </a:r>
          </a:p>
        </p:txBody>
      </p:sp>
    </p:spTree>
    <p:extLst>
      <p:ext uri="{BB962C8B-B14F-4D97-AF65-F5344CB8AC3E}">
        <p14:creationId xmlns:p14="http://schemas.microsoft.com/office/powerpoint/2010/main" val="383805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Sintaxis Producciones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1C20E-2C4D-4677-B3E1-B9CFCCD5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813" y="1706880"/>
            <a:ext cx="10885572" cy="4465320"/>
          </a:xfrm>
        </p:spPr>
        <p:txBody>
          <a:bodyPr>
            <a:normAutofit/>
          </a:bodyPr>
          <a:lstStyle/>
          <a:p>
            <a:r>
              <a:rPr lang="es-MX" dirty="0"/>
              <a:t>PRODUCCION : PRODUCCIONESHIJAS { código de retorno }</a:t>
            </a:r>
          </a:p>
          <a:p>
            <a:pPr marL="1901620" lvl="6" indent="0">
              <a:buNone/>
            </a:pPr>
            <a:r>
              <a:rPr lang="es-MX" dirty="0"/>
              <a:t>	( |  PRODUCCIONESHIJAS { código de retorno} )*</a:t>
            </a:r>
          </a:p>
          <a:p>
            <a:endParaRPr lang="es-MX" dirty="0"/>
          </a:p>
          <a:p>
            <a:r>
              <a:rPr lang="es-MX" dirty="0"/>
              <a:t>Los valores de las producciones hijas de denotan con $ junto con el </a:t>
            </a:r>
            <a:r>
              <a:rPr lang="es-ES" dirty="0"/>
              <a:t># de producción.</a:t>
            </a:r>
          </a:p>
          <a:p>
            <a:r>
              <a:rPr lang="es-ES" dirty="0"/>
              <a:t>El valor de la producción padre se denota por $$.</a:t>
            </a:r>
            <a:endParaRPr lang="es-MX" dirty="0"/>
          </a:p>
          <a:p>
            <a:pPr marL="1596873" lvl="5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107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BC62477-6701-45D6-85ED-DB2E14699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17" y="687099"/>
            <a:ext cx="8647789" cy="548380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7357077-C25E-4868-BDFF-407F5CC2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8" y="137653"/>
            <a:ext cx="11298227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9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231</Words>
  <Application>Microsoft Office PowerPoint</Application>
  <PresentationFormat>Personalizado</PresentationFormat>
  <Paragraphs>46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Tecnología 16x9</vt:lpstr>
      <vt:lpstr>Org. De Lenguajes y Compiladores 1</vt:lpstr>
      <vt:lpstr>Temas a Tratar el Día de Hoy</vt:lpstr>
      <vt:lpstr>Jison</vt:lpstr>
      <vt:lpstr>¿En qué nos beneficia utilizar unan herramienta?</vt:lpstr>
      <vt:lpstr>Presentación de PowerPoint</vt:lpstr>
      <vt:lpstr>Sintaxis Léxico </vt:lpstr>
      <vt:lpstr>Sintaxis Precedencia </vt:lpstr>
      <vt:lpstr>Sintaxis Producciones </vt:lpstr>
      <vt:lpstr>Presentación de PowerPoint</vt:lpstr>
      <vt:lpstr>Presentación de PowerPoint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Org. De Lenguajes y Compiladores 1</dc:title>
  <dc:creator>jose puac</dc:creator>
  <cp:lastModifiedBy>jose puac</cp:lastModifiedBy>
  <cp:revision>19</cp:revision>
  <dcterms:created xsi:type="dcterms:W3CDTF">2020-09-02T06:13:20Z</dcterms:created>
  <dcterms:modified xsi:type="dcterms:W3CDTF">2020-10-07T19:12:48Z</dcterms:modified>
</cp:coreProperties>
</file>