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5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67"/>
            <p14:sldId id="269"/>
            <p14:sldId id="270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11/08/2020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11/08/2020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advantages of Using TypeScript — Soshace • Soshace">
            <a:extLst>
              <a:ext uri="{FF2B5EF4-FFF2-40B4-BE49-F238E27FC236}">
                <a16:creationId xmlns:a16="http://schemas.microsoft.com/office/drawing/2014/main" id="{0A7F3411-188D-4AE2-AC86-E6559D51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31" y="2852936"/>
            <a:ext cx="8110637" cy="463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3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Explicación de proyecto</a:t>
            </a:r>
          </a:p>
        </p:txBody>
      </p:sp>
      <p:pic>
        <p:nvPicPr>
          <p:cNvPr id="1026" name="Picture 2" descr="Captura de datos en Python">
            <a:extLst>
              <a:ext uri="{FF2B5EF4-FFF2-40B4-BE49-F238E27FC236}">
                <a16:creationId xmlns:a16="http://schemas.microsoft.com/office/drawing/2014/main" id="{987C2D43-5D0E-498E-B242-E5DBB7E3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3452919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Manejo de Expresiones regulares en Python.</a:t>
            </a:r>
          </a:p>
          <a:p>
            <a:pPr rtl="0"/>
            <a:r>
              <a:rPr lang="es-ES" dirty="0"/>
              <a:t>Posible funcionalidad utilizando estados.</a:t>
            </a:r>
          </a:p>
          <a:p>
            <a:pPr algn="just" rtl="0"/>
            <a:r>
              <a:rPr lang="es-ES" dirty="0"/>
              <a:t>Explicación de Proyecto 1</a:t>
            </a:r>
          </a:p>
          <a:p>
            <a:pPr algn="just" rtl="0"/>
            <a:r>
              <a:rPr lang="es-ES" dirty="0"/>
              <a:t>Resolución de Dudas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C6BB2-65FB-41ED-A5FE-BDA29C97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Manipulación de Caracteres.</a:t>
            </a:r>
          </a:p>
          <a:p>
            <a:r>
              <a:rPr lang="es-ES" dirty="0"/>
              <a:t>Patrones que son utilizados para distinguir una característica de otras.</a:t>
            </a:r>
          </a:p>
          <a:p>
            <a:r>
              <a:rPr lang="es-ES" dirty="0"/>
              <a:t>Vitales para la creación de intérpretes y compiladores.</a:t>
            </a:r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72E28E-FBCF-4CA2-B980-C39CAAF4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09" y="5141688"/>
            <a:ext cx="1750606" cy="14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se puede reconocer con las expresiones regulares?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72073" cy="4465320"/>
          </a:xfrm>
        </p:spPr>
        <p:txBody>
          <a:bodyPr rtlCol="0"/>
          <a:lstStyle/>
          <a:p>
            <a:pPr rtl="0"/>
            <a:r>
              <a:rPr lang="es-ES" dirty="0"/>
              <a:t>Palabras reservadas.</a:t>
            </a:r>
          </a:p>
          <a:p>
            <a:pPr rtl="0"/>
            <a:r>
              <a:rPr lang="es-ES" dirty="0"/>
              <a:t>Signos especiales</a:t>
            </a:r>
          </a:p>
          <a:p>
            <a:pPr rtl="0"/>
            <a:r>
              <a:rPr lang="es-ES" dirty="0"/>
              <a:t>Variables</a:t>
            </a:r>
          </a:p>
          <a:p>
            <a:pPr rtl="0"/>
            <a:r>
              <a:rPr lang="es-ES" dirty="0"/>
              <a:t>Números</a:t>
            </a:r>
          </a:p>
          <a:p>
            <a:pPr rtl="0"/>
            <a:r>
              <a:rPr lang="es-ES" dirty="0"/>
              <a:t>Caracteres.</a:t>
            </a:r>
          </a:p>
          <a:p>
            <a:pPr rtl="0"/>
            <a:r>
              <a:rPr lang="es-ES" dirty="0"/>
              <a:t>Cadenas de Caracteres.</a:t>
            </a:r>
          </a:p>
          <a:p>
            <a:pPr rtl="0"/>
            <a:r>
              <a:rPr lang="es-ES" dirty="0"/>
              <a:t>Identificadores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2AA3A3-5B3A-42B3-BBC4-0EBDD72C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8" y="1700808"/>
            <a:ext cx="10891688" cy="2928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sz="half" idx="1"/>
          </p:nvPr>
        </p:nvSpPr>
        <p:spPr>
          <a:xfrm>
            <a:off x="1208375" y="620688"/>
            <a:ext cx="9772073" cy="590465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DECIMAL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'\d+\.\d+’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en-US" dirty="0"/>
              <a:t>ENTERO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'\d+’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es-ES" dirty="0"/>
              <a:t>ID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-Z_][a-zA-Z_0-9]*’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es-ES" dirty="0"/>
              <a:t>COMENTARIO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'\#.*\n’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es-ES" dirty="0"/>
              <a:t>CADENA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'(\'.*?\'|\".*?\")'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127</Words>
  <Application>Microsoft Office PowerPoint</Application>
  <PresentationFormat>Personalizado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Tecnología 16x9</vt:lpstr>
      <vt:lpstr>Org. De Lenguajes y Compiladores 1</vt:lpstr>
      <vt:lpstr>Temas a Tratar el Día de Hoy</vt:lpstr>
      <vt:lpstr>Expresiones Regulares</vt:lpstr>
      <vt:lpstr>¿Qué se puede reconocer con las expresiones regulares?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4</cp:revision>
  <dcterms:created xsi:type="dcterms:W3CDTF">2020-08-12T04:09:04Z</dcterms:created>
  <dcterms:modified xsi:type="dcterms:W3CDTF">2020-08-12T08:14:15Z</dcterms:modified>
</cp:coreProperties>
</file>