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7" r:id="rId7"/>
    <p:sldId id="271" r:id="rId8"/>
    <p:sldId id="272" r:id="rId9"/>
    <p:sldId id="270" r:id="rId10"/>
    <p:sldId id="259" r:id="rId11"/>
    <p:sldId id="273" r:id="rId12"/>
    <p:sldId id="269" r:id="rId13"/>
    <p:sldId id="265" r:id="rId14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E30C002-DD9F-4197-8644-9EE340287D8A}">
          <p14:sldIdLst>
            <p14:sldId id="257"/>
            <p14:sldId id="268"/>
            <p14:sldId id="267"/>
            <p14:sldId id="271"/>
            <p14:sldId id="272"/>
            <p14:sldId id="270"/>
            <p14:sldId id="259"/>
            <p14:sldId id="273"/>
            <p14:sldId id="269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5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5B1F5B-B7F3-4BF9-8E70-AD435CE3C78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F2EBBC0-09F3-4A12-A334-E665A6B7B1FA}">
      <dgm:prSet phldrT="[Texto]"/>
      <dgm:spPr/>
      <dgm:t>
        <a:bodyPr/>
        <a:lstStyle/>
        <a:p>
          <a:r>
            <a:rPr lang="es-ES" dirty="0"/>
            <a:t>Análisis</a:t>
          </a:r>
        </a:p>
      </dgm:t>
    </dgm:pt>
    <dgm:pt modelId="{1644DD6C-355A-4D82-AA52-E99B0C29B28A}" type="parTrans" cxnId="{7322836C-7882-4D6F-B4C9-79B3256FA2A4}">
      <dgm:prSet/>
      <dgm:spPr/>
      <dgm:t>
        <a:bodyPr/>
        <a:lstStyle/>
        <a:p>
          <a:endParaRPr lang="es-ES"/>
        </a:p>
      </dgm:t>
    </dgm:pt>
    <dgm:pt modelId="{FDB93FB3-EFDA-4CFC-93B8-584D7D28B521}" type="sibTrans" cxnId="{7322836C-7882-4D6F-B4C9-79B3256FA2A4}">
      <dgm:prSet/>
      <dgm:spPr/>
      <dgm:t>
        <a:bodyPr/>
        <a:lstStyle/>
        <a:p>
          <a:endParaRPr lang="es-ES"/>
        </a:p>
      </dgm:t>
    </dgm:pt>
    <dgm:pt modelId="{9D83A28B-E3CA-45B4-BC20-7B23AA6FA71F}">
      <dgm:prSet phldrT="[Texto]"/>
      <dgm:spPr/>
      <dgm:t>
        <a:bodyPr/>
        <a:lstStyle/>
        <a:p>
          <a:r>
            <a:rPr lang="es-ES" dirty="0"/>
            <a:t>Léxico</a:t>
          </a:r>
        </a:p>
      </dgm:t>
    </dgm:pt>
    <dgm:pt modelId="{48964E12-1F4B-4739-97C0-09821430AAEF}" type="parTrans" cxnId="{B2FB2022-3ABC-468E-AF2F-C55F93F0815E}">
      <dgm:prSet/>
      <dgm:spPr/>
      <dgm:t>
        <a:bodyPr/>
        <a:lstStyle/>
        <a:p>
          <a:endParaRPr lang="es-ES"/>
        </a:p>
      </dgm:t>
    </dgm:pt>
    <dgm:pt modelId="{5EF3B23C-799F-4CD6-8995-B8FD68D615A0}" type="sibTrans" cxnId="{B2FB2022-3ABC-468E-AF2F-C55F93F0815E}">
      <dgm:prSet/>
      <dgm:spPr/>
      <dgm:t>
        <a:bodyPr/>
        <a:lstStyle/>
        <a:p>
          <a:endParaRPr lang="es-ES"/>
        </a:p>
      </dgm:t>
    </dgm:pt>
    <dgm:pt modelId="{9B2AC019-91CA-4828-A3D4-3D5D6993F708}">
      <dgm:prSet phldrT="[Texto]"/>
      <dgm:spPr/>
      <dgm:t>
        <a:bodyPr/>
        <a:lstStyle/>
        <a:p>
          <a:r>
            <a:rPr lang="es-ES" dirty="0"/>
            <a:t>Sintáctico</a:t>
          </a:r>
        </a:p>
      </dgm:t>
    </dgm:pt>
    <dgm:pt modelId="{F9E30FCC-7283-47C3-B7E4-9177826F3CF4}" type="parTrans" cxnId="{F0704A33-4D5F-4A4E-93E3-C55C0288F196}">
      <dgm:prSet/>
      <dgm:spPr/>
      <dgm:t>
        <a:bodyPr/>
        <a:lstStyle/>
        <a:p>
          <a:endParaRPr lang="es-ES"/>
        </a:p>
      </dgm:t>
    </dgm:pt>
    <dgm:pt modelId="{BC291CDF-ED38-4C4C-B444-FB0AB3C6CD70}" type="sibTrans" cxnId="{F0704A33-4D5F-4A4E-93E3-C55C0288F196}">
      <dgm:prSet/>
      <dgm:spPr/>
      <dgm:t>
        <a:bodyPr/>
        <a:lstStyle/>
        <a:p>
          <a:endParaRPr lang="es-ES"/>
        </a:p>
      </dgm:t>
    </dgm:pt>
    <dgm:pt modelId="{6CA34348-6256-44F7-9EC6-A8A7AEE5BD6E}">
      <dgm:prSet phldrT="[Texto]"/>
      <dgm:spPr/>
      <dgm:t>
        <a:bodyPr/>
        <a:lstStyle/>
        <a:p>
          <a:r>
            <a:rPr lang="es-ES" dirty="0"/>
            <a:t>Síntesis</a:t>
          </a:r>
        </a:p>
      </dgm:t>
    </dgm:pt>
    <dgm:pt modelId="{ED56A636-210F-43EB-843D-341A30B157B0}" type="parTrans" cxnId="{781E19B2-3895-42DA-8901-398A09A42050}">
      <dgm:prSet/>
      <dgm:spPr/>
      <dgm:t>
        <a:bodyPr/>
        <a:lstStyle/>
        <a:p>
          <a:endParaRPr lang="es-ES"/>
        </a:p>
      </dgm:t>
    </dgm:pt>
    <dgm:pt modelId="{717C1DEF-B486-4C48-9D7E-A2031E474E96}" type="sibTrans" cxnId="{781E19B2-3895-42DA-8901-398A09A42050}">
      <dgm:prSet/>
      <dgm:spPr/>
      <dgm:t>
        <a:bodyPr/>
        <a:lstStyle/>
        <a:p>
          <a:endParaRPr lang="es-ES"/>
        </a:p>
      </dgm:t>
    </dgm:pt>
    <dgm:pt modelId="{AD9C58DA-6439-4FAF-BADC-31C75B9545C5}">
      <dgm:prSet phldrT="[Texto]"/>
      <dgm:spPr/>
      <dgm:t>
        <a:bodyPr/>
        <a:lstStyle/>
        <a:p>
          <a:r>
            <a:rPr lang="es-ES" dirty="0"/>
            <a:t>Generación de Código Intermedio</a:t>
          </a:r>
        </a:p>
      </dgm:t>
    </dgm:pt>
    <dgm:pt modelId="{D5657DEE-FD28-4E15-BB1B-52A930CBFE6F}" type="parTrans" cxnId="{737768BB-9123-4D31-80FE-555FD7D0A437}">
      <dgm:prSet/>
      <dgm:spPr/>
      <dgm:t>
        <a:bodyPr/>
        <a:lstStyle/>
        <a:p>
          <a:endParaRPr lang="es-ES"/>
        </a:p>
      </dgm:t>
    </dgm:pt>
    <dgm:pt modelId="{BD1C5FA5-463E-4037-B3C5-33FF4263F925}" type="sibTrans" cxnId="{737768BB-9123-4D31-80FE-555FD7D0A437}">
      <dgm:prSet/>
      <dgm:spPr/>
      <dgm:t>
        <a:bodyPr/>
        <a:lstStyle/>
        <a:p>
          <a:endParaRPr lang="es-ES"/>
        </a:p>
      </dgm:t>
    </dgm:pt>
    <dgm:pt modelId="{96B46A25-6DA0-4CAE-8DD3-D2B43B781A44}">
      <dgm:prSet phldrT="[Texto]"/>
      <dgm:spPr/>
      <dgm:t>
        <a:bodyPr/>
        <a:lstStyle/>
        <a:p>
          <a:r>
            <a:rPr lang="es-ES" dirty="0"/>
            <a:t>Optimización de Código Intermedio</a:t>
          </a:r>
        </a:p>
      </dgm:t>
    </dgm:pt>
    <dgm:pt modelId="{15731C52-9C44-437E-AAE2-CB848D4AFF10}" type="parTrans" cxnId="{9A9BD166-641E-4764-8588-61DE1AB5F539}">
      <dgm:prSet/>
      <dgm:spPr/>
      <dgm:t>
        <a:bodyPr/>
        <a:lstStyle/>
        <a:p>
          <a:endParaRPr lang="es-ES"/>
        </a:p>
      </dgm:t>
    </dgm:pt>
    <dgm:pt modelId="{4DC67DF0-A144-4AA7-8BF1-DE08C28AFFD9}" type="sibTrans" cxnId="{9A9BD166-641E-4764-8588-61DE1AB5F539}">
      <dgm:prSet/>
      <dgm:spPr/>
      <dgm:t>
        <a:bodyPr/>
        <a:lstStyle/>
        <a:p>
          <a:endParaRPr lang="es-ES"/>
        </a:p>
      </dgm:t>
    </dgm:pt>
    <dgm:pt modelId="{979CEBF3-6B90-4F5B-A90A-84CB1D818195}">
      <dgm:prSet phldrT="[Texto]"/>
      <dgm:spPr/>
      <dgm:t>
        <a:bodyPr/>
        <a:lstStyle/>
        <a:p>
          <a:r>
            <a:rPr lang="es-ES" dirty="0"/>
            <a:t>Semántico</a:t>
          </a:r>
        </a:p>
      </dgm:t>
    </dgm:pt>
    <dgm:pt modelId="{69AF1E37-4E56-4DE2-84AE-7DC510685A99}" type="parTrans" cxnId="{94CC83D6-B164-4ECB-A86D-F4B054F50170}">
      <dgm:prSet/>
      <dgm:spPr/>
      <dgm:t>
        <a:bodyPr/>
        <a:lstStyle/>
        <a:p>
          <a:endParaRPr lang="es-ES"/>
        </a:p>
      </dgm:t>
    </dgm:pt>
    <dgm:pt modelId="{3C96B787-BB0B-4520-8204-33A69E2F70D3}" type="sibTrans" cxnId="{94CC83D6-B164-4ECB-A86D-F4B054F50170}">
      <dgm:prSet/>
      <dgm:spPr/>
      <dgm:t>
        <a:bodyPr/>
        <a:lstStyle/>
        <a:p>
          <a:endParaRPr lang="es-ES"/>
        </a:p>
      </dgm:t>
    </dgm:pt>
    <dgm:pt modelId="{42138B26-A606-4580-BC15-093EE091DCE3}">
      <dgm:prSet phldrT="[Texto]"/>
      <dgm:spPr/>
      <dgm:t>
        <a:bodyPr/>
        <a:lstStyle/>
        <a:p>
          <a:r>
            <a:rPr lang="es-ES" dirty="0"/>
            <a:t>Generador de Código máquina</a:t>
          </a:r>
        </a:p>
      </dgm:t>
    </dgm:pt>
    <dgm:pt modelId="{E9EB465B-7022-4EF2-8D16-023751D2F019}" type="parTrans" cxnId="{9125D21A-919B-4853-A8C7-B1FE0600E2FF}">
      <dgm:prSet/>
      <dgm:spPr/>
      <dgm:t>
        <a:bodyPr/>
        <a:lstStyle/>
        <a:p>
          <a:endParaRPr lang="es-ES"/>
        </a:p>
      </dgm:t>
    </dgm:pt>
    <dgm:pt modelId="{46EDCE70-929C-4CD2-8B31-CFF54E9735D7}" type="sibTrans" cxnId="{9125D21A-919B-4853-A8C7-B1FE0600E2FF}">
      <dgm:prSet/>
      <dgm:spPr/>
      <dgm:t>
        <a:bodyPr/>
        <a:lstStyle/>
        <a:p>
          <a:endParaRPr lang="es-ES"/>
        </a:p>
      </dgm:t>
    </dgm:pt>
    <dgm:pt modelId="{893126E0-4399-4F9F-8925-10B12E21CD64}">
      <dgm:prSet phldrT="[Texto]"/>
      <dgm:spPr/>
      <dgm:t>
        <a:bodyPr/>
        <a:lstStyle/>
        <a:p>
          <a:r>
            <a:rPr lang="es-ES" dirty="0"/>
            <a:t>Optimización de Código máquina</a:t>
          </a:r>
        </a:p>
      </dgm:t>
    </dgm:pt>
    <dgm:pt modelId="{BE3BDF71-2327-4BD8-AA86-07418E974D55}" type="parTrans" cxnId="{69791C67-063B-4C08-BE95-3D12165EEA09}">
      <dgm:prSet/>
      <dgm:spPr/>
      <dgm:t>
        <a:bodyPr/>
        <a:lstStyle/>
        <a:p>
          <a:endParaRPr lang="es-ES"/>
        </a:p>
      </dgm:t>
    </dgm:pt>
    <dgm:pt modelId="{4EA663C3-8879-4E3B-B4EC-4882E2F2A973}" type="sibTrans" cxnId="{69791C67-063B-4C08-BE95-3D12165EEA09}">
      <dgm:prSet/>
      <dgm:spPr/>
      <dgm:t>
        <a:bodyPr/>
        <a:lstStyle/>
        <a:p>
          <a:endParaRPr lang="es-ES"/>
        </a:p>
      </dgm:t>
    </dgm:pt>
    <dgm:pt modelId="{6DA6FDEA-81F2-4F6D-BDA3-7E037DEBF351}">
      <dgm:prSet phldrT="[Texto]"/>
      <dgm:spPr/>
      <dgm:t>
        <a:bodyPr/>
        <a:lstStyle/>
        <a:p>
          <a:r>
            <a:rPr lang="es-ES" dirty="0"/>
            <a:t>Código objeto</a:t>
          </a:r>
        </a:p>
      </dgm:t>
    </dgm:pt>
    <dgm:pt modelId="{A27A8047-0843-41DF-8C8C-D4B2834E0EC1}" type="parTrans" cxnId="{D200EFAA-99A4-41F5-91C4-2DD7F5FB5424}">
      <dgm:prSet/>
      <dgm:spPr/>
      <dgm:t>
        <a:bodyPr/>
        <a:lstStyle/>
        <a:p>
          <a:endParaRPr lang="es-ES"/>
        </a:p>
      </dgm:t>
    </dgm:pt>
    <dgm:pt modelId="{1E67DE57-D2AE-40D4-B717-2AC9A09645E9}" type="sibTrans" cxnId="{D200EFAA-99A4-41F5-91C4-2DD7F5FB5424}">
      <dgm:prSet/>
      <dgm:spPr/>
      <dgm:t>
        <a:bodyPr/>
        <a:lstStyle/>
        <a:p>
          <a:endParaRPr lang="es-ES"/>
        </a:p>
      </dgm:t>
    </dgm:pt>
    <dgm:pt modelId="{40F77F48-D093-4564-A60C-6B824A3C9892}" type="pres">
      <dgm:prSet presAssocID="{C55B1F5B-B7F3-4BF9-8E70-AD435CE3C78C}" presName="theList" presStyleCnt="0">
        <dgm:presLayoutVars>
          <dgm:dir/>
          <dgm:animLvl val="lvl"/>
          <dgm:resizeHandles val="exact"/>
        </dgm:presLayoutVars>
      </dgm:prSet>
      <dgm:spPr/>
    </dgm:pt>
    <dgm:pt modelId="{C308BA0B-556B-460E-A709-50BBC552B034}" type="pres">
      <dgm:prSet presAssocID="{4F2EBBC0-09F3-4A12-A334-E665A6B7B1FA}" presName="compNode" presStyleCnt="0"/>
      <dgm:spPr/>
    </dgm:pt>
    <dgm:pt modelId="{0C048FDA-878C-4E92-97EF-2C3810B36916}" type="pres">
      <dgm:prSet presAssocID="{4F2EBBC0-09F3-4A12-A334-E665A6B7B1FA}" presName="noGeometry" presStyleCnt="0"/>
      <dgm:spPr/>
    </dgm:pt>
    <dgm:pt modelId="{D39F1284-CE89-44AA-9FF4-C52DE1765A63}" type="pres">
      <dgm:prSet presAssocID="{4F2EBBC0-09F3-4A12-A334-E665A6B7B1FA}" presName="childTextVisible" presStyleLbl="bgAccFollowNode1" presStyleIdx="0" presStyleCnt="2">
        <dgm:presLayoutVars>
          <dgm:bulletEnabled val="1"/>
        </dgm:presLayoutVars>
      </dgm:prSet>
      <dgm:spPr/>
    </dgm:pt>
    <dgm:pt modelId="{0291DD91-0D85-4B13-A625-A27CC2CDB6E9}" type="pres">
      <dgm:prSet presAssocID="{4F2EBBC0-09F3-4A12-A334-E665A6B7B1FA}" presName="childTextHidden" presStyleLbl="bgAccFollowNode1" presStyleIdx="0" presStyleCnt="2"/>
      <dgm:spPr/>
    </dgm:pt>
    <dgm:pt modelId="{DCFD5B92-DAE6-44C6-A8D1-AF04711E0EFD}" type="pres">
      <dgm:prSet presAssocID="{4F2EBBC0-09F3-4A12-A334-E665A6B7B1F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F10F9A8-D4B4-4574-B10E-28D7A84FF918}" type="pres">
      <dgm:prSet presAssocID="{4F2EBBC0-09F3-4A12-A334-E665A6B7B1FA}" presName="aSpace" presStyleCnt="0"/>
      <dgm:spPr/>
    </dgm:pt>
    <dgm:pt modelId="{169EAD89-5FE9-4EA5-B862-BBB19A49597E}" type="pres">
      <dgm:prSet presAssocID="{6CA34348-6256-44F7-9EC6-A8A7AEE5BD6E}" presName="compNode" presStyleCnt="0"/>
      <dgm:spPr/>
    </dgm:pt>
    <dgm:pt modelId="{E51FE9B2-96FC-4C6C-A7F0-2FF2A5FFC579}" type="pres">
      <dgm:prSet presAssocID="{6CA34348-6256-44F7-9EC6-A8A7AEE5BD6E}" presName="noGeometry" presStyleCnt="0"/>
      <dgm:spPr/>
    </dgm:pt>
    <dgm:pt modelId="{4B0B84E9-115F-43D9-A90F-3FF807D2379B}" type="pres">
      <dgm:prSet presAssocID="{6CA34348-6256-44F7-9EC6-A8A7AEE5BD6E}" presName="childTextVisible" presStyleLbl="bgAccFollowNode1" presStyleIdx="1" presStyleCnt="2">
        <dgm:presLayoutVars>
          <dgm:bulletEnabled val="1"/>
        </dgm:presLayoutVars>
      </dgm:prSet>
      <dgm:spPr/>
    </dgm:pt>
    <dgm:pt modelId="{5F7E8A89-6889-4E1D-A892-E6D920F0420E}" type="pres">
      <dgm:prSet presAssocID="{6CA34348-6256-44F7-9EC6-A8A7AEE5BD6E}" presName="childTextHidden" presStyleLbl="bgAccFollowNode1" presStyleIdx="1" presStyleCnt="2"/>
      <dgm:spPr/>
    </dgm:pt>
    <dgm:pt modelId="{5EF1A3FC-20B0-4321-AC94-57C037D9EF36}" type="pres">
      <dgm:prSet presAssocID="{6CA34348-6256-44F7-9EC6-A8A7AEE5BD6E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DE20E807-9864-41BD-9EDF-918EC9405C8A}" type="presOf" srcId="{42138B26-A606-4580-BC15-093EE091DCE3}" destId="{5F7E8A89-6889-4E1D-A892-E6D920F0420E}" srcOrd="1" destOrd="2" presId="urn:microsoft.com/office/officeart/2005/8/layout/hProcess6"/>
    <dgm:cxn modelId="{F6CF0B0A-5CA0-491D-9450-749FF199444E}" type="presOf" srcId="{96B46A25-6DA0-4CAE-8DD3-D2B43B781A44}" destId="{5F7E8A89-6889-4E1D-A892-E6D920F0420E}" srcOrd="1" destOrd="1" presId="urn:microsoft.com/office/officeart/2005/8/layout/hProcess6"/>
    <dgm:cxn modelId="{942D1518-CB56-4B72-812C-0E54422D5B31}" type="presOf" srcId="{AD9C58DA-6439-4FAF-BADC-31C75B9545C5}" destId="{4B0B84E9-115F-43D9-A90F-3FF807D2379B}" srcOrd="0" destOrd="0" presId="urn:microsoft.com/office/officeart/2005/8/layout/hProcess6"/>
    <dgm:cxn modelId="{9125D21A-919B-4853-A8C7-B1FE0600E2FF}" srcId="{6CA34348-6256-44F7-9EC6-A8A7AEE5BD6E}" destId="{42138B26-A606-4580-BC15-093EE091DCE3}" srcOrd="2" destOrd="0" parTransId="{E9EB465B-7022-4EF2-8D16-023751D2F019}" sibTransId="{46EDCE70-929C-4CD2-8B31-CFF54E9735D7}"/>
    <dgm:cxn modelId="{B2FB2022-3ABC-468E-AF2F-C55F93F0815E}" srcId="{4F2EBBC0-09F3-4A12-A334-E665A6B7B1FA}" destId="{9D83A28B-E3CA-45B4-BC20-7B23AA6FA71F}" srcOrd="0" destOrd="0" parTransId="{48964E12-1F4B-4739-97C0-09821430AAEF}" sibTransId="{5EF3B23C-799F-4CD6-8995-B8FD68D615A0}"/>
    <dgm:cxn modelId="{B4DCEA2A-DDA3-4EEA-A800-19F3E140435A}" type="presOf" srcId="{6CA34348-6256-44F7-9EC6-A8A7AEE5BD6E}" destId="{5EF1A3FC-20B0-4321-AC94-57C037D9EF36}" srcOrd="0" destOrd="0" presId="urn:microsoft.com/office/officeart/2005/8/layout/hProcess6"/>
    <dgm:cxn modelId="{F0704A33-4D5F-4A4E-93E3-C55C0288F196}" srcId="{4F2EBBC0-09F3-4A12-A334-E665A6B7B1FA}" destId="{9B2AC019-91CA-4828-A3D4-3D5D6993F708}" srcOrd="1" destOrd="0" parTransId="{F9E30FCC-7283-47C3-B7E4-9177826F3CF4}" sibTransId="{BC291CDF-ED38-4C4C-B444-FB0AB3C6CD70}"/>
    <dgm:cxn modelId="{F13C9839-0D70-4276-9474-BDA2B16408A9}" type="presOf" srcId="{9B2AC019-91CA-4828-A3D4-3D5D6993F708}" destId="{0291DD91-0D85-4B13-A625-A27CC2CDB6E9}" srcOrd="1" destOrd="1" presId="urn:microsoft.com/office/officeart/2005/8/layout/hProcess6"/>
    <dgm:cxn modelId="{9A9BD166-641E-4764-8588-61DE1AB5F539}" srcId="{6CA34348-6256-44F7-9EC6-A8A7AEE5BD6E}" destId="{96B46A25-6DA0-4CAE-8DD3-D2B43B781A44}" srcOrd="1" destOrd="0" parTransId="{15731C52-9C44-437E-AAE2-CB848D4AFF10}" sibTransId="{4DC67DF0-A144-4AA7-8BF1-DE08C28AFFD9}"/>
    <dgm:cxn modelId="{69791C67-063B-4C08-BE95-3D12165EEA09}" srcId="{6CA34348-6256-44F7-9EC6-A8A7AEE5BD6E}" destId="{893126E0-4399-4F9F-8925-10B12E21CD64}" srcOrd="3" destOrd="0" parTransId="{BE3BDF71-2327-4BD8-AA86-07418E974D55}" sibTransId="{4EA663C3-8879-4E3B-B4EC-4882E2F2A973}"/>
    <dgm:cxn modelId="{A52B4D49-0916-4E05-AB07-D2410A7E9E2C}" type="presOf" srcId="{C55B1F5B-B7F3-4BF9-8E70-AD435CE3C78C}" destId="{40F77F48-D093-4564-A60C-6B824A3C9892}" srcOrd="0" destOrd="0" presId="urn:microsoft.com/office/officeart/2005/8/layout/hProcess6"/>
    <dgm:cxn modelId="{7322836C-7882-4D6F-B4C9-79B3256FA2A4}" srcId="{C55B1F5B-B7F3-4BF9-8E70-AD435CE3C78C}" destId="{4F2EBBC0-09F3-4A12-A334-E665A6B7B1FA}" srcOrd="0" destOrd="0" parTransId="{1644DD6C-355A-4D82-AA52-E99B0C29B28A}" sibTransId="{FDB93FB3-EFDA-4CFC-93B8-584D7D28B521}"/>
    <dgm:cxn modelId="{9C225F79-B26B-4899-808C-37D57583A78D}" type="presOf" srcId="{96B46A25-6DA0-4CAE-8DD3-D2B43B781A44}" destId="{4B0B84E9-115F-43D9-A90F-3FF807D2379B}" srcOrd="0" destOrd="1" presId="urn:microsoft.com/office/officeart/2005/8/layout/hProcess6"/>
    <dgm:cxn modelId="{87E5537C-CDD8-4250-BDA8-1957EE2C76F6}" type="presOf" srcId="{9D83A28B-E3CA-45B4-BC20-7B23AA6FA71F}" destId="{D39F1284-CE89-44AA-9FF4-C52DE1765A63}" srcOrd="0" destOrd="0" presId="urn:microsoft.com/office/officeart/2005/8/layout/hProcess6"/>
    <dgm:cxn modelId="{C0298B84-E79D-4A4E-9911-5E9E707747B6}" type="presOf" srcId="{893126E0-4399-4F9F-8925-10B12E21CD64}" destId="{5F7E8A89-6889-4E1D-A892-E6D920F0420E}" srcOrd="1" destOrd="3" presId="urn:microsoft.com/office/officeart/2005/8/layout/hProcess6"/>
    <dgm:cxn modelId="{9528E68E-12B4-471E-A039-5DDDC83CF043}" type="presOf" srcId="{979CEBF3-6B90-4F5B-A90A-84CB1D818195}" destId="{D39F1284-CE89-44AA-9FF4-C52DE1765A63}" srcOrd="0" destOrd="2" presId="urn:microsoft.com/office/officeart/2005/8/layout/hProcess6"/>
    <dgm:cxn modelId="{1E280F92-96E5-40ED-AF2A-B9E7F7430E45}" type="presOf" srcId="{AD9C58DA-6439-4FAF-BADC-31C75B9545C5}" destId="{5F7E8A89-6889-4E1D-A892-E6D920F0420E}" srcOrd="1" destOrd="0" presId="urn:microsoft.com/office/officeart/2005/8/layout/hProcess6"/>
    <dgm:cxn modelId="{F23B399F-A73D-4FA9-9DA1-E9A98059ABBE}" type="presOf" srcId="{979CEBF3-6B90-4F5B-A90A-84CB1D818195}" destId="{0291DD91-0D85-4B13-A625-A27CC2CDB6E9}" srcOrd="1" destOrd="2" presId="urn:microsoft.com/office/officeart/2005/8/layout/hProcess6"/>
    <dgm:cxn modelId="{C010E2A0-D3D7-497D-BC0B-91022153D13F}" type="presOf" srcId="{6DA6FDEA-81F2-4F6D-BDA3-7E037DEBF351}" destId="{4B0B84E9-115F-43D9-A90F-3FF807D2379B}" srcOrd="0" destOrd="4" presId="urn:microsoft.com/office/officeart/2005/8/layout/hProcess6"/>
    <dgm:cxn modelId="{D200EFAA-99A4-41F5-91C4-2DD7F5FB5424}" srcId="{6CA34348-6256-44F7-9EC6-A8A7AEE5BD6E}" destId="{6DA6FDEA-81F2-4F6D-BDA3-7E037DEBF351}" srcOrd="4" destOrd="0" parTransId="{A27A8047-0843-41DF-8C8C-D4B2834E0EC1}" sibTransId="{1E67DE57-D2AE-40D4-B717-2AC9A09645E9}"/>
    <dgm:cxn modelId="{781E19B2-3895-42DA-8901-398A09A42050}" srcId="{C55B1F5B-B7F3-4BF9-8E70-AD435CE3C78C}" destId="{6CA34348-6256-44F7-9EC6-A8A7AEE5BD6E}" srcOrd="1" destOrd="0" parTransId="{ED56A636-210F-43EB-843D-341A30B157B0}" sibTransId="{717C1DEF-B486-4C48-9D7E-A2031E474E96}"/>
    <dgm:cxn modelId="{737768BB-9123-4D31-80FE-555FD7D0A437}" srcId="{6CA34348-6256-44F7-9EC6-A8A7AEE5BD6E}" destId="{AD9C58DA-6439-4FAF-BADC-31C75B9545C5}" srcOrd="0" destOrd="0" parTransId="{D5657DEE-FD28-4E15-BB1B-52A930CBFE6F}" sibTransId="{BD1C5FA5-463E-4037-B3C5-33FF4263F925}"/>
    <dgm:cxn modelId="{78C7B6BF-8EBD-43D5-9105-79C588806B63}" type="presOf" srcId="{9D83A28B-E3CA-45B4-BC20-7B23AA6FA71F}" destId="{0291DD91-0D85-4B13-A625-A27CC2CDB6E9}" srcOrd="1" destOrd="0" presId="urn:microsoft.com/office/officeart/2005/8/layout/hProcess6"/>
    <dgm:cxn modelId="{401D01CE-5B97-49F0-9D4B-0426787FC755}" type="presOf" srcId="{6DA6FDEA-81F2-4F6D-BDA3-7E037DEBF351}" destId="{5F7E8A89-6889-4E1D-A892-E6D920F0420E}" srcOrd="1" destOrd="4" presId="urn:microsoft.com/office/officeart/2005/8/layout/hProcess6"/>
    <dgm:cxn modelId="{94CC83D6-B164-4ECB-A86D-F4B054F50170}" srcId="{4F2EBBC0-09F3-4A12-A334-E665A6B7B1FA}" destId="{979CEBF3-6B90-4F5B-A90A-84CB1D818195}" srcOrd="2" destOrd="0" parTransId="{69AF1E37-4E56-4DE2-84AE-7DC510685A99}" sibTransId="{3C96B787-BB0B-4520-8204-33A69E2F70D3}"/>
    <dgm:cxn modelId="{AAC411E0-BC04-4C01-B853-C44629E8F902}" type="presOf" srcId="{42138B26-A606-4580-BC15-093EE091DCE3}" destId="{4B0B84E9-115F-43D9-A90F-3FF807D2379B}" srcOrd="0" destOrd="2" presId="urn:microsoft.com/office/officeart/2005/8/layout/hProcess6"/>
    <dgm:cxn modelId="{EBFAA2E4-4818-48CC-948B-CA790F5B22E5}" type="presOf" srcId="{4F2EBBC0-09F3-4A12-A334-E665A6B7B1FA}" destId="{DCFD5B92-DAE6-44C6-A8D1-AF04711E0EFD}" srcOrd="0" destOrd="0" presId="urn:microsoft.com/office/officeart/2005/8/layout/hProcess6"/>
    <dgm:cxn modelId="{705F72F6-D389-4F5B-8CA3-923ED34D40ED}" type="presOf" srcId="{9B2AC019-91CA-4828-A3D4-3D5D6993F708}" destId="{D39F1284-CE89-44AA-9FF4-C52DE1765A63}" srcOrd="0" destOrd="1" presId="urn:microsoft.com/office/officeart/2005/8/layout/hProcess6"/>
    <dgm:cxn modelId="{C5AA64FA-4BCF-4391-84BC-C528973D4F19}" type="presOf" srcId="{893126E0-4399-4F9F-8925-10B12E21CD64}" destId="{4B0B84E9-115F-43D9-A90F-3FF807D2379B}" srcOrd="0" destOrd="3" presId="urn:microsoft.com/office/officeart/2005/8/layout/hProcess6"/>
    <dgm:cxn modelId="{C0DD9FC0-D1D6-4E08-B72C-8D28A47511AD}" type="presParOf" srcId="{40F77F48-D093-4564-A60C-6B824A3C9892}" destId="{C308BA0B-556B-460E-A709-50BBC552B034}" srcOrd="0" destOrd="0" presId="urn:microsoft.com/office/officeart/2005/8/layout/hProcess6"/>
    <dgm:cxn modelId="{7C4335FE-9B7E-494F-A345-B9E646B7428E}" type="presParOf" srcId="{C308BA0B-556B-460E-A709-50BBC552B034}" destId="{0C048FDA-878C-4E92-97EF-2C3810B36916}" srcOrd="0" destOrd="0" presId="urn:microsoft.com/office/officeart/2005/8/layout/hProcess6"/>
    <dgm:cxn modelId="{D992AB54-31BD-42ED-8158-D9FDCEC0EF5C}" type="presParOf" srcId="{C308BA0B-556B-460E-A709-50BBC552B034}" destId="{D39F1284-CE89-44AA-9FF4-C52DE1765A63}" srcOrd="1" destOrd="0" presId="urn:microsoft.com/office/officeart/2005/8/layout/hProcess6"/>
    <dgm:cxn modelId="{75CB1DA5-45D4-4A47-B97A-53D2359F7759}" type="presParOf" srcId="{C308BA0B-556B-460E-A709-50BBC552B034}" destId="{0291DD91-0D85-4B13-A625-A27CC2CDB6E9}" srcOrd="2" destOrd="0" presId="urn:microsoft.com/office/officeart/2005/8/layout/hProcess6"/>
    <dgm:cxn modelId="{1C622090-56C1-4C61-869F-B2DA468D8021}" type="presParOf" srcId="{C308BA0B-556B-460E-A709-50BBC552B034}" destId="{DCFD5B92-DAE6-44C6-A8D1-AF04711E0EFD}" srcOrd="3" destOrd="0" presId="urn:microsoft.com/office/officeart/2005/8/layout/hProcess6"/>
    <dgm:cxn modelId="{F9E02F54-C754-42E6-82F0-3C24FFB83A0C}" type="presParOf" srcId="{40F77F48-D093-4564-A60C-6B824A3C9892}" destId="{4F10F9A8-D4B4-4574-B10E-28D7A84FF918}" srcOrd="1" destOrd="0" presId="urn:microsoft.com/office/officeart/2005/8/layout/hProcess6"/>
    <dgm:cxn modelId="{2EF33230-B540-4C25-A419-693C1B41A5A5}" type="presParOf" srcId="{40F77F48-D093-4564-A60C-6B824A3C9892}" destId="{169EAD89-5FE9-4EA5-B862-BBB19A49597E}" srcOrd="2" destOrd="0" presId="urn:microsoft.com/office/officeart/2005/8/layout/hProcess6"/>
    <dgm:cxn modelId="{AC1A0EA8-EC59-48B4-BEE9-4DBEC577370D}" type="presParOf" srcId="{169EAD89-5FE9-4EA5-B862-BBB19A49597E}" destId="{E51FE9B2-96FC-4C6C-A7F0-2FF2A5FFC579}" srcOrd="0" destOrd="0" presId="urn:microsoft.com/office/officeart/2005/8/layout/hProcess6"/>
    <dgm:cxn modelId="{C6ED9DA0-B136-46EF-85E1-6925A64CD8BD}" type="presParOf" srcId="{169EAD89-5FE9-4EA5-B862-BBB19A49597E}" destId="{4B0B84E9-115F-43D9-A90F-3FF807D2379B}" srcOrd="1" destOrd="0" presId="urn:microsoft.com/office/officeart/2005/8/layout/hProcess6"/>
    <dgm:cxn modelId="{0A83EA0B-7A47-4740-82A4-22A029BD9512}" type="presParOf" srcId="{169EAD89-5FE9-4EA5-B862-BBB19A49597E}" destId="{5F7E8A89-6889-4E1D-A892-E6D920F0420E}" srcOrd="2" destOrd="0" presId="urn:microsoft.com/office/officeart/2005/8/layout/hProcess6"/>
    <dgm:cxn modelId="{5E0D4321-89CE-430B-B254-0B1AF4FE4A24}" type="presParOf" srcId="{169EAD89-5FE9-4EA5-B862-BBB19A49597E}" destId="{5EF1A3FC-20B0-4321-AC94-57C037D9EF3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F1284-CE89-44AA-9FF4-C52DE1765A63}">
      <dsp:nvSpPr>
        <dsp:cNvPr id="0" name=""/>
        <dsp:cNvSpPr/>
      </dsp:nvSpPr>
      <dsp:spPr>
        <a:xfrm>
          <a:off x="1010835" y="464256"/>
          <a:ext cx="4042837" cy="353394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Léxico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Sintáctico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Semántico</a:t>
          </a:r>
        </a:p>
      </dsp:txBody>
      <dsp:txXfrm>
        <a:off x="2021545" y="994348"/>
        <a:ext cx="1970883" cy="2473765"/>
      </dsp:txXfrm>
    </dsp:sp>
    <dsp:sp modelId="{DCFD5B92-DAE6-44C6-A8D1-AF04711E0EFD}">
      <dsp:nvSpPr>
        <dsp:cNvPr id="0" name=""/>
        <dsp:cNvSpPr/>
      </dsp:nvSpPr>
      <dsp:spPr>
        <a:xfrm>
          <a:off x="126" y="1220522"/>
          <a:ext cx="2021418" cy="20214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/>
            <a:t>Análisis</a:t>
          </a:r>
        </a:p>
      </dsp:txBody>
      <dsp:txXfrm>
        <a:off x="296156" y="1516552"/>
        <a:ext cx="1429358" cy="1429358"/>
      </dsp:txXfrm>
    </dsp:sp>
    <dsp:sp modelId="{4B0B84E9-115F-43D9-A90F-3FF807D2379B}">
      <dsp:nvSpPr>
        <dsp:cNvPr id="0" name=""/>
        <dsp:cNvSpPr/>
      </dsp:nvSpPr>
      <dsp:spPr>
        <a:xfrm>
          <a:off x="6317060" y="464256"/>
          <a:ext cx="4042837" cy="353394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Generación de Código Intermedio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Optimización de Código Intermedio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Generador de Código máquina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Optimización de Código máquina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Código objeto</a:t>
          </a:r>
        </a:p>
      </dsp:txBody>
      <dsp:txXfrm>
        <a:off x="7327770" y="994348"/>
        <a:ext cx="1970883" cy="2473765"/>
      </dsp:txXfrm>
    </dsp:sp>
    <dsp:sp modelId="{5EF1A3FC-20B0-4321-AC94-57C037D9EF36}">
      <dsp:nvSpPr>
        <dsp:cNvPr id="0" name=""/>
        <dsp:cNvSpPr/>
      </dsp:nvSpPr>
      <dsp:spPr>
        <a:xfrm>
          <a:off x="5306351" y="1220522"/>
          <a:ext cx="2021418" cy="20214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/>
            <a:t>Síntesis</a:t>
          </a:r>
        </a:p>
      </dsp:txBody>
      <dsp:txXfrm>
        <a:off x="5602381" y="1516552"/>
        <a:ext cx="1429358" cy="1429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18/08/2020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18/08/2020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5180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86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18/08/2020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18/08/2020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18/08/2020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18/08/2020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18/08/2020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18/08/2020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18/08/2020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18/08/2020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18/08/2020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18/08/2020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18/08/2020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18/08/2020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Org</a:t>
            </a:r>
            <a:r>
              <a:rPr lang="es-ES" dirty="0"/>
              <a:t>. De Lenguajes y Compiladores 1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Laboratorio 4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Análisis léxico</a:t>
            </a:r>
          </a:p>
        </p:txBody>
      </p:sp>
      <p:pic>
        <p:nvPicPr>
          <p:cNvPr id="4" name="Picture 4" descr="Expresiones regulares - Regexp - Pattern matching">
            <a:extLst>
              <a:ext uri="{FF2B5EF4-FFF2-40B4-BE49-F238E27FC236}">
                <a16:creationId xmlns:a16="http://schemas.microsoft.com/office/drawing/2014/main" id="{C71ACF61-52ED-467F-833C-785087C6D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02" y="3429000"/>
            <a:ext cx="2204864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¿Dudas?</a:t>
            </a:r>
          </a:p>
        </p:txBody>
      </p:sp>
      <p:pic>
        <p:nvPicPr>
          <p:cNvPr id="5122" name="Picture 2" descr="Easy Code Formatter">
            <a:extLst>
              <a:ext uri="{FF2B5EF4-FFF2-40B4-BE49-F238E27FC236}">
                <a16:creationId xmlns:a16="http://schemas.microsoft.com/office/drawing/2014/main" id="{24B70A3B-5101-465E-80F6-F498649E1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69" y="914425"/>
            <a:ext cx="5029149" cy="502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Temas a Tratar el Día de Hoy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Fases de un compilador.</a:t>
            </a:r>
          </a:p>
          <a:p>
            <a:pPr rtl="0"/>
            <a:r>
              <a:rPr lang="es-ES" dirty="0"/>
              <a:t>Flujo de las fases de análisis</a:t>
            </a:r>
          </a:p>
          <a:p>
            <a:pPr rtl="0"/>
            <a:r>
              <a:rPr lang="es-ES" dirty="0"/>
              <a:t>Manejo de Expresiones regulares en Python.</a:t>
            </a:r>
          </a:p>
          <a:p>
            <a:pPr rtl="0"/>
            <a:r>
              <a:rPr lang="es-ES" dirty="0"/>
              <a:t>Posible funcionalidad utilizando estados.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Fases de un Compilador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D0E602B3-6F0F-4B55-99AD-BC4FB86FE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570305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ases del compilador | RicardoGeek">
            <a:extLst>
              <a:ext uri="{FF2B5EF4-FFF2-40B4-BE49-F238E27FC236}">
                <a16:creationId xmlns:a16="http://schemas.microsoft.com/office/drawing/2014/main" id="{0C7A4CFA-8931-4A33-BE2B-828E4F9B3D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750" y="222648"/>
            <a:ext cx="5371324" cy="641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5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ases de un Compilador | My Blog Personal">
            <a:extLst>
              <a:ext uri="{FF2B5EF4-FFF2-40B4-BE49-F238E27FC236}">
                <a16:creationId xmlns:a16="http://schemas.microsoft.com/office/drawing/2014/main" id="{399A57B4-34A6-410A-9CE4-3AA632D710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32" y="1700808"/>
            <a:ext cx="9716759" cy="445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31B16-6F6C-4271-BF85-23EA2310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Flujo de las Fases de Análisis en un Intérprete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153879A-5ADB-45E7-9D33-604C5179E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6907" y="1772816"/>
            <a:ext cx="6335009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A45E8-092C-461C-A982-D643E449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3B74E-DDC2-4A7D-BB87-B3519972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2853430"/>
            <a:ext cx="10360501" cy="1151139"/>
          </a:xfrm>
        </p:spPr>
        <p:txBody>
          <a:bodyPr/>
          <a:lstStyle/>
          <a:p>
            <a:pPr algn="ctr"/>
            <a:r>
              <a:rPr lang="es-ES" dirty="0"/>
              <a:t>“</a:t>
            </a:r>
            <a:r>
              <a:rPr lang="es-ES" dirty="0" err="1"/>
              <a:t>Abstract</a:t>
            </a:r>
            <a:r>
              <a:rPr lang="es-ES" dirty="0"/>
              <a:t> </a:t>
            </a:r>
            <a:r>
              <a:rPr lang="es-ES" dirty="0" err="1"/>
              <a:t>Syntax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” Árbol de n nodos que facilita la ejecución semántica de las operaciones.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5D3FF1-9938-417F-880F-AB9905A8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AST != Árbol de Análisis Sintáctico</a:t>
            </a:r>
          </a:p>
        </p:txBody>
      </p:sp>
      <p:pic>
        <p:nvPicPr>
          <p:cNvPr id="6" name="Picture 2" descr="PPT - Abstract Syntax Tree (AST) PowerPoint Presentation, free ...">
            <a:extLst>
              <a:ext uri="{FF2B5EF4-FFF2-40B4-BE49-F238E27FC236}">
                <a16:creationId xmlns:a16="http://schemas.microsoft.com/office/drawing/2014/main" id="{83A224BE-3D02-4827-90A5-C95D51574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5" y="1916832"/>
            <a:ext cx="5406855" cy="405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53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se puede reconocer con las expresiones regulares?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772073" cy="4465320"/>
          </a:xfrm>
        </p:spPr>
        <p:txBody>
          <a:bodyPr rtlCol="0"/>
          <a:lstStyle/>
          <a:p>
            <a:pPr rtl="0"/>
            <a:r>
              <a:rPr lang="es-ES" dirty="0"/>
              <a:t>Palabras reservadas.</a:t>
            </a:r>
          </a:p>
          <a:p>
            <a:pPr rtl="0"/>
            <a:r>
              <a:rPr lang="es-ES" dirty="0"/>
              <a:t>Signos especiales</a:t>
            </a:r>
          </a:p>
          <a:p>
            <a:pPr rtl="0"/>
            <a:r>
              <a:rPr lang="es-ES" dirty="0"/>
              <a:t>Variables</a:t>
            </a:r>
          </a:p>
          <a:p>
            <a:pPr rtl="0"/>
            <a:r>
              <a:rPr lang="es-ES" dirty="0"/>
              <a:t>Números</a:t>
            </a:r>
          </a:p>
          <a:p>
            <a:pPr rtl="0"/>
            <a:r>
              <a:rPr lang="es-ES" dirty="0"/>
              <a:t>Caracteres.</a:t>
            </a:r>
          </a:p>
          <a:p>
            <a:pPr rtl="0"/>
            <a:r>
              <a:rPr lang="es-ES" dirty="0"/>
              <a:t>Cadenas de Caracteres.</a:t>
            </a:r>
          </a:p>
          <a:p>
            <a:pPr rtl="0"/>
            <a:r>
              <a:rPr lang="es-ES" dirty="0"/>
              <a:t>Identificadores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136</Words>
  <Application>Microsoft Office PowerPoint</Application>
  <PresentationFormat>Personalizado</PresentationFormat>
  <Paragraphs>40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Tecnología 16x9</vt:lpstr>
      <vt:lpstr>Org. De Lenguajes y Compiladores 1</vt:lpstr>
      <vt:lpstr>Temas a Tratar el Día de Hoy</vt:lpstr>
      <vt:lpstr>Fases de un Compilador</vt:lpstr>
      <vt:lpstr>Presentación de PowerPoint</vt:lpstr>
      <vt:lpstr>Presentación de PowerPoint</vt:lpstr>
      <vt:lpstr>Flujo de las Fases de Análisis en un Intérprete</vt:lpstr>
      <vt:lpstr>AST</vt:lpstr>
      <vt:lpstr>AST != Árbol de Análisis Sintáctico</vt:lpstr>
      <vt:lpstr>¿Qué se puede reconocer con las expresiones regulares?</vt:lpstr>
      <vt:lpstr>¿Dudas?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Org. De Lenguajes y Compiladores 1</dc:title>
  <dc:creator>jose puac</dc:creator>
  <cp:lastModifiedBy>jose puac</cp:lastModifiedBy>
  <cp:revision>9</cp:revision>
  <dcterms:created xsi:type="dcterms:W3CDTF">2020-08-12T04:09:04Z</dcterms:created>
  <dcterms:modified xsi:type="dcterms:W3CDTF">2020-08-19T05:45:17Z</dcterms:modified>
</cp:coreProperties>
</file>