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418" r:id="rId5"/>
    <p:sldId id="411" r:id="rId6"/>
    <p:sldId id="416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4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image" Target="file:///C:\Users\1V994W2\Documents\Tencent%20Files\574576071\FileRecv\&#25340;&#35013;&#32032;&#26448;\&#31616;&#32422;&#28385;&#29256;-60\\22\subject_holdleft_54,77,12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3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1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8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0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1" Type="http://schemas.openxmlformats.org/officeDocument/2006/relationships/tags" Target="../tags/tag281.xml"/><Relationship Id="rId10" Type="http://schemas.openxmlformats.org/officeDocument/2006/relationships/tags" Target="../tags/tag28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8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9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3" Type="http://schemas.openxmlformats.org/officeDocument/2006/relationships/tags" Target="../tags/tag318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179925" y="2318853"/>
            <a:ext cx="6350000" cy="1398905"/>
          </a:xfrm>
        </p:spPr>
        <p:txBody>
          <a:bodyPr vert="horz" wrap="square" lIns="90000" tIns="46800" rIns="9000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3180244" y="3928578"/>
            <a:ext cx="6349365" cy="448945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8119" y="2443130"/>
            <a:ext cx="5686330" cy="108140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579742" y="2283847"/>
            <a:ext cx="5365750" cy="1398905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579742" y="3824992"/>
            <a:ext cx="536575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087424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087424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124204"/>
            <a:ext cx="1620202" cy="173379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124204"/>
            <a:ext cx="1620202" cy="17337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24.xml"/><Relationship Id="rId23" Type="http://schemas.openxmlformats.org/officeDocument/2006/relationships/tags" Target="../tags/tag323.xml"/><Relationship Id="rId22" Type="http://schemas.openxmlformats.org/officeDocument/2006/relationships/tags" Target="../tags/tag322.xml"/><Relationship Id="rId21" Type="http://schemas.openxmlformats.org/officeDocument/2006/relationships/tags" Target="../tags/tag321.xml"/><Relationship Id="rId20" Type="http://schemas.openxmlformats.org/officeDocument/2006/relationships/tags" Target="../tags/tag32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image" Target="../media/image7.png"/><Relationship Id="rId4" Type="http://schemas.openxmlformats.org/officeDocument/2006/relationships/tags" Target="../tags/tag330.xml"/><Relationship Id="rId3" Type="http://schemas.openxmlformats.org/officeDocument/2006/relationships/image" Target="../media/image6.png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image" Target="../media/image8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3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350.xml"/><Relationship Id="rId1" Type="http://schemas.openxmlformats.org/officeDocument/2006/relationships/tags" Target="../tags/tag3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200"/>
              <a:t>个人演示</a:t>
            </a:r>
            <a:endParaRPr lang="zh-CN" altLang="zh-CN" sz="720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/>
              <a:t>登录，注册，华语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登录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rcRect l="3392" t="14343" r="34899" b="60480"/>
          <a:stretch>
            <a:fillRect/>
          </a:stretch>
        </p:blipFill>
        <p:spPr>
          <a:xfrm>
            <a:off x="770255" y="1602105"/>
            <a:ext cx="4279900" cy="2047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3921125"/>
            <a:ext cx="4441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登录界面主要是填写用户名，密码，验证码，进行登录。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450" t="14230" r="35477" b="39625"/>
          <a:stretch>
            <a:fillRect/>
          </a:stretch>
        </p:blipFill>
        <p:spPr>
          <a:xfrm>
            <a:off x="6541770" y="1602740"/>
            <a:ext cx="4686935" cy="204724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541770" y="608330"/>
            <a:ext cx="1435100" cy="73215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1770" y="3921125"/>
            <a:ext cx="468630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注册是表单的形式，填写用户名，昵称，密码，邮箱，手机号码。同意协议就可以完成注册。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57204" y="1524000"/>
            <a:ext cx="3352800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0065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华语</a:t>
            </a:r>
            <a:endParaRPr lang="zh-CN" altLang="en-US" sz="4000" b="1" spc="300">
              <a:solidFill>
                <a:srgbClr val="0065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457204" y="2590821"/>
            <a:ext cx="3352800" cy="2438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这个界面是介绍音乐团队的可以让人更了解乐队。可以加深人们的印象，是乐队更有市场。</a:t>
            </a:r>
            <a:endParaRPr lang="zh-CN" altLang="en-US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4876839" y="956361"/>
            <a:ext cx="6705651" cy="4945331"/>
            <a:chOff x="4876839" y="956361"/>
            <a:chExt cx="6705651" cy="4945331"/>
          </a:xfrm>
        </p:grpSpPr>
        <p:sp>
          <p:nvSpPr>
            <p:cNvPr id="22" name="PA-任意多边形 21"/>
            <p:cNvSpPr/>
            <p:nvPr>
              <p:custDataLst>
                <p:tags r:id="rId4"/>
              </p:custDataLst>
            </p:nvPr>
          </p:nvSpPr>
          <p:spPr>
            <a:xfrm>
              <a:off x="4876839" y="1238968"/>
              <a:ext cx="6705651" cy="4079446"/>
            </a:xfrm>
            <a:custGeom>
              <a:avLst/>
              <a:gdLst/>
              <a:ahLst/>
              <a:cxnLst/>
              <a:rect l="0" t="0" r="0" b="0"/>
              <a:pathLst>
                <a:path w="11565256" h="7035675">
                  <a:moveTo>
                    <a:pt x="11495532" y="5194300"/>
                  </a:moveTo>
                  <a:cubicBezTo>
                    <a:pt x="11468906" y="5180661"/>
                    <a:pt x="11440190" y="5171562"/>
                    <a:pt x="11410569" y="5167376"/>
                  </a:cubicBezTo>
                  <a:cubicBezTo>
                    <a:pt x="11395963" y="5164709"/>
                    <a:pt x="11380724" y="5162804"/>
                    <a:pt x="11365357" y="5160899"/>
                  </a:cubicBezTo>
                  <a:lnTo>
                    <a:pt x="11366753" y="5159883"/>
                  </a:lnTo>
                  <a:cubicBezTo>
                    <a:pt x="11354053" y="5150358"/>
                    <a:pt x="11333987" y="5149723"/>
                    <a:pt x="11311762" y="5152644"/>
                  </a:cubicBezTo>
                  <a:cubicBezTo>
                    <a:pt x="11286751" y="5148406"/>
                    <a:pt x="11262679" y="5139809"/>
                    <a:pt x="11240643" y="5127244"/>
                  </a:cubicBezTo>
                  <a:cubicBezTo>
                    <a:pt x="11191621" y="5097907"/>
                    <a:pt x="11161140" y="5089144"/>
                    <a:pt x="11109960" y="5118227"/>
                  </a:cubicBezTo>
                  <a:cubicBezTo>
                    <a:pt x="11098869" y="5106561"/>
                    <a:pt x="11088997" y="5093795"/>
                    <a:pt x="11080496" y="5080127"/>
                  </a:cubicBezTo>
                  <a:cubicBezTo>
                    <a:pt x="11097809" y="5069355"/>
                    <a:pt x="11119615" y="5068868"/>
                    <a:pt x="11137391" y="5078857"/>
                  </a:cubicBezTo>
                  <a:cubicBezTo>
                    <a:pt x="11142218" y="5067173"/>
                    <a:pt x="11154410" y="5061712"/>
                    <a:pt x="11159871" y="5052060"/>
                  </a:cubicBezTo>
                  <a:cubicBezTo>
                    <a:pt x="11162919" y="5060950"/>
                    <a:pt x="11173460" y="5069586"/>
                    <a:pt x="11175746" y="5080381"/>
                  </a:cubicBezTo>
                  <a:cubicBezTo>
                    <a:pt x="11187727" y="5066209"/>
                    <a:pt x="11207749" y="5061881"/>
                    <a:pt x="11224514" y="5069841"/>
                  </a:cubicBezTo>
                  <a:cubicBezTo>
                    <a:pt x="11224514" y="5063999"/>
                    <a:pt x="11226165" y="5057141"/>
                    <a:pt x="11226165" y="5051045"/>
                  </a:cubicBezTo>
                  <a:cubicBezTo>
                    <a:pt x="11234293" y="5052568"/>
                    <a:pt x="11243183" y="5053839"/>
                    <a:pt x="11252327" y="5055109"/>
                  </a:cubicBezTo>
                  <a:cubicBezTo>
                    <a:pt x="11262770" y="5064019"/>
                    <a:pt x="11274558" y="5071220"/>
                    <a:pt x="11287252" y="5076445"/>
                  </a:cubicBezTo>
                  <a:cubicBezTo>
                    <a:pt x="11290773" y="5071960"/>
                    <a:pt x="11294591" y="5067716"/>
                    <a:pt x="11298682" y="5063745"/>
                  </a:cubicBezTo>
                  <a:lnTo>
                    <a:pt x="11305921" y="5065396"/>
                  </a:lnTo>
                  <a:cubicBezTo>
                    <a:pt x="11306314" y="5062957"/>
                    <a:pt x="11306569" y="5060497"/>
                    <a:pt x="11306683" y="5058030"/>
                  </a:cubicBezTo>
                  <a:cubicBezTo>
                    <a:pt x="11322177" y="5064634"/>
                    <a:pt x="11337544" y="5076191"/>
                    <a:pt x="11352150" y="5080763"/>
                  </a:cubicBezTo>
                  <a:cubicBezTo>
                    <a:pt x="11350499" y="5062856"/>
                    <a:pt x="11360151" y="5061205"/>
                    <a:pt x="11363961" y="5047743"/>
                  </a:cubicBezTo>
                  <a:cubicBezTo>
                    <a:pt x="11373104" y="5054855"/>
                    <a:pt x="11389361" y="5055744"/>
                    <a:pt x="11396600" y="5060443"/>
                  </a:cubicBezTo>
                  <a:cubicBezTo>
                    <a:pt x="11394568" y="5052442"/>
                    <a:pt x="11395583" y="5043806"/>
                    <a:pt x="11393932" y="5036694"/>
                  </a:cubicBezTo>
                  <a:cubicBezTo>
                    <a:pt x="11405616" y="5032503"/>
                    <a:pt x="11402695" y="5034154"/>
                    <a:pt x="11409553" y="5026280"/>
                  </a:cubicBezTo>
                  <a:cubicBezTo>
                    <a:pt x="11430984" y="5021308"/>
                    <a:pt x="11453485" y="5024098"/>
                    <a:pt x="11473053" y="5034154"/>
                  </a:cubicBezTo>
                  <a:cubicBezTo>
                    <a:pt x="11473053" y="5029328"/>
                    <a:pt x="11473942" y="5024502"/>
                    <a:pt x="11474450" y="5019675"/>
                  </a:cubicBezTo>
                  <a:cubicBezTo>
                    <a:pt x="11480673" y="5022089"/>
                    <a:pt x="11499850" y="5021708"/>
                    <a:pt x="11507724" y="5025136"/>
                  </a:cubicBezTo>
                  <a:cubicBezTo>
                    <a:pt x="11497183" y="5013198"/>
                    <a:pt x="11499723" y="5001641"/>
                    <a:pt x="11495024" y="4991100"/>
                  </a:cubicBezTo>
                  <a:cubicBezTo>
                    <a:pt x="11505819" y="4992879"/>
                    <a:pt x="11520424" y="4985004"/>
                    <a:pt x="11529441" y="4985640"/>
                  </a:cubicBezTo>
                  <a:cubicBezTo>
                    <a:pt x="11526393" y="4953636"/>
                    <a:pt x="11408410" y="4958461"/>
                    <a:pt x="11372977" y="4955033"/>
                  </a:cubicBezTo>
                  <a:cubicBezTo>
                    <a:pt x="11354308" y="4953128"/>
                    <a:pt x="11320145" y="4961129"/>
                    <a:pt x="11299190" y="4953381"/>
                  </a:cubicBezTo>
                  <a:cubicBezTo>
                    <a:pt x="11299627" y="4952344"/>
                    <a:pt x="11300009" y="4951284"/>
                    <a:pt x="11300333" y="4950206"/>
                  </a:cubicBezTo>
                  <a:lnTo>
                    <a:pt x="11294111" y="4950968"/>
                  </a:lnTo>
                  <a:cubicBezTo>
                    <a:pt x="11291348" y="4949446"/>
                    <a:pt x="11288893" y="4947421"/>
                    <a:pt x="11286871" y="4944999"/>
                  </a:cubicBezTo>
                  <a:cubicBezTo>
                    <a:pt x="11263123" y="4915154"/>
                    <a:pt x="11328528" y="4897755"/>
                    <a:pt x="11351388" y="4878833"/>
                  </a:cubicBezTo>
                  <a:cubicBezTo>
                    <a:pt x="11311256" y="4864609"/>
                    <a:pt x="11268711" y="4869054"/>
                    <a:pt x="11227690" y="4853433"/>
                  </a:cubicBezTo>
                  <a:cubicBezTo>
                    <a:pt x="11232470" y="4842987"/>
                    <a:pt x="11243666" y="4837051"/>
                    <a:pt x="11254995" y="4838954"/>
                  </a:cubicBezTo>
                  <a:cubicBezTo>
                    <a:pt x="11254949" y="4830511"/>
                    <a:pt x="11252904" y="4822198"/>
                    <a:pt x="11249027" y="4814697"/>
                  </a:cubicBezTo>
                  <a:cubicBezTo>
                    <a:pt x="11262767" y="4819809"/>
                    <a:pt x="11271641" y="4833199"/>
                    <a:pt x="11270997" y="4847844"/>
                  </a:cubicBezTo>
                  <a:cubicBezTo>
                    <a:pt x="11293729" y="4839334"/>
                    <a:pt x="11318463" y="4837700"/>
                    <a:pt x="11342117" y="4843145"/>
                  </a:cubicBezTo>
                  <a:cubicBezTo>
                    <a:pt x="11339069" y="4836033"/>
                    <a:pt x="11340720" y="4821301"/>
                    <a:pt x="11338053" y="4814316"/>
                  </a:cubicBezTo>
                  <a:cubicBezTo>
                    <a:pt x="11344530" y="4814316"/>
                    <a:pt x="11350753" y="4813427"/>
                    <a:pt x="11357230" y="4812920"/>
                  </a:cubicBezTo>
                  <a:cubicBezTo>
                    <a:pt x="11353674" y="4805046"/>
                    <a:pt x="11355706" y="4793489"/>
                    <a:pt x="11349483" y="4784091"/>
                  </a:cubicBezTo>
                  <a:cubicBezTo>
                    <a:pt x="11387583" y="4780916"/>
                    <a:pt x="11444860" y="4824985"/>
                    <a:pt x="11468736" y="4792600"/>
                  </a:cubicBezTo>
                  <a:cubicBezTo>
                    <a:pt x="11485755" y="4810380"/>
                    <a:pt x="11508995" y="4804411"/>
                    <a:pt x="11522838" y="4783583"/>
                  </a:cubicBezTo>
                  <a:cubicBezTo>
                    <a:pt x="11509627" y="4771167"/>
                    <a:pt x="11494594" y="4760846"/>
                    <a:pt x="11478261" y="4752976"/>
                  </a:cubicBezTo>
                  <a:cubicBezTo>
                    <a:pt x="11482624" y="4747513"/>
                    <a:pt x="11487469" y="4742455"/>
                    <a:pt x="11492740" y="4737863"/>
                  </a:cubicBezTo>
                  <a:cubicBezTo>
                    <a:pt x="11466578" y="4715765"/>
                    <a:pt x="11494898" y="4701922"/>
                    <a:pt x="11509122" y="4677665"/>
                  </a:cubicBezTo>
                  <a:cubicBezTo>
                    <a:pt x="11457306" y="4674109"/>
                    <a:pt x="11428350" y="4690365"/>
                    <a:pt x="11383138" y="4706240"/>
                  </a:cubicBezTo>
                  <a:cubicBezTo>
                    <a:pt x="11323957" y="4727068"/>
                    <a:pt x="11308208" y="4713860"/>
                    <a:pt x="11262107" y="4682110"/>
                  </a:cubicBezTo>
                  <a:cubicBezTo>
                    <a:pt x="11236707" y="4664584"/>
                    <a:pt x="11205211" y="4639565"/>
                    <a:pt x="11174477" y="4620515"/>
                  </a:cubicBezTo>
                  <a:cubicBezTo>
                    <a:pt x="11181400" y="4616303"/>
                    <a:pt x="11185779" y="4608926"/>
                    <a:pt x="11186161" y="4600830"/>
                  </a:cubicBezTo>
                  <a:cubicBezTo>
                    <a:pt x="11189348" y="4599858"/>
                    <a:pt x="11192752" y="4599858"/>
                    <a:pt x="11195940" y="4600830"/>
                  </a:cubicBezTo>
                  <a:cubicBezTo>
                    <a:pt x="11212704" y="4604513"/>
                    <a:pt x="11218927" y="4620642"/>
                    <a:pt x="11234040" y="4628643"/>
                  </a:cubicBezTo>
                  <a:cubicBezTo>
                    <a:pt x="11237873" y="4622445"/>
                    <a:pt x="11240018" y="4615353"/>
                    <a:pt x="11240263" y="4608069"/>
                  </a:cubicBezTo>
                  <a:cubicBezTo>
                    <a:pt x="11245765" y="4610540"/>
                    <a:pt x="11251761" y="4611713"/>
                    <a:pt x="11257789" y="4611498"/>
                  </a:cubicBezTo>
                  <a:cubicBezTo>
                    <a:pt x="11256625" y="4600792"/>
                    <a:pt x="11257575" y="4589961"/>
                    <a:pt x="11260582" y="4579621"/>
                  </a:cubicBezTo>
                  <a:cubicBezTo>
                    <a:pt x="11278236" y="4584193"/>
                    <a:pt x="11315827" y="4591178"/>
                    <a:pt x="11329036" y="4580256"/>
                  </a:cubicBezTo>
                  <a:cubicBezTo>
                    <a:pt x="11335131" y="4575176"/>
                    <a:pt x="11327385" y="4569588"/>
                    <a:pt x="11337926" y="4564889"/>
                  </a:cubicBezTo>
                  <a:cubicBezTo>
                    <a:pt x="11344632" y="4564868"/>
                    <a:pt x="11351332" y="4565250"/>
                    <a:pt x="11357992" y="4566032"/>
                  </a:cubicBezTo>
                  <a:cubicBezTo>
                    <a:pt x="11367268" y="4566260"/>
                    <a:pt x="11376042" y="4561825"/>
                    <a:pt x="11381360" y="4554221"/>
                  </a:cubicBezTo>
                  <a:cubicBezTo>
                    <a:pt x="11356977" y="4540886"/>
                    <a:pt x="11327385" y="4550284"/>
                    <a:pt x="11300716" y="4548252"/>
                  </a:cubicBezTo>
                  <a:cubicBezTo>
                    <a:pt x="11285603" y="4547109"/>
                    <a:pt x="11225278" y="4525773"/>
                    <a:pt x="11234295" y="4502532"/>
                  </a:cubicBezTo>
                  <a:cubicBezTo>
                    <a:pt x="11243856" y="4505425"/>
                    <a:pt x="11253684" y="4507340"/>
                    <a:pt x="11263632" y="4508247"/>
                  </a:cubicBezTo>
                  <a:cubicBezTo>
                    <a:pt x="11277348" y="4509009"/>
                    <a:pt x="11271252" y="4505961"/>
                    <a:pt x="11282174" y="4502913"/>
                  </a:cubicBezTo>
                  <a:cubicBezTo>
                    <a:pt x="11295659" y="4499066"/>
                    <a:pt x="11308755" y="4493963"/>
                    <a:pt x="11321288" y="4487672"/>
                  </a:cubicBezTo>
                  <a:cubicBezTo>
                    <a:pt x="11324192" y="4493887"/>
                    <a:pt x="11327634" y="4499836"/>
                    <a:pt x="11331575" y="4505452"/>
                  </a:cubicBezTo>
                  <a:cubicBezTo>
                    <a:pt x="11343005" y="4499737"/>
                    <a:pt x="11343513" y="4496308"/>
                    <a:pt x="11356975" y="4499991"/>
                  </a:cubicBezTo>
                  <a:cubicBezTo>
                    <a:pt x="11367389" y="4503039"/>
                    <a:pt x="11372723" y="4512691"/>
                    <a:pt x="11383772" y="4512691"/>
                  </a:cubicBezTo>
                  <a:cubicBezTo>
                    <a:pt x="11380496" y="4505983"/>
                    <a:pt x="11378967" y="4498557"/>
                    <a:pt x="11379327" y="4491101"/>
                  </a:cubicBezTo>
                  <a:cubicBezTo>
                    <a:pt x="11388979" y="4492625"/>
                    <a:pt x="11397869" y="4497197"/>
                    <a:pt x="11407394" y="4492498"/>
                  </a:cubicBezTo>
                  <a:cubicBezTo>
                    <a:pt x="11393932" y="4467860"/>
                    <a:pt x="11418570" y="4474844"/>
                    <a:pt x="11432794" y="4469384"/>
                  </a:cubicBezTo>
                  <a:cubicBezTo>
                    <a:pt x="11430001" y="4456684"/>
                    <a:pt x="11439399" y="4460493"/>
                    <a:pt x="11442954" y="4453128"/>
                  </a:cubicBezTo>
                  <a:cubicBezTo>
                    <a:pt x="11446510" y="4445762"/>
                    <a:pt x="11444605" y="4440428"/>
                    <a:pt x="11447399" y="4434967"/>
                  </a:cubicBezTo>
                  <a:cubicBezTo>
                    <a:pt x="11452352" y="4425061"/>
                    <a:pt x="11468862" y="4421124"/>
                    <a:pt x="11453241" y="4411472"/>
                  </a:cubicBezTo>
                  <a:cubicBezTo>
                    <a:pt x="11447399" y="4407916"/>
                    <a:pt x="11430000" y="4412234"/>
                    <a:pt x="11424285" y="4413376"/>
                  </a:cubicBezTo>
                  <a:cubicBezTo>
                    <a:pt x="11412347" y="4415662"/>
                    <a:pt x="11400663" y="4418203"/>
                    <a:pt x="11389106" y="4420616"/>
                  </a:cubicBezTo>
                  <a:lnTo>
                    <a:pt x="11393805" y="4417568"/>
                  </a:lnTo>
                  <a:cubicBezTo>
                    <a:pt x="11360403" y="4392168"/>
                    <a:pt x="11275060" y="4429379"/>
                    <a:pt x="11237340" y="4430268"/>
                  </a:cubicBezTo>
                  <a:cubicBezTo>
                    <a:pt x="11234382" y="4430518"/>
                    <a:pt x="11231408" y="4430518"/>
                    <a:pt x="11228450" y="4430268"/>
                  </a:cubicBezTo>
                  <a:cubicBezTo>
                    <a:pt x="11217909" y="4427093"/>
                    <a:pt x="11209146" y="4421505"/>
                    <a:pt x="11209782" y="4411853"/>
                  </a:cubicBezTo>
                  <a:cubicBezTo>
                    <a:pt x="11210671" y="4398391"/>
                    <a:pt x="11246485" y="4379468"/>
                    <a:pt x="11229975" y="4363719"/>
                  </a:cubicBezTo>
                  <a:cubicBezTo>
                    <a:pt x="11219688" y="4353941"/>
                    <a:pt x="11187557" y="4372482"/>
                    <a:pt x="11173079" y="4366132"/>
                  </a:cubicBezTo>
                  <a:cubicBezTo>
                    <a:pt x="11155553" y="4358512"/>
                    <a:pt x="11147679" y="4340732"/>
                    <a:pt x="11129899" y="4330064"/>
                  </a:cubicBezTo>
                  <a:cubicBezTo>
                    <a:pt x="11134581" y="4329493"/>
                    <a:pt x="11139314" y="4329493"/>
                    <a:pt x="11143996" y="4330064"/>
                  </a:cubicBezTo>
                  <a:cubicBezTo>
                    <a:pt x="11147130" y="4332831"/>
                    <a:pt x="11150943" y="4334715"/>
                    <a:pt x="11155045" y="4335525"/>
                  </a:cubicBezTo>
                  <a:cubicBezTo>
                    <a:pt x="11156421" y="4335426"/>
                    <a:pt x="11157741" y="4334942"/>
                    <a:pt x="11158855" y="4334129"/>
                  </a:cubicBezTo>
                  <a:cubicBezTo>
                    <a:pt x="11160774" y="4334845"/>
                    <a:pt x="11162641" y="4335694"/>
                    <a:pt x="11164443" y="4336669"/>
                  </a:cubicBezTo>
                  <a:cubicBezTo>
                    <a:pt x="11165392" y="4334761"/>
                    <a:pt x="11166497" y="4332935"/>
                    <a:pt x="11167745" y="4331208"/>
                  </a:cubicBezTo>
                  <a:lnTo>
                    <a:pt x="11168888" y="4331208"/>
                  </a:lnTo>
                  <a:cubicBezTo>
                    <a:pt x="11176762" y="4332097"/>
                    <a:pt x="11183620" y="4339463"/>
                    <a:pt x="11192002" y="4340733"/>
                  </a:cubicBezTo>
                  <a:cubicBezTo>
                    <a:pt x="11192252" y="4333358"/>
                    <a:pt x="11191997" y="4325975"/>
                    <a:pt x="11191240" y="4318635"/>
                  </a:cubicBezTo>
                  <a:cubicBezTo>
                    <a:pt x="11196173" y="4324412"/>
                    <a:pt x="11199927" y="4331100"/>
                    <a:pt x="11202289" y="4338320"/>
                  </a:cubicBezTo>
                  <a:cubicBezTo>
                    <a:pt x="11214271" y="4324147"/>
                    <a:pt x="11234293" y="4319820"/>
                    <a:pt x="11251057" y="4327779"/>
                  </a:cubicBezTo>
                  <a:cubicBezTo>
                    <a:pt x="11250809" y="4324736"/>
                    <a:pt x="11250809" y="4321678"/>
                    <a:pt x="11251057" y="4318635"/>
                  </a:cubicBezTo>
                  <a:lnTo>
                    <a:pt x="11252074" y="4318635"/>
                  </a:lnTo>
                  <a:cubicBezTo>
                    <a:pt x="11252074" y="4316476"/>
                    <a:pt x="11253979" y="4312285"/>
                    <a:pt x="11253979" y="4309110"/>
                  </a:cubicBezTo>
                  <a:lnTo>
                    <a:pt x="11263758" y="4310634"/>
                  </a:lnTo>
                  <a:cubicBezTo>
                    <a:pt x="11274934" y="4316730"/>
                    <a:pt x="11281792" y="4330954"/>
                    <a:pt x="11295508" y="4317238"/>
                  </a:cubicBezTo>
                  <a:cubicBezTo>
                    <a:pt x="11299065" y="4322699"/>
                    <a:pt x="11300969" y="4329938"/>
                    <a:pt x="11304779" y="4335018"/>
                  </a:cubicBezTo>
                  <a:cubicBezTo>
                    <a:pt x="11312018" y="4345051"/>
                    <a:pt x="11318749" y="4342638"/>
                    <a:pt x="11324464" y="4347718"/>
                  </a:cubicBezTo>
                  <a:cubicBezTo>
                    <a:pt x="11330179" y="4352797"/>
                    <a:pt x="11334116" y="4365117"/>
                    <a:pt x="11338942" y="4367784"/>
                  </a:cubicBezTo>
                  <a:cubicBezTo>
                    <a:pt x="11343768" y="4370451"/>
                    <a:pt x="11349610" y="4364100"/>
                    <a:pt x="11355452" y="4366005"/>
                  </a:cubicBezTo>
                  <a:cubicBezTo>
                    <a:pt x="11361293" y="4367910"/>
                    <a:pt x="11365485" y="4378705"/>
                    <a:pt x="11372089" y="4380737"/>
                  </a:cubicBezTo>
                  <a:cubicBezTo>
                    <a:pt x="11378693" y="4382769"/>
                    <a:pt x="11382503" y="4377181"/>
                    <a:pt x="11386186" y="4377689"/>
                  </a:cubicBezTo>
                  <a:cubicBezTo>
                    <a:pt x="11399648" y="4379594"/>
                    <a:pt x="11415015" y="4392675"/>
                    <a:pt x="11422889" y="4373372"/>
                  </a:cubicBezTo>
                  <a:cubicBezTo>
                    <a:pt x="11434384" y="4380142"/>
                    <a:pt x="11448947" y="4378650"/>
                    <a:pt x="11458830" y="4369688"/>
                  </a:cubicBezTo>
                  <a:cubicBezTo>
                    <a:pt x="11466069" y="4360417"/>
                    <a:pt x="11460608" y="4348860"/>
                    <a:pt x="11472165" y="4342892"/>
                  </a:cubicBezTo>
                  <a:cubicBezTo>
                    <a:pt x="11480546" y="4338701"/>
                    <a:pt x="11502010" y="4342892"/>
                    <a:pt x="11511408" y="4342130"/>
                  </a:cubicBezTo>
                  <a:cubicBezTo>
                    <a:pt x="11509377" y="4335272"/>
                    <a:pt x="11507852" y="4327906"/>
                    <a:pt x="11506202" y="4320794"/>
                  </a:cubicBezTo>
                  <a:cubicBezTo>
                    <a:pt x="11537824" y="4325874"/>
                    <a:pt x="11478516" y="4268851"/>
                    <a:pt x="11468102" y="4263009"/>
                  </a:cubicBezTo>
                  <a:cubicBezTo>
                    <a:pt x="11441431" y="4249370"/>
                    <a:pt x="11412673" y="4240270"/>
                    <a:pt x="11383011" y="4236085"/>
                  </a:cubicBezTo>
                  <a:cubicBezTo>
                    <a:pt x="11361675" y="4232275"/>
                    <a:pt x="11339196" y="4229862"/>
                    <a:pt x="11316591" y="4226814"/>
                  </a:cubicBezTo>
                  <a:cubicBezTo>
                    <a:pt x="11321167" y="4221231"/>
                    <a:pt x="11324501" y="4214737"/>
                    <a:pt x="11326370" y="4207764"/>
                  </a:cubicBezTo>
                  <a:cubicBezTo>
                    <a:pt x="11308754" y="4209256"/>
                    <a:pt x="11291437" y="4213232"/>
                    <a:pt x="11274935" y="4219575"/>
                  </a:cubicBezTo>
                  <a:cubicBezTo>
                    <a:pt x="11253251" y="4215241"/>
                    <a:pt x="11232410" y="4207436"/>
                    <a:pt x="11213213" y="4196461"/>
                  </a:cubicBezTo>
                  <a:lnTo>
                    <a:pt x="11209276" y="4194175"/>
                  </a:lnTo>
                  <a:cubicBezTo>
                    <a:pt x="11211118" y="4183698"/>
                    <a:pt x="11211799" y="4173050"/>
                    <a:pt x="11211308" y="4162425"/>
                  </a:cubicBezTo>
                  <a:cubicBezTo>
                    <a:pt x="11222357" y="4165219"/>
                    <a:pt x="11239375" y="4158107"/>
                    <a:pt x="11250424" y="4160901"/>
                  </a:cubicBezTo>
                  <a:cubicBezTo>
                    <a:pt x="11250424" y="4154170"/>
                    <a:pt x="11250424" y="4147058"/>
                    <a:pt x="11250424" y="4140073"/>
                  </a:cubicBezTo>
                  <a:lnTo>
                    <a:pt x="11260330" y="4145026"/>
                  </a:lnTo>
                  <a:cubicBezTo>
                    <a:pt x="11264140" y="4138295"/>
                    <a:pt x="11272396" y="4133977"/>
                    <a:pt x="11276205" y="4124706"/>
                  </a:cubicBezTo>
                  <a:cubicBezTo>
                    <a:pt x="11292842" y="4131056"/>
                    <a:pt x="11309479" y="4144010"/>
                    <a:pt x="11325100" y="4148963"/>
                  </a:cubicBezTo>
                  <a:cubicBezTo>
                    <a:pt x="11323449" y="4131056"/>
                    <a:pt x="11333228" y="4129278"/>
                    <a:pt x="11336911" y="4115943"/>
                  </a:cubicBezTo>
                  <a:cubicBezTo>
                    <a:pt x="11346182" y="4123055"/>
                    <a:pt x="11362311" y="4123944"/>
                    <a:pt x="11369550" y="4128643"/>
                  </a:cubicBezTo>
                  <a:cubicBezTo>
                    <a:pt x="11367645" y="4120642"/>
                    <a:pt x="11368534" y="4112006"/>
                    <a:pt x="11367010" y="4104894"/>
                  </a:cubicBezTo>
                  <a:cubicBezTo>
                    <a:pt x="11378694" y="4100703"/>
                    <a:pt x="11375646" y="4102354"/>
                    <a:pt x="11382504" y="4094480"/>
                  </a:cubicBezTo>
                  <a:cubicBezTo>
                    <a:pt x="11403933" y="4089451"/>
                    <a:pt x="11426452" y="4092244"/>
                    <a:pt x="11446004" y="4102354"/>
                  </a:cubicBezTo>
                  <a:cubicBezTo>
                    <a:pt x="11446004" y="4097528"/>
                    <a:pt x="11447020" y="4092701"/>
                    <a:pt x="11447400" y="4087875"/>
                  </a:cubicBezTo>
                  <a:cubicBezTo>
                    <a:pt x="11453623" y="4090288"/>
                    <a:pt x="11472800" y="4089907"/>
                    <a:pt x="11480674" y="4093336"/>
                  </a:cubicBezTo>
                  <a:cubicBezTo>
                    <a:pt x="11470133" y="4081398"/>
                    <a:pt x="11472673" y="4069841"/>
                    <a:pt x="11467974" y="4059300"/>
                  </a:cubicBezTo>
                  <a:cubicBezTo>
                    <a:pt x="11478896" y="4061079"/>
                    <a:pt x="11493374" y="4053204"/>
                    <a:pt x="11502392" y="4053839"/>
                  </a:cubicBezTo>
                  <a:cubicBezTo>
                    <a:pt x="11499344" y="4021836"/>
                    <a:pt x="11381360" y="4026661"/>
                    <a:pt x="11345928" y="4023232"/>
                  </a:cubicBezTo>
                  <a:cubicBezTo>
                    <a:pt x="11322941" y="4020947"/>
                    <a:pt x="11276205" y="4033519"/>
                    <a:pt x="11259948" y="4013199"/>
                  </a:cubicBezTo>
                  <a:cubicBezTo>
                    <a:pt x="11236199" y="3983354"/>
                    <a:pt x="11301478" y="3965955"/>
                    <a:pt x="11324337" y="3947032"/>
                  </a:cubicBezTo>
                  <a:cubicBezTo>
                    <a:pt x="11278491" y="3930776"/>
                    <a:pt x="11229342" y="3938904"/>
                    <a:pt x="11182986" y="3913250"/>
                  </a:cubicBezTo>
                  <a:cubicBezTo>
                    <a:pt x="11176255" y="3909567"/>
                    <a:pt x="11166477" y="3904868"/>
                    <a:pt x="11157586" y="3899407"/>
                  </a:cubicBezTo>
                  <a:cubicBezTo>
                    <a:pt x="11172958" y="3894075"/>
                    <a:pt x="11187595" y="3886821"/>
                    <a:pt x="11201147" y="3877817"/>
                  </a:cubicBezTo>
                  <a:cubicBezTo>
                    <a:pt x="11201272" y="3878957"/>
                    <a:pt x="11201272" y="3880107"/>
                    <a:pt x="11201147" y="3881246"/>
                  </a:cubicBezTo>
                  <a:cubicBezTo>
                    <a:pt x="11211709" y="3878327"/>
                    <a:pt x="11223030" y="3880671"/>
                    <a:pt x="11231563" y="3887543"/>
                  </a:cubicBezTo>
                  <a:cubicBezTo>
                    <a:pt x="11240098" y="3894415"/>
                    <a:pt x="11244801" y="3904976"/>
                    <a:pt x="11244200" y="3915917"/>
                  </a:cubicBezTo>
                  <a:cubicBezTo>
                    <a:pt x="11266932" y="3907407"/>
                    <a:pt x="11291666" y="3905773"/>
                    <a:pt x="11315320" y="3911218"/>
                  </a:cubicBezTo>
                  <a:cubicBezTo>
                    <a:pt x="11312272" y="3904106"/>
                    <a:pt x="11314050" y="3889374"/>
                    <a:pt x="11311256" y="3882389"/>
                  </a:cubicBezTo>
                  <a:cubicBezTo>
                    <a:pt x="11317733" y="3882389"/>
                    <a:pt x="11323956" y="3881500"/>
                    <a:pt x="11330560" y="3880993"/>
                  </a:cubicBezTo>
                  <a:cubicBezTo>
                    <a:pt x="11326878" y="3873119"/>
                    <a:pt x="11328909" y="3861562"/>
                    <a:pt x="11322686" y="3852164"/>
                  </a:cubicBezTo>
                  <a:cubicBezTo>
                    <a:pt x="11360786" y="3848989"/>
                    <a:pt x="11418063" y="3893058"/>
                    <a:pt x="11442067" y="3860673"/>
                  </a:cubicBezTo>
                  <a:cubicBezTo>
                    <a:pt x="11458958" y="3878453"/>
                    <a:pt x="11482325" y="3872484"/>
                    <a:pt x="11496042" y="3851656"/>
                  </a:cubicBezTo>
                  <a:cubicBezTo>
                    <a:pt x="11484104" y="3837305"/>
                    <a:pt x="11466197" y="3830447"/>
                    <a:pt x="11451592" y="3821049"/>
                  </a:cubicBezTo>
                  <a:cubicBezTo>
                    <a:pt x="11455875" y="3815559"/>
                    <a:pt x="11460681" y="3810497"/>
                    <a:pt x="11465943" y="3805936"/>
                  </a:cubicBezTo>
                  <a:cubicBezTo>
                    <a:pt x="11440543" y="3783838"/>
                    <a:pt x="11468102" y="3769995"/>
                    <a:pt x="11482453" y="3745611"/>
                  </a:cubicBezTo>
                  <a:cubicBezTo>
                    <a:pt x="11465701" y="3744407"/>
                    <a:pt x="11448863" y="3745518"/>
                    <a:pt x="11432415" y="3748913"/>
                  </a:cubicBezTo>
                  <a:cubicBezTo>
                    <a:pt x="11420731" y="3725926"/>
                    <a:pt x="11445115" y="3732403"/>
                    <a:pt x="11458577" y="3727196"/>
                  </a:cubicBezTo>
                  <a:cubicBezTo>
                    <a:pt x="11455909" y="3714496"/>
                    <a:pt x="11465308" y="3718179"/>
                    <a:pt x="11468863" y="3710813"/>
                  </a:cubicBezTo>
                  <a:cubicBezTo>
                    <a:pt x="11472420" y="3703447"/>
                    <a:pt x="11470515" y="3698113"/>
                    <a:pt x="11473308" y="3692779"/>
                  </a:cubicBezTo>
                  <a:cubicBezTo>
                    <a:pt x="11478134" y="3682873"/>
                    <a:pt x="11494771" y="3678809"/>
                    <a:pt x="11479023" y="3669284"/>
                  </a:cubicBezTo>
                  <a:cubicBezTo>
                    <a:pt x="11473308" y="3665728"/>
                    <a:pt x="11455909" y="3670046"/>
                    <a:pt x="11450194" y="3671062"/>
                  </a:cubicBezTo>
                  <a:cubicBezTo>
                    <a:pt x="11392917" y="3681984"/>
                    <a:pt x="11342752" y="3698367"/>
                    <a:pt x="11282300" y="3692652"/>
                  </a:cubicBezTo>
                  <a:cubicBezTo>
                    <a:pt x="11268331" y="3691255"/>
                    <a:pt x="11234421" y="3688080"/>
                    <a:pt x="11235692" y="3669284"/>
                  </a:cubicBezTo>
                  <a:cubicBezTo>
                    <a:pt x="11236454" y="3655949"/>
                    <a:pt x="11272395" y="3637026"/>
                    <a:pt x="11255758" y="3621151"/>
                  </a:cubicBezTo>
                  <a:cubicBezTo>
                    <a:pt x="11245471" y="3611372"/>
                    <a:pt x="11213340" y="3630041"/>
                    <a:pt x="11198862" y="3623691"/>
                  </a:cubicBezTo>
                  <a:cubicBezTo>
                    <a:pt x="11178796" y="3614928"/>
                    <a:pt x="11171811" y="3591814"/>
                    <a:pt x="11146665" y="3583559"/>
                  </a:cubicBezTo>
                  <a:cubicBezTo>
                    <a:pt x="11156572" y="3569716"/>
                    <a:pt x="11169907" y="3592195"/>
                    <a:pt x="11180828" y="3592957"/>
                  </a:cubicBezTo>
                  <a:cubicBezTo>
                    <a:pt x="11184130" y="3592957"/>
                    <a:pt x="11187686" y="3587623"/>
                    <a:pt x="11195179" y="3588512"/>
                  </a:cubicBezTo>
                  <a:cubicBezTo>
                    <a:pt x="11202673" y="3589402"/>
                    <a:pt x="11210038" y="3596894"/>
                    <a:pt x="11218421" y="3598164"/>
                  </a:cubicBezTo>
                  <a:cubicBezTo>
                    <a:pt x="11219437" y="3589909"/>
                    <a:pt x="11216897" y="3581400"/>
                    <a:pt x="11217659" y="3572764"/>
                  </a:cubicBezTo>
                  <a:cubicBezTo>
                    <a:pt x="11233534" y="3574288"/>
                    <a:pt x="11243059" y="3579368"/>
                    <a:pt x="11248265" y="3562223"/>
                  </a:cubicBezTo>
                  <a:cubicBezTo>
                    <a:pt x="11259822" y="3564890"/>
                    <a:pt x="11267697" y="3574923"/>
                    <a:pt x="11279126" y="3575939"/>
                  </a:cubicBezTo>
                  <a:cubicBezTo>
                    <a:pt x="11279126" y="3573526"/>
                    <a:pt x="11281412" y="3568827"/>
                    <a:pt x="11281032" y="3565398"/>
                  </a:cubicBezTo>
                  <a:cubicBezTo>
                    <a:pt x="11299065" y="3565398"/>
                    <a:pt x="11305162" y="3591814"/>
                    <a:pt x="11322561" y="3574415"/>
                  </a:cubicBezTo>
                  <a:cubicBezTo>
                    <a:pt x="11326117" y="3580003"/>
                    <a:pt x="11328022" y="3587115"/>
                    <a:pt x="11331832" y="3592195"/>
                  </a:cubicBezTo>
                  <a:cubicBezTo>
                    <a:pt x="11338944" y="3602228"/>
                    <a:pt x="11345675" y="3599942"/>
                    <a:pt x="11351516" y="3604895"/>
                  </a:cubicBezTo>
                  <a:cubicBezTo>
                    <a:pt x="11357358" y="3609849"/>
                    <a:pt x="11361169" y="3622294"/>
                    <a:pt x="11365995" y="3624961"/>
                  </a:cubicBezTo>
                  <a:cubicBezTo>
                    <a:pt x="11370821" y="3627628"/>
                    <a:pt x="11376663" y="3621278"/>
                    <a:pt x="11382377" y="3623183"/>
                  </a:cubicBezTo>
                  <a:cubicBezTo>
                    <a:pt x="11388092" y="3625088"/>
                    <a:pt x="11392537" y="3635883"/>
                    <a:pt x="11399141" y="3637788"/>
                  </a:cubicBezTo>
                  <a:cubicBezTo>
                    <a:pt x="11405746" y="3639693"/>
                    <a:pt x="11409555" y="3634359"/>
                    <a:pt x="11413238" y="3634867"/>
                  </a:cubicBezTo>
                  <a:cubicBezTo>
                    <a:pt x="11426700" y="3636772"/>
                    <a:pt x="11442067" y="3649726"/>
                    <a:pt x="11449814" y="3630549"/>
                  </a:cubicBezTo>
                  <a:cubicBezTo>
                    <a:pt x="11461367" y="3637257"/>
                    <a:pt x="11475924" y="3635770"/>
                    <a:pt x="11485883" y="3626866"/>
                  </a:cubicBezTo>
                  <a:cubicBezTo>
                    <a:pt x="11492995" y="3617594"/>
                    <a:pt x="11487534" y="3606037"/>
                    <a:pt x="11498583" y="3600069"/>
                  </a:cubicBezTo>
                  <a:cubicBezTo>
                    <a:pt x="11506838" y="3595751"/>
                    <a:pt x="11528427" y="3600069"/>
                    <a:pt x="11537826" y="3599307"/>
                  </a:cubicBezTo>
                  <a:cubicBezTo>
                    <a:pt x="11535794" y="3592449"/>
                    <a:pt x="11534143" y="3585083"/>
                    <a:pt x="11532619" y="3577971"/>
                  </a:cubicBezTo>
                  <a:cubicBezTo>
                    <a:pt x="11564242" y="3583051"/>
                    <a:pt x="11504933" y="3525901"/>
                    <a:pt x="11494519" y="3520186"/>
                  </a:cubicBezTo>
                  <a:cubicBezTo>
                    <a:pt x="11467909" y="3506509"/>
                    <a:pt x="11439187" y="3497408"/>
                    <a:pt x="11409556" y="3493262"/>
                  </a:cubicBezTo>
                  <a:cubicBezTo>
                    <a:pt x="11394951" y="3490595"/>
                    <a:pt x="11379712" y="3488690"/>
                    <a:pt x="11364344" y="3486658"/>
                  </a:cubicBezTo>
                  <a:lnTo>
                    <a:pt x="11365741" y="3485769"/>
                  </a:lnTo>
                  <a:cubicBezTo>
                    <a:pt x="11353041" y="3476117"/>
                    <a:pt x="11332975" y="3475482"/>
                    <a:pt x="11310750" y="3478530"/>
                  </a:cubicBezTo>
                  <a:cubicBezTo>
                    <a:pt x="11285755" y="3474231"/>
                    <a:pt x="11261693" y="3465638"/>
                    <a:pt x="11239630" y="3453130"/>
                  </a:cubicBezTo>
                  <a:cubicBezTo>
                    <a:pt x="11190608" y="3423793"/>
                    <a:pt x="11160128" y="3415030"/>
                    <a:pt x="11108947" y="3444240"/>
                  </a:cubicBezTo>
                  <a:cubicBezTo>
                    <a:pt x="11097842" y="3432358"/>
                    <a:pt x="11087970" y="3419379"/>
                    <a:pt x="11079483" y="3405505"/>
                  </a:cubicBezTo>
                  <a:cubicBezTo>
                    <a:pt x="11096789" y="3394747"/>
                    <a:pt x="11118566" y="3394212"/>
                    <a:pt x="11136379" y="3404108"/>
                  </a:cubicBezTo>
                  <a:cubicBezTo>
                    <a:pt x="11141205" y="3392424"/>
                    <a:pt x="11153397" y="3386963"/>
                    <a:pt x="11158858" y="3377438"/>
                  </a:cubicBezTo>
                  <a:cubicBezTo>
                    <a:pt x="11161906" y="3386328"/>
                    <a:pt x="11172447" y="3394837"/>
                    <a:pt x="11174733" y="3405759"/>
                  </a:cubicBezTo>
                  <a:cubicBezTo>
                    <a:pt x="11186681" y="3391542"/>
                    <a:pt x="11206709" y="3387162"/>
                    <a:pt x="11223502" y="3395091"/>
                  </a:cubicBezTo>
                  <a:cubicBezTo>
                    <a:pt x="11223502" y="3389249"/>
                    <a:pt x="11225153" y="3382391"/>
                    <a:pt x="11225153" y="3376422"/>
                  </a:cubicBezTo>
                  <a:cubicBezTo>
                    <a:pt x="11233281" y="3377819"/>
                    <a:pt x="11242171" y="3379089"/>
                    <a:pt x="11251315" y="3380486"/>
                  </a:cubicBezTo>
                  <a:cubicBezTo>
                    <a:pt x="11261823" y="3389306"/>
                    <a:pt x="11273596" y="3396499"/>
                    <a:pt x="11286240" y="3401822"/>
                  </a:cubicBezTo>
                  <a:cubicBezTo>
                    <a:pt x="11289730" y="3397312"/>
                    <a:pt x="11293551" y="3393067"/>
                    <a:pt x="11297670" y="3389122"/>
                  </a:cubicBezTo>
                  <a:lnTo>
                    <a:pt x="11304909" y="3390773"/>
                  </a:lnTo>
                  <a:cubicBezTo>
                    <a:pt x="11305308" y="3388293"/>
                    <a:pt x="11305563" y="3385791"/>
                    <a:pt x="11305671" y="3383280"/>
                  </a:cubicBezTo>
                  <a:cubicBezTo>
                    <a:pt x="11321165" y="3390011"/>
                    <a:pt x="11336532" y="3401441"/>
                    <a:pt x="11351137" y="3406014"/>
                  </a:cubicBezTo>
                  <a:cubicBezTo>
                    <a:pt x="11349486" y="3388234"/>
                    <a:pt x="11359138" y="3386455"/>
                    <a:pt x="11362948" y="3373121"/>
                  </a:cubicBezTo>
                  <a:cubicBezTo>
                    <a:pt x="11372092" y="3380105"/>
                    <a:pt x="11388348" y="3381122"/>
                    <a:pt x="11395587" y="3385821"/>
                  </a:cubicBezTo>
                  <a:cubicBezTo>
                    <a:pt x="11393556" y="3377947"/>
                    <a:pt x="11394571" y="3369311"/>
                    <a:pt x="11392920" y="3362072"/>
                  </a:cubicBezTo>
                  <a:cubicBezTo>
                    <a:pt x="11404604" y="3357881"/>
                    <a:pt x="11401683" y="3359659"/>
                    <a:pt x="11408541" y="3351785"/>
                  </a:cubicBezTo>
                  <a:cubicBezTo>
                    <a:pt x="11429967" y="3346711"/>
                    <a:pt x="11452503" y="3349505"/>
                    <a:pt x="11472041" y="3359659"/>
                  </a:cubicBezTo>
                  <a:cubicBezTo>
                    <a:pt x="11472041" y="3354833"/>
                    <a:pt x="11473057" y="3350006"/>
                    <a:pt x="11473565" y="3345180"/>
                  </a:cubicBezTo>
                  <a:cubicBezTo>
                    <a:pt x="11479788" y="3347593"/>
                    <a:pt x="11498965" y="3347212"/>
                    <a:pt x="11506839" y="3350641"/>
                  </a:cubicBezTo>
                  <a:cubicBezTo>
                    <a:pt x="11496297" y="3338703"/>
                    <a:pt x="11498838" y="3327146"/>
                    <a:pt x="11494139" y="3316478"/>
                  </a:cubicBezTo>
                  <a:cubicBezTo>
                    <a:pt x="11504933" y="3318256"/>
                    <a:pt x="11519539" y="3310382"/>
                    <a:pt x="11528556" y="3311144"/>
                  </a:cubicBezTo>
                  <a:cubicBezTo>
                    <a:pt x="11525508" y="3279140"/>
                    <a:pt x="11407525" y="3283966"/>
                    <a:pt x="11372092" y="3280410"/>
                  </a:cubicBezTo>
                  <a:cubicBezTo>
                    <a:pt x="11353423" y="3278632"/>
                    <a:pt x="11319260" y="3286506"/>
                    <a:pt x="11298305" y="3278759"/>
                  </a:cubicBezTo>
                  <a:cubicBezTo>
                    <a:pt x="11298762" y="3277773"/>
                    <a:pt x="11299144" y="3276754"/>
                    <a:pt x="11299448" y="3275711"/>
                  </a:cubicBezTo>
                  <a:cubicBezTo>
                    <a:pt x="11297289" y="3275711"/>
                    <a:pt x="11295257" y="3275711"/>
                    <a:pt x="11293225" y="3276473"/>
                  </a:cubicBezTo>
                  <a:cubicBezTo>
                    <a:pt x="11290452" y="3274912"/>
                    <a:pt x="11287996" y="3272845"/>
                    <a:pt x="11285986" y="3270377"/>
                  </a:cubicBezTo>
                  <a:cubicBezTo>
                    <a:pt x="11262237" y="3240659"/>
                    <a:pt x="11327643" y="3223260"/>
                    <a:pt x="11350502" y="3204210"/>
                  </a:cubicBezTo>
                  <a:cubicBezTo>
                    <a:pt x="11310371" y="3190113"/>
                    <a:pt x="11267825" y="3194558"/>
                    <a:pt x="11226677" y="3178810"/>
                  </a:cubicBezTo>
                  <a:cubicBezTo>
                    <a:pt x="11231675" y="3168519"/>
                    <a:pt x="11242805" y="3162696"/>
                    <a:pt x="11254109" y="3164459"/>
                  </a:cubicBezTo>
                  <a:cubicBezTo>
                    <a:pt x="11254063" y="3156015"/>
                    <a:pt x="11252018" y="3147703"/>
                    <a:pt x="11248141" y="3140202"/>
                  </a:cubicBezTo>
                  <a:cubicBezTo>
                    <a:pt x="11261907" y="3145280"/>
                    <a:pt x="11270797" y="3158692"/>
                    <a:pt x="11270111" y="3173349"/>
                  </a:cubicBezTo>
                  <a:cubicBezTo>
                    <a:pt x="11292828" y="3164771"/>
                    <a:pt x="11317582" y="3163136"/>
                    <a:pt x="11341231" y="3168650"/>
                  </a:cubicBezTo>
                  <a:cubicBezTo>
                    <a:pt x="11338183" y="3161538"/>
                    <a:pt x="11339834" y="3146806"/>
                    <a:pt x="11337167" y="3139821"/>
                  </a:cubicBezTo>
                  <a:cubicBezTo>
                    <a:pt x="11343644" y="3139821"/>
                    <a:pt x="11349867" y="3138932"/>
                    <a:pt x="11356344" y="3138297"/>
                  </a:cubicBezTo>
                  <a:cubicBezTo>
                    <a:pt x="11352661" y="3130550"/>
                    <a:pt x="11354820" y="3118993"/>
                    <a:pt x="11348597" y="3109595"/>
                  </a:cubicBezTo>
                  <a:cubicBezTo>
                    <a:pt x="11386697" y="3106420"/>
                    <a:pt x="11443974" y="3150489"/>
                    <a:pt x="11467850" y="3118104"/>
                  </a:cubicBezTo>
                  <a:cubicBezTo>
                    <a:pt x="11484869" y="3135757"/>
                    <a:pt x="11508109" y="3129915"/>
                    <a:pt x="11521952" y="3109087"/>
                  </a:cubicBezTo>
                  <a:cubicBezTo>
                    <a:pt x="11508741" y="3096672"/>
                    <a:pt x="11493708" y="3086350"/>
                    <a:pt x="11477375" y="3078480"/>
                  </a:cubicBezTo>
                  <a:cubicBezTo>
                    <a:pt x="11481770" y="3073006"/>
                    <a:pt x="11486612" y="3067909"/>
                    <a:pt x="11491854" y="3063240"/>
                  </a:cubicBezTo>
                  <a:cubicBezTo>
                    <a:pt x="11465692" y="3041269"/>
                    <a:pt x="11494012" y="3027426"/>
                    <a:pt x="11508236" y="3003042"/>
                  </a:cubicBezTo>
                  <a:cubicBezTo>
                    <a:pt x="11456420" y="2999613"/>
                    <a:pt x="11427337" y="3015742"/>
                    <a:pt x="11382252" y="3031744"/>
                  </a:cubicBezTo>
                  <a:cubicBezTo>
                    <a:pt x="11323071" y="3052572"/>
                    <a:pt x="11307322" y="3039364"/>
                    <a:pt x="11261221" y="3007614"/>
                  </a:cubicBezTo>
                  <a:cubicBezTo>
                    <a:pt x="11235821" y="2990088"/>
                    <a:pt x="11204325" y="2965069"/>
                    <a:pt x="11173591" y="2946019"/>
                  </a:cubicBezTo>
                  <a:cubicBezTo>
                    <a:pt x="11184132" y="2937891"/>
                    <a:pt x="11188831" y="2928493"/>
                    <a:pt x="11182734" y="2916936"/>
                  </a:cubicBezTo>
                  <a:cubicBezTo>
                    <a:pt x="11173844" y="2919095"/>
                    <a:pt x="11157334" y="2922778"/>
                    <a:pt x="11136761" y="2926715"/>
                  </a:cubicBezTo>
                  <a:lnTo>
                    <a:pt x="11134602" y="2925699"/>
                  </a:lnTo>
                  <a:cubicBezTo>
                    <a:pt x="11122791" y="2921127"/>
                    <a:pt x="11083802" y="2922397"/>
                    <a:pt x="11055227" y="2915666"/>
                  </a:cubicBezTo>
                  <a:cubicBezTo>
                    <a:pt x="11065006" y="2915666"/>
                    <a:pt x="11072499" y="2909697"/>
                    <a:pt x="11073388" y="2892044"/>
                  </a:cubicBezTo>
                  <a:cubicBezTo>
                    <a:pt x="11076725" y="2892351"/>
                    <a:pt x="11080083" y="2892351"/>
                    <a:pt x="11083420" y="2892044"/>
                  </a:cubicBezTo>
                  <a:cubicBezTo>
                    <a:pt x="11084166" y="2893032"/>
                    <a:pt x="11084805" y="2894096"/>
                    <a:pt x="11085326" y="2895219"/>
                  </a:cubicBezTo>
                  <a:cubicBezTo>
                    <a:pt x="11086466" y="2893825"/>
                    <a:pt x="11087742" y="2892549"/>
                    <a:pt x="11089136" y="2891409"/>
                  </a:cubicBezTo>
                  <a:cubicBezTo>
                    <a:pt x="11091800" y="2891225"/>
                    <a:pt x="11094472" y="2891225"/>
                    <a:pt x="11097137" y="2891409"/>
                  </a:cubicBezTo>
                  <a:cubicBezTo>
                    <a:pt x="11096611" y="2889872"/>
                    <a:pt x="11096187" y="2888302"/>
                    <a:pt x="11095867" y="2886710"/>
                  </a:cubicBezTo>
                  <a:cubicBezTo>
                    <a:pt x="11098990" y="2884608"/>
                    <a:pt x="11101847" y="2882134"/>
                    <a:pt x="11104376" y="2879345"/>
                  </a:cubicBezTo>
                  <a:cubicBezTo>
                    <a:pt x="11104376" y="2886329"/>
                    <a:pt x="11111995" y="2898775"/>
                    <a:pt x="11111742" y="2908300"/>
                  </a:cubicBezTo>
                  <a:cubicBezTo>
                    <a:pt x="11127844" y="2906142"/>
                    <a:pt x="11143677" y="2902312"/>
                    <a:pt x="11158986" y="2896871"/>
                  </a:cubicBezTo>
                  <a:cubicBezTo>
                    <a:pt x="11151435" y="2896898"/>
                    <a:pt x="11144017" y="2894880"/>
                    <a:pt x="11137522" y="2891029"/>
                  </a:cubicBezTo>
                  <a:cubicBezTo>
                    <a:pt x="11142067" y="2888902"/>
                    <a:pt x="11146988" y="2887693"/>
                    <a:pt x="11152001" y="2887473"/>
                  </a:cubicBezTo>
                  <a:cubicBezTo>
                    <a:pt x="11131807" y="2880234"/>
                    <a:pt x="11129521" y="2859533"/>
                    <a:pt x="11118219" y="2848357"/>
                  </a:cubicBezTo>
                  <a:lnTo>
                    <a:pt x="11122410" y="2846579"/>
                  </a:lnTo>
                  <a:cubicBezTo>
                    <a:pt x="11118219" y="2833879"/>
                    <a:pt x="11110599" y="2829434"/>
                    <a:pt x="11101074" y="2830196"/>
                  </a:cubicBezTo>
                  <a:cubicBezTo>
                    <a:pt x="11104652" y="2825644"/>
                    <a:pt x="11108940" y="2821698"/>
                    <a:pt x="11113774" y="2818511"/>
                  </a:cubicBezTo>
                  <a:cubicBezTo>
                    <a:pt x="11140318" y="2833878"/>
                    <a:pt x="11170543" y="2822702"/>
                    <a:pt x="11197086" y="2814702"/>
                  </a:cubicBezTo>
                  <a:cubicBezTo>
                    <a:pt x="11200007" y="2817749"/>
                    <a:pt x="11203309" y="2824608"/>
                    <a:pt x="11205595" y="2827402"/>
                  </a:cubicBezTo>
                  <a:cubicBezTo>
                    <a:pt x="11230233" y="2822703"/>
                    <a:pt x="11254998" y="2833117"/>
                    <a:pt x="11266174" y="2805685"/>
                  </a:cubicBezTo>
                  <a:cubicBezTo>
                    <a:pt x="11295004" y="2820290"/>
                    <a:pt x="11364599" y="2762251"/>
                    <a:pt x="11393174" y="2744217"/>
                  </a:cubicBezTo>
                  <a:cubicBezTo>
                    <a:pt x="11359773" y="2718817"/>
                    <a:pt x="11274430" y="2756028"/>
                    <a:pt x="11236710" y="2756917"/>
                  </a:cubicBezTo>
                  <a:cubicBezTo>
                    <a:pt x="11187307" y="2758187"/>
                    <a:pt x="11133205" y="2708022"/>
                    <a:pt x="11106917" y="2664207"/>
                  </a:cubicBezTo>
                  <a:cubicBezTo>
                    <a:pt x="11124206" y="2653395"/>
                    <a:pt x="11146013" y="2652859"/>
                    <a:pt x="11163812" y="2662810"/>
                  </a:cubicBezTo>
                  <a:cubicBezTo>
                    <a:pt x="11168638" y="2651126"/>
                    <a:pt x="11180704" y="2645665"/>
                    <a:pt x="11186292" y="2636013"/>
                  </a:cubicBezTo>
                  <a:cubicBezTo>
                    <a:pt x="11189339" y="2645030"/>
                    <a:pt x="11199881" y="2653539"/>
                    <a:pt x="11202167" y="2664461"/>
                  </a:cubicBezTo>
                  <a:cubicBezTo>
                    <a:pt x="11214115" y="2650244"/>
                    <a:pt x="11234142" y="2645863"/>
                    <a:pt x="11250935" y="2653793"/>
                  </a:cubicBezTo>
                  <a:cubicBezTo>
                    <a:pt x="11250935" y="2647951"/>
                    <a:pt x="11252459" y="2641093"/>
                    <a:pt x="11252586" y="2634997"/>
                  </a:cubicBezTo>
                  <a:cubicBezTo>
                    <a:pt x="11276589" y="2639315"/>
                    <a:pt x="11306053" y="2641982"/>
                    <a:pt x="11332215" y="2648967"/>
                  </a:cubicBezTo>
                  <a:cubicBezTo>
                    <a:pt x="11333803" y="2641087"/>
                    <a:pt x="11333803" y="2632970"/>
                    <a:pt x="11332215" y="2625091"/>
                  </a:cubicBezTo>
                  <a:cubicBezTo>
                    <a:pt x="11310555" y="2625812"/>
                    <a:pt x="11289881" y="2616019"/>
                    <a:pt x="11276716" y="2598802"/>
                  </a:cubicBezTo>
                  <a:cubicBezTo>
                    <a:pt x="11280273" y="2592198"/>
                    <a:pt x="11282685" y="2597405"/>
                    <a:pt x="11286749" y="2593087"/>
                  </a:cubicBezTo>
                  <a:cubicBezTo>
                    <a:pt x="11292210" y="2567687"/>
                    <a:pt x="11319896" y="2563115"/>
                    <a:pt x="11327516" y="2534032"/>
                  </a:cubicBezTo>
                  <a:cubicBezTo>
                    <a:pt x="11255380" y="2538985"/>
                    <a:pt x="11202040" y="2596770"/>
                    <a:pt x="11120887" y="2588896"/>
                  </a:cubicBezTo>
                  <a:cubicBezTo>
                    <a:pt x="11079358" y="2584959"/>
                    <a:pt x="11031987" y="2557527"/>
                    <a:pt x="11031352" y="2536572"/>
                  </a:cubicBezTo>
                  <a:cubicBezTo>
                    <a:pt x="11033929" y="2533090"/>
                    <a:pt x="11035864" y="2529176"/>
                    <a:pt x="11037067" y="2525015"/>
                  </a:cubicBezTo>
                  <a:cubicBezTo>
                    <a:pt x="11044941" y="2518284"/>
                    <a:pt x="11061324" y="2513458"/>
                    <a:pt x="11089646" y="2512315"/>
                  </a:cubicBezTo>
                  <a:cubicBezTo>
                    <a:pt x="11089646" y="2509394"/>
                    <a:pt x="11090789" y="2506473"/>
                    <a:pt x="11091424" y="2503552"/>
                  </a:cubicBezTo>
                  <a:cubicBezTo>
                    <a:pt x="11112505" y="2512823"/>
                    <a:pt x="11113903" y="2514347"/>
                    <a:pt x="11134858" y="2503552"/>
                  </a:cubicBezTo>
                  <a:cubicBezTo>
                    <a:pt x="11138160" y="2509648"/>
                    <a:pt x="11142859" y="2514474"/>
                    <a:pt x="11146034" y="2519300"/>
                  </a:cubicBezTo>
                  <a:cubicBezTo>
                    <a:pt x="11167115" y="2506600"/>
                    <a:pt x="11182102" y="2516125"/>
                    <a:pt x="11187690" y="2537969"/>
                  </a:cubicBezTo>
                  <a:cubicBezTo>
                    <a:pt x="11195731" y="2535243"/>
                    <a:pt x="11203544" y="2531888"/>
                    <a:pt x="11211058" y="2527936"/>
                  </a:cubicBezTo>
                  <a:cubicBezTo>
                    <a:pt x="11208265" y="2516633"/>
                    <a:pt x="11215122" y="2500377"/>
                    <a:pt x="11212455" y="2488947"/>
                  </a:cubicBezTo>
                  <a:cubicBezTo>
                    <a:pt x="11223504" y="2491741"/>
                    <a:pt x="11240522" y="2484629"/>
                    <a:pt x="11251571" y="2487423"/>
                  </a:cubicBezTo>
                  <a:cubicBezTo>
                    <a:pt x="11251571" y="2458467"/>
                    <a:pt x="11243316" y="2422653"/>
                    <a:pt x="11282052" y="2422780"/>
                  </a:cubicBezTo>
                  <a:cubicBezTo>
                    <a:pt x="11282164" y="2412047"/>
                    <a:pt x="11278874" y="2401555"/>
                    <a:pt x="11272654" y="2392808"/>
                  </a:cubicBezTo>
                  <a:cubicBezTo>
                    <a:pt x="11240396" y="2398142"/>
                    <a:pt x="11210678" y="2424304"/>
                    <a:pt x="11176515" y="2433702"/>
                  </a:cubicBezTo>
                  <a:cubicBezTo>
                    <a:pt x="11154671" y="2439671"/>
                    <a:pt x="11092695" y="2446402"/>
                    <a:pt x="11125715" y="2411223"/>
                  </a:cubicBezTo>
                  <a:cubicBezTo>
                    <a:pt x="11121905" y="2408937"/>
                    <a:pt x="11114539" y="2400174"/>
                    <a:pt x="11110221" y="2397634"/>
                  </a:cubicBezTo>
                  <a:cubicBezTo>
                    <a:pt x="11116444" y="2391157"/>
                    <a:pt x="11120508" y="2379600"/>
                    <a:pt x="11126858" y="2373885"/>
                  </a:cubicBezTo>
                  <a:cubicBezTo>
                    <a:pt x="11108189" y="2383537"/>
                    <a:pt x="11006716" y="2399285"/>
                    <a:pt x="11020940" y="2357756"/>
                  </a:cubicBezTo>
                  <a:cubicBezTo>
                    <a:pt x="11029195" y="2333753"/>
                    <a:pt x="11121523" y="2338833"/>
                    <a:pt x="11140573" y="2346072"/>
                  </a:cubicBezTo>
                  <a:cubicBezTo>
                    <a:pt x="11147178" y="2297050"/>
                    <a:pt x="11185785" y="2338960"/>
                    <a:pt x="11202804" y="2307083"/>
                  </a:cubicBezTo>
                  <a:cubicBezTo>
                    <a:pt x="11211247" y="2306838"/>
                    <a:pt x="11219566" y="2304984"/>
                    <a:pt x="11227315" y="2301622"/>
                  </a:cubicBezTo>
                  <a:cubicBezTo>
                    <a:pt x="11223505" y="2297177"/>
                    <a:pt x="11219948" y="2290954"/>
                    <a:pt x="11216011" y="2286001"/>
                  </a:cubicBezTo>
                  <a:cubicBezTo>
                    <a:pt x="11222107" y="2283969"/>
                    <a:pt x="11236331" y="2268983"/>
                    <a:pt x="11242046" y="2267078"/>
                  </a:cubicBezTo>
                  <a:cubicBezTo>
                    <a:pt x="11217408" y="2222628"/>
                    <a:pt x="10990078" y="2356994"/>
                    <a:pt x="10985633" y="2270253"/>
                  </a:cubicBezTo>
                  <a:cubicBezTo>
                    <a:pt x="11011033" y="2265681"/>
                    <a:pt x="11042910" y="2280413"/>
                    <a:pt x="11060436" y="2256156"/>
                  </a:cubicBezTo>
                  <a:cubicBezTo>
                    <a:pt x="11064373" y="2260093"/>
                    <a:pt x="11080756" y="2265808"/>
                    <a:pt x="11084820" y="2270253"/>
                  </a:cubicBezTo>
                  <a:cubicBezTo>
                    <a:pt x="11095107" y="2231264"/>
                    <a:pt x="11234934" y="2220723"/>
                    <a:pt x="11211185" y="2175257"/>
                  </a:cubicBezTo>
                  <a:cubicBezTo>
                    <a:pt x="11170292" y="2185544"/>
                    <a:pt x="10969885" y="2226057"/>
                    <a:pt x="10960233" y="2175257"/>
                  </a:cubicBezTo>
                  <a:cubicBezTo>
                    <a:pt x="10982331" y="2162557"/>
                    <a:pt x="11007351" y="2161160"/>
                    <a:pt x="11025511" y="2180210"/>
                  </a:cubicBezTo>
                  <a:cubicBezTo>
                    <a:pt x="11029068" y="2171701"/>
                    <a:pt x="11046467" y="2160144"/>
                    <a:pt x="11050911" y="2153032"/>
                  </a:cubicBezTo>
                  <a:cubicBezTo>
                    <a:pt x="11071231" y="2175892"/>
                    <a:pt x="11100568" y="2186052"/>
                    <a:pt x="11101711" y="2149857"/>
                  </a:cubicBezTo>
                  <a:cubicBezTo>
                    <a:pt x="11109078" y="2150492"/>
                    <a:pt x="11118094" y="2148206"/>
                    <a:pt x="11125460" y="2148333"/>
                  </a:cubicBezTo>
                  <a:cubicBezTo>
                    <a:pt x="11117586" y="2126997"/>
                    <a:pt x="11128890" y="2110995"/>
                    <a:pt x="11150860" y="2103629"/>
                  </a:cubicBezTo>
                  <a:cubicBezTo>
                    <a:pt x="11138160" y="2062354"/>
                    <a:pt x="11091170" y="2110868"/>
                    <a:pt x="11060309" y="2113789"/>
                  </a:cubicBezTo>
                  <a:cubicBezTo>
                    <a:pt x="11024877" y="2117091"/>
                    <a:pt x="10990459" y="2097406"/>
                    <a:pt x="10954900" y="2097660"/>
                  </a:cubicBezTo>
                  <a:cubicBezTo>
                    <a:pt x="10980300" y="2055242"/>
                    <a:pt x="10988301" y="2060576"/>
                    <a:pt x="11035418" y="2057401"/>
                  </a:cubicBezTo>
                  <a:cubicBezTo>
                    <a:pt x="11028433" y="2037462"/>
                    <a:pt x="11032751" y="2019301"/>
                    <a:pt x="11035418" y="1998346"/>
                  </a:cubicBezTo>
                  <a:cubicBezTo>
                    <a:pt x="11063358" y="2001902"/>
                    <a:pt x="11088377" y="1992504"/>
                    <a:pt x="11075804" y="1963294"/>
                  </a:cubicBezTo>
                  <a:cubicBezTo>
                    <a:pt x="11084059" y="1957706"/>
                    <a:pt x="11089520" y="1947292"/>
                    <a:pt x="11094981" y="1942720"/>
                  </a:cubicBezTo>
                  <a:cubicBezTo>
                    <a:pt x="11070851" y="1944244"/>
                    <a:pt x="11042911" y="1949959"/>
                    <a:pt x="11038974" y="1922400"/>
                  </a:cubicBezTo>
                  <a:cubicBezTo>
                    <a:pt x="11026274" y="1933449"/>
                    <a:pt x="11016749" y="1953515"/>
                    <a:pt x="10995159" y="1952880"/>
                  </a:cubicBezTo>
                  <a:cubicBezTo>
                    <a:pt x="10995921" y="1990091"/>
                    <a:pt x="10950455" y="1986027"/>
                    <a:pt x="10924166" y="1990980"/>
                  </a:cubicBezTo>
                  <a:cubicBezTo>
                    <a:pt x="10933436" y="1980058"/>
                    <a:pt x="10933056" y="1962659"/>
                    <a:pt x="10938135" y="1952118"/>
                  </a:cubicBezTo>
                  <a:cubicBezTo>
                    <a:pt x="10933469" y="1951346"/>
                    <a:pt x="10928762" y="1950837"/>
                    <a:pt x="10924039" y="1950594"/>
                  </a:cubicBezTo>
                  <a:cubicBezTo>
                    <a:pt x="10927221" y="1940752"/>
                    <a:pt x="10931126" y="1931159"/>
                    <a:pt x="10935722" y="1921892"/>
                  </a:cubicBezTo>
                  <a:cubicBezTo>
                    <a:pt x="10988554" y="1931036"/>
                    <a:pt x="11019161" y="1874394"/>
                    <a:pt x="11054721" y="1845692"/>
                  </a:cubicBezTo>
                  <a:cubicBezTo>
                    <a:pt x="11012050" y="1815720"/>
                    <a:pt x="11063103" y="1807592"/>
                    <a:pt x="11064754" y="1775715"/>
                  </a:cubicBezTo>
                  <a:cubicBezTo>
                    <a:pt x="11038211" y="1789177"/>
                    <a:pt x="10997190" y="1788415"/>
                    <a:pt x="10989316" y="1819403"/>
                  </a:cubicBezTo>
                  <a:cubicBezTo>
                    <a:pt x="10984236" y="1819403"/>
                    <a:pt x="10984744" y="1811402"/>
                    <a:pt x="10979283" y="1810005"/>
                  </a:cubicBezTo>
                  <a:cubicBezTo>
                    <a:pt x="10972177" y="1816749"/>
                    <a:pt x="10963802" y="1822016"/>
                    <a:pt x="10954645" y="1825499"/>
                  </a:cubicBezTo>
                  <a:cubicBezTo>
                    <a:pt x="10956476" y="1816637"/>
                    <a:pt x="10954688" y="1807410"/>
                    <a:pt x="10949679" y="1799872"/>
                  </a:cubicBezTo>
                  <a:cubicBezTo>
                    <a:pt x="10944670" y="1792335"/>
                    <a:pt x="10936856" y="1787112"/>
                    <a:pt x="10927976" y="1785367"/>
                  </a:cubicBezTo>
                  <a:cubicBezTo>
                    <a:pt x="10932294" y="1783970"/>
                    <a:pt x="10940676" y="1777493"/>
                    <a:pt x="10947153" y="1775461"/>
                  </a:cubicBezTo>
                  <a:cubicBezTo>
                    <a:pt x="10939786" y="1769873"/>
                    <a:pt x="10934453" y="1755522"/>
                    <a:pt x="10929372" y="1751077"/>
                  </a:cubicBezTo>
                  <a:cubicBezTo>
                    <a:pt x="10954772" y="1734059"/>
                    <a:pt x="11025257" y="1749045"/>
                    <a:pt x="11013828" y="1701420"/>
                  </a:cubicBezTo>
                  <a:cubicBezTo>
                    <a:pt x="10981696" y="1696848"/>
                    <a:pt x="10897877" y="1703071"/>
                    <a:pt x="10952486" y="1650620"/>
                  </a:cubicBezTo>
                  <a:cubicBezTo>
                    <a:pt x="10937544" y="1643243"/>
                    <a:pt x="10920750" y="1640459"/>
                    <a:pt x="10904227" y="1642619"/>
                  </a:cubicBezTo>
                  <a:cubicBezTo>
                    <a:pt x="10908926" y="1617219"/>
                    <a:pt x="10916927" y="1570610"/>
                    <a:pt x="10912863" y="1543178"/>
                  </a:cubicBezTo>
                  <a:cubicBezTo>
                    <a:pt x="10903210" y="1546480"/>
                    <a:pt x="10882636" y="1541654"/>
                    <a:pt x="10877303" y="1543178"/>
                  </a:cubicBezTo>
                  <a:cubicBezTo>
                    <a:pt x="10886779" y="1526559"/>
                    <a:pt x="10890358" y="1507225"/>
                    <a:pt x="10887463" y="1488314"/>
                  </a:cubicBezTo>
                  <a:cubicBezTo>
                    <a:pt x="10874156" y="1504739"/>
                    <a:pt x="10862501" y="1522435"/>
                    <a:pt x="10852665" y="1541146"/>
                  </a:cubicBezTo>
                  <a:cubicBezTo>
                    <a:pt x="10849235" y="1529716"/>
                    <a:pt x="10855205" y="1470407"/>
                    <a:pt x="10847204" y="1466597"/>
                  </a:cubicBezTo>
                  <a:cubicBezTo>
                    <a:pt x="10839203" y="1462788"/>
                    <a:pt x="10821804" y="1495680"/>
                    <a:pt x="10817867" y="1500633"/>
                  </a:cubicBezTo>
                  <a:cubicBezTo>
                    <a:pt x="10810412" y="1508903"/>
                    <a:pt x="10804092" y="1518128"/>
                    <a:pt x="10799071" y="1528065"/>
                  </a:cubicBezTo>
                  <a:cubicBezTo>
                    <a:pt x="10796404" y="1537717"/>
                    <a:pt x="10799960" y="1537082"/>
                    <a:pt x="10800468" y="1544829"/>
                  </a:cubicBezTo>
                  <a:cubicBezTo>
                    <a:pt x="10801230" y="1555624"/>
                    <a:pt x="10804659" y="1557529"/>
                    <a:pt x="10797166" y="1567943"/>
                  </a:cubicBezTo>
                  <a:cubicBezTo>
                    <a:pt x="10797166" y="1568578"/>
                    <a:pt x="10777861" y="1582040"/>
                    <a:pt x="10780021" y="1582802"/>
                  </a:cubicBezTo>
                  <a:cubicBezTo>
                    <a:pt x="10763638" y="1576960"/>
                    <a:pt x="10764273" y="1595502"/>
                    <a:pt x="10753224" y="1597153"/>
                  </a:cubicBezTo>
                  <a:cubicBezTo>
                    <a:pt x="10746747" y="1598550"/>
                    <a:pt x="10738238" y="1590676"/>
                    <a:pt x="10731381" y="1590549"/>
                  </a:cubicBezTo>
                  <a:cubicBezTo>
                    <a:pt x="10731381" y="1590549"/>
                    <a:pt x="10721728" y="1596645"/>
                    <a:pt x="10720712" y="1597153"/>
                  </a:cubicBezTo>
                  <a:cubicBezTo>
                    <a:pt x="10714489" y="1599947"/>
                    <a:pt x="10714108" y="1591438"/>
                    <a:pt x="10708774" y="1601344"/>
                  </a:cubicBezTo>
                  <a:cubicBezTo>
                    <a:pt x="10706904" y="1607901"/>
                    <a:pt x="10708221" y="1614955"/>
                    <a:pt x="10712331" y="1620394"/>
                  </a:cubicBezTo>
                  <a:cubicBezTo>
                    <a:pt x="10720205" y="1627760"/>
                    <a:pt x="10732397" y="1621410"/>
                    <a:pt x="10741413" y="1628903"/>
                  </a:cubicBezTo>
                  <a:cubicBezTo>
                    <a:pt x="10705092" y="1652017"/>
                    <a:pt x="10764782" y="1663193"/>
                    <a:pt x="10771512" y="1670813"/>
                  </a:cubicBezTo>
                  <a:cubicBezTo>
                    <a:pt x="10751955" y="1667765"/>
                    <a:pt x="10757034" y="1670813"/>
                    <a:pt x="10742302" y="1680212"/>
                  </a:cubicBezTo>
                  <a:cubicBezTo>
                    <a:pt x="10731634" y="1686816"/>
                    <a:pt x="10715633" y="1681609"/>
                    <a:pt x="10701535" y="1675894"/>
                  </a:cubicBezTo>
                  <a:cubicBezTo>
                    <a:pt x="10691375" y="1671957"/>
                    <a:pt x="10626859" y="1658622"/>
                    <a:pt x="10640067" y="1684022"/>
                  </a:cubicBezTo>
                  <a:cubicBezTo>
                    <a:pt x="10659625" y="1682244"/>
                    <a:pt x="10676261" y="1712723"/>
                    <a:pt x="10696201" y="1701675"/>
                  </a:cubicBezTo>
                  <a:cubicBezTo>
                    <a:pt x="10704582" y="1721232"/>
                    <a:pt x="10712457" y="1709929"/>
                    <a:pt x="10727316" y="1713485"/>
                  </a:cubicBezTo>
                  <a:cubicBezTo>
                    <a:pt x="10742175" y="1717042"/>
                    <a:pt x="10749286" y="1732789"/>
                    <a:pt x="10762876" y="1737615"/>
                  </a:cubicBezTo>
                  <a:cubicBezTo>
                    <a:pt x="10747255" y="1739266"/>
                    <a:pt x="10721855" y="1743330"/>
                    <a:pt x="10710044" y="1753490"/>
                  </a:cubicBezTo>
                  <a:cubicBezTo>
                    <a:pt x="10722744" y="1762634"/>
                    <a:pt x="10736460" y="1753490"/>
                    <a:pt x="10729856" y="1776858"/>
                  </a:cubicBezTo>
                  <a:cubicBezTo>
                    <a:pt x="10727316" y="1786129"/>
                    <a:pt x="10717156" y="1791971"/>
                    <a:pt x="10715759" y="1802258"/>
                  </a:cubicBezTo>
                  <a:cubicBezTo>
                    <a:pt x="10733666" y="1799972"/>
                    <a:pt x="10720839" y="1817752"/>
                    <a:pt x="10724014" y="1826896"/>
                  </a:cubicBezTo>
                  <a:cubicBezTo>
                    <a:pt x="10732270" y="1850137"/>
                    <a:pt x="10780021" y="1863980"/>
                    <a:pt x="10798945" y="1863599"/>
                  </a:cubicBezTo>
                  <a:cubicBezTo>
                    <a:pt x="10783705" y="1877315"/>
                    <a:pt x="10786245" y="1872743"/>
                    <a:pt x="10768719" y="1869441"/>
                  </a:cubicBezTo>
                  <a:cubicBezTo>
                    <a:pt x="10756019" y="1867156"/>
                    <a:pt x="10735445" y="1872235"/>
                    <a:pt x="10724269" y="1867282"/>
                  </a:cubicBezTo>
                  <a:cubicBezTo>
                    <a:pt x="10720839" y="1865759"/>
                    <a:pt x="10691757" y="1829182"/>
                    <a:pt x="10695948" y="1858392"/>
                  </a:cubicBezTo>
                  <a:cubicBezTo>
                    <a:pt x="10689656" y="1857887"/>
                    <a:pt x="10683651" y="1855547"/>
                    <a:pt x="10678676" y="1851662"/>
                  </a:cubicBezTo>
                  <a:cubicBezTo>
                    <a:pt x="10674485" y="1847597"/>
                    <a:pt x="10677787" y="1840359"/>
                    <a:pt x="10674612" y="1837310"/>
                  </a:cubicBezTo>
                  <a:cubicBezTo>
                    <a:pt x="10671437" y="1834262"/>
                    <a:pt x="10666484" y="1835151"/>
                    <a:pt x="10663309" y="1832612"/>
                  </a:cubicBezTo>
                  <a:cubicBezTo>
                    <a:pt x="10648124" y="1817059"/>
                    <a:pt x="10624544" y="1813292"/>
                    <a:pt x="10605270" y="1823341"/>
                  </a:cubicBezTo>
                  <a:cubicBezTo>
                    <a:pt x="10605270" y="1801878"/>
                    <a:pt x="10598412" y="1796036"/>
                    <a:pt x="10579108" y="1806069"/>
                  </a:cubicBezTo>
                  <a:cubicBezTo>
                    <a:pt x="10582790" y="1762635"/>
                    <a:pt x="10543421" y="1803401"/>
                    <a:pt x="10573520" y="1809879"/>
                  </a:cubicBezTo>
                  <a:cubicBezTo>
                    <a:pt x="10565789" y="1816742"/>
                    <a:pt x="10564176" y="1828198"/>
                    <a:pt x="10569710" y="1836930"/>
                  </a:cubicBezTo>
                  <a:cubicBezTo>
                    <a:pt x="10572250" y="1841756"/>
                    <a:pt x="10580124" y="1843026"/>
                    <a:pt x="10582410" y="1847598"/>
                  </a:cubicBezTo>
                  <a:cubicBezTo>
                    <a:pt x="10584696" y="1852170"/>
                    <a:pt x="10582410" y="1855599"/>
                    <a:pt x="10584188" y="1858393"/>
                  </a:cubicBezTo>
                  <a:cubicBezTo>
                    <a:pt x="10585966" y="1861187"/>
                    <a:pt x="10584188" y="1866775"/>
                    <a:pt x="10587236" y="1871093"/>
                  </a:cubicBezTo>
                  <a:cubicBezTo>
                    <a:pt x="10590284" y="1875410"/>
                    <a:pt x="10605905" y="1875030"/>
                    <a:pt x="10601841" y="1886841"/>
                  </a:cubicBezTo>
                  <a:cubicBezTo>
                    <a:pt x="10599555" y="1893064"/>
                    <a:pt x="10584823" y="1890016"/>
                    <a:pt x="10579743" y="1897255"/>
                  </a:cubicBezTo>
                  <a:cubicBezTo>
                    <a:pt x="10587872" y="1904621"/>
                    <a:pt x="10595873" y="1912241"/>
                    <a:pt x="10603492" y="1920115"/>
                  </a:cubicBezTo>
                  <a:cubicBezTo>
                    <a:pt x="10601241" y="1927067"/>
                    <a:pt x="10596104" y="1932713"/>
                    <a:pt x="10589395" y="1935609"/>
                  </a:cubicBezTo>
                  <a:cubicBezTo>
                    <a:pt x="10576695" y="1919607"/>
                    <a:pt x="10579616" y="1901954"/>
                    <a:pt x="10559804" y="1912241"/>
                  </a:cubicBezTo>
                  <a:cubicBezTo>
                    <a:pt x="10548120" y="1918337"/>
                    <a:pt x="10545453" y="1933704"/>
                    <a:pt x="10534404" y="1938784"/>
                  </a:cubicBezTo>
                  <a:cubicBezTo>
                    <a:pt x="10539857" y="1941469"/>
                    <a:pt x="10544835" y="1945030"/>
                    <a:pt x="10549136" y="1949325"/>
                  </a:cubicBezTo>
                  <a:cubicBezTo>
                    <a:pt x="10549109" y="1952925"/>
                    <a:pt x="10548640" y="1956508"/>
                    <a:pt x="10547739" y="1959993"/>
                  </a:cubicBezTo>
                  <a:cubicBezTo>
                    <a:pt x="10543675" y="1960628"/>
                    <a:pt x="10541516" y="1963549"/>
                    <a:pt x="10537706" y="1964184"/>
                  </a:cubicBezTo>
                  <a:cubicBezTo>
                    <a:pt x="10540881" y="1966851"/>
                    <a:pt x="10543294" y="1973201"/>
                    <a:pt x="10546597" y="1975995"/>
                  </a:cubicBezTo>
                  <a:cubicBezTo>
                    <a:pt x="10540119" y="1983615"/>
                    <a:pt x="10524626" y="1984631"/>
                    <a:pt x="10526912" y="1997204"/>
                  </a:cubicBezTo>
                  <a:cubicBezTo>
                    <a:pt x="10528690" y="2006856"/>
                    <a:pt x="10550533" y="2009904"/>
                    <a:pt x="10557773" y="2013206"/>
                  </a:cubicBezTo>
                  <a:cubicBezTo>
                    <a:pt x="10530214" y="2024890"/>
                    <a:pt x="10570473" y="2039368"/>
                    <a:pt x="10581014" y="2041146"/>
                  </a:cubicBezTo>
                  <a:cubicBezTo>
                    <a:pt x="10583935" y="2054862"/>
                    <a:pt x="10610351" y="2090422"/>
                    <a:pt x="10626607" y="2079246"/>
                  </a:cubicBezTo>
                  <a:cubicBezTo>
                    <a:pt x="10632830" y="2124204"/>
                    <a:pt x="10537707" y="2062482"/>
                    <a:pt x="10529833" y="2054481"/>
                  </a:cubicBezTo>
                  <a:cubicBezTo>
                    <a:pt x="10521959" y="2046480"/>
                    <a:pt x="10516117" y="2041781"/>
                    <a:pt x="10508624" y="2035431"/>
                  </a:cubicBezTo>
                  <a:cubicBezTo>
                    <a:pt x="10503925" y="2031621"/>
                    <a:pt x="10497830" y="2029081"/>
                    <a:pt x="10493384" y="2024890"/>
                  </a:cubicBezTo>
                  <a:cubicBezTo>
                    <a:pt x="10491733" y="2023239"/>
                    <a:pt x="10493384" y="2016508"/>
                    <a:pt x="10491987" y="2016127"/>
                  </a:cubicBezTo>
                  <a:cubicBezTo>
                    <a:pt x="10479287" y="2008761"/>
                    <a:pt x="10460999" y="2020572"/>
                    <a:pt x="10479287" y="2032129"/>
                  </a:cubicBezTo>
                  <a:cubicBezTo>
                    <a:pt x="10466587" y="2053211"/>
                    <a:pt x="10475350" y="2055370"/>
                    <a:pt x="10485256" y="2068832"/>
                  </a:cubicBezTo>
                  <a:cubicBezTo>
                    <a:pt x="10489701" y="2074928"/>
                    <a:pt x="10491225" y="2085469"/>
                    <a:pt x="10500369" y="2086739"/>
                  </a:cubicBezTo>
                  <a:cubicBezTo>
                    <a:pt x="10490082" y="2099439"/>
                    <a:pt x="10497829" y="2099439"/>
                    <a:pt x="10504687" y="2106043"/>
                  </a:cubicBezTo>
                  <a:cubicBezTo>
                    <a:pt x="10506846" y="2108329"/>
                    <a:pt x="10513196" y="2107186"/>
                    <a:pt x="10516118" y="2109091"/>
                  </a:cubicBezTo>
                  <a:cubicBezTo>
                    <a:pt x="10519039" y="2110996"/>
                    <a:pt x="10522849" y="2120140"/>
                    <a:pt x="10525389" y="2123442"/>
                  </a:cubicBezTo>
                  <a:cubicBezTo>
                    <a:pt x="10526658" y="2122172"/>
                    <a:pt x="10529198" y="2120648"/>
                    <a:pt x="10530469" y="2119505"/>
                  </a:cubicBezTo>
                  <a:cubicBezTo>
                    <a:pt x="10535295" y="2124966"/>
                    <a:pt x="10555869" y="2157605"/>
                    <a:pt x="10561965" y="2132205"/>
                  </a:cubicBezTo>
                  <a:cubicBezTo>
                    <a:pt x="10569458" y="2133983"/>
                    <a:pt x="10577078" y="2136015"/>
                    <a:pt x="10584697" y="2137031"/>
                  </a:cubicBezTo>
                  <a:cubicBezTo>
                    <a:pt x="10578855" y="2149731"/>
                    <a:pt x="10587872" y="2157605"/>
                    <a:pt x="10600065" y="2154430"/>
                  </a:cubicBezTo>
                  <a:cubicBezTo>
                    <a:pt x="10602223" y="2162177"/>
                    <a:pt x="10607684" y="2177925"/>
                    <a:pt x="10617718" y="2176782"/>
                  </a:cubicBezTo>
                  <a:cubicBezTo>
                    <a:pt x="10621147" y="2176782"/>
                    <a:pt x="10622036" y="2168654"/>
                    <a:pt x="10624703" y="2168273"/>
                  </a:cubicBezTo>
                  <a:cubicBezTo>
                    <a:pt x="10634746" y="2167146"/>
                    <a:pt x="10644885" y="2167146"/>
                    <a:pt x="10654929" y="2168273"/>
                  </a:cubicBezTo>
                  <a:cubicBezTo>
                    <a:pt x="10664333" y="2168754"/>
                    <a:pt x="10673759" y="2168072"/>
                    <a:pt x="10682996" y="2166241"/>
                  </a:cubicBezTo>
                  <a:cubicBezTo>
                    <a:pt x="10692521" y="2164717"/>
                    <a:pt x="10692140" y="2155954"/>
                    <a:pt x="10705602" y="2164082"/>
                  </a:cubicBezTo>
                  <a:cubicBezTo>
                    <a:pt x="10712207" y="2167892"/>
                    <a:pt x="10718302" y="2180211"/>
                    <a:pt x="10722874" y="2186434"/>
                  </a:cubicBezTo>
                  <a:cubicBezTo>
                    <a:pt x="10705856" y="2188466"/>
                    <a:pt x="10687187" y="2180592"/>
                    <a:pt x="10670423" y="2183894"/>
                  </a:cubicBezTo>
                  <a:cubicBezTo>
                    <a:pt x="10653659" y="2187195"/>
                    <a:pt x="10643372" y="2195578"/>
                    <a:pt x="10624322" y="2194181"/>
                  </a:cubicBezTo>
                  <a:cubicBezTo>
                    <a:pt x="10606329" y="2193110"/>
                    <a:pt x="10588449" y="2190604"/>
                    <a:pt x="10570855" y="2186688"/>
                  </a:cubicBezTo>
                  <a:cubicBezTo>
                    <a:pt x="10535041" y="2177925"/>
                    <a:pt x="10466842" y="2143127"/>
                    <a:pt x="10454904" y="2104900"/>
                  </a:cubicBezTo>
                  <a:cubicBezTo>
                    <a:pt x="10442204" y="2107186"/>
                    <a:pt x="10424805" y="2121283"/>
                    <a:pt x="10440934" y="2132967"/>
                  </a:cubicBezTo>
                  <a:cubicBezTo>
                    <a:pt x="10419852" y="2144016"/>
                    <a:pt x="10425821" y="2147064"/>
                    <a:pt x="10444617" y="2161288"/>
                  </a:cubicBezTo>
                  <a:cubicBezTo>
                    <a:pt x="10435599" y="2174877"/>
                    <a:pt x="10444617" y="2184148"/>
                    <a:pt x="10458460" y="2189482"/>
                  </a:cubicBezTo>
                  <a:cubicBezTo>
                    <a:pt x="10453325" y="2196386"/>
                    <a:pt x="10452035" y="2205419"/>
                    <a:pt x="10455031" y="2213485"/>
                  </a:cubicBezTo>
                  <a:cubicBezTo>
                    <a:pt x="10467731" y="2209548"/>
                    <a:pt x="10471541" y="2227963"/>
                    <a:pt x="10484749" y="2227074"/>
                  </a:cubicBezTo>
                  <a:cubicBezTo>
                    <a:pt x="10485765" y="2223010"/>
                    <a:pt x="10489194" y="2221232"/>
                    <a:pt x="10490464" y="2218311"/>
                  </a:cubicBezTo>
                  <a:cubicBezTo>
                    <a:pt x="10500595" y="2230088"/>
                    <a:pt x="10512011" y="2240695"/>
                    <a:pt x="10524500" y="2249934"/>
                  </a:cubicBezTo>
                  <a:cubicBezTo>
                    <a:pt x="10535676" y="2254633"/>
                    <a:pt x="10548122" y="2244854"/>
                    <a:pt x="10558536" y="2239393"/>
                  </a:cubicBezTo>
                  <a:cubicBezTo>
                    <a:pt x="10558536" y="2239393"/>
                    <a:pt x="10567934" y="2240282"/>
                    <a:pt x="10569712" y="2239393"/>
                  </a:cubicBezTo>
                  <a:cubicBezTo>
                    <a:pt x="10571490" y="2238504"/>
                    <a:pt x="10569712" y="2231138"/>
                    <a:pt x="10575554" y="2230122"/>
                  </a:cubicBezTo>
                  <a:cubicBezTo>
                    <a:pt x="10586985" y="2228090"/>
                    <a:pt x="10596001" y="2241679"/>
                    <a:pt x="10607304" y="2237615"/>
                  </a:cubicBezTo>
                  <a:cubicBezTo>
                    <a:pt x="10611749" y="2235964"/>
                    <a:pt x="10613527" y="2223772"/>
                    <a:pt x="10620894" y="2222248"/>
                  </a:cubicBezTo>
                  <a:cubicBezTo>
                    <a:pt x="10633594" y="2219454"/>
                    <a:pt x="10644262" y="2236980"/>
                    <a:pt x="10653406" y="2243076"/>
                  </a:cubicBezTo>
                  <a:cubicBezTo>
                    <a:pt x="10662041" y="2226185"/>
                    <a:pt x="10697094" y="2232154"/>
                    <a:pt x="10711952" y="2230376"/>
                  </a:cubicBezTo>
                  <a:cubicBezTo>
                    <a:pt x="10699252" y="2233170"/>
                    <a:pt x="10702809" y="2246632"/>
                    <a:pt x="10712969" y="2250061"/>
                  </a:cubicBezTo>
                  <a:cubicBezTo>
                    <a:pt x="10714113" y="2249322"/>
                    <a:pt x="10714710" y="2247976"/>
                    <a:pt x="10714492" y="2246632"/>
                  </a:cubicBezTo>
                  <a:cubicBezTo>
                    <a:pt x="10725669" y="2250061"/>
                    <a:pt x="10729478" y="2263015"/>
                    <a:pt x="10742306" y="2261872"/>
                  </a:cubicBezTo>
                  <a:cubicBezTo>
                    <a:pt x="10742306" y="2235456"/>
                    <a:pt x="10763007" y="2258570"/>
                    <a:pt x="10777231" y="2257046"/>
                  </a:cubicBezTo>
                  <a:cubicBezTo>
                    <a:pt x="10777345" y="2258228"/>
                    <a:pt x="10777345" y="2259419"/>
                    <a:pt x="10777231" y="2260602"/>
                  </a:cubicBezTo>
                  <a:cubicBezTo>
                    <a:pt x="10775262" y="2263315"/>
                    <a:pt x="10773721" y="2266313"/>
                    <a:pt x="10772659" y="2269492"/>
                  </a:cubicBezTo>
                  <a:cubicBezTo>
                    <a:pt x="10772009" y="2271674"/>
                    <a:pt x="10771709" y="2273946"/>
                    <a:pt x="10771770" y="2276223"/>
                  </a:cubicBezTo>
                  <a:cubicBezTo>
                    <a:pt x="10767401" y="2279908"/>
                    <a:pt x="10761696" y="2281611"/>
                    <a:pt x="10756022" y="2280922"/>
                  </a:cubicBezTo>
                  <a:cubicBezTo>
                    <a:pt x="10744084" y="2279906"/>
                    <a:pt x="10729606" y="2268222"/>
                    <a:pt x="10716271" y="2265936"/>
                  </a:cubicBezTo>
                  <a:cubicBezTo>
                    <a:pt x="10700917" y="2263024"/>
                    <a:pt x="10685390" y="2261115"/>
                    <a:pt x="10669789" y="2260221"/>
                  </a:cubicBezTo>
                  <a:cubicBezTo>
                    <a:pt x="10642572" y="2259798"/>
                    <a:pt x="10615626" y="2265665"/>
                    <a:pt x="10591049" y="2277366"/>
                  </a:cubicBezTo>
                  <a:cubicBezTo>
                    <a:pt x="10578381" y="2284755"/>
                    <a:pt x="10563930" y="2288533"/>
                    <a:pt x="10549266" y="2288288"/>
                  </a:cubicBezTo>
                  <a:cubicBezTo>
                    <a:pt x="10533157" y="2288267"/>
                    <a:pt x="10517188" y="2285297"/>
                    <a:pt x="10502149" y="2279525"/>
                  </a:cubicBezTo>
                  <a:cubicBezTo>
                    <a:pt x="10490592" y="2274699"/>
                    <a:pt x="10469637" y="2249045"/>
                    <a:pt x="10457699" y="2265936"/>
                  </a:cubicBezTo>
                  <a:cubicBezTo>
                    <a:pt x="10449571" y="2277366"/>
                    <a:pt x="10468240" y="2279779"/>
                    <a:pt x="10474209" y="2288161"/>
                  </a:cubicBezTo>
                  <a:cubicBezTo>
                    <a:pt x="10476495" y="2291463"/>
                    <a:pt x="10468875" y="2295019"/>
                    <a:pt x="10472812" y="2299210"/>
                  </a:cubicBezTo>
                  <a:cubicBezTo>
                    <a:pt x="10476749" y="2303401"/>
                    <a:pt x="10481448" y="2304289"/>
                    <a:pt x="10486782" y="2307592"/>
                  </a:cubicBezTo>
                  <a:cubicBezTo>
                    <a:pt x="10489702" y="2309370"/>
                    <a:pt x="10494783" y="2305814"/>
                    <a:pt x="10498085" y="2307592"/>
                  </a:cubicBezTo>
                  <a:cubicBezTo>
                    <a:pt x="10504181" y="2311656"/>
                    <a:pt x="10503291" y="2320292"/>
                    <a:pt x="10507483" y="2324356"/>
                  </a:cubicBezTo>
                  <a:cubicBezTo>
                    <a:pt x="10511674" y="2328420"/>
                    <a:pt x="10522850" y="2337056"/>
                    <a:pt x="10529581" y="2331849"/>
                  </a:cubicBezTo>
                  <a:cubicBezTo>
                    <a:pt x="10536947" y="2340739"/>
                    <a:pt x="10546345" y="2338072"/>
                    <a:pt x="10556250" y="2337183"/>
                  </a:cubicBezTo>
                  <a:cubicBezTo>
                    <a:pt x="10543550" y="2348867"/>
                    <a:pt x="10560441" y="2353947"/>
                    <a:pt x="10571998" y="2352804"/>
                  </a:cubicBezTo>
                  <a:cubicBezTo>
                    <a:pt x="10568442" y="2373886"/>
                    <a:pt x="10603748" y="2367409"/>
                    <a:pt x="10614670" y="2365504"/>
                  </a:cubicBezTo>
                  <a:lnTo>
                    <a:pt x="10633974" y="2361694"/>
                  </a:lnTo>
                  <a:cubicBezTo>
                    <a:pt x="10643626" y="2355470"/>
                    <a:pt x="10638292" y="2347723"/>
                    <a:pt x="10642229" y="2336929"/>
                  </a:cubicBezTo>
                  <a:cubicBezTo>
                    <a:pt x="10650231" y="2338961"/>
                    <a:pt x="10657342" y="2348105"/>
                    <a:pt x="10665851" y="2347724"/>
                  </a:cubicBezTo>
                  <a:cubicBezTo>
                    <a:pt x="10670042" y="2347724"/>
                    <a:pt x="10676265" y="2340739"/>
                    <a:pt x="10677662" y="2340739"/>
                  </a:cubicBezTo>
                  <a:cubicBezTo>
                    <a:pt x="10679329" y="2341034"/>
                    <a:pt x="10680898" y="2341732"/>
                    <a:pt x="10682234" y="2342771"/>
                  </a:cubicBezTo>
                  <a:cubicBezTo>
                    <a:pt x="10680827" y="2348348"/>
                    <a:pt x="10681599" y="2354253"/>
                    <a:pt x="10684393" y="2359281"/>
                  </a:cubicBezTo>
                  <a:cubicBezTo>
                    <a:pt x="10676051" y="2359223"/>
                    <a:pt x="10667803" y="2361046"/>
                    <a:pt x="10660262" y="2364615"/>
                  </a:cubicBezTo>
                  <a:cubicBezTo>
                    <a:pt x="10631306" y="2377315"/>
                    <a:pt x="10620004" y="2396365"/>
                    <a:pt x="10584062" y="2391285"/>
                  </a:cubicBezTo>
                  <a:cubicBezTo>
                    <a:pt x="10558509" y="2388682"/>
                    <a:pt x="10533616" y="2381589"/>
                    <a:pt x="10510530" y="2370330"/>
                  </a:cubicBezTo>
                  <a:cubicBezTo>
                    <a:pt x="10486222" y="2356204"/>
                    <a:pt x="10463743" y="2339143"/>
                    <a:pt x="10443600" y="2319530"/>
                  </a:cubicBezTo>
                  <a:cubicBezTo>
                    <a:pt x="10429504" y="2306830"/>
                    <a:pt x="10415660" y="2294130"/>
                    <a:pt x="10402707" y="2279398"/>
                  </a:cubicBezTo>
                  <a:cubicBezTo>
                    <a:pt x="10395849" y="2272032"/>
                    <a:pt x="10383275" y="2253109"/>
                    <a:pt x="10371973" y="2253109"/>
                  </a:cubicBezTo>
                  <a:cubicBezTo>
                    <a:pt x="10360495" y="2255210"/>
                    <a:pt x="10351531" y="2264224"/>
                    <a:pt x="10349494" y="2275715"/>
                  </a:cubicBezTo>
                  <a:cubicBezTo>
                    <a:pt x="10351431" y="2283338"/>
                    <a:pt x="10354934" y="2290475"/>
                    <a:pt x="10359781" y="2296670"/>
                  </a:cubicBezTo>
                  <a:cubicBezTo>
                    <a:pt x="10366131" y="2306195"/>
                    <a:pt x="10363845" y="2311910"/>
                    <a:pt x="10365496" y="2321181"/>
                  </a:cubicBezTo>
                  <a:cubicBezTo>
                    <a:pt x="10366639" y="2327657"/>
                    <a:pt x="10360035" y="2327150"/>
                    <a:pt x="10362956" y="2333881"/>
                  </a:cubicBezTo>
                  <a:cubicBezTo>
                    <a:pt x="10365877" y="2340611"/>
                    <a:pt x="10375656" y="2341754"/>
                    <a:pt x="10380609" y="2343025"/>
                  </a:cubicBezTo>
                  <a:cubicBezTo>
                    <a:pt x="10379466" y="2359407"/>
                    <a:pt x="10387848" y="2365376"/>
                    <a:pt x="10396230" y="2377823"/>
                  </a:cubicBezTo>
                  <a:cubicBezTo>
                    <a:pt x="10400548" y="2384173"/>
                    <a:pt x="10393944" y="2386713"/>
                    <a:pt x="10402453" y="2391920"/>
                  </a:cubicBezTo>
                  <a:cubicBezTo>
                    <a:pt x="10407533" y="2394968"/>
                    <a:pt x="10419979" y="2391920"/>
                    <a:pt x="10426329" y="2391920"/>
                  </a:cubicBezTo>
                  <a:cubicBezTo>
                    <a:pt x="10424589" y="2401044"/>
                    <a:pt x="10419576" y="2409219"/>
                    <a:pt x="10412232" y="2414907"/>
                  </a:cubicBezTo>
                  <a:cubicBezTo>
                    <a:pt x="10409184" y="2417320"/>
                    <a:pt x="10405374" y="2410208"/>
                    <a:pt x="10399532" y="2417320"/>
                  </a:cubicBezTo>
                  <a:cubicBezTo>
                    <a:pt x="10396382" y="2421672"/>
                    <a:pt x="10395781" y="2427368"/>
                    <a:pt x="10397951" y="2432283"/>
                  </a:cubicBezTo>
                  <a:cubicBezTo>
                    <a:pt x="10400120" y="2437197"/>
                    <a:pt x="10404735" y="2440590"/>
                    <a:pt x="10410073" y="2441196"/>
                  </a:cubicBezTo>
                  <a:cubicBezTo>
                    <a:pt x="10419586" y="2439571"/>
                    <a:pt x="10428936" y="2437106"/>
                    <a:pt x="10438013" y="2433830"/>
                  </a:cubicBezTo>
                  <a:cubicBezTo>
                    <a:pt x="10452237" y="2430909"/>
                    <a:pt x="10469256" y="2428242"/>
                    <a:pt x="10480177" y="2440942"/>
                  </a:cubicBezTo>
                  <a:cubicBezTo>
                    <a:pt x="10459476" y="2456309"/>
                    <a:pt x="10486400" y="2475867"/>
                    <a:pt x="10485511" y="2453642"/>
                  </a:cubicBezTo>
                  <a:cubicBezTo>
                    <a:pt x="10503545" y="2459103"/>
                    <a:pt x="10504434" y="2465199"/>
                    <a:pt x="10522214" y="2462405"/>
                  </a:cubicBezTo>
                  <a:cubicBezTo>
                    <a:pt x="10530977" y="2461008"/>
                    <a:pt x="10540629" y="2455039"/>
                    <a:pt x="10546598" y="2463675"/>
                  </a:cubicBezTo>
                  <a:cubicBezTo>
                    <a:pt x="10518150" y="2471803"/>
                    <a:pt x="10575935" y="2512443"/>
                    <a:pt x="10585587" y="2478280"/>
                  </a:cubicBezTo>
                  <a:cubicBezTo>
                    <a:pt x="10594223" y="2494663"/>
                    <a:pt x="10614544" y="2484376"/>
                    <a:pt x="10625338" y="2500632"/>
                  </a:cubicBezTo>
                  <a:cubicBezTo>
                    <a:pt x="10602732" y="2504823"/>
                    <a:pt x="10576570" y="2519428"/>
                    <a:pt x="10553710" y="2510157"/>
                  </a:cubicBezTo>
                  <a:cubicBezTo>
                    <a:pt x="10541010" y="2504823"/>
                    <a:pt x="10532374" y="2490217"/>
                    <a:pt x="10518785" y="2484757"/>
                  </a:cubicBezTo>
                  <a:cubicBezTo>
                    <a:pt x="10501767" y="2478280"/>
                    <a:pt x="10479415" y="2484757"/>
                    <a:pt x="10461254" y="2481074"/>
                  </a:cubicBezTo>
                  <a:cubicBezTo>
                    <a:pt x="10426329" y="2474597"/>
                    <a:pt x="10403596" y="2451737"/>
                    <a:pt x="10378196" y="2428115"/>
                  </a:cubicBezTo>
                  <a:cubicBezTo>
                    <a:pt x="10388610" y="2420749"/>
                    <a:pt x="10397881" y="2414018"/>
                    <a:pt x="10404612" y="2409700"/>
                  </a:cubicBezTo>
                  <a:cubicBezTo>
                    <a:pt x="10389191" y="2401001"/>
                    <a:pt x="10371106" y="2398288"/>
                    <a:pt x="10353812" y="2402080"/>
                  </a:cubicBezTo>
                  <a:cubicBezTo>
                    <a:pt x="10349680" y="2397480"/>
                    <a:pt x="10344431" y="2394024"/>
                    <a:pt x="10338572" y="2392047"/>
                  </a:cubicBezTo>
                  <a:cubicBezTo>
                    <a:pt x="10324475" y="2389634"/>
                    <a:pt x="10324856" y="2404747"/>
                    <a:pt x="10308854" y="2409954"/>
                  </a:cubicBezTo>
                  <a:cubicBezTo>
                    <a:pt x="10308854" y="2409954"/>
                    <a:pt x="10308854" y="2409954"/>
                    <a:pt x="10308854" y="2409954"/>
                  </a:cubicBezTo>
                  <a:cubicBezTo>
                    <a:pt x="10288946" y="2415628"/>
                    <a:pt x="10268596" y="2419621"/>
                    <a:pt x="10248021" y="2421892"/>
                  </a:cubicBezTo>
                  <a:cubicBezTo>
                    <a:pt x="10202555" y="2423162"/>
                    <a:pt x="10153025" y="2380617"/>
                    <a:pt x="10124958" y="2339723"/>
                  </a:cubicBezTo>
                  <a:cubicBezTo>
                    <a:pt x="10124958" y="2334770"/>
                    <a:pt x="10124958" y="2330071"/>
                    <a:pt x="10124958" y="2325626"/>
                  </a:cubicBezTo>
                  <a:cubicBezTo>
                    <a:pt x="10141076" y="2318511"/>
                    <a:pt x="10159595" y="2319357"/>
                    <a:pt x="10174996" y="2327912"/>
                  </a:cubicBezTo>
                  <a:cubicBezTo>
                    <a:pt x="10179822" y="2316228"/>
                    <a:pt x="10192014" y="2310767"/>
                    <a:pt x="10197475" y="2301115"/>
                  </a:cubicBezTo>
                  <a:cubicBezTo>
                    <a:pt x="10200523" y="2310005"/>
                    <a:pt x="10211064" y="2318641"/>
                    <a:pt x="10213350" y="2329563"/>
                  </a:cubicBezTo>
                  <a:cubicBezTo>
                    <a:pt x="10225274" y="2315305"/>
                    <a:pt x="10245331" y="2310918"/>
                    <a:pt x="10262119" y="2318895"/>
                  </a:cubicBezTo>
                  <a:cubicBezTo>
                    <a:pt x="10262119" y="2313053"/>
                    <a:pt x="10263642" y="2306195"/>
                    <a:pt x="10263770" y="2300099"/>
                  </a:cubicBezTo>
                  <a:cubicBezTo>
                    <a:pt x="10287773" y="2304417"/>
                    <a:pt x="10317237" y="2307084"/>
                    <a:pt x="10343399" y="2314069"/>
                  </a:cubicBezTo>
                  <a:cubicBezTo>
                    <a:pt x="10344925" y="2306141"/>
                    <a:pt x="10344925" y="2297994"/>
                    <a:pt x="10343399" y="2290066"/>
                  </a:cubicBezTo>
                  <a:cubicBezTo>
                    <a:pt x="10321703" y="2290923"/>
                    <a:pt x="10300949" y="2281162"/>
                    <a:pt x="10287773" y="2263904"/>
                  </a:cubicBezTo>
                  <a:cubicBezTo>
                    <a:pt x="10291329" y="2257300"/>
                    <a:pt x="10293741" y="2262507"/>
                    <a:pt x="10297806" y="2258189"/>
                  </a:cubicBezTo>
                  <a:cubicBezTo>
                    <a:pt x="10303266" y="2232789"/>
                    <a:pt x="10330952" y="2228217"/>
                    <a:pt x="10338573" y="2199007"/>
                  </a:cubicBezTo>
                  <a:cubicBezTo>
                    <a:pt x="10266437" y="2204087"/>
                    <a:pt x="10213097" y="2261872"/>
                    <a:pt x="10131944" y="2253998"/>
                  </a:cubicBezTo>
                  <a:cubicBezTo>
                    <a:pt x="10090541" y="2250061"/>
                    <a:pt x="10043044" y="2222629"/>
                    <a:pt x="10043044" y="2201674"/>
                  </a:cubicBezTo>
                  <a:cubicBezTo>
                    <a:pt x="10045620" y="2198192"/>
                    <a:pt x="10047556" y="2194278"/>
                    <a:pt x="10048759" y="2190117"/>
                  </a:cubicBezTo>
                  <a:cubicBezTo>
                    <a:pt x="10056633" y="2183386"/>
                    <a:pt x="10073142" y="2178560"/>
                    <a:pt x="10101337" y="2177417"/>
                  </a:cubicBezTo>
                  <a:cubicBezTo>
                    <a:pt x="10101972" y="2174496"/>
                    <a:pt x="10102607" y="2171575"/>
                    <a:pt x="10103115" y="2168654"/>
                  </a:cubicBezTo>
                  <a:cubicBezTo>
                    <a:pt x="10124197" y="2177925"/>
                    <a:pt x="10125594" y="2179449"/>
                    <a:pt x="10146549" y="2168654"/>
                  </a:cubicBezTo>
                  <a:cubicBezTo>
                    <a:pt x="10149978" y="2174750"/>
                    <a:pt x="10154550" y="2179576"/>
                    <a:pt x="10157725" y="2184402"/>
                  </a:cubicBezTo>
                  <a:cubicBezTo>
                    <a:pt x="10178807" y="2171702"/>
                    <a:pt x="10193793" y="2181227"/>
                    <a:pt x="10199381" y="2203071"/>
                  </a:cubicBezTo>
                  <a:cubicBezTo>
                    <a:pt x="10207400" y="2200289"/>
                    <a:pt x="10215210" y="2196936"/>
                    <a:pt x="10222750" y="2193038"/>
                  </a:cubicBezTo>
                  <a:cubicBezTo>
                    <a:pt x="10219956" y="2181735"/>
                    <a:pt x="10226814" y="2165352"/>
                    <a:pt x="10224146" y="2153922"/>
                  </a:cubicBezTo>
                  <a:cubicBezTo>
                    <a:pt x="10235195" y="2156843"/>
                    <a:pt x="10252214" y="2149604"/>
                    <a:pt x="10263263" y="2152398"/>
                  </a:cubicBezTo>
                  <a:cubicBezTo>
                    <a:pt x="10263263" y="2123569"/>
                    <a:pt x="10255007" y="2087628"/>
                    <a:pt x="10293869" y="2087882"/>
                  </a:cubicBezTo>
                  <a:cubicBezTo>
                    <a:pt x="10293868" y="2077147"/>
                    <a:pt x="10290540" y="2066676"/>
                    <a:pt x="10284344" y="2057910"/>
                  </a:cubicBezTo>
                  <a:cubicBezTo>
                    <a:pt x="10252087" y="2063244"/>
                    <a:pt x="10222495" y="2089406"/>
                    <a:pt x="10188205" y="2098804"/>
                  </a:cubicBezTo>
                  <a:cubicBezTo>
                    <a:pt x="10166488" y="2104773"/>
                    <a:pt x="10104386" y="2111504"/>
                    <a:pt x="10137405" y="2076325"/>
                  </a:cubicBezTo>
                  <a:cubicBezTo>
                    <a:pt x="10133595" y="2074039"/>
                    <a:pt x="10126229" y="2065276"/>
                    <a:pt x="10121912" y="2062609"/>
                  </a:cubicBezTo>
                  <a:cubicBezTo>
                    <a:pt x="10128134" y="2056259"/>
                    <a:pt x="10132199" y="2044575"/>
                    <a:pt x="10138549" y="2038860"/>
                  </a:cubicBezTo>
                  <a:cubicBezTo>
                    <a:pt x="10119880" y="2048639"/>
                    <a:pt x="10018406" y="2064260"/>
                    <a:pt x="10032630" y="2022858"/>
                  </a:cubicBezTo>
                  <a:cubicBezTo>
                    <a:pt x="10040886" y="1998855"/>
                    <a:pt x="10133214" y="2003808"/>
                    <a:pt x="10152264" y="2011047"/>
                  </a:cubicBezTo>
                  <a:cubicBezTo>
                    <a:pt x="10158868" y="1962152"/>
                    <a:pt x="10197476" y="2004062"/>
                    <a:pt x="10214494" y="1972185"/>
                  </a:cubicBezTo>
                  <a:cubicBezTo>
                    <a:pt x="10222946" y="1971900"/>
                    <a:pt x="10231265" y="1970003"/>
                    <a:pt x="10239005" y="1966597"/>
                  </a:cubicBezTo>
                  <a:cubicBezTo>
                    <a:pt x="10235323" y="1962279"/>
                    <a:pt x="10231639" y="1956056"/>
                    <a:pt x="10227829" y="1950976"/>
                  </a:cubicBezTo>
                  <a:cubicBezTo>
                    <a:pt x="10233798" y="1949071"/>
                    <a:pt x="10248023" y="1934085"/>
                    <a:pt x="10253229" y="1932180"/>
                  </a:cubicBezTo>
                  <a:cubicBezTo>
                    <a:pt x="10228591" y="1887730"/>
                    <a:pt x="10001388" y="2022096"/>
                    <a:pt x="9996816" y="1935355"/>
                  </a:cubicBezTo>
                  <a:cubicBezTo>
                    <a:pt x="10022216" y="1930783"/>
                    <a:pt x="10054093" y="1945515"/>
                    <a:pt x="10071619" y="1921258"/>
                  </a:cubicBezTo>
                  <a:cubicBezTo>
                    <a:pt x="10075683" y="1925195"/>
                    <a:pt x="10091939" y="1930910"/>
                    <a:pt x="10096003" y="1935355"/>
                  </a:cubicBezTo>
                  <a:cubicBezTo>
                    <a:pt x="10106290" y="1896239"/>
                    <a:pt x="10246117" y="1885826"/>
                    <a:pt x="10223003" y="1840359"/>
                  </a:cubicBezTo>
                  <a:cubicBezTo>
                    <a:pt x="10182109" y="1850646"/>
                    <a:pt x="9981068" y="1891159"/>
                    <a:pt x="9972051" y="1840359"/>
                  </a:cubicBezTo>
                  <a:cubicBezTo>
                    <a:pt x="9994149" y="1827659"/>
                    <a:pt x="10019168" y="1826262"/>
                    <a:pt x="10037329" y="1845312"/>
                  </a:cubicBezTo>
                  <a:cubicBezTo>
                    <a:pt x="10040886" y="1836803"/>
                    <a:pt x="10058284" y="1825246"/>
                    <a:pt x="10062094" y="1818134"/>
                  </a:cubicBezTo>
                  <a:cubicBezTo>
                    <a:pt x="10082414" y="1840995"/>
                    <a:pt x="10111751" y="1851155"/>
                    <a:pt x="10113656" y="1814959"/>
                  </a:cubicBezTo>
                  <a:cubicBezTo>
                    <a:pt x="10120895" y="1815595"/>
                    <a:pt x="10129913" y="1813181"/>
                    <a:pt x="10137278" y="1813436"/>
                  </a:cubicBezTo>
                  <a:cubicBezTo>
                    <a:pt x="10129404" y="1791973"/>
                    <a:pt x="10140707" y="1775971"/>
                    <a:pt x="10162678" y="1768731"/>
                  </a:cubicBezTo>
                  <a:cubicBezTo>
                    <a:pt x="10149343" y="1727456"/>
                    <a:pt x="10103115" y="1775843"/>
                    <a:pt x="10072127" y="1778892"/>
                  </a:cubicBezTo>
                  <a:cubicBezTo>
                    <a:pt x="10036694" y="1782193"/>
                    <a:pt x="10002277" y="1762509"/>
                    <a:pt x="9966717" y="1762636"/>
                  </a:cubicBezTo>
                  <a:cubicBezTo>
                    <a:pt x="9992117" y="1720345"/>
                    <a:pt x="10000245" y="1725678"/>
                    <a:pt x="10047362" y="1722503"/>
                  </a:cubicBezTo>
                  <a:cubicBezTo>
                    <a:pt x="10040250" y="1702564"/>
                    <a:pt x="10044695" y="1684403"/>
                    <a:pt x="10047362" y="1663449"/>
                  </a:cubicBezTo>
                  <a:cubicBezTo>
                    <a:pt x="10075302" y="1667005"/>
                    <a:pt x="10100321" y="1657606"/>
                    <a:pt x="10087748" y="1628397"/>
                  </a:cubicBezTo>
                  <a:cubicBezTo>
                    <a:pt x="10096129" y="1622809"/>
                    <a:pt x="10101464" y="1612395"/>
                    <a:pt x="10107052" y="1607823"/>
                  </a:cubicBezTo>
                  <a:cubicBezTo>
                    <a:pt x="10082795" y="1609347"/>
                    <a:pt x="10054855" y="1615062"/>
                    <a:pt x="10051045" y="1587503"/>
                  </a:cubicBezTo>
                  <a:cubicBezTo>
                    <a:pt x="10038345" y="1598552"/>
                    <a:pt x="10028820" y="1618491"/>
                    <a:pt x="10007103" y="1617983"/>
                  </a:cubicBezTo>
                  <a:cubicBezTo>
                    <a:pt x="10007992" y="1655193"/>
                    <a:pt x="9962399" y="1651130"/>
                    <a:pt x="9936237" y="1656083"/>
                  </a:cubicBezTo>
                  <a:cubicBezTo>
                    <a:pt x="9945381" y="1645161"/>
                    <a:pt x="9945000" y="1627762"/>
                    <a:pt x="9950207" y="1617221"/>
                  </a:cubicBezTo>
                  <a:cubicBezTo>
                    <a:pt x="9945505" y="1616393"/>
                    <a:pt x="9940753" y="1615883"/>
                    <a:pt x="9935983" y="1615697"/>
                  </a:cubicBezTo>
                  <a:cubicBezTo>
                    <a:pt x="9939165" y="1605855"/>
                    <a:pt x="9943070" y="1596261"/>
                    <a:pt x="9947666" y="1586995"/>
                  </a:cubicBezTo>
                  <a:cubicBezTo>
                    <a:pt x="10000498" y="1596139"/>
                    <a:pt x="10031106" y="1539370"/>
                    <a:pt x="10066792" y="1510795"/>
                  </a:cubicBezTo>
                  <a:cubicBezTo>
                    <a:pt x="10023994" y="1480823"/>
                    <a:pt x="10075048" y="1472695"/>
                    <a:pt x="10076699" y="1440818"/>
                  </a:cubicBezTo>
                  <a:cubicBezTo>
                    <a:pt x="10050283" y="1454280"/>
                    <a:pt x="10009135" y="1453518"/>
                    <a:pt x="10001261" y="1484506"/>
                  </a:cubicBezTo>
                  <a:cubicBezTo>
                    <a:pt x="9996181" y="1484506"/>
                    <a:pt x="9996689" y="1476378"/>
                    <a:pt x="9991228" y="1475108"/>
                  </a:cubicBezTo>
                  <a:cubicBezTo>
                    <a:pt x="9984110" y="1482305"/>
                    <a:pt x="9975590" y="1487967"/>
                    <a:pt x="9966198" y="1491742"/>
                  </a:cubicBezTo>
                  <a:cubicBezTo>
                    <a:pt x="9968032" y="1482897"/>
                    <a:pt x="9966261" y="1473687"/>
                    <a:pt x="9961277" y="1466152"/>
                  </a:cubicBezTo>
                  <a:cubicBezTo>
                    <a:pt x="9956295" y="1458618"/>
                    <a:pt x="9948511" y="1453384"/>
                    <a:pt x="9939655" y="1451610"/>
                  </a:cubicBezTo>
                  <a:cubicBezTo>
                    <a:pt x="9943846" y="1450213"/>
                    <a:pt x="9952355" y="1443736"/>
                    <a:pt x="9958705" y="1441704"/>
                  </a:cubicBezTo>
                  <a:cubicBezTo>
                    <a:pt x="9951338" y="1436116"/>
                    <a:pt x="9946005" y="1421765"/>
                    <a:pt x="9940924" y="1417320"/>
                  </a:cubicBezTo>
                  <a:cubicBezTo>
                    <a:pt x="9966324" y="1400302"/>
                    <a:pt x="10036809" y="1415161"/>
                    <a:pt x="10025380" y="1367663"/>
                  </a:cubicBezTo>
                  <a:cubicBezTo>
                    <a:pt x="9993248" y="1363091"/>
                    <a:pt x="9909428" y="1369314"/>
                    <a:pt x="9964038" y="1316863"/>
                  </a:cubicBezTo>
                  <a:cubicBezTo>
                    <a:pt x="9949096" y="1309486"/>
                    <a:pt x="9932302" y="1306702"/>
                    <a:pt x="9915778" y="1308862"/>
                  </a:cubicBezTo>
                  <a:cubicBezTo>
                    <a:pt x="9920605" y="1283462"/>
                    <a:pt x="9928478" y="1236853"/>
                    <a:pt x="9924414" y="1209421"/>
                  </a:cubicBezTo>
                  <a:cubicBezTo>
                    <a:pt x="9914762" y="1212596"/>
                    <a:pt x="9894315" y="1207897"/>
                    <a:pt x="9888982" y="1209421"/>
                  </a:cubicBezTo>
                  <a:cubicBezTo>
                    <a:pt x="9898357" y="1192766"/>
                    <a:pt x="9901889" y="1173452"/>
                    <a:pt x="9899014" y="1154557"/>
                  </a:cubicBezTo>
                  <a:cubicBezTo>
                    <a:pt x="9885736" y="1170931"/>
                    <a:pt x="9874122" y="1188586"/>
                    <a:pt x="9864344" y="1207262"/>
                  </a:cubicBezTo>
                  <a:cubicBezTo>
                    <a:pt x="9860787" y="1195959"/>
                    <a:pt x="9866757" y="1136650"/>
                    <a:pt x="9858756" y="1132840"/>
                  </a:cubicBezTo>
                  <a:cubicBezTo>
                    <a:pt x="9850755" y="1129030"/>
                    <a:pt x="9832721" y="1161923"/>
                    <a:pt x="9829419" y="1166876"/>
                  </a:cubicBezTo>
                  <a:cubicBezTo>
                    <a:pt x="9821964" y="1175145"/>
                    <a:pt x="9815643" y="1184370"/>
                    <a:pt x="9810623" y="1194308"/>
                  </a:cubicBezTo>
                  <a:cubicBezTo>
                    <a:pt x="9807956" y="1203960"/>
                    <a:pt x="9811512" y="1203198"/>
                    <a:pt x="9812020" y="1211072"/>
                  </a:cubicBezTo>
                  <a:cubicBezTo>
                    <a:pt x="9812782" y="1221867"/>
                    <a:pt x="9816338" y="1223772"/>
                    <a:pt x="9808718" y="1234186"/>
                  </a:cubicBezTo>
                  <a:cubicBezTo>
                    <a:pt x="9808718" y="1234821"/>
                    <a:pt x="9789413" y="1248283"/>
                    <a:pt x="9791573" y="1249045"/>
                  </a:cubicBezTo>
                  <a:cubicBezTo>
                    <a:pt x="9775190" y="1243203"/>
                    <a:pt x="9775825" y="1261745"/>
                    <a:pt x="9764776" y="1263396"/>
                  </a:cubicBezTo>
                  <a:cubicBezTo>
                    <a:pt x="9758299" y="1264793"/>
                    <a:pt x="9749790" y="1256919"/>
                    <a:pt x="9742932" y="1256792"/>
                  </a:cubicBezTo>
                  <a:cubicBezTo>
                    <a:pt x="9742932" y="1256792"/>
                    <a:pt x="9733280" y="1262888"/>
                    <a:pt x="9732264" y="1263396"/>
                  </a:cubicBezTo>
                  <a:cubicBezTo>
                    <a:pt x="9726041" y="1266190"/>
                    <a:pt x="9725660" y="1257681"/>
                    <a:pt x="9720326" y="1267460"/>
                  </a:cubicBezTo>
                  <a:cubicBezTo>
                    <a:pt x="9718433" y="1274056"/>
                    <a:pt x="9719751" y="1281158"/>
                    <a:pt x="9723882" y="1286637"/>
                  </a:cubicBezTo>
                  <a:cubicBezTo>
                    <a:pt x="9731756" y="1294003"/>
                    <a:pt x="9743949" y="1287653"/>
                    <a:pt x="9752965" y="1295146"/>
                  </a:cubicBezTo>
                  <a:cubicBezTo>
                    <a:pt x="9716770" y="1318133"/>
                    <a:pt x="9776333" y="1329436"/>
                    <a:pt x="9783064" y="1337056"/>
                  </a:cubicBezTo>
                  <a:cubicBezTo>
                    <a:pt x="9763506" y="1333881"/>
                    <a:pt x="9768586" y="1337056"/>
                    <a:pt x="9753854" y="1346454"/>
                  </a:cubicBezTo>
                  <a:cubicBezTo>
                    <a:pt x="9743313" y="1353058"/>
                    <a:pt x="9727185" y="1347851"/>
                    <a:pt x="9713087" y="1342136"/>
                  </a:cubicBezTo>
                  <a:cubicBezTo>
                    <a:pt x="9702927" y="1338072"/>
                    <a:pt x="9638411" y="1324864"/>
                    <a:pt x="9651619" y="1350264"/>
                  </a:cubicBezTo>
                  <a:cubicBezTo>
                    <a:pt x="9671176" y="1348359"/>
                    <a:pt x="9687813" y="1378839"/>
                    <a:pt x="9707880" y="1367917"/>
                  </a:cubicBezTo>
                  <a:cubicBezTo>
                    <a:pt x="9716135" y="1387475"/>
                    <a:pt x="9724136" y="1376045"/>
                    <a:pt x="9738868" y="1379728"/>
                  </a:cubicBezTo>
                  <a:cubicBezTo>
                    <a:pt x="9753599" y="1383412"/>
                    <a:pt x="9760965" y="1399032"/>
                    <a:pt x="9774427" y="1403858"/>
                  </a:cubicBezTo>
                  <a:cubicBezTo>
                    <a:pt x="9758807" y="1405509"/>
                    <a:pt x="9733407" y="1409573"/>
                    <a:pt x="9721596" y="1419733"/>
                  </a:cubicBezTo>
                  <a:cubicBezTo>
                    <a:pt x="9734296" y="1428877"/>
                    <a:pt x="9748012" y="1419733"/>
                    <a:pt x="9741408" y="1443101"/>
                  </a:cubicBezTo>
                  <a:cubicBezTo>
                    <a:pt x="9738868" y="1452372"/>
                    <a:pt x="9728708" y="1458214"/>
                    <a:pt x="9727311" y="1468501"/>
                  </a:cubicBezTo>
                  <a:cubicBezTo>
                    <a:pt x="9745345" y="1466215"/>
                    <a:pt x="9732391" y="1483995"/>
                    <a:pt x="9735566" y="1493139"/>
                  </a:cubicBezTo>
                  <a:cubicBezTo>
                    <a:pt x="9743821" y="1516380"/>
                    <a:pt x="9791573" y="1530223"/>
                    <a:pt x="9810623" y="1529842"/>
                  </a:cubicBezTo>
                  <a:cubicBezTo>
                    <a:pt x="9795383" y="1543558"/>
                    <a:pt x="9797923" y="1538859"/>
                    <a:pt x="9780270" y="1535684"/>
                  </a:cubicBezTo>
                  <a:cubicBezTo>
                    <a:pt x="9768205" y="1533398"/>
                    <a:pt x="9746996" y="1538478"/>
                    <a:pt x="9735820" y="1533525"/>
                  </a:cubicBezTo>
                  <a:cubicBezTo>
                    <a:pt x="9732390" y="1532001"/>
                    <a:pt x="9703308" y="1495425"/>
                    <a:pt x="9707499" y="1524635"/>
                  </a:cubicBezTo>
                  <a:cubicBezTo>
                    <a:pt x="9701207" y="1524129"/>
                    <a:pt x="9695202" y="1521789"/>
                    <a:pt x="9690227" y="1517904"/>
                  </a:cubicBezTo>
                  <a:cubicBezTo>
                    <a:pt x="9686036" y="1513840"/>
                    <a:pt x="9689338" y="1506474"/>
                    <a:pt x="9686163" y="1503553"/>
                  </a:cubicBezTo>
                  <a:cubicBezTo>
                    <a:pt x="9682988" y="1500632"/>
                    <a:pt x="9678035" y="1501394"/>
                    <a:pt x="9674860" y="1498854"/>
                  </a:cubicBezTo>
                  <a:cubicBezTo>
                    <a:pt x="9661535" y="1485021"/>
                    <a:pt x="9641220" y="1480518"/>
                    <a:pt x="9623298" y="1487424"/>
                  </a:cubicBezTo>
                  <a:lnTo>
                    <a:pt x="9616821" y="1487424"/>
                  </a:lnTo>
                  <a:cubicBezTo>
                    <a:pt x="9616821" y="1468247"/>
                    <a:pt x="9609201" y="1463167"/>
                    <a:pt x="9590659" y="1472692"/>
                  </a:cubicBezTo>
                  <a:cubicBezTo>
                    <a:pt x="9594341" y="1429258"/>
                    <a:pt x="9555099" y="1469898"/>
                    <a:pt x="9585071" y="1476502"/>
                  </a:cubicBezTo>
                  <a:cubicBezTo>
                    <a:pt x="9582865" y="1478339"/>
                    <a:pt x="9581088" y="1480637"/>
                    <a:pt x="9579864" y="1483233"/>
                  </a:cubicBezTo>
                  <a:cubicBezTo>
                    <a:pt x="9558147" y="1478280"/>
                    <a:pt x="9546717" y="1467358"/>
                    <a:pt x="9576562" y="1439037"/>
                  </a:cubicBezTo>
                  <a:cubicBezTo>
                    <a:pt x="9561617" y="1431668"/>
                    <a:pt x="9544826" y="1428884"/>
                    <a:pt x="9528302" y="1431036"/>
                  </a:cubicBezTo>
                  <a:cubicBezTo>
                    <a:pt x="9533001" y="1405636"/>
                    <a:pt x="9541002" y="1358900"/>
                    <a:pt x="9536811" y="1331468"/>
                  </a:cubicBezTo>
                  <a:cubicBezTo>
                    <a:pt x="9527159" y="1334770"/>
                    <a:pt x="9506712" y="1330071"/>
                    <a:pt x="9501378" y="1331468"/>
                  </a:cubicBezTo>
                  <a:cubicBezTo>
                    <a:pt x="9510810" y="1314833"/>
                    <a:pt x="9514346" y="1295500"/>
                    <a:pt x="9511411" y="1276604"/>
                  </a:cubicBezTo>
                  <a:cubicBezTo>
                    <a:pt x="9498076" y="1292936"/>
                    <a:pt x="9486458" y="1310597"/>
                    <a:pt x="9476740" y="1329309"/>
                  </a:cubicBezTo>
                  <a:cubicBezTo>
                    <a:pt x="9473184" y="1318006"/>
                    <a:pt x="9479280" y="1258697"/>
                    <a:pt x="9471279" y="1254887"/>
                  </a:cubicBezTo>
                  <a:cubicBezTo>
                    <a:pt x="9463278" y="1251077"/>
                    <a:pt x="9445244" y="1283970"/>
                    <a:pt x="9441815" y="1288796"/>
                  </a:cubicBezTo>
                  <a:cubicBezTo>
                    <a:pt x="9434397" y="1297113"/>
                    <a:pt x="9428119" y="1306381"/>
                    <a:pt x="9423146" y="1316355"/>
                  </a:cubicBezTo>
                  <a:cubicBezTo>
                    <a:pt x="9420479" y="1325880"/>
                    <a:pt x="9423908" y="1325245"/>
                    <a:pt x="9424543" y="1333119"/>
                  </a:cubicBezTo>
                  <a:cubicBezTo>
                    <a:pt x="9425305" y="1343914"/>
                    <a:pt x="9428735" y="1345819"/>
                    <a:pt x="9421241" y="1356106"/>
                  </a:cubicBezTo>
                  <a:cubicBezTo>
                    <a:pt x="9421241" y="1356868"/>
                    <a:pt x="9401810" y="1370330"/>
                    <a:pt x="9404096" y="1371092"/>
                  </a:cubicBezTo>
                  <a:cubicBezTo>
                    <a:pt x="9387587" y="1365123"/>
                    <a:pt x="9388221" y="1383030"/>
                    <a:pt x="9377300" y="1385316"/>
                  </a:cubicBezTo>
                  <a:cubicBezTo>
                    <a:pt x="9370823" y="1386713"/>
                    <a:pt x="9362314" y="1378966"/>
                    <a:pt x="9355456" y="1378839"/>
                  </a:cubicBezTo>
                  <a:cubicBezTo>
                    <a:pt x="9354821" y="1378839"/>
                    <a:pt x="9345804" y="1384935"/>
                    <a:pt x="9344788" y="1385316"/>
                  </a:cubicBezTo>
                  <a:cubicBezTo>
                    <a:pt x="9338565" y="1388237"/>
                    <a:pt x="9338183" y="1379601"/>
                    <a:pt x="9332088" y="1389507"/>
                  </a:cubicBezTo>
                  <a:cubicBezTo>
                    <a:pt x="9330232" y="1396082"/>
                    <a:pt x="9331598" y="1403147"/>
                    <a:pt x="9335770" y="1408557"/>
                  </a:cubicBezTo>
                  <a:cubicBezTo>
                    <a:pt x="9343644" y="1416050"/>
                    <a:pt x="9355710" y="1409573"/>
                    <a:pt x="9364727" y="1417193"/>
                  </a:cubicBezTo>
                  <a:cubicBezTo>
                    <a:pt x="9328532" y="1440180"/>
                    <a:pt x="9388221" y="1451483"/>
                    <a:pt x="9394953" y="1459103"/>
                  </a:cubicBezTo>
                  <a:cubicBezTo>
                    <a:pt x="9375268" y="1455928"/>
                    <a:pt x="9380348" y="1459103"/>
                    <a:pt x="9365616" y="1468374"/>
                  </a:cubicBezTo>
                  <a:cubicBezTo>
                    <a:pt x="9355075" y="1474978"/>
                    <a:pt x="9338946" y="1469771"/>
                    <a:pt x="9324849" y="1464183"/>
                  </a:cubicBezTo>
                  <a:cubicBezTo>
                    <a:pt x="9314816" y="1460119"/>
                    <a:pt x="9250300" y="1446784"/>
                    <a:pt x="9263380" y="1472184"/>
                  </a:cubicBezTo>
                  <a:cubicBezTo>
                    <a:pt x="9282938" y="1470406"/>
                    <a:pt x="9299575" y="1500886"/>
                    <a:pt x="9319641" y="1489964"/>
                  </a:cubicBezTo>
                  <a:cubicBezTo>
                    <a:pt x="9327896" y="1509522"/>
                    <a:pt x="9335898" y="1498092"/>
                    <a:pt x="9350756" y="1501648"/>
                  </a:cubicBezTo>
                  <a:cubicBezTo>
                    <a:pt x="9365615" y="1505204"/>
                    <a:pt x="9372727" y="1521079"/>
                    <a:pt x="9386189" y="1525778"/>
                  </a:cubicBezTo>
                  <a:cubicBezTo>
                    <a:pt x="9370568" y="1527429"/>
                    <a:pt x="9345295" y="1531620"/>
                    <a:pt x="9333357" y="1541779"/>
                  </a:cubicBezTo>
                  <a:cubicBezTo>
                    <a:pt x="9346057" y="1550923"/>
                    <a:pt x="9359774" y="1541779"/>
                    <a:pt x="9353296" y="1565020"/>
                  </a:cubicBezTo>
                  <a:cubicBezTo>
                    <a:pt x="9350756" y="1574291"/>
                    <a:pt x="9340596" y="1580260"/>
                    <a:pt x="9339073" y="1590420"/>
                  </a:cubicBezTo>
                  <a:cubicBezTo>
                    <a:pt x="9357106" y="1588261"/>
                    <a:pt x="9344153" y="1605914"/>
                    <a:pt x="9347454" y="1615059"/>
                  </a:cubicBezTo>
                  <a:cubicBezTo>
                    <a:pt x="9355582" y="1638300"/>
                    <a:pt x="9403335" y="1652269"/>
                    <a:pt x="9422385" y="1651761"/>
                  </a:cubicBezTo>
                  <a:cubicBezTo>
                    <a:pt x="9407144" y="1665604"/>
                    <a:pt x="9409685" y="1660906"/>
                    <a:pt x="9392031" y="1657604"/>
                  </a:cubicBezTo>
                  <a:cubicBezTo>
                    <a:pt x="9379966" y="1655445"/>
                    <a:pt x="9358757" y="1660525"/>
                    <a:pt x="9347581" y="1655572"/>
                  </a:cubicBezTo>
                  <a:cubicBezTo>
                    <a:pt x="9344152" y="1654048"/>
                    <a:pt x="9315196" y="1617472"/>
                    <a:pt x="9319388" y="1646554"/>
                  </a:cubicBezTo>
                  <a:cubicBezTo>
                    <a:pt x="9313060" y="1646133"/>
                    <a:pt x="9307002" y="1643833"/>
                    <a:pt x="9301989" y="1639950"/>
                  </a:cubicBezTo>
                  <a:cubicBezTo>
                    <a:pt x="9297798" y="1635759"/>
                    <a:pt x="9301100" y="1628520"/>
                    <a:pt x="9297925" y="1625599"/>
                  </a:cubicBezTo>
                  <a:cubicBezTo>
                    <a:pt x="9294750" y="1622678"/>
                    <a:pt x="9289796" y="1623313"/>
                    <a:pt x="9286749" y="1620900"/>
                  </a:cubicBezTo>
                  <a:cubicBezTo>
                    <a:pt x="9271626" y="1605230"/>
                    <a:pt x="9247962" y="1601450"/>
                    <a:pt x="9228710" y="1611629"/>
                  </a:cubicBezTo>
                  <a:cubicBezTo>
                    <a:pt x="9228710" y="1590166"/>
                    <a:pt x="9221852" y="1584325"/>
                    <a:pt x="9202420" y="1594357"/>
                  </a:cubicBezTo>
                  <a:cubicBezTo>
                    <a:pt x="9206103" y="1550923"/>
                    <a:pt x="9166861" y="1591563"/>
                    <a:pt x="9196832" y="1598167"/>
                  </a:cubicBezTo>
                  <a:cubicBezTo>
                    <a:pt x="9189213" y="1605048"/>
                    <a:pt x="9187658" y="1616417"/>
                    <a:pt x="9193150" y="1625091"/>
                  </a:cubicBezTo>
                  <a:cubicBezTo>
                    <a:pt x="9195690" y="1629917"/>
                    <a:pt x="9203437" y="1631187"/>
                    <a:pt x="9205850" y="1635886"/>
                  </a:cubicBezTo>
                  <a:cubicBezTo>
                    <a:pt x="9208263" y="1640586"/>
                    <a:pt x="9205850" y="1643888"/>
                    <a:pt x="9207628" y="1646554"/>
                  </a:cubicBezTo>
                  <a:cubicBezTo>
                    <a:pt x="9209406" y="1649222"/>
                    <a:pt x="9207628" y="1654936"/>
                    <a:pt x="9210676" y="1659254"/>
                  </a:cubicBezTo>
                  <a:cubicBezTo>
                    <a:pt x="9213724" y="1663572"/>
                    <a:pt x="9229471" y="1663191"/>
                    <a:pt x="9225281" y="1674875"/>
                  </a:cubicBezTo>
                  <a:cubicBezTo>
                    <a:pt x="9223122" y="1681225"/>
                    <a:pt x="9208263" y="1678050"/>
                    <a:pt x="9203310" y="1685416"/>
                  </a:cubicBezTo>
                  <a:cubicBezTo>
                    <a:pt x="9211438" y="1692656"/>
                    <a:pt x="9219312" y="1700402"/>
                    <a:pt x="9227059" y="1708149"/>
                  </a:cubicBezTo>
                  <a:cubicBezTo>
                    <a:pt x="9224811" y="1715175"/>
                    <a:pt x="9219620" y="1720876"/>
                    <a:pt x="9212835" y="1723770"/>
                  </a:cubicBezTo>
                  <a:cubicBezTo>
                    <a:pt x="9200135" y="1707768"/>
                    <a:pt x="9203183" y="1689988"/>
                    <a:pt x="9183371" y="1700275"/>
                  </a:cubicBezTo>
                  <a:cubicBezTo>
                    <a:pt x="9171560" y="1706498"/>
                    <a:pt x="9169020" y="1721865"/>
                    <a:pt x="9157336" y="1726945"/>
                  </a:cubicBezTo>
                  <a:cubicBezTo>
                    <a:pt x="9162747" y="1729649"/>
                    <a:pt x="9167715" y="1733160"/>
                    <a:pt x="9172068" y="1737359"/>
                  </a:cubicBezTo>
                  <a:cubicBezTo>
                    <a:pt x="9171997" y="1741006"/>
                    <a:pt x="9171486" y="1744631"/>
                    <a:pt x="9170544" y="1748154"/>
                  </a:cubicBezTo>
                  <a:cubicBezTo>
                    <a:pt x="9166480" y="1748154"/>
                    <a:pt x="9164321" y="1751584"/>
                    <a:pt x="9160511" y="1752219"/>
                  </a:cubicBezTo>
                  <a:cubicBezTo>
                    <a:pt x="9163813" y="1754886"/>
                    <a:pt x="9166099" y="1761363"/>
                    <a:pt x="9169529" y="1764157"/>
                  </a:cubicBezTo>
                  <a:cubicBezTo>
                    <a:pt x="9162924" y="1771650"/>
                    <a:pt x="9147431" y="1772792"/>
                    <a:pt x="9149717" y="1785239"/>
                  </a:cubicBezTo>
                  <a:cubicBezTo>
                    <a:pt x="9151622" y="1794891"/>
                    <a:pt x="9173466" y="1797939"/>
                    <a:pt x="9180578" y="1801241"/>
                  </a:cubicBezTo>
                  <a:cubicBezTo>
                    <a:pt x="9153146" y="1812925"/>
                    <a:pt x="9193278" y="1827530"/>
                    <a:pt x="9203946" y="1829181"/>
                  </a:cubicBezTo>
                  <a:cubicBezTo>
                    <a:pt x="9206740" y="1842897"/>
                    <a:pt x="9233156" y="1878584"/>
                    <a:pt x="9249412" y="1867281"/>
                  </a:cubicBezTo>
                  <a:cubicBezTo>
                    <a:pt x="9255635" y="1912111"/>
                    <a:pt x="9160512" y="1850389"/>
                    <a:pt x="9152638" y="1841881"/>
                  </a:cubicBezTo>
                  <a:cubicBezTo>
                    <a:pt x="9144764" y="1833372"/>
                    <a:pt x="9138922" y="1829181"/>
                    <a:pt x="9131429" y="1822831"/>
                  </a:cubicBezTo>
                  <a:cubicBezTo>
                    <a:pt x="9126730" y="1819020"/>
                    <a:pt x="9120761" y="1816607"/>
                    <a:pt x="9116316" y="1812416"/>
                  </a:cubicBezTo>
                  <a:cubicBezTo>
                    <a:pt x="9114538" y="1810638"/>
                    <a:pt x="9116316" y="1804034"/>
                    <a:pt x="9114920" y="1803526"/>
                  </a:cubicBezTo>
                  <a:cubicBezTo>
                    <a:pt x="9102220" y="1796160"/>
                    <a:pt x="9083932" y="1808098"/>
                    <a:pt x="9102220" y="1819528"/>
                  </a:cubicBezTo>
                  <a:cubicBezTo>
                    <a:pt x="9089520" y="1840610"/>
                    <a:pt x="9098283" y="1842769"/>
                    <a:pt x="9108062" y="1856231"/>
                  </a:cubicBezTo>
                  <a:cubicBezTo>
                    <a:pt x="9112634" y="1862327"/>
                    <a:pt x="9114158" y="1872868"/>
                    <a:pt x="9123175" y="1874265"/>
                  </a:cubicBezTo>
                  <a:cubicBezTo>
                    <a:pt x="9112888" y="1886965"/>
                    <a:pt x="9120762" y="1886965"/>
                    <a:pt x="9127493" y="1893442"/>
                  </a:cubicBezTo>
                  <a:cubicBezTo>
                    <a:pt x="9129779" y="1895728"/>
                    <a:pt x="9136129" y="1894585"/>
                    <a:pt x="9138924" y="1896617"/>
                  </a:cubicBezTo>
                  <a:cubicBezTo>
                    <a:pt x="9141718" y="1898649"/>
                    <a:pt x="9145781" y="1907666"/>
                    <a:pt x="9148194" y="1910841"/>
                  </a:cubicBezTo>
                  <a:cubicBezTo>
                    <a:pt x="9149464" y="1909571"/>
                    <a:pt x="9152131" y="1908047"/>
                    <a:pt x="9153401" y="1907031"/>
                  </a:cubicBezTo>
                  <a:cubicBezTo>
                    <a:pt x="9158227" y="1912365"/>
                    <a:pt x="9178801" y="1945131"/>
                    <a:pt x="9184770" y="1919731"/>
                  </a:cubicBezTo>
                  <a:cubicBezTo>
                    <a:pt x="9192263" y="1921382"/>
                    <a:pt x="9200010" y="1923414"/>
                    <a:pt x="9207629" y="1924557"/>
                  </a:cubicBezTo>
                  <a:cubicBezTo>
                    <a:pt x="9201661" y="1936622"/>
                    <a:pt x="9210804" y="1945004"/>
                    <a:pt x="9222997" y="1941829"/>
                  </a:cubicBezTo>
                  <a:cubicBezTo>
                    <a:pt x="9225155" y="1949703"/>
                    <a:pt x="9230490" y="1965324"/>
                    <a:pt x="9240650" y="1964181"/>
                  </a:cubicBezTo>
                  <a:cubicBezTo>
                    <a:pt x="9244079" y="1964181"/>
                    <a:pt x="9244968" y="1956180"/>
                    <a:pt x="9247635" y="1955672"/>
                  </a:cubicBezTo>
                  <a:cubicBezTo>
                    <a:pt x="9257660" y="1954760"/>
                    <a:pt x="9267756" y="1954973"/>
                    <a:pt x="9277734" y="1956307"/>
                  </a:cubicBezTo>
                  <a:cubicBezTo>
                    <a:pt x="9287184" y="1956746"/>
                    <a:pt x="9296653" y="1956020"/>
                    <a:pt x="9305927" y="1954148"/>
                  </a:cubicBezTo>
                  <a:cubicBezTo>
                    <a:pt x="9315325" y="1952624"/>
                    <a:pt x="9314945" y="1943861"/>
                    <a:pt x="9328534" y="1951989"/>
                  </a:cubicBezTo>
                  <a:cubicBezTo>
                    <a:pt x="9335411" y="1958520"/>
                    <a:pt x="9341199" y="1966109"/>
                    <a:pt x="9345678" y="1974468"/>
                  </a:cubicBezTo>
                  <a:cubicBezTo>
                    <a:pt x="9328787" y="1976373"/>
                    <a:pt x="9309991" y="1968499"/>
                    <a:pt x="9293227" y="1971928"/>
                  </a:cubicBezTo>
                  <a:cubicBezTo>
                    <a:pt x="9276463" y="1975357"/>
                    <a:pt x="9266176" y="1983612"/>
                    <a:pt x="9247126" y="1982088"/>
                  </a:cubicBezTo>
                  <a:cubicBezTo>
                    <a:pt x="9229175" y="1981009"/>
                    <a:pt x="9211339" y="1978503"/>
                    <a:pt x="9193786" y="1974595"/>
                  </a:cubicBezTo>
                  <a:cubicBezTo>
                    <a:pt x="9157972" y="1965832"/>
                    <a:pt x="9089773" y="1931035"/>
                    <a:pt x="9077708" y="1892807"/>
                  </a:cubicBezTo>
                  <a:cubicBezTo>
                    <a:pt x="9065008" y="1895093"/>
                    <a:pt x="9047609" y="1909190"/>
                    <a:pt x="9063738" y="1920875"/>
                  </a:cubicBezTo>
                  <a:cubicBezTo>
                    <a:pt x="9042783" y="1931923"/>
                    <a:pt x="9048752" y="1935098"/>
                    <a:pt x="9067548" y="1949323"/>
                  </a:cubicBezTo>
                  <a:cubicBezTo>
                    <a:pt x="9058531" y="1962785"/>
                    <a:pt x="9066913" y="1972056"/>
                    <a:pt x="9081391" y="1977517"/>
                  </a:cubicBezTo>
                  <a:cubicBezTo>
                    <a:pt x="9076165" y="1984333"/>
                    <a:pt x="9074865" y="1993380"/>
                    <a:pt x="9077962" y="2001393"/>
                  </a:cubicBezTo>
                  <a:cubicBezTo>
                    <a:pt x="9090662" y="1997583"/>
                    <a:pt x="9094345" y="2015871"/>
                    <a:pt x="9107680" y="2014982"/>
                  </a:cubicBezTo>
                  <a:cubicBezTo>
                    <a:pt x="9108570" y="2010918"/>
                    <a:pt x="9111999" y="2009140"/>
                    <a:pt x="9113269" y="2006219"/>
                  </a:cubicBezTo>
                  <a:cubicBezTo>
                    <a:pt x="9123397" y="2017998"/>
                    <a:pt x="9134813" y="2028606"/>
                    <a:pt x="9147304" y="2037842"/>
                  </a:cubicBezTo>
                  <a:cubicBezTo>
                    <a:pt x="9158480" y="2042668"/>
                    <a:pt x="9171053" y="2032762"/>
                    <a:pt x="9181467" y="2027301"/>
                  </a:cubicBezTo>
                  <a:cubicBezTo>
                    <a:pt x="9185147" y="2027514"/>
                    <a:pt x="9188837" y="2027514"/>
                    <a:pt x="9192516" y="2027301"/>
                  </a:cubicBezTo>
                  <a:cubicBezTo>
                    <a:pt x="9195691" y="2026412"/>
                    <a:pt x="9192516" y="2019046"/>
                    <a:pt x="9198485" y="2018030"/>
                  </a:cubicBezTo>
                  <a:cubicBezTo>
                    <a:pt x="9209915" y="2015998"/>
                    <a:pt x="9218805" y="2029587"/>
                    <a:pt x="9230235" y="2025523"/>
                  </a:cubicBezTo>
                  <a:cubicBezTo>
                    <a:pt x="9234680" y="2023999"/>
                    <a:pt x="9236458" y="2011807"/>
                    <a:pt x="9243824" y="2010156"/>
                  </a:cubicBezTo>
                  <a:cubicBezTo>
                    <a:pt x="9256524" y="2007362"/>
                    <a:pt x="9267065" y="2025015"/>
                    <a:pt x="9276209" y="2031111"/>
                  </a:cubicBezTo>
                  <a:cubicBezTo>
                    <a:pt x="9284972" y="2014093"/>
                    <a:pt x="9319897" y="2020062"/>
                    <a:pt x="9334883" y="2018411"/>
                  </a:cubicBezTo>
                  <a:cubicBezTo>
                    <a:pt x="9322183" y="2021205"/>
                    <a:pt x="9325739" y="2034667"/>
                    <a:pt x="9335772" y="2038223"/>
                  </a:cubicBezTo>
                  <a:cubicBezTo>
                    <a:pt x="9336877" y="2037384"/>
                    <a:pt x="9337495" y="2036052"/>
                    <a:pt x="9337423" y="2034667"/>
                  </a:cubicBezTo>
                  <a:cubicBezTo>
                    <a:pt x="9348599" y="2038096"/>
                    <a:pt x="9352282" y="2051050"/>
                    <a:pt x="9365109" y="2050034"/>
                  </a:cubicBezTo>
                  <a:cubicBezTo>
                    <a:pt x="9365109" y="2023491"/>
                    <a:pt x="9385810" y="2046605"/>
                    <a:pt x="9400161" y="2045081"/>
                  </a:cubicBezTo>
                  <a:cubicBezTo>
                    <a:pt x="9402281" y="2051264"/>
                    <a:pt x="9400940" y="2058109"/>
                    <a:pt x="9396643" y="2063034"/>
                  </a:cubicBezTo>
                  <a:cubicBezTo>
                    <a:pt x="9392346" y="2067960"/>
                    <a:pt x="9385746" y="2070218"/>
                    <a:pt x="9379333" y="2068957"/>
                  </a:cubicBezTo>
                  <a:cubicBezTo>
                    <a:pt x="9367395" y="2068068"/>
                    <a:pt x="9352917" y="2056257"/>
                    <a:pt x="9339582" y="2053971"/>
                  </a:cubicBezTo>
                  <a:cubicBezTo>
                    <a:pt x="9324231" y="2051044"/>
                    <a:pt x="9308703" y="2049135"/>
                    <a:pt x="9293100" y="2048256"/>
                  </a:cubicBezTo>
                  <a:cubicBezTo>
                    <a:pt x="9265891" y="2047905"/>
                    <a:pt x="9238960" y="2053769"/>
                    <a:pt x="9214360" y="2065401"/>
                  </a:cubicBezTo>
                  <a:cubicBezTo>
                    <a:pt x="9201759" y="2072842"/>
                    <a:pt x="9187335" y="2076624"/>
                    <a:pt x="9172704" y="2076323"/>
                  </a:cubicBezTo>
                  <a:cubicBezTo>
                    <a:pt x="9156549" y="2076353"/>
                    <a:pt x="9140530" y="2073381"/>
                    <a:pt x="9125460" y="2067560"/>
                  </a:cubicBezTo>
                  <a:cubicBezTo>
                    <a:pt x="9113903" y="2062734"/>
                    <a:pt x="9093075" y="2037080"/>
                    <a:pt x="9081010" y="2054098"/>
                  </a:cubicBezTo>
                  <a:cubicBezTo>
                    <a:pt x="9072882" y="2065528"/>
                    <a:pt x="9091678" y="2067814"/>
                    <a:pt x="9097647" y="2076323"/>
                  </a:cubicBezTo>
                  <a:cubicBezTo>
                    <a:pt x="9099933" y="2079498"/>
                    <a:pt x="9092313" y="2083181"/>
                    <a:pt x="9096123" y="2087245"/>
                  </a:cubicBezTo>
                  <a:cubicBezTo>
                    <a:pt x="9099933" y="2091309"/>
                    <a:pt x="9104759" y="2092452"/>
                    <a:pt x="9110093" y="2095627"/>
                  </a:cubicBezTo>
                  <a:cubicBezTo>
                    <a:pt x="9113141" y="2097532"/>
                    <a:pt x="9118221" y="2093976"/>
                    <a:pt x="9121523" y="2095627"/>
                  </a:cubicBezTo>
                  <a:cubicBezTo>
                    <a:pt x="9127619" y="2099564"/>
                    <a:pt x="9126603" y="2107692"/>
                    <a:pt x="9130794" y="2112264"/>
                  </a:cubicBezTo>
                  <a:cubicBezTo>
                    <a:pt x="9134984" y="2116836"/>
                    <a:pt x="9146287" y="2124964"/>
                    <a:pt x="9152892" y="2119757"/>
                  </a:cubicBezTo>
                  <a:cubicBezTo>
                    <a:pt x="9160385" y="2128647"/>
                    <a:pt x="9169783" y="2125980"/>
                    <a:pt x="9179561" y="2125218"/>
                  </a:cubicBezTo>
                  <a:cubicBezTo>
                    <a:pt x="9166861" y="2136775"/>
                    <a:pt x="9183753" y="2141855"/>
                    <a:pt x="9195436" y="2140839"/>
                  </a:cubicBezTo>
                  <a:cubicBezTo>
                    <a:pt x="9191880" y="2161794"/>
                    <a:pt x="9227186" y="2155317"/>
                    <a:pt x="9237981" y="2153539"/>
                  </a:cubicBezTo>
                  <a:lnTo>
                    <a:pt x="9257285" y="2149729"/>
                  </a:lnTo>
                  <a:cubicBezTo>
                    <a:pt x="9266937" y="2143379"/>
                    <a:pt x="9261604" y="2135632"/>
                    <a:pt x="9265541" y="2124329"/>
                  </a:cubicBezTo>
                  <a:cubicBezTo>
                    <a:pt x="9273669" y="2126488"/>
                    <a:pt x="9280781" y="2135505"/>
                    <a:pt x="9289290" y="2135251"/>
                  </a:cubicBezTo>
                  <a:cubicBezTo>
                    <a:pt x="9293481" y="2135251"/>
                    <a:pt x="9299704" y="2128139"/>
                    <a:pt x="9301100" y="2128266"/>
                  </a:cubicBezTo>
                  <a:cubicBezTo>
                    <a:pt x="9304910" y="2128266"/>
                    <a:pt x="9309482" y="2133854"/>
                    <a:pt x="9311515" y="2133854"/>
                  </a:cubicBezTo>
                  <a:cubicBezTo>
                    <a:pt x="9313547" y="2133854"/>
                    <a:pt x="9322309" y="2133854"/>
                    <a:pt x="9324215" y="2133854"/>
                  </a:cubicBezTo>
                  <a:cubicBezTo>
                    <a:pt x="9329645" y="2134117"/>
                    <a:pt x="9335088" y="2133862"/>
                    <a:pt x="9340471" y="2133092"/>
                  </a:cubicBezTo>
                  <a:cubicBezTo>
                    <a:pt x="9343291" y="2134513"/>
                    <a:pt x="9345933" y="2136260"/>
                    <a:pt x="9348345" y="2138299"/>
                  </a:cubicBezTo>
                  <a:cubicBezTo>
                    <a:pt x="9362823" y="2151761"/>
                    <a:pt x="9361045" y="2161921"/>
                    <a:pt x="9384794" y="2164969"/>
                  </a:cubicBezTo>
                  <a:cubicBezTo>
                    <a:pt x="9382673" y="2168276"/>
                    <a:pt x="9382202" y="2172379"/>
                    <a:pt x="9383519" y="2176081"/>
                  </a:cubicBezTo>
                  <a:cubicBezTo>
                    <a:pt x="9384836" y="2179783"/>
                    <a:pt x="9387792" y="2182667"/>
                    <a:pt x="9391525" y="2183892"/>
                  </a:cubicBezTo>
                  <a:lnTo>
                    <a:pt x="9391525" y="2183892"/>
                  </a:lnTo>
                  <a:cubicBezTo>
                    <a:pt x="9381492" y="2178812"/>
                    <a:pt x="9371205" y="2171192"/>
                    <a:pt x="9365236" y="2168271"/>
                  </a:cubicBezTo>
                  <a:cubicBezTo>
                    <a:pt x="9338693" y="2153285"/>
                    <a:pt x="9314436" y="2137664"/>
                    <a:pt x="9283829" y="2151634"/>
                  </a:cubicBezTo>
                  <a:cubicBezTo>
                    <a:pt x="9253222" y="2165602"/>
                    <a:pt x="9243571" y="2183384"/>
                    <a:pt x="9207629" y="2178431"/>
                  </a:cubicBezTo>
                  <a:cubicBezTo>
                    <a:pt x="9182072" y="2175768"/>
                    <a:pt x="9157183" y="2168632"/>
                    <a:pt x="9134097" y="2157349"/>
                  </a:cubicBezTo>
                  <a:cubicBezTo>
                    <a:pt x="9109816" y="2143241"/>
                    <a:pt x="9087378" y="2126177"/>
                    <a:pt x="9067295" y="2106549"/>
                  </a:cubicBezTo>
                  <a:cubicBezTo>
                    <a:pt x="9053198" y="2093214"/>
                    <a:pt x="9039354" y="2080514"/>
                    <a:pt x="9026274" y="2066417"/>
                  </a:cubicBezTo>
                  <a:cubicBezTo>
                    <a:pt x="9019416" y="2058924"/>
                    <a:pt x="9006970" y="2040128"/>
                    <a:pt x="8995667" y="2040128"/>
                  </a:cubicBezTo>
                  <a:cubicBezTo>
                    <a:pt x="8984172" y="2042109"/>
                    <a:pt x="8975168" y="2051112"/>
                    <a:pt x="8973188" y="2062607"/>
                  </a:cubicBezTo>
                  <a:cubicBezTo>
                    <a:pt x="8974944" y="2070296"/>
                    <a:pt x="8978466" y="2077470"/>
                    <a:pt x="8983475" y="2083562"/>
                  </a:cubicBezTo>
                  <a:cubicBezTo>
                    <a:pt x="8989698" y="2093087"/>
                    <a:pt x="8987539" y="2098929"/>
                    <a:pt x="8989190" y="2108200"/>
                  </a:cubicBezTo>
                  <a:cubicBezTo>
                    <a:pt x="8990333" y="2114677"/>
                    <a:pt x="8983602" y="2114042"/>
                    <a:pt x="8986650" y="2120265"/>
                  </a:cubicBezTo>
                  <a:cubicBezTo>
                    <a:pt x="8989697" y="2126488"/>
                    <a:pt x="8999350" y="2128266"/>
                    <a:pt x="9004303" y="2129536"/>
                  </a:cubicBezTo>
                  <a:cubicBezTo>
                    <a:pt x="9003160" y="2145919"/>
                    <a:pt x="9011415" y="2151761"/>
                    <a:pt x="9019924" y="2164334"/>
                  </a:cubicBezTo>
                  <a:cubicBezTo>
                    <a:pt x="9024115" y="2170684"/>
                    <a:pt x="9017511" y="2173224"/>
                    <a:pt x="9026147" y="2178304"/>
                  </a:cubicBezTo>
                  <a:cubicBezTo>
                    <a:pt x="9031227" y="2181352"/>
                    <a:pt x="9043673" y="2178304"/>
                    <a:pt x="9050023" y="2178304"/>
                  </a:cubicBezTo>
                  <a:cubicBezTo>
                    <a:pt x="9048255" y="2187382"/>
                    <a:pt x="9043244" y="2195508"/>
                    <a:pt x="9035926" y="2201164"/>
                  </a:cubicBezTo>
                  <a:cubicBezTo>
                    <a:pt x="9032878" y="2203577"/>
                    <a:pt x="9028941" y="2196592"/>
                    <a:pt x="9023226" y="2203577"/>
                  </a:cubicBezTo>
                  <a:cubicBezTo>
                    <a:pt x="9020071" y="2207947"/>
                    <a:pt x="9019482" y="2213668"/>
                    <a:pt x="9021681" y="2218589"/>
                  </a:cubicBezTo>
                  <a:cubicBezTo>
                    <a:pt x="9023880" y="2223510"/>
                    <a:pt x="9028533" y="2226888"/>
                    <a:pt x="9033894" y="2227453"/>
                  </a:cubicBezTo>
                  <a:cubicBezTo>
                    <a:pt x="9043365" y="2225827"/>
                    <a:pt x="9052673" y="2223362"/>
                    <a:pt x="9061707" y="2220087"/>
                  </a:cubicBezTo>
                  <a:cubicBezTo>
                    <a:pt x="9076058" y="2217166"/>
                    <a:pt x="9093076" y="2214499"/>
                    <a:pt x="9103999" y="2227326"/>
                  </a:cubicBezTo>
                  <a:cubicBezTo>
                    <a:pt x="9083170" y="2242566"/>
                    <a:pt x="9110221" y="2262124"/>
                    <a:pt x="9109205" y="2240026"/>
                  </a:cubicBezTo>
                  <a:cubicBezTo>
                    <a:pt x="9127366" y="2245487"/>
                    <a:pt x="9128255" y="2251583"/>
                    <a:pt x="9145908" y="2248789"/>
                  </a:cubicBezTo>
                  <a:cubicBezTo>
                    <a:pt x="9154671" y="2247392"/>
                    <a:pt x="9164451" y="2241423"/>
                    <a:pt x="9170419" y="2250186"/>
                  </a:cubicBezTo>
                  <a:cubicBezTo>
                    <a:pt x="9146670" y="2256917"/>
                    <a:pt x="9183119" y="2286127"/>
                    <a:pt x="9201153" y="2275586"/>
                  </a:cubicBezTo>
                  <a:cubicBezTo>
                    <a:pt x="9202195" y="2283316"/>
                    <a:pt x="9204603" y="2290798"/>
                    <a:pt x="9208265" y="2297684"/>
                  </a:cubicBezTo>
                  <a:cubicBezTo>
                    <a:pt x="9198073" y="2300351"/>
                    <a:pt x="9187313" y="2299864"/>
                    <a:pt x="9177404" y="2296287"/>
                  </a:cubicBezTo>
                  <a:cubicBezTo>
                    <a:pt x="9164704" y="2290953"/>
                    <a:pt x="9156068" y="2276348"/>
                    <a:pt x="9142479" y="2270887"/>
                  </a:cubicBezTo>
                  <a:cubicBezTo>
                    <a:pt x="9125461" y="2264283"/>
                    <a:pt x="9103236" y="2270887"/>
                    <a:pt x="9085075" y="2267077"/>
                  </a:cubicBezTo>
                  <a:cubicBezTo>
                    <a:pt x="9049769" y="2260600"/>
                    <a:pt x="9027036" y="2237486"/>
                    <a:pt x="9001382" y="2213610"/>
                  </a:cubicBezTo>
                  <a:cubicBezTo>
                    <a:pt x="8993380" y="2206117"/>
                    <a:pt x="8975092" y="2181860"/>
                    <a:pt x="8963282" y="2178558"/>
                  </a:cubicBezTo>
                  <a:cubicBezTo>
                    <a:pt x="8967980" y="2179447"/>
                    <a:pt x="8972679" y="2180463"/>
                    <a:pt x="8977251" y="2181606"/>
                  </a:cubicBezTo>
                  <a:cubicBezTo>
                    <a:pt x="8978761" y="2173719"/>
                    <a:pt x="8978761" y="2165617"/>
                    <a:pt x="8977251" y="2157730"/>
                  </a:cubicBezTo>
                  <a:cubicBezTo>
                    <a:pt x="8955581" y="2158494"/>
                    <a:pt x="8934889" y="2148692"/>
                    <a:pt x="8921752" y="2131441"/>
                  </a:cubicBezTo>
                  <a:cubicBezTo>
                    <a:pt x="8925182" y="2124837"/>
                    <a:pt x="8927595" y="2130044"/>
                    <a:pt x="8931659" y="2125726"/>
                  </a:cubicBezTo>
                  <a:cubicBezTo>
                    <a:pt x="8935977" y="2105914"/>
                    <a:pt x="8953502" y="2098675"/>
                    <a:pt x="8964678" y="2082927"/>
                  </a:cubicBezTo>
                  <a:cubicBezTo>
                    <a:pt x="8969377" y="2089277"/>
                    <a:pt x="8974076" y="2095627"/>
                    <a:pt x="8978395" y="2102358"/>
                  </a:cubicBezTo>
                  <a:cubicBezTo>
                    <a:pt x="8976236" y="2096770"/>
                    <a:pt x="8974203" y="2091055"/>
                    <a:pt x="8972552" y="2087880"/>
                  </a:cubicBezTo>
                  <a:cubicBezTo>
                    <a:pt x="8970901" y="2084705"/>
                    <a:pt x="8969250" y="2081403"/>
                    <a:pt x="8967726" y="2078101"/>
                  </a:cubicBezTo>
                  <a:cubicBezTo>
                    <a:pt x="8969769" y="2074505"/>
                    <a:pt x="8971347" y="2070664"/>
                    <a:pt x="8972425" y="2066671"/>
                  </a:cubicBezTo>
                  <a:cubicBezTo>
                    <a:pt x="8969104" y="2066864"/>
                    <a:pt x="8965797" y="2067245"/>
                    <a:pt x="8962519" y="2067814"/>
                  </a:cubicBezTo>
                  <a:cubicBezTo>
                    <a:pt x="8953950" y="2047636"/>
                    <a:pt x="8942624" y="2028745"/>
                    <a:pt x="8928863" y="2011680"/>
                  </a:cubicBezTo>
                  <a:cubicBezTo>
                    <a:pt x="8919386" y="2001393"/>
                    <a:pt x="8908428" y="1992576"/>
                    <a:pt x="8896352" y="1985518"/>
                  </a:cubicBezTo>
                  <a:cubicBezTo>
                    <a:pt x="8896439" y="1978998"/>
                    <a:pt x="8898095" y="1972595"/>
                    <a:pt x="8901178" y="1966849"/>
                  </a:cubicBezTo>
                  <a:lnTo>
                    <a:pt x="8903591" y="1966849"/>
                  </a:lnTo>
                  <a:cubicBezTo>
                    <a:pt x="8918930" y="1969888"/>
                    <a:pt x="8934005" y="1974134"/>
                    <a:pt x="8948675" y="1979549"/>
                  </a:cubicBezTo>
                  <a:cubicBezTo>
                    <a:pt x="8966481" y="1986500"/>
                    <a:pt x="8982908" y="1996563"/>
                    <a:pt x="8997190" y="2009267"/>
                  </a:cubicBezTo>
                  <a:cubicBezTo>
                    <a:pt x="9015223" y="2022983"/>
                    <a:pt x="9035290" y="2033651"/>
                    <a:pt x="9054085" y="2045970"/>
                  </a:cubicBezTo>
                  <a:cubicBezTo>
                    <a:pt x="9046742" y="2039426"/>
                    <a:pt x="9038789" y="2033600"/>
                    <a:pt x="9030336" y="2028571"/>
                  </a:cubicBezTo>
                  <a:cubicBezTo>
                    <a:pt x="9019160" y="2020189"/>
                    <a:pt x="9009255" y="2011045"/>
                    <a:pt x="8998713" y="2002028"/>
                  </a:cubicBezTo>
                  <a:cubicBezTo>
                    <a:pt x="8985765" y="1990477"/>
                    <a:pt x="8971431" y="1980580"/>
                    <a:pt x="8956042" y="1972564"/>
                  </a:cubicBezTo>
                  <a:cubicBezTo>
                    <a:pt x="8941029" y="1965835"/>
                    <a:pt x="8925037" y="1961547"/>
                    <a:pt x="8908671" y="1959864"/>
                  </a:cubicBezTo>
                  <a:cubicBezTo>
                    <a:pt x="8914278" y="1956714"/>
                    <a:pt x="8920663" y="1955217"/>
                    <a:pt x="8927086" y="1955546"/>
                  </a:cubicBezTo>
                  <a:cubicBezTo>
                    <a:pt x="8927073" y="1944833"/>
                    <a:pt x="8923794" y="1934378"/>
                    <a:pt x="8917688" y="1925574"/>
                  </a:cubicBezTo>
                  <a:cubicBezTo>
                    <a:pt x="8896325" y="1930924"/>
                    <a:pt x="8875899" y="1939489"/>
                    <a:pt x="8857109" y="1950974"/>
                  </a:cubicBezTo>
                  <a:lnTo>
                    <a:pt x="8828153" y="1946148"/>
                  </a:lnTo>
                  <a:lnTo>
                    <a:pt x="8760843" y="1934845"/>
                  </a:lnTo>
                  <a:cubicBezTo>
                    <a:pt x="8758975" y="1933014"/>
                    <a:pt x="8756980" y="1931317"/>
                    <a:pt x="8754874" y="1929765"/>
                  </a:cubicBezTo>
                  <a:cubicBezTo>
                    <a:pt x="8761097" y="1923415"/>
                    <a:pt x="8765161" y="1911858"/>
                    <a:pt x="8771511" y="1906016"/>
                  </a:cubicBezTo>
                  <a:cubicBezTo>
                    <a:pt x="8758450" y="1911133"/>
                    <a:pt x="8744720" y="1914341"/>
                    <a:pt x="8730744" y="1915541"/>
                  </a:cubicBezTo>
                  <a:cubicBezTo>
                    <a:pt x="8719313" y="1901444"/>
                    <a:pt x="8709788" y="1885950"/>
                    <a:pt x="8723505" y="1872361"/>
                  </a:cubicBezTo>
                  <a:cubicBezTo>
                    <a:pt x="8744217" y="1871360"/>
                    <a:pt x="8764965" y="1873370"/>
                    <a:pt x="8785099" y="1878330"/>
                  </a:cubicBezTo>
                  <a:cubicBezTo>
                    <a:pt x="8791704" y="1829308"/>
                    <a:pt x="8830311" y="1871218"/>
                    <a:pt x="8847456" y="1839341"/>
                  </a:cubicBezTo>
                  <a:cubicBezTo>
                    <a:pt x="8855907" y="1839056"/>
                    <a:pt x="8864227" y="1837159"/>
                    <a:pt x="8871967" y="1833753"/>
                  </a:cubicBezTo>
                  <a:cubicBezTo>
                    <a:pt x="8868157" y="1829435"/>
                    <a:pt x="8864601" y="1823212"/>
                    <a:pt x="8860664" y="1818132"/>
                  </a:cubicBezTo>
                  <a:cubicBezTo>
                    <a:pt x="8866632" y="1816227"/>
                    <a:pt x="8880857" y="1801241"/>
                    <a:pt x="8886699" y="1799336"/>
                  </a:cubicBezTo>
                  <a:cubicBezTo>
                    <a:pt x="8873110" y="1775079"/>
                    <a:pt x="8799068" y="1804162"/>
                    <a:pt x="8734299" y="1821434"/>
                  </a:cubicBezTo>
                  <a:cubicBezTo>
                    <a:pt x="8734981" y="1819297"/>
                    <a:pt x="8735830" y="1817216"/>
                    <a:pt x="8736839" y="1815211"/>
                  </a:cubicBezTo>
                  <a:cubicBezTo>
                    <a:pt x="8722615" y="1810004"/>
                    <a:pt x="8701025" y="1811655"/>
                    <a:pt x="8691627" y="1799463"/>
                  </a:cubicBezTo>
                  <a:cubicBezTo>
                    <a:pt x="8697175" y="1797132"/>
                    <a:pt x="8701967" y="1793308"/>
                    <a:pt x="8705470" y="1788414"/>
                  </a:cubicBezTo>
                  <a:cubicBezTo>
                    <a:pt x="8709407" y="1792351"/>
                    <a:pt x="8725790" y="1798066"/>
                    <a:pt x="8729854" y="1802511"/>
                  </a:cubicBezTo>
                  <a:cubicBezTo>
                    <a:pt x="8740014" y="1763522"/>
                    <a:pt x="8879841" y="1752981"/>
                    <a:pt x="8856092" y="1707515"/>
                  </a:cubicBezTo>
                  <a:cubicBezTo>
                    <a:pt x="8817992" y="1717295"/>
                    <a:pt x="8635747" y="1753998"/>
                    <a:pt x="8608442" y="1715389"/>
                  </a:cubicBezTo>
                  <a:cubicBezTo>
                    <a:pt x="8609316" y="1712675"/>
                    <a:pt x="8610420" y="1710041"/>
                    <a:pt x="8611744" y="1707515"/>
                  </a:cubicBezTo>
                  <a:cubicBezTo>
                    <a:pt x="8610601" y="1707515"/>
                    <a:pt x="8609712" y="1706626"/>
                    <a:pt x="8608569" y="1706373"/>
                  </a:cubicBezTo>
                  <a:cubicBezTo>
                    <a:pt x="8628221" y="1693770"/>
                    <a:pt x="8653990" y="1696516"/>
                    <a:pt x="8670545" y="1712977"/>
                  </a:cubicBezTo>
                  <a:cubicBezTo>
                    <a:pt x="8674102" y="1704468"/>
                    <a:pt x="8691500" y="1692911"/>
                    <a:pt x="8695183" y="1685799"/>
                  </a:cubicBezTo>
                  <a:cubicBezTo>
                    <a:pt x="8715503" y="1708659"/>
                    <a:pt x="8744840" y="1718819"/>
                    <a:pt x="8746745" y="1682624"/>
                  </a:cubicBezTo>
                  <a:cubicBezTo>
                    <a:pt x="8754111" y="1683259"/>
                    <a:pt x="8763128" y="1680973"/>
                    <a:pt x="8770494" y="1681100"/>
                  </a:cubicBezTo>
                  <a:cubicBezTo>
                    <a:pt x="8762493" y="1659637"/>
                    <a:pt x="8773796" y="1643762"/>
                    <a:pt x="8795894" y="1636396"/>
                  </a:cubicBezTo>
                  <a:cubicBezTo>
                    <a:pt x="8783194" y="1595121"/>
                    <a:pt x="8736204" y="1643508"/>
                    <a:pt x="8705343" y="1646556"/>
                  </a:cubicBezTo>
                  <a:cubicBezTo>
                    <a:pt x="8674482" y="1649603"/>
                    <a:pt x="8641843" y="1633856"/>
                    <a:pt x="8610347" y="1630935"/>
                  </a:cubicBezTo>
                  <a:cubicBezTo>
                    <a:pt x="8611491" y="1630935"/>
                    <a:pt x="8612633" y="1629284"/>
                    <a:pt x="8614157" y="1626236"/>
                  </a:cubicBezTo>
                  <a:cubicBezTo>
                    <a:pt x="8615681" y="1623188"/>
                    <a:pt x="8611490" y="1615187"/>
                    <a:pt x="8612760" y="1611377"/>
                  </a:cubicBezTo>
                  <a:lnTo>
                    <a:pt x="8612760" y="1610615"/>
                  </a:lnTo>
                  <a:cubicBezTo>
                    <a:pt x="8617520" y="1603979"/>
                    <a:pt x="8624026" y="1598792"/>
                    <a:pt x="8631556" y="1595629"/>
                  </a:cubicBezTo>
                  <a:cubicBezTo>
                    <a:pt x="8636509" y="1595629"/>
                    <a:pt x="8638414" y="1602233"/>
                    <a:pt x="8648574" y="1599947"/>
                  </a:cubicBezTo>
                  <a:cubicBezTo>
                    <a:pt x="8655179" y="1598423"/>
                    <a:pt x="8657972" y="1592581"/>
                    <a:pt x="8663180" y="1591184"/>
                  </a:cubicBezTo>
                  <a:lnTo>
                    <a:pt x="8667371" y="1591184"/>
                  </a:lnTo>
                  <a:cubicBezTo>
                    <a:pt x="8668638" y="1591425"/>
                    <a:pt x="8669873" y="1591809"/>
                    <a:pt x="8671054" y="1592327"/>
                  </a:cubicBezTo>
                  <a:cubicBezTo>
                    <a:pt x="8671054" y="1592327"/>
                    <a:pt x="8671054" y="1591438"/>
                    <a:pt x="8671054" y="1591057"/>
                  </a:cubicBezTo>
                  <a:lnTo>
                    <a:pt x="8680324" y="1590422"/>
                  </a:lnTo>
                  <a:cubicBezTo>
                    <a:pt x="8675753" y="1573409"/>
                    <a:pt x="8675753" y="1555491"/>
                    <a:pt x="8680324" y="1538479"/>
                  </a:cubicBezTo>
                  <a:lnTo>
                    <a:pt x="8682230" y="1537590"/>
                  </a:lnTo>
                  <a:cubicBezTo>
                    <a:pt x="8689723" y="1534796"/>
                    <a:pt x="8689342" y="1537590"/>
                    <a:pt x="8694930" y="1537590"/>
                  </a:cubicBezTo>
                  <a:cubicBezTo>
                    <a:pt x="8696835" y="1537590"/>
                    <a:pt x="8699629" y="1539495"/>
                    <a:pt x="8702169" y="1539495"/>
                  </a:cubicBezTo>
                  <a:cubicBezTo>
                    <a:pt x="8708011" y="1539495"/>
                    <a:pt x="8710043" y="1533145"/>
                    <a:pt x="8714869" y="1532255"/>
                  </a:cubicBezTo>
                  <a:cubicBezTo>
                    <a:pt x="8719695" y="1531366"/>
                    <a:pt x="8723759" y="1539240"/>
                    <a:pt x="8730490" y="1537970"/>
                  </a:cubicBezTo>
                  <a:cubicBezTo>
                    <a:pt x="8737220" y="1536700"/>
                    <a:pt x="8737729" y="1524000"/>
                    <a:pt x="8747888" y="1530985"/>
                  </a:cubicBezTo>
                  <a:cubicBezTo>
                    <a:pt x="8748778" y="1527683"/>
                    <a:pt x="8751571" y="1524254"/>
                    <a:pt x="8751698" y="1520571"/>
                  </a:cubicBezTo>
                  <a:cubicBezTo>
                    <a:pt x="8760207" y="1520571"/>
                    <a:pt x="8764398" y="1523746"/>
                    <a:pt x="8771637" y="1519555"/>
                  </a:cubicBezTo>
                  <a:cubicBezTo>
                    <a:pt x="8778877" y="1515364"/>
                    <a:pt x="8775320" y="1508887"/>
                    <a:pt x="8784337" y="1512189"/>
                  </a:cubicBezTo>
                  <a:cubicBezTo>
                    <a:pt x="8786216" y="1504427"/>
                    <a:pt x="8789031" y="1496921"/>
                    <a:pt x="8792719" y="1489837"/>
                  </a:cubicBezTo>
                  <a:cubicBezTo>
                    <a:pt x="8805419" y="1498473"/>
                    <a:pt x="8814436" y="1484122"/>
                    <a:pt x="8825866" y="1482979"/>
                  </a:cubicBezTo>
                  <a:cubicBezTo>
                    <a:pt x="8827517" y="1490599"/>
                    <a:pt x="8825104" y="1500124"/>
                    <a:pt x="8828025" y="1506474"/>
                  </a:cubicBezTo>
                  <a:cubicBezTo>
                    <a:pt x="8837931" y="1493774"/>
                    <a:pt x="8853425" y="1515237"/>
                    <a:pt x="8860791" y="1504950"/>
                  </a:cubicBezTo>
                  <a:cubicBezTo>
                    <a:pt x="8864093" y="1499998"/>
                    <a:pt x="8859394" y="1484249"/>
                    <a:pt x="8871205" y="1494536"/>
                  </a:cubicBezTo>
                  <a:cubicBezTo>
                    <a:pt x="8870305" y="1482834"/>
                    <a:pt x="8870817" y="1471065"/>
                    <a:pt x="8872729" y="1459484"/>
                  </a:cubicBezTo>
                  <a:cubicBezTo>
                    <a:pt x="8878190" y="1459484"/>
                    <a:pt x="8882508" y="1463549"/>
                    <a:pt x="8887842" y="1463295"/>
                  </a:cubicBezTo>
                  <a:cubicBezTo>
                    <a:pt x="8893176" y="1463040"/>
                    <a:pt x="8892541" y="1458977"/>
                    <a:pt x="8897240" y="1459103"/>
                  </a:cubicBezTo>
                  <a:cubicBezTo>
                    <a:pt x="8904225" y="1459103"/>
                    <a:pt x="8909940" y="1471042"/>
                    <a:pt x="8911337" y="1454658"/>
                  </a:cubicBezTo>
                  <a:cubicBezTo>
                    <a:pt x="8912733" y="1438275"/>
                    <a:pt x="8905749" y="1447800"/>
                    <a:pt x="8898637" y="1446530"/>
                  </a:cubicBezTo>
                  <a:cubicBezTo>
                    <a:pt x="8893430" y="1445514"/>
                    <a:pt x="8878063" y="1442974"/>
                    <a:pt x="8884158" y="1436116"/>
                  </a:cubicBezTo>
                  <a:cubicBezTo>
                    <a:pt x="8879078" y="1433195"/>
                    <a:pt x="8878952" y="1428115"/>
                    <a:pt x="8875141" y="1423416"/>
                  </a:cubicBezTo>
                  <a:cubicBezTo>
                    <a:pt x="8868283" y="1416050"/>
                    <a:pt x="8854694" y="1414907"/>
                    <a:pt x="8849741" y="1407033"/>
                  </a:cubicBezTo>
                  <a:cubicBezTo>
                    <a:pt x="8851392" y="1406271"/>
                    <a:pt x="8852789" y="1404620"/>
                    <a:pt x="8854313" y="1403731"/>
                  </a:cubicBezTo>
                  <a:cubicBezTo>
                    <a:pt x="8845423" y="1401827"/>
                    <a:pt x="8845677" y="1391031"/>
                    <a:pt x="8839581" y="1388111"/>
                  </a:cubicBezTo>
                  <a:cubicBezTo>
                    <a:pt x="8828913" y="1382903"/>
                    <a:pt x="8816594" y="1398398"/>
                    <a:pt x="8806562" y="1400049"/>
                  </a:cubicBezTo>
                  <a:cubicBezTo>
                    <a:pt x="8807391" y="1395002"/>
                    <a:pt x="8807391" y="1389855"/>
                    <a:pt x="8806562" y="1384809"/>
                  </a:cubicBezTo>
                  <a:cubicBezTo>
                    <a:pt x="8798942" y="1385952"/>
                    <a:pt x="8791956" y="1389381"/>
                    <a:pt x="8784464" y="1390778"/>
                  </a:cubicBezTo>
                  <a:cubicBezTo>
                    <a:pt x="8776971" y="1392174"/>
                    <a:pt x="8768589" y="1388873"/>
                    <a:pt x="8761223" y="1392048"/>
                  </a:cubicBezTo>
                  <a:cubicBezTo>
                    <a:pt x="8761223" y="1398525"/>
                    <a:pt x="8762746" y="1404748"/>
                    <a:pt x="8762112" y="1411733"/>
                  </a:cubicBezTo>
                  <a:cubicBezTo>
                    <a:pt x="8757559" y="1410028"/>
                    <a:pt x="8752831" y="1408836"/>
                    <a:pt x="8748015" y="1408177"/>
                  </a:cubicBezTo>
                  <a:cubicBezTo>
                    <a:pt x="8746732" y="1416579"/>
                    <a:pt x="8746306" y="1425089"/>
                    <a:pt x="8746745" y="1433577"/>
                  </a:cubicBezTo>
                  <a:cubicBezTo>
                    <a:pt x="8742046" y="1419353"/>
                    <a:pt x="8728965" y="1435101"/>
                    <a:pt x="8722488" y="1438149"/>
                  </a:cubicBezTo>
                  <a:cubicBezTo>
                    <a:pt x="8722488" y="1437006"/>
                    <a:pt x="8722488" y="1435228"/>
                    <a:pt x="8722488" y="1433958"/>
                  </a:cubicBezTo>
                  <a:cubicBezTo>
                    <a:pt x="8715884" y="1439292"/>
                    <a:pt x="8697088" y="1444499"/>
                    <a:pt x="8699882" y="1430148"/>
                  </a:cubicBezTo>
                  <a:cubicBezTo>
                    <a:pt x="8696023" y="1431769"/>
                    <a:pt x="8692526" y="1434144"/>
                    <a:pt x="8689595" y="1437133"/>
                  </a:cubicBezTo>
                  <a:cubicBezTo>
                    <a:pt x="8681340" y="1428751"/>
                    <a:pt x="8685023" y="1443102"/>
                    <a:pt x="8682229" y="1445134"/>
                  </a:cubicBezTo>
                  <a:cubicBezTo>
                    <a:pt x="8677022" y="1448817"/>
                    <a:pt x="8673212" y="1446531"/>
                    <a:pt x="8666354" y="1445134"/>
                  </a:cubicBezTo>
                  <a:cubicBezTo>
                    <a:pt x="8666354" y="1447166"/>
                    <a:pt x="8665211" y="1450976"/>
                    <a:pt x="8666354" y="1453262"/>
                  </a:cubicBezTo>
                  <a:cubicBezTo>
                    <a:pt x="8658682" y="1451739"/>
                    <a:pt x="8650785" y="1451739"/>
                    <a:pt x="8643113" y="1453262"/>
                  </a:cubicBezTo>
                  <a:cubicBezTo>
                    <a:pt x="8643113" y="1447928"/>
                    <a:pt x="8647177" y="1443737"/>
                    <a:pt x="8647557" y="1438276"/>
                  </a:cubicBezTo>
                  <a:cubicBezTo>
                    <a:pt x="8643595" y="1438156"/>
                    <a:pt x="8639652" y="1438892"/>
                    <a:pt x="8636001" y="1440435"/>
                  </a:cubicBezTo>
                  <a:cubicBezTo>
                    <a:pt x="8654518" y="1425458"/>
                    <a:pt x="8671726" y="1408931"/>
                    <a:pt x="8687436" y="1391032"/>
                  </a:cubicBezTo>
                  <a:cubicBezTo>
                    <a:pt x="8695447" y="1392045"/>
                    <a:pt x="8703555" y="1392045"/>
                    <a:pt x="8711566" y="1391032"/>
                  </a:cubicBezTo>
                  <a:cubicBezTo>
                    <a:pt x="8706775" y="1387304"/>
                    <a:pt x="8701356" y="1384465"/>
                    <a:pt x="8695564" y="1382650"/>
                  </a:cubicBezTo>
                  <a:lnTo>
                    <a:pt x="8702168" y="1376808"/>
                  </a:lnTo>
                  <a:cubicBezTo>
                    <a:pt x="8659496" y="1346836"/>
                    <a:pt x="8710550" y="1338708"/>
                    <a:pt x="8712074" y="1306831"/>
                  </a:cubicBezTo>
                  <a:cubicBezTo>
                    <a:pt x="8686674" y="1319531"/>
                    <a:pt x="8646669" y="1319531"/>
                    <a:pt x="8637525" y="1348360"/>
                  </a:cubicBezTo>
                  <a:cubicBezTo>
                    <a:pt x="8632374" y="1334846"/>
                    <a:pt x="8623583" y="1323022"/>
                    <a:pt x="8612125" y="1314197"/>
                  </a:cubicBezTo>
                  <a:cubicBezTo>
                    <a:pt x="8635874" y="1321944"/>
                    <a:pt x="8672323" y="1314197"/>
                    <a:pt x="8703184" y="1300862"/>
                  </a:cubicBezTo>
                  <a:cubicBezTo>
                    <a:pt x="8708448" y="1301739"/>
                    <a:pt x="8713854" y="1300986"/>
                    <a:pt x="8718678" y="1298703"/>
                  </a:cubicBezTo>
                  <a:cubicBezTo>
                    <a:pt x="8719475" y="1310166"/>
                    <a:pt x="8723926" y="1321071"/>
                    <a:pt x="8731378" y="1329818"/>
                  </a:cubicBezTo>
                  <a:cubicBezTo>
                    <a:pt x="8710042" y="1337057"/>
                    <a:pt x="8708899" y="1357758"/>
                    <a:pt x="8720964" y="1374141"/>
                  </a:cubicBezTo>
                  <a:cubicBezTo>
                    <a:pt x="8716773" y="1375792"/>
                    <a:pt x="8713090" y="1380999"/>
                    <a:pt x="8708264" y="1382396"/>
                  </a:cubicBezTo>
                  <a:cubicBezTo>
                    <a:pt x="8717027" y="1391921"/>
                    <a:pt x="8728583" y="1404367"/>
                    <a:pt x="8741283" y="1405129"/>
                  </a:cubicBezTo>
                  <a:cubicBezTo>
                    <a:pt x="8739378" y="1379729"/>
                    <a:pt x="8750936" y="1383031"/>
                    <a:pt x="8757540" y="1367029"/>
                  </a:cubicBezTo>
                  <a:cubicBezTo>
                    <a:pt x="8765033" y="1348360"/>
                    <a:pt x="8754873" y="1346963"/>
                    <a:pt x="8770240" y="1336041"/>
                  </a:cubicBezTo>
                  <a:cubicBezTo>
                    <a:pt x="8777091" y="1335568"/>
                    <a:pt x="8783890" y="1334505"/>
                    <a:pt x="8790560" y="1332866"/>
                  </a:cubicBezTo>
                  <a:cubicBezTo>
                    <a:pt x="8798433" y="1330453"/>
                    <a:pt x="8801608" y="1323468"/>
                    <a:pt x="8810626" y="1321690"/>
                  </a:cubicBezTo>
                  <a:cubicBezTo>
                    <a:pt x="8819643" y="1319912"/>
                    <a:pt x="8827898" y="1334390"/>
                    <a:pt x="8836026" y="1324611"/>
                  </a:cubicBezTo>
                  <a:cubicBezTo>
                    <a:pt x="8851266" y="1307720"/>
                    <a:pt x="8787639" y="1282065"/>
                    <a:pt x="8810626" y="1264540"/>
                  </a:cubicBezTo>
                  <a:cubicBezTo>
                    <a:pt x="8811388" y="1242188"/>
                    <a:pt x="8816976" y="1230885"/>
                    <a:pt x="8839455" y="1230631"/>
                  </a:cubicBezTo>
                  <a:cubicBezTo>
                    <a:pt x="8836915" y="1207136"/>
                    <a:pt x="8862061" y="1209549"/>
                    <a:pt x="8878698" y="1209676"/>
                  </a:cubicBezTo>
                  <a:cubicBezTo>
                    <a:pt x="8868030" y="1175894"/>
                    <a:pt x="8869428" y="1183006"/>
                    <a:pt x="8904098" y="1173481"/>
                  </a:cubicBezTo>
                  <a:cubicBezTo>
                    <a:pt x="8881842" y="1165603"/>
                    <a:pt x="8864007" y="1148599"/>
                    <a:pt x="8855077" y="1126745"/>
                  </a:cubicBezTo>
                  <a:cubicBezTo>
                    <a:pt x="8834503" y="1134365"/>
                    <a:pt x="8816977" y="1135635"/>
                    <a:pt x="8797419" y="1142112"/>
                  </a:cubicBezTo>
                  <a:cubicBezTo>
                    <a:pt x="8782179" y="1147192"/>
                    <a:pt x="8767447" y="1156717"/>
                    <a:pt x="8750556" y="1142112"/>
                  </a:cubicBezTo>
                  <a:cubicBezTo>
                    <a:pt x="8743444" y="1147319"/>
                    <a:pt x="8737856" y="1144906"/>
                    <a:pt x="8729982" y="1146684"/>
                  </a:cubicBezTo>
                  <a:cubicBezTo>
                    <a:pt x="8729280" y="1139975"/>
                    <a:pt x="8725501" y="1133973"/>
                    <a:pt x="8719755" y="1130440"/>
                  </a:cubicBezTo>
                  <a:cubicBezTo>
                    <a:pt x="8714009" y="1126908"/>
                    <a:pt x="8706948" y="1126246"/>
                    <a:pt x="8700645" y="1128650"/>
                  </a:cubicBezTo>
                  <a:cubicBezTo>
                    <a:pt x="8688834" y="1134111"/>
                    <a:pt x="8689088" y="1153161"/>
                    <a:pt x="8687183" y="1164718"/>
                  </a:cubicBezTo>
                  <a:cubicBezTo>
                    <a:pt x="8672832" y="1161924"/>
                    <a:pt x="8665593" y="1173227"/>
                    <a:pt x="8661783" y="1186181"/>
                  </a:cubicBezTo>
                  <a:cubicBezTo>
                    <a:pt x="8649083" y="1180847"/>
                    <a:pt x="8644003" y="1167004"/>
                    <a:pt x="8638161" y="1155066"/>
                  </a:cubicBezTo>
                  <a:cubicBezTo>
                    <a:pt x="8614285" y="1168909"/>
                    <a:pt x="8615682" y="1159511"/>
                    <a:pt x="8591298" y="1157225"/>
                  </a:cubicBezTo>
                  <a:cubicBezTo>
                    <a:pt x="8601077" y="1140334"/>
                    <a:pt x="8590409" y="1140334"/>
                    <a:pt x="8586599" y="1128904"/>
                  </a:cubicBezTo>
                  <a:cubicBezTo>
                    <a:pt x="8584059" y="1121030"/>
                    <a:pt x="8577455" y="1120014"/>
                    <a:pt x="8575677" y="1110108"/>
                  </a:cubicBezTo>
                  <a:cubicBezTo>
                    <a:pt x="8575677" y="1108457"/>
                    <a:pt x="8585837" y="1103885"/>
                    <a:pt x="8585584" y="1100075"/>
                  </a:cubicBezTo>
                  <a:cubicBezTo>
                    <a:pt x="8585584" y="1091566"/>
                    <a:pt x="8575297" y="1082549"/>
                    <a:pt x="8577837" y="1073913"/>
                  </a:cubicBezTo>
                  <a:cubicBezTo>
                    <a:pt x="8581647" y="1061213"/>
                    <a:pt x="8597649" y="1064134"/>
                    <a:pt x="8601459" y="1050037"/>
                  </a:cubicBezTo>
                  <a:cubicBezTo>
                    <a:pt x="8590654" y="1046255"/>
                    <a:pt x="8579246" y="1044490"/>
                    <a:pt x="8567803" y="1044830"/>
                  </a:cubicBezTo>
                  <a:cubicBezTo>
                    <a:pt x="8571233" y="1024256"/>
                    <a:pt x="8550150" y="1029844"/>
                    <a:pt x="8546213" y="1011175"/>
                  </a:cubicBezTo>
                  <a:cubicBezTo>
                    <a:pt x="8539789" y="1013303"/>
                    <a:pt x="8534963" y="1018661"/>
                    <a:pt x="8533513" y="1025272"/>
                  </a:cubicBezTo>
                  <a:cubicBezTo>
                    <a:pt x="8533513" y="1023367"/>
                    <a:pt x="8533513" y="1021589"/>
                    <a:pt x="8533513" y="1019811"/>
                  </a:cubicBezTo>
                  <a:cubicBezTo>
                    <a:pt x="8520122" y="1036173"/>
                    <a:pt x="8508460" y="1053878"/>
                    <a:pt x="8498715" y="1072643"/>
                  </a:cubicBezTo>
                  <a:cubicBezTo>
                    <a:pt x="8495159" y="1061213"/>
                    <a:pt x="8501255" y="1001904"/>
                    <a:pt x="8493254" y="998094"/>
                  </a:cubicBezTo>
                  <a:lnTo>
                    <a:pt x="8493254" y="998094"/>
                  </a:lnTo>
                  <a:cubicBezTo>
                    <a:pt x="8504982" y="984054"/>
                    <a:pt x="8515638" y="969153"/>
                    <a:pt x="8525132" y="953517"/>
                  </a:cubicBezTo>
                  <a:cubicBezTo>
                    <a:pt x="8540879" y="926847"/>
                    <a:pt x="8553579" y="897128"/>
                    <a:pt x="8567676" y="869189"/>
                  </a:cubicBezTo>
                  <a:cubicBezTo>
                    <a:pt x="8569427" y="868353"/>
                    <a:pt x="8571327" y="867878"/>
                    <a:pt x="8573264" y="867792"/>
                  </a:cubicBezTo>
                  <a:cubicBezTo>
                    <a:pt x="8591552" y="867792"/>
                    <a:pt x="8601712" y="891033"/>
                    <a:pt x="8622667" y="890778"/>
                  </a:cubicBezTo>
                  <a:cubicBezTo>
                    <a:pt x="8622667" y="871601"/>
                    <a:pt x="8619365" y="854837"/>
                    <a:pt x="8618349" y="836550"/>
                  </a:cubicBezTo>
                  <a:cubicBezTo>
                    <a:pt x="8616952" y="812166"/>
                    <a:pt x="8618349" y="821564"/>
                    <a:pt x="8640320" y="805435"/>
                  </a:cubicBezTo>
                  <a:cubicBezTo>
                    <a:pt x="8636353" y="791212"/>
                    <a:pt x="8622656" y="781966"/>
                    <a:pt x="8607982" y="783607"/>
                  </a:cubicBezTo>
                  <a:cubicBezTo>
                    <a:pt x="8593308" y="785248"/>
                    <a:pt x="8581991" y="797291"/>
                    <a:pt x="8581265" y="812039"/>
                  </a:cubicBezTo>
                  <a:cubicBezTo>
                    <a:pt x="8538084" y="807848"/>
                    <a:pt x="8560056" y="790449"/>
                    <a:pt x="8559802" y="767716"/>
                  </a:cubicBezTo>
                  <a:cubicBezTo>
                    <a:pt x="8559802" y="739395"/>
                    <a:pt x="8513193" y="739141"/>
                    <a:pt x="8541768" y="712852"/>
                  </a:cubicBezTo>
                  <a:cubicBezTo>
                    <a:pt x="8533386" y="701422"/>
                    <a:pt x="8514971" y="704470"/>
                    <a:pt x="8503668" y="699390"/>
                  </a:cubicBezTo>
                  <a:cubicBezTo>
                    <a:pt x="8545959" y="686690"/>
                    <a:pt x="8613777" y="663703"/>
                    <a:pt x="8613777" y="663703"/>
                  </a:cubicBezTo>
                  <a:cubicBezTo>
                    <a:pt x="8667624" y="671831"/>
                    <a:pt x="8689977" y="647828"/>
                    <a:pt x="8698232" y="627000"/>
                  </a:cubicBezTo>
                  <a:cubicBezTo>
                    <a:pt x="8702677" y="637414"/>
                    <a:pt x="8700391" y="652400"/>
                    <a:pt x="8710932" y="665100"/>
                  </a:cubicBezTo>
                  <a:cubicBezTo>
                    <a:pt x="8760843" y="645415"/>
                    <a:pt x="8692517" y="620523"/>
                    <a:pt x="8726045" y="594234"/>
                  </a:cubicBezTo>
                  <a:cubicBezTo>
                    <a:pt x="8734935" y="587249"/>
                    <a:pt x="8745476" y="594996"/>
                    <a:pt x="8753985" y="590297"/>
                  </a:cubicBezTo>
                  <a:cubicBezTo>
                    <a:pt x="8764526" y="584328"/>
                    <a:pt x="8756779" y="584455"/>
                    <a:pt x="8759827" y="574295"/>
                  </a:cubicBezTo>
                  <a:cubicBezTo>
                    <a:pt x="8761605" y="568453"/>
                    <a:pt x="8758303" y="565532"/>
                    <a:pt x="8762621" y="560325"/>
                  </a:cubicBezTo>
                  <a:cubicBezTo>
                    <a:pt x="8766939" y="555118"/>
                    <a:pt x="8776718" y="554610"/>
                    <a:pt x="8780528" y="551943"/>
                  </a:cubicBezTo>
                  <a:cubicBezTo>
                    <a:pt x="8771765" y="547117"/>
                    <a:pt x="8752207" y="543434"/>
                    <a:pt x="8749032" y="534290"/>
                  </a:cubicBezTo>
                  <a:cubicBezTo>
                    <a:pt x="8742428" y="516129"/>
                    <a:pt x="8769987" y="499238"/>
                    <a:pt x="8778496" y="487554"/>
                  </a:cubicBezTo>
                  <a:cubicBezTo>
                    <a:pt x="8771130" y="482347"/>
                    <a:pt x="8759573" y="486411"/>
                    <a:pt x="8751064" y="482347"/>
                  </a:cubicBezTo>
                  <a:cubicBezTo>
                    <a:pt x="8744841" y="479299"/>
                    <a:pt x="8743698" y="473330"/>
                    <a:pt x="8738364" y="469647"/>
                  </a:cubicBezTo>
                  <a:cubicBezTo>
                    <a:pt x="8722235" y="458471"/>
                    <a:pt x="8709916" y="464439"/>
                    <a:pt x="8691501" y="473330"/>
                  </a:cubicBezTo>
                  <a:cubicBezTo>
                    <a:pt x="8689961" y="468350"/>
                    <a:pt x="8689148" y="463174"/>
                    <a:pt x="8689088" y="457963"/>
                  </a:cubicBezTo>
                  <a:cubicBezTo>
                    <a:pt x="8681469" y="460503"/>
                    <a:pt x="8668641" y="459233"/>
                    <a:pt x="8662926" y="466091"/>
                  </a:cubicBezTo>
                  <a:cubicBezTo>
                    <a:pt x="8657210" y="472948"/>
                    <a:pt x="8662926" y="485268"/>
                    <a:pt x="8660005" y="492634"/>
                  </a:cubicBezTo>
                  <a:cubicBezTo>
                    <a:pt x="8657085" y="499999"/>
                    <a:pt x="8649464" y="503809"/>
                    <a:pt x="8644765" y="511556"/>
                  </a:cubicBezTo>
                  <a:cubicBezTo>
                    <a:pt x="8641972" y="516382"/>
                    <a:pt x="8643369" y="525526"/>
                    <a:pt x="8639177" y="528828"/>
                  </a:cubicBezTo>
                  <a:cubicBezTo>
                    <a:pt x="8637146" y="530606"/>
                    <a:pt x="8632192" y="527431"/>
                    <a:pt x="8630160" y="528828"/>
                  </a:cubicBezTo>
                  <a:cubicBezTo>
                    <a:pt x="8628128" y="530225"/>
                    <a:pt x="8621651" y="533400"/>
                    <a:pt x="8618349" y="535559"/>
                  </a:cubicBezTo>
                  <a:cubicBezTo>
                    <a:pt x="8615047" y="537719"/>
                    <a:pt x="8616825" y="544831"/>
                    <a:pt x="8613650" y="546735"/>
                  </a:cubicBezTo>
                  <a:cubicBezTo>
                    <a:pt x="8607630" y="547747"/>
                    <a:pt x="8601448" y="547134"/>
                    <a:pt x="8595744" y="544957"/>
                  </a:cubicBezTo>
                  <a:cubicBezTo>
                    <a:pt x="8586980" y="542163"/>
                    <a:pt x="8593203" y="535940"/>
                    <a:pt x="8580250" y="537845"/>
                  </a:cubicBezTo>
                  <a:cubicBezTo>
                    <a:pt x="8571487" y="539115"/>
                    <a:pt x="8567550" y="550545"/>
                    <a:pt x="8558025" y="546354"/>
                  </a:cubicBezTo>
                  <a:cubicBezTo>
                    <a:pt x="8547992" y="564261"/>
                    <a:pt x="8545325" y="575691"/>
                    <a:pt x="8526656" y="562864"/>
                  </a:cubicBezTo>
                  <a:cubicBezTo>
                    <a:pt x="8493637" y="540386"/>
                    <a:pt x="8506463" y="514986"/>
                    <a:pt x="8503669" y="482220"/>
                  </a:cubicBezTo>
                  <a:cubicBezTo>
                    <a:pt x="8486905" y="482220"/>
                    <a:pt x="8482333" y="506223"/>
                    <a:pt x="8464426" y="502920"/>
                  </a:cubicBezTo>
                  <a:cubicBezTo>
                    <a:pt x="8459600" y="514604"/>
                    <a:pt x="8457441" y="527178"/>
                    <a:pt x="8453377" y="538988"/>
                  </a:cubicBezTo>
                  <a:cubicBezTo>
                    <a:pt x="8448300" y="538029"/>
                    <a:pt x="8443087" y="538029"/>
                    <a:pt x="8438010" y="538988"/>
                  </a:cubicBezTo>
                  <a:cubicBezTo>
                    <a:pt x="8432295" y="538988"/>
                    <a:pt x="8427723" y="537591"/>
                    <a:pt x="8422389" y="537210"/>
                  </a:cubicBezTo>
                  <a:cubicBezTo>
                    <a:pt x="8401942" y="535686"/>
                    <a:pt x="8397751" y="537972"/>
                    <a:pt x="8399656" y="562610"/>
                  </a:cubicBezTo>
                  <a:cubicBezTo>
                    <a:pt x="8398140" y="563063"/>
                    <a:pt x="8396656" y="563614"/>
                    <a:pt x="8395212" y="564261"/>
                  </a:cubicBezTo>
                  <a:cubicBezTo>
                    <a:pt x="8400461" y="573830"/>
                    <a:pt x="8402634" y="584783"/>
                    <a:pt x="8401434" y="595630"/>
                  </a:cubicBezTo>
                  <a:cubicBezTo>
                    <a:pt x="8386752" y="592360"/>
                    <a:pt x="8372420" y="587681"/>
                    <a:pt x="8358636" y="581660"/>
                  </a:cubicBezTo>
                  <a:cubicBezTo>
                    <a:pt x="8352031" y="575564"/>
                    <a:pt x="8355968" y="567182"/>
                    <a:pt x="8356477" y="557911"/>
                  </a:cubicBezTo>
                  <a:cubicBezTo>
                    <a:pt x="8345409" y="556954"/>
                    <a:pt x="8334263" y="557467"/>
                    <a:pt x="8323330" y="559435"/>
                  </a:cubicBezTo>
                  <a:cubicBezTo>
                    <a:pt x="8325997" y="553085"/>
                    <a:pt x="8329934" y="546735"/>
                    <a:pt x="8332220" y="540766"/>
                  </a:cubicBezTo>
                  <a:cubicBezTo>
                    <a:pt x="8322457" y="542394"/>
                    <a:pt x="8313074" y="545795"/>
                    <a:pt x="8304534" y="550799"/>
                  </a:cubicBezTo>
                  <a:cubicBezTo>
                    <a:pt x="8295644" y="555117"/>
                    <a:pt x="8291834" y="559181"/>
                    <a:pt x="8280404" y="556514"/>
                  </a:cubicBezTo>
                  <a:cubicBezTo>
                    <a:pt x="8246114" y="547878"/>
                    <a:pt x="8266688" y="488442"/>
                    <a:pt x="8290437" y="520827"/>
                  </a:cubicBezTo>
                  <a:cubicBezTo>
                    <a:pt x="8289085" y="517813"/>
                    <a:pt x="8287469" y="514923"/>
                    <a:pt x="8285611" y="512191"/>
                  </a:cubicBezTo>
                  <a:cubicBezTo>
                    <a:pt x="8291579" y="502920"/>
                    <a:pt x="8305295" y="500507"/>
                    <a:pt x="8311011" y="491871"/>
                  </a:cubicBezTo>
                  <a:cubicBezTo>
                    <a:pt x="8306712" y="486390"/>
                    <a:pt x="8302134" y="481134"/>
                    <a:pt x="8297294" y="476123"/>
                  </a:cubicBezTo>
                  <a:cubicBezTo>
                    <a:pt x="8299156" y="468223"/>
                    <a:pt x="8299672" y="460065"/>
                    <a:pt x="8298818" y="451993"/>
                  </a:cubicBezTo>
                  <a:cubicBezTo>
                    <a:pt x="8283325" y="450342"/>
                    <a:pt x="8277228" y="459486"/>
                    <a:pt x="8264401" y="463931"/>
                  </a:cubicBezTo>
                  <a:cubicBezTo>
                    <a:pt x="8263639" y="451231"/>
                    <a:pt x="8258940" y="451231"/>
                    <a:pt x="8262369" y="440309"/>
                  </a:cubicBezTo>
                  <a:cubicBezTo>
                    <a:pt x="8265799" y="429387"/>
                    <a:pt x="8279388" y="418720"/>
                    <a:pt x="8284594" y="408813"/>
                  </a:cubicBezTo>
                  <a:cubicBezTo>
                    <a:pt x="8266561" y="403860"/>
                    <a:pt x="8271005" y="394970"/>
                    <a:pt x="8279895" y="389890"/>
                  </a:cubicBezTo>
                  <a:cubicBezTo>
                    <a:pt x="8285617" y="389172"/>
                    <a:pt x="8291298" y="388155"/>
                    <a:pt x="8296914" y="386842"/>
                  </a:cubicBezTo>
                  <a:cubicBezTo>
                    <a:pt x="8301613" y="384556"/>
                    <a:pt x="8306057" y="376936"/>
                    <a:pt x="8309614" y="375539"/>
                  </a:cubicBezTo>
                  <a:cubicBezTo>
                    <a:pt x="8313170" y="374142"/>
                    <a:pt x="8319266" y="379095"/>
                    <a:pt x="8324345" y="377445"/>
                  </a:cubicBezTo>
                  <a:cubicBezTo>
                    <a:pt x="8329425" y="375793"/>
                    <a:pt x="8330568" y="373381"/>
                    <a:pt x="8336029" y="370078"/>
                  </a:cubicBezTo>
                  <a:cubicBezTo>
                    <a:pt x="8341490" y="366776"/>
                    <a:pt x="8336029" y="362967"/>
                    <a:pt x="8345046" y="360045"/>
                  </a:cubicBezTo>
                  <a:cubicBezTo>
                    <a:pt x="8350813" y="359280"/>
                    <a:pt x="8356677" y="359845"/>
                    <a:pt x="8362191" y="361696"/>
                  </a:cubicBezTo>
                  <a:cubicBezTo>
                    <a:pt x="8362191" y="355981"/>
                    <a:pt x="8359905" y="349885"/>
                    <a:pt x="8360540" y="344297"/>
                  </a:cubicBezTo>
                  <a:cubicBezTo>
                    <a:pt x="8360540" y="340868"/>
                    <a:pt x="8367271" y="340741"/>
                    <a:pt x="8367398" y="338836"/>
                  </a:cubicBezTo>
                  <a:cubicBezTo>
                    <a:pt x="8367398" y="331089"/>
                    <a:pt x="8362445" y="323977"/>
                    <a:pt x="8365492" y="316611"/>
                  </a:cubicBezTo>
                  <a:cubicBezTo>
                    <a:pt x="8370953" y="303911"/>
                    <a:pt x="8393560" y="299212"/>
                    <a:pt x="8402069" y="289052"/>
                  </a:cubicBezTo>
                  <a:cubicBezTo>
                    <a:pt x="8410578" y="278893"/>
                    <a:pt x="8410959" y="259207"/>
                    <a:pt x="8422642" y="248158"/>
                  </a:cubicBezTo>
                  <a:cubicBezTo>
                    <a:pt x="8427214" y="243840"/>
                    <a:pt x="8445375" y="240284"/>
                    <a:pt x="8447153" y="236728"/>
                  </a:cubicBezTo>
                  <a:cubicBezTo>
                    <a:pt x="8452869" y="225298"/>
                    <a:pt x="8430009" y="216662"/>
                    <a:pt x="8424421" y="212725"/>
                  </a:cubicBezTo>
                  <a:cubicBezTo>
                    <a:pt x="8426199" y="211455"/>
                    <a:pt x="8427723" y="209169"/>
                    <a:pt x="8429627" y="207645"/>
                  </a:cubicBezTo>
                  <a:cubicBezTo>
                    <a:pt x="8413498" y="212725"/>
                    <a:pt x="8409942" y="196850"/>
                    <a:pt x="8398894" y="191643"/>
                  </a:cubicBezTo>
                  <a:cubicBezTo>
                    <a:pt x="8392416" y="188595"/>
                    <a:pt x="8378954" y="190246"/>
                    <a:pt x="8370319" y="186817"/>
                  </a:cubicBezTo>
                  <a:cubicBezTo>
                    <a:pt x="8377176" y="175641"/>
                    <a:pt x="8347966" y="146431"/>
                    <a:pt x="8383019" y="149860"/>
                  </a:cubicBezTo>
                  <a:cubicBezTo>
                    <a:pt x="8378574" y="132715"/>
                    <a:pt x="8329805" y="82423"/>
                    <a:pt x="8331457" y="123825"/>
                  </a:cubicBezTo>
                  <a:cubicBezTo>
                    <a:pt x="8310010" y="116734"/>
                    <a:pt x="8286410" y="121570"/>
                    <a:pt x="8269480" y="136525"/>
                  </a:cubicBezTo>
                  <a:cubicBezTo>
                    <a:pt x="8269173" y="129522"/>
                    <a:pt x="8270705" y="122560"/>
                    <a:pt x="8273925" y="116332"/>
                  </a:cubicBezTo>
                  <a:cubicBezTo>
                    <a:pt x="8263003" y="114681"/>
                    <a:pt x="8237476" y="119634"/>
                    <a:pt x="8232904" y="132080"/>
                  </a:cubicBezTo>
                  <a:cubicBezTo>
                    <a:pt x="8229729" y="140716"/>
                    <a:pt x="8237603" y="155575"/>
                    <a:pt x="8239509" y="164592"/>
                  </a:cubicBezTo>
                  <a:cubicBezTo>
                    <a:pt x="8243486" y="174495"/>
                    <a:pt x="8243486" y="185551"/>
                    <a:pt x="8239509" y="195453"/>
                  </a:cubicBezTo>
                  <a:cubicBezTo>
                    <a:pt x="8237858" y="198628"/>
                    <a:pt x="8229476" y="208153"/>
                    <a:pt x="8226809" y="211455"/>
                  </a:cubicBezTo>
                  <a:cubicBezTo>
                    <a:pt x="8221728" y="218186"/>
                    <a:pt x="8223507" y="225933"/>
                    <a:pt x="8212585" y="223139"/>
                  </a:cubicBezTo>
                  <a:cubicBezTo>
                    <a:pt x="8227444" y="211709"/>
                    <a:pt x="8165976" y="178943"/>
                    <a:pt x="8150736" y="179959"/>
                  </a:cubicBezTo>
                  <a:cubicBezTo>
                    <a:pt x="8154013" y="168501"/>
                    <a:pt x="8152452" y="156200"/>
                    <a:pt x="8146417" y="145923"/>
                  </a:cubicBezTo>
                  <a:cubicBezTo>
                    <a:pt x="8136524" y="151432"/>
                    <a:pt x="8125988" y="155697"/>
                    <a:pt x="8115049" y="158623"/>
                  </a:cubicBezTo>
                  <a:cubicBezTo>
                    <a:pt x="8099682" y="158623"/>
                    <a:pt x="8094475" y="141732"/>
                    <a:pt x="8081013" y="137033"/>
                  </a:cubicBezTo>
                  <a:cubicBezTo>
                    <a:pt x="8082294" y="129809"/>
                    <a:pt x="8085156" y="122957"/>
                    <a:pt x="8089395" y="116967"/>
                  </a:cubicBezTo>
                  <a:cubicBezTo>
                    <a:pt x="8073774" y="110871"/>
                    <a:pt x="8059423" y="95250"/>
                    <a:pt x="8042913" y="95250"/>
                  </a:cubicBezTo>
                  <a:cubicBezTo>
                    <a:pt x="8046784" y="88711"/>
                    <a:pt x="8048391" y="81078"/>
                    <a:pt x="8047485" y="73533"/>
                  </a:cubicBezTo>
                  <a:cubicBezTo>
                    <a:pt x="8029866" y="79403"/>
                    <a:pt x="8010485" y="76221"/>
                    <a:pt x="7995669" y="65024"/>
                  </a:cubicBezTo>
                  <a:cubicBezTo>
                    <a:pt x="7987413" y="57404"/>
                    <a:pt x="7991477" y="30099"/>
                    <a:pt x="7976746" y="28448"/>
                  </a:cubicBezTo>
                  <a:cubicBezTo>
                    <a:pt x="7962014" y="26799"/>
                    <a:pt x="7960744" y="56896"/>
                    <a:pt x="7952108" y="64770"/>
                  </a:cubicBezTo>
                  <a:cubicBezTo>
                    <a:pt x="7947282" y="68961"/>
                    <a:pt x="7938519" y="65913"/>
                    <a:pt x="7934963" y="73152"/>
                  </a:cubicBezTo>
                  <a:cubicBezTo>
                    <a:pt x="7931407" y="80391"/>
                    <a:pt x="7938773" y="95250"/>
                    <a:pt x="7944996" y="100711"/>
                  </a:cubicBezTo>
                  <a:cubicBezTo>
                    <a:pt x="7935513" y="112158"/>
                    <a:pt x="7921730" y="119188"/>
                    <a:pt x="7906896" y="120142"/>
                  </a:cubicBezTo>
                  <a:cubicBezTo>
                    <a:pt x="7900673" y="120142"/>
                    <a:pt x="7894196" y="112649"/>
                    <a:pt x="7887211" y="111252"/>
                  </a:cubicBezTo>
                  <a:cubicBezTo>
                    <a:pt x="7880612" y="110871"/>
                    <a:pt x="7873998" y="110871"/>
                    <a:pt x="7867399" y="111252"/>
                  </a:cubicBezTo>
                  <a:cubicBezTo>
                    <a:pt x="7871336" y="88646"/>
                    <a:pt x="7848095" y="102870"/>
                    <a:pt x="7836919" y="96520"/>
                  </a:cubicBezTo>
                  <a:cubicBezTo>
                    <a:pt x="7832220" y="93726"/>
                    <a:pt x="7830187" y="84836"/>
                    <a:pt x="7824853" y="81534"/>
                  </a:cubicBezTo>
                  <a:cubicBezTo>
                    <a:pt x="7816134" y="78091"/>
                    <a:pt x="7806994" y="75827"/>
                    <a:pt x="7797675" y="74803"/>
                  </a:cubicBezTo>
                  <a:cubicBezTo>
                    <a:pt x="7799267" y="62384"/>
                    <a:pt x="7796818" y="49782"/>
                    <a:pt x="7790690" y="38862"/>
                  </a:cubicBezTo>
                  <a:cubicBezTo>
                    <a:pt x="7779641" y="40767"/>
                    <a:pt x="7772657" y="50800"/>
                    <a:pt x="7766052" y="59309"/>
                  </a:cubicBezTo>
                  <a:cubicBezTo>
                    <a:pt x="7784848" y="35052"/>
                    <a:pt x="7726936" y="69977"/>
                    <a:pt x="7733159" y="70231"/>
                  </a:cubicBezTo>
                  <a:cubicBezTo>
                    <a:pt x="7718300" y="70231"/>
                    <a:pt x="7703314" y="17526"/>
                    <a:pt x="7681597" y="11049"/>
                  </a:cubicBezTo>
                  <a:cubicBezTo>
                    <a:pt x="7669659" y="7493"/>
                    <a:pt x="7664579" y="16256"/>
                    <a:pt x="7655181" y="15367"/>
                  </a:cubicBezTo>
                  <a:cubicBezTo>
                    <a:pt x="7635242" y="13589"/>
                    <a:pt x="7636004" y="0"/>
                    <a:pt x="7616446" y="10922"/>
                  </a:cubicBezTo>
                  <a:cubicBezTo>
                    <a:pt x="7587363" y="27305"/>
                    <a:pt x="7591046" y="104521"/>
                    <a:pt x="7565646" y="107061"/>
                  </a:cubicBezTo>
                  <a:cubicBezTo>
                    <a:pt x="7533515" y="110236"/>
                    <a:pt x="7551930" y="79502"/>
                    <a:pt x="7549517" y="65278"/>
                  </a:cubicBezTo>
                  <a:cubicBezTo>
                    <a:pt x="7529705" y="65278"/>
                    <a:pt x="7514337" y="89916"/>
                    <a:pt x="7496304" y="96647"/>
                  </a:cubicBezTo>
                  <a:cubicBezTo>
                    <a:pt x="7494595" y="93725"/>
                    <a:pt x="7492685" y="90924"/>
                    <a:pt x="7490588" y="88265"/>
                  </a:cubicBezTo>
                  <a:cubicBezTo>
                    <a:pt x="7461379" y="113665"/>
                    <a:pt x="7473444" y="92075"/>
                    <a:pt x="7450583" y="91059"/>
                  </a:cubicBezTo>
                  <a:cubicBezTo>
                    <a:pt x="7442582" y="91059"/>
                    <a:pt x="7437883" y="85979"/>
                    <a:pt x="7431152" y="97536"/>
                  </a:cubicBezTo>
                  <a:cubicBezTo>
                    <a:pt x="7422389" y="111125"/>
                    <a:pt x="7435724" y="104394"/>
                    <a:pt x="7433565" y="115697"/>
                  </a:cubicBezTo>
                  <a:cubicBezTo>
                    <a:pt x="7425982" y="144279"/>
                    <a:pt x="7414756" y="171767"/>
                    <a:pt x="7400164" y="197485"/>
                  </a:cubicBezTo>
                  <a:cubicBezTo>
                    <a:pt x="7386575" y="224790"/>
                    <a:pt x="7380225" y="219837"/>
                    <a:pt x="7352412" y="226060"/>
                  </a:cubicBezTo>
                  <a:cubicBezTo>
                    <a:pt x="7336537" y="229616"/>
                    <a:pt x="7337933" y="239776"/>
                    <a:pt x="7317994" y="239649"/>
                  </a:cubicBezTo>
                  <a:cubicBezTo>
                    <a:pt x="7307638" y="237733"/>
                    <a:pt x="7297705" y="233992"/>
                    <a:pt x="7288657" y="228600"/>
                  </a:cubicBezTo>
                  <a:cubicBezTo>
                    <a:pt x="7291451" y="220345"/>
                    <a:pt x="7294118" y="211328"/>
                    <a:pt x="7296404" y="203200"/>
                  </a:cubicBezTo>
                  <a:cubicBezTo>
                    <a:pt x="7283704" y="202311"/>
                    <a:pt x="7269353" y="200787"/>
                    <a:pt x="7256145" y="199136"/>
                  </a:cubicBezTo>
                  <a:cubicBezTo>
                    <a:pt x="7256249" y="191108"/>
                    <a:pt x="7255180" y="183107"/>
                    <a:pt x="7252970" y="175387"/>
                  </a:cubicBezTo>
                  <a:cubicBezTo>
                    <a:pt x="7237730" y="180721"/>
                    <a:pt x="7217538" y="195707"/>
                    <a:pt x="7212457" y="170307"/>
                  </a:cubicBezTo>
                  <a:cubicBezTo>
                    <a:pt x="7195948" y="172212"/>
                    <a:pt x="7182104" y="199898"/>
                    <a:pt x="7179945" y="213233"/>
                  </a:cubicBezTo>
                  <a:cubicBezTo>
                    <a:pt x="7178421" y="223266"/>
                    <a:pt x="7189216" y="238633"/>
                    <a:pt x="7183628" y="248285"/>
                  </a:cubicBezTo>
                  <a:cubicBezTo>
                    <a:pt x="7178040" y="257937"/>
                    <a:pt x="7166229" y="252349"/>
                    <a:pt x="7158990" y="258699"/>
                  </a:cubicBezTo>
                  <a:cubicBezTo>
                    <a:pt x="7156450" y="260985"/>
                    <a:pt x="7161149" y="272161"/>
                    <a:pt x="7157720" y="275971"/>
                  </a:cubicBezTo>
                  <a:cubicBezTo>
                    <a:pt x="7148547" y="286243"/>
                    <a:pt x="7137112" y="294242"/>
                    <a:pt x="7124319" y="299339"/>
                  </a:cubicBezTo>
                  <a:cubicBezTo>
                    <a:pt x="7122161" y="300101"/>
                    <a:pt x="7106158" y="301244"/>
                    <a:pt x="7105142" y="301752"/>
                  </a:cubicBezTo>
                  <a:cubicBezTo>
                    <a:pt x="7083425" y="313055"/>
                    <a:pt x="7083299" y="324104"/>
                    <a:pt x="7091426" y="347472"/>
                  </a:cubicBezTo>
                  <a:cubicBezTo>
                    <a:pt x="7076567" y="344170"/>
                    <a:pt x="7067804" y="349250"/>
                    <a:pt x="7070725" y="364617"/>
                  </a:cubicBezTo>
                  <a:cubicBezTo>
                    <a:pt x="7074281" y="382905"/>
                    <a:pt x="7095109" y="378079"/>
                    <a:pt x="7102475" y="396367"/>
                  </a:cubicBezTo>
                  <a:cubicBezTo>
                    <a:pt x="7121652" y="370967"/>
                    <a:pt x="7129272" y="414528"/>
                    <a:pt x="7145020" y="414782"/>
                  </a:cubicBezTo>
                  <a:cubicBezTo>
                    <a:pt x="7156323" y="414782"/>
                    <a:pt x="7166990" y="394335"/>
                    <a:pt x="7175500" y="388112"/>
                  </a:cubicBezTo>
                  <a:cubicBezTo>
                    <a:pt x="7180958" y="396191"/>
                    <a:pt x="7184677" y="405317"/>
                    <a:pt x="7186422" y="414909"/>
                  </a:cubicBezTo>
                  <a:cubicBezTo>
                    <a:pt x="7197703" y="411585"/>
                    <a:pt x="7209744" y="411896"/>
                    <a:pt x="7220839" y="415798"/>
                  </a:cubicBezTo>
                  <a:cubicBezTo>
                    <a:pt x="7208139" y="459613"/>
                    <a:pt x="7172833" y="438658"/>
                    <a:pt x="7164578" y="477139"/>
                  </a:cubicBezTo>
                  <a:cubicBezTo>
                    <a:pt x="7160114" y="490649"/>
                    <a:pt x="7158009" y="504826"/>
                    <a:pt x="7158355" y="519049"/>
                  </a:cubicBezTo>
                  <a:cubicBezTo>
                    <a:pt x="7160514" y="542417"/>
                    <a:pt x="7166991" y="551053"/>
                    <a:pt x="7174485" y="574040"/>
                  </a:cubicBezTo>
                  <a:cubicBezTo>
                    <a:pt x="7181693" y="568377"/>
                    <a:pt x="7190737" y="565573"/>
                    <a:pt x="7199885" y="566166"/>
                  </a:cubicBezTo>
                  <a:cubicBezTo>
                    <a:pt x="7204583" y="586600"/>
                    <a:pt x="7208060" y="607295"/>
                    <a:pt x="7210298" y="628142"/>
                  </a:cubicBezTo>
                  <a:cubicBezTo>
                    <a:pt x="7208774" y="640080"/>
                    <a:pt x="7182104" y="663702"/>
                    <a:pt x="7212965" y="666242"/>
                  </a:cubicBezTo>
                  <a:cubicBezTo>
                    <a:pt x="7198995" y="676910"/>
                    <a:pt x="7163562" y="670433"/>
                    <a:pt x="7145655" y="671703"/>
                  </a:cubicBezTo>
                  <a:cubicBezTo>
                    <a:pt x="7135682" y="672532"/>
                    <a:pt x="7125656" y="672532"/>
                    <a:pt x="7115683" y="671703"/>
                  </a:cubicBezTo>
                  <a:cubicBezTo>
                    <a:pt x="7107937" y="671703"/>
                    <a:pt x="7104380" y="663448"/>
                    <a:pt x="7094602" y="664591"/>
                  </a:cubicBezTo>
                  <a:cubicBezTo>
                    <a:pt x="7097015" y="693293"/>
                    <a:pt x="7089014" y="682752"/>
                    <a:pt x="7073901" y="694309"/>
                  </a:cubicBezTo>
                  <a:cubicBezTo>
                    <a:pt x="7058788" y="705867"/>
                    <a:pt x="7047104" y="733679"/>
                    <a:pt x="7024625" y="723773"/>
                  </a:cubicBezTo>
                  <a:cubicBezTo>
                    <a:pt x="7020942" y="757809"/>
                    <a:pt x="6994526" y="750189"/>
                    <a:pt x="6986525" y="777494"/>
                  </a:cubicBezTo>
                  <a:cubicBezTo>
                    <a:pt x="6993748" y="781878"/>
                    <a:pt x="6999531" y="788279"/>
                    <a:pt x="7003162" y="795909"/>
                  </a:cubicBezTo>
                  <a:cubicBezTo>
                    <a:pt x="7018910" y="794258"/>
                    <a:pt x="7034912" y="798322"/>
                    <a:pt x="7030086" y="817626"/>
                  </a:cubicBezTo>
                  <a:cubicBezTo>
                    <a:pt x="7049770" y="816229"/>
                    <a:pt x="7087490" y="802005"/>
                    <a:pt x="7091554" y="832993"/>
                  </a:cubicBezTo>
                  <a:cubicBezTo>
                    <a:pt x="7073774" y="836168"/>
                    <a:pt x="7056121" y="825119"/>
                    <a:pt x="7043167" y="823849"/>
                  </a:cubicBezTo>
                  <a:cubicBezTo>
                    <a:pt x="7031694" y="821201"/>
                    <a:pt x="7019644" y="824119"/>
                    <a:pt x="7010655" y="831723"/>
                  </a:cubicBezTo>
                  <a:cubicBezTo>
                    <a:pt x="6996431" y="812292"/>
                    <a:pt x="7003670" y="787654"/>
                    <a:pt x="6972555" y="817118"/>
                  </a:cubicBezTo>
                  <a:cubicBezTo>
                    <a:pt x="6971429" y="813960"/>
                    <a:pt x="6970497" y="810737"/>
                    <a:pt x="6969761" y="807466"/>
                  </a:cubicBezTo>
                  <a:cubicBezTo>
                    <a:pt x="6954013" y="807466"/>
                    <a:pt x="6950966" y="820166"/>
                    <a:pt x="6941186" y="828294"/>
                  </a:cubicBezTo>
                  <a:cubicBezTo>
                    <a:pt x="6935598" y="833374"/>
                    <a:pt x="6933440" y="840994"/>
                    <a:pt x="6926962" y="844931"/>
                  </a:cubicBezTo>
                  <a:cubicBezTo>
                    <a:pt x="6924677" y="846582"/>
                    <a:pt x="6918581" y="843026"/>
                    <a:pt x="6916168" y="844931"/>
                  </a:cubicBezTo>
                  <a:cubicBezTo>
                    <a:pt x="6904737" y="853440"/>
                    <a:pt x="6893688" y="873887"/>
                    <a:pt x="6873623" y="869442"/>
                  </a:cubicBezTo>
                  <a:cubicBezTo>
                    <a:pt x="6863336" y="904240"/>
                    <a:pt x="6871591" y="908685"/>
                    <a:pt x="6835523" y="918210"/>
                  </a:cubicBezTo>
                  <a:cubicBezTo>
                    <a:pt x="6806186" y="926084"/>
                    <a:pt x="6791708" y="948817"/>
                    <a:pt x="6832475" y="964184"/>
                  </a:cubicBezTo>
                  <a:cubicBezTo>
                    <a:pt x="6844159" y="968629"/>
                    <a:pt x="6843397" y="964184"/>
                    <a:pt x="6851017" y="964184"/>
                  </a:cubicBezTo>
                  <a:cubicBezTo>
                    <a:pt x="6852796" y="964184"/>
                    <a:pt x="6863717" y="955802"/>
                    <a:pt x="6867782" y="954913"/>
                  </a:cubicBezTo>
                  <a:cubicBezTo>
                    <a:pt x="6871846" y="954024"/>
                    <a:pt x="6876037" y="965708"/>
                    <a:pt x="6880482" y="963803"/>
                  </a:cubicBezTo>
                  <a:cubicBezTo>
                    <a:pt x="6893816" y="958850"/>
                    <a:pt x="6891276" y="948690"/>
                    <a:pt x="6902072" y="940308"/>
                  </a:cubicBezTo>
                  <a:cubicBezTo>
                    <a:pt x="6906263" y="937133"/>
                    <a:pt x="6908040" y="931799"/>
                    <a:pt x="6912866" y="928497"/>
                  </a:cubicBezTo>
                  <a:cubicBezTo>
                    <a:pt x="6915279" y="926973"/>
                    <a:pt x="6921757" y="935101"/>
                    <a:pt x="6923661" y="933958"/>
                  </a:cubicBezTo>
                  <a:cubicBezTo>
                    <a:pt x="6936361" y="926084"/>
                    <a:pt x="6968619" y="876046"/>
                    <a:pt x="6988558" y="909955"/>
                  </a:cubicBezTo>
                  <a:cubicBezTo>
                    <a:pt x="6989071" y="919782"/>
                    <a:pt x="6987867" y="929624"/>
                    <a:pt x="6985002" y="939038"/>
                  </a:cubicBezTo>
                  <a:cubicBezTo>
                    <a:pt x="6975477" y="955675"/>
                    <a:pt x="6978524" y="945261"/>
                    <a:pt x="6966713" y="950595"/>
                  </a:cubicBezTo>
                  <a:cubicBezTo>
                    <a:pt x="6958078" y="954532"/>
                    <a:pt x="6957823" y="943229"/>
                    <a:pt x="6945632" y="952500"/>
                  </a:cubicBezTo>
                  <a:cubicBezTo>
                    <a:pt x="6939155" y="957453"/>
                    <a:pt x="6944616" y="969772"/>
                    <a:pt x="6935091" y="975106"/>
                  </a:cubicBezTo>
                  <a:cubicBezTo>
                    <a:pt x="6930137" y="977773"/>
                    <a:pt x="6915024" y="969391"/>
                    <a:pt x="6907278" y="971423"/>
                  </a:cubicBezTo>
                  <a:cubicBezTo>
                    <a:pt x="6898241" y="974239"/>
                    <a:pt x="6890442" y="980065"/>
                    <a:pt x="6885180" y="987933"/>
                  </a:cubicBezTo>
                  <a:cubicBezTo>
                    <a:pt x="6880519" y="978483"/>
                    <a:pt x="6870136" y="973292"/>
                    <a:pt x="6859780" y="975233"/>
                  </a:cubicBezTo>
                  <a:cubicBezTo>
                    <a:pt x="6837936" y="981583"/>
                    <a:pt x="6855588" y="992505"/>
                    <a:pt x="6850636" y="1000633"/>
                  </a:cubicBezTo>
                  <a:cubicBezTo>
                    <a:pt x="6835904" y="1026033"/>
                    <a:pt x="6835904" y="1014095"/>
                    <a:pt x="6844540" y="1043305"/>
                  </a:cubicBezTo>
                  <a:cubicBezTo>
                    <a:pt x="6830341" y="1040399"/>
                    <a:pt x="6815761" y="1046122"/>
                    <a:pt x="6807329" y="1057910"/>
                  </a:cubicBezTo>
                  <a:cubicBezTo>
                    <a:pt x="6802787" y="1066451"/>
                    <a:pt x="6797428" y="1074532"/>
                    <a:pt x="6791327" y="1082040"/>
                  </a:cubicBezTo>
                  <a:cubicBezTo>
                    <a:pt x="6787771" y="1094740"/>
                    <a:pt x="6796153" y="1092581"/>
                    <a:pt x="6795899" y="1105662"/>
                  </a:cubicBezTo>
                  <a:cubicBezTo>
                    <a:pt x="6795899" y="1115314"/>
                    <a:pt x="6784596" y="1117219"/>
                    <a:pt x="6790692" y="1129538"/>
                  </a:cubicBezTo>
                  <a:cubicBezTo>
                    <a:pt x="6737099" y="1132713"/>
                    <a:pt x="6784470" y="1188974"/>
                    <a:pt x="6803392" y="1202563"/>
                  </a:cubicBezTo>
                  <a:cubicBezTo>
                    <a:pt x="6807329" y="1182878"/>
                    <a:pt x="6855336" y="1180846"/>
                    <a:pt x="6850128" y="1207770"/>
                  </a:cubicBezTo>
                  <a:cubicBezTo>
                    <a:pt x="6873242" y="1203960"/>
                    <a:pt x="6875528" y="1220470"/>
                    <a:pt x="6889879" y="1231646"/>
                  </a:cubicBezTo>
                  <a:cubicBezTo>
                    <a:pt x="6926583" y="1195324"/>
                    <a:pt x="6917058" y="1249299"/>
                    <a:pt x="6947029" y="1240917"/>
                  </a:cubicBezTo>
                  <a:cubicBezTo>
                    <a:pt x="6957444" y="1237996"/>
                    <a:pt x="6949697" y="1223137"/>
                    <a:pt x="6955158" y="1218692"/>
                  </a:cubicBezTo>
                  <a:cubicBezTo>
                    <a:pt x="6963104" y="1215103"/>
                    <a:pt x="6971348" y="1212214"/>
                    <a:pt x="6979796" y="1210056"/>
                  </a:cubicBezTo>
                  <a:cubicBezTo>
                    <a:pt x="6992496" y="1208405"/>
                    <a:pt x="7011038" y="1217676"/>
                    <a:pt x="7022340" y="1208151"/>
                  </a:cubicBezTo>
                  <a:cubicBezTo>
                    <a:pt x="7033643" y="1198627"/>
                    <a:pt x="7030087" y="1170051"/>
                    <a:pt x="7033009" y="1159637"/>
                  </a:cubicBezTo>
                  <a:lnTo>
                    <a:pt x="7041517" y="1135507"/>
                  </a:lnTo>
                  <a:cubicBezTo>
                    <a:pt x="7051042" y="1122807"/>
                    <a:pt x="7054217" y="1128776"/>
                    <a:pt x="7062726" y="1121537"/>
                  </a:cubicBezTo>
                  <a:cubicBezTo>
                    <a:pt x="7071235" y="1114298"/>
                    <a:pt x="7068949" y="1108075"/>
                    <a:pt x="7078983" y="1102614"/>
                  </a:cubicBezTo>
                  <a:cubicBezTo>
                    <a:pt x="7103621" y="1089152"/>
                    <a:pt x="7093079" y="1102614"/>
                    <a:pt x="7108320" y="1107694"/>
                  </a:cubicBezTo>
                  <a:lnTo>
                    <a:pt x="7137657" y="1116457"/>
                  </a:lnTo>
                  <a:cubicBezTo>
                    <a:pt x="7142355" y="1120013"/>
                    <a:pt x="7145658" y="1137920"/>
                    <a:pt x="7146420" y="1138301"/>
                  </a:cubicBezTo>
                  <a:cubicBezTo>
                    <a:pt x="7167883" y="1148969"/>
                    <a:pt x="7185789" y="1105027"/>
                    <a:pt x="7200013" y="1146302"/>
                  </a:cubicBezTo>
                  <a:cubicBezTo>
                    <a:pt x="7226048" y="1125093"/>
                    <a:pt x="7230112" y="1147064"/>
                    <a:pt x="7258433" y="1130681"/>
                  </a:cubicBezTo>
                  <a:cubicBezTo>
                    <a:pt x="7258433" y="1152906"/>
                    <a:pt x="7291580" y="1145286"/>
                    <a:pt x="7289294" y="1181481"/>
                  </a:cubicBezTo>
                  <a:cubicBezTo>
                    <a:pt x="7299708" y="1181481"/>
                    <a:pt x="7310503" y="1181481"/>
                    <a:pt x="7320917" y="1181481"/>
                  </a:cubicBezTo>
                  <a:cubicBezTo>
                    <a:pt x="7320917" y="1159129"/>
                    <a:pt x="7298946" y="1141603"/>
                    <a:pt x="7315836" y="1122299"/>
                  </a:cubicBezTo>
                  <a:cubicBezTo>
                    <a:pt x="7313423" y="1125093"/>
                    <a:pt x="7337680" y="1119759"/>
                    <a:pt x="7338188" y="1119505"/>
                  </a:cubicBezTo>
                  <a:cubicBezTo>
                    <a:pt x="7348857" y="1116076"/>
                    <a:pt x="7346062" y="1097915"/>
                    <a:pt x="7366763" y="1114552"/>
                  </a:cubicBezTo>
                  <a:cubicBezTo>
                    <a:pt x="7367780" y="1109980"/>
                    <a:pt x="7368415" y="1105154"/>
                    <a:pt x="7369049" y="1100328"/>
                  </a:cubicBezTo>
                  <a:lnTo>
                    <a:pt x="7412992" y="1113028"/>
                  </a:lnTo>
                  <a:lnTo>
                    <a:pt x="7603871" y="1085342"/>
                  </a:lnTo>
                  <a:lnTo>
                    <a:pt x="7625588" y="1116838"/>
                  </a:lnTo>
                  <a:cubicBezTo>
                    <a:pt x="7621711" y="1121302"/>
                    <a:pt x="7616898" y="1124858"/>
                    <a:pt x="7611491" y="1127252"/>
                  </a:cubicBezTo>
                  <a:cubicBezTo>
                    <a:pt x="7610050" y="1119202"/>
                    <a:pt x="7606300" y="1111745"/>
                    <a:pt x="7600696" y="1105789"/>
                  </a:cubicBezTo>
                  <a:cubicBezTo>
                    <a:pt x="7587996" y="1120013"/>
                    <a:pt x="7587996" y="1141476"/>
                    <a:pt x="7564248" y="1139698"/>
                  </a:cubicBezTo>
                  <a:cubicBezTo>
                    <a:pt x="7567804" y="1168654"/>
                    <a:pt x="7554088" y="1165098"/>
                    <a:pt x="7537324" y="1184910"/>
                  </a:cubicBezTo>
                  <a:cubicBezTo>
                    <a:pt x="7541261" y="1187069"/>
                    <a:pt x="7545452" y="1195578"/>
                    <a:pt x="7547992" y="1197610"/>
                  </a:cubicBezTo>
                  <a:cubicBezTo>
                    <a:pt x="7543801" y="1202055"/>
                    <a:pt x="7529196" y="1208151"/>
                    <a:pt x="7527291" y="1211580"/>
                  </a:cubicBezTo>
                  <a:cubicBezTo>
                    <a:pt x="7519798" y="1224280"/>
                    <a:pt x="7534149" y="1249680"/>
                    <a:pt x="7517385" y="1255903"/>
                  </a:cubicBezTo>
                  <a:cubicBezTo>
                    <a:pt x="7517385" y="1271397"/>
                    <a:pt x="7538213" y="1279398"/>
                    <a:pt x="7537704" y="1290066"/>
                  </a:cubicBezTo>
                  <a:cubicBezTo>
                    <a:pt x="7532250" y="1301827"/>
                    <a:pt x="7523405" y="1311690"/>
                    <a:pt x="7512304" y="1318387"/>
                  </a:cubicBezTo>
                  <a:cubicBezTo>
                    <a:pt x="7494143" y="1321816"/>
                    <a:pt x="7496175" y="1303401"/>
                    <a:pt x="7483602" y="1302131"/>
                  </a:cubicBezTo>
                  <a:cubicBezTo>
                    <a:pt x="7470553" y="1305003"/>
                    <a:pt x="7458206" y="1310442"/>
                    <a:pt x="7447280" y="1318133"/>
                  </a:cubicBezTo>
                  <a:cubicBezTo>
                    <a:pt x="7433311" y="1303528"/>
                    <a:pt x="7437628" y="1292733"/>
                    <a:pt x="7438771" y="1274064"/>
                  </a:cubicBezTo>
                  <a:cubicBezTo>
                    <a:pt x="7431518" y="1271012"/>
                    <a:pt x="7423775" y="1269291"/>
                    <a:pt x="7415912" y="1268984"/>
                  </a:cubicBezTo>
                  <a:cubicBezTo>
                    <a:pt x="7410705" y="1286764"/>
                    <a:pt x="7398640" y="1328039"/>
                    <a:pt x="7372478" y="1308100"/>
                  </a:cubicBezTo>
                  <a:cubicBezTo>
                    <a:pt x="7378193" y="1296162"/>
                    <a:pt x="7387464" y="1284732"/>
                    <a:pt x="7386448" y="1271143"/>
                  </a:cubicBezTo>
                  <a:cubicBezTo>
                    <a:pt x="7364477" y="1279144"/>
                    <a:pt x="7364857" y="1273937"/>
                    <a:pt x="7349617" y="1271143"/>
                  </a:cubicBezTo>
                  <a:cubicBezTo>
                    <a:pt x="7339330" y="1269238"/>
                    <a:pt x="7340981" y="1255522"/>
                    <a:pt x="7327265" y="1265682"/>
                  </a:cubicBezTo>
                  <a:cubicBezTo>
                    <a:pt x="7324005" y="1257167"/>
                    <a:pt x="7314902" y="1252425"/>
                    <a:pt x="7306056" y="1254633"/>
                  </a:cubicBezTo>
                  <a:cubicBezTo>
                    <a:pt x="7308850" y="1238885"/>
                    <a:pt x="7297801" y="1232916"/>
                    <a:pt x="7283069" y="1236980"/>
                  </a:cubicBezTo>
                  <a:cubicBezTo>
                    <a:pt x="7283069" y="1233043"/>
                    <a:pt x="7281038" y="1226312"/>
                    <a:pt x="7281926" y="1221994"/>
                  </a:cubicBezTo>
                  <a:cubicBezTo>
                    <a:pt x="7271131" y="1223391"/>
                    <a:pt x="7261479" y="1230249"/>
                    <a:pt x="7253097" y="1221994"/>
                  </a:cubicBezTo>
                  <a:cubicBezTo>
                    <a:pt x="7242670" y="1226299"/>
                    <a:pt x="7231126" y="1227102"/>
                    <a:pt x="7220203" y="1224280"/>
                  </a:cubicBezTo>
                  <a:cubicBezTo>
                    <a:pt x="7219441" y="1230884"/>
                    <a:pt x="7212837" y="1236980"/>
                    <a:pt x="7212330" y="1243838"/>
                  </a:cubicBezTo>
                  <a:cubicBezTo>
                    <a:pt x="7193025" y="1246124"/>
                    <a:pt x="7180452" y="1296670"/>
                    <a:pt x="7165339" y="1310259"/>
                  </a:cubicBezTo>
                  <a:cubicBezTo>
                    <a:pt x="7163561" y="1305941"/>
                    <a:pt x="7160259" y="1302004"/>
                    <a:pt x="7158735" y="1297559"/>
                  </a:cubicBezTo>
                  <a:cubicBezTo>
                    <a:pt x="7153401" y="1310259"/>
                    <a:pt x="7165974" y="1321816"/>
                    <a:pt x="7179182" y="1328928"/>
                  </a:cubicBezTo>
                  <a:cubicBezTo>
                    <a:pt x="7174102" y="1338326"/>
                    <a:pt x="7180071" y="1337818"/>
                    <a:pt x="7178420" y="1346581"/>
                  </a:cubicBezTo>
                  <a:cubicBezTo>
                    <a:pt x="7177531" y="1351407"/>
                    <a:pt x="7170038" y="1359281"/>
                    <a:pt x="7169784" y="1362329"/>
                  </a:cubicBezTo>
                  <a:cubicBezTo>
                    <a:pt x="7168470" y="1371222"/>
                    <a:pt x="7169748" y="1380306"/>
                    <a:pt x="7173467" y="1388491"/>
                  </a:cubicBezTo>
                  <a:lnTo>
                    <a:pt x="7123810" y="1356487"/>
                  </a:lnTo>
                  <a:cubicBezTo>
                    <a:pt x="7132065" y="1327912"/>
                    <a:pt x="7104506" y="1258697"/>
                    <a:pt x="7164450" y="1268349"/>
                  </a:cubicBezTo>
                  <a:cubicBezTo>
                    <a:pt x="7167118" y="1224153"/>
                    <a:pt x="7198359" y="1196086"/>
                    <a:pt x="7149083" y="1174623"/>
                  </a:cubicBezTo>
                  <a:lnTo>
                    <a:pt x="7130795" y="1164209"/>
                  </a:lnTo>
                  <a:cubicBezTo>
                    <a:pt x="7111364" y="1160272"/>
                    <a:pt x="7101077" y="1168146"/>
                    <a:pt x="7101966" y="1185164"/>
                  </a:cubicBezTo>
                  <a:cubicBezTo>
                    <a:pt x="7103617" y="1214628"/>
                    <a:pt x="7119238" y="1202944"/>
                    <a:pt x="7099680" y="1234186"/>
                  </a:cubicBezTo>
                  <a:cubicBezTo>
                    <a:pt x="7105014" y="1237488"/>
                    <a:pt x="7108189" y="1244600"/>
                    <a:pt x="7114285" y="1246886"/>
                  </a:cubicBezTo>
                  <a:cubicBezTo>
                    <a:pt x="7100442" y="1248918"/>
                    <a:pt x="7097394" y="1255268"/>
                    <a:pt x="7088250" y="1262888"/>
                  </a:cubicBezTo>
                  <a:cubicBezTo>
                    <a:pt x="7084186" y="1266444"/>
                    <a:pt x="7082789" y="1275588"/>
                    <a:pt x="7077836" y="1280795"/>
                  </a:cubicBezTo>
                  <a:cubicBezTo>
                    <a:pt x="7072883" y="1286002"/>
                    <a:pt x="7063866" y="1280795"/>
                    <a:pt x="7060691" y="1284351"/>
                  </a:cubicBezTo>
                  <a:cubicBezTo>
                    <a:pt x="7054849" y="1289812"/>
                    <a:pt x="7055358" y="1299972"/>
                    <a:pt x="7049770" y="1305179"/>
                  </a:cubicBezTo>
                  <a:cubicBezTo>
                    <a:pt x="7044182" y="1310386"/>
                    <a:pt x="7036053" y="1307846"/>
                    <a:pt x="7034022" y="1310386"/>
                  </a:cubicBezTo>
                  <a:cubicBezTo>
                    <a:pt x="7030235" y="1315333"/>
                    <a:pt x="7027197" y="1320810"/>
                    <a:pt x="7025005" y="1326642"/>
                  </a:cubicBezTo>
                  <a:lnTo>
                    <a:pt x="6986905" y="1321562"/>
                  </a:lnTo>
                  <a:cubicBezTo>
                    <a:pt x="6986661" y="1319580"/>
                    <a:pt x="6986661" y="1317575"/>
                    <a:pt x="6986905" y="1315593"/>
                  </a:cubicBezTo>
                  <a:cubicBezTo>
                    <a:pt x="6989572" y="1306195"/>
                    <a:pt x="6990080" y="1300099"/>
                    <a:pt x="6999605" y="1295019"/>
                  </a:cubicBezTo>
                  <a:cubicBezTo>
                    <a:pt x="6990214" y="1289782"/>
                    <a:pt x="6979438" y="1287565"/>
                    <a:pt x="6968744" y="1288669"/>
                  </a:cubicBezTo>
                  <a:cubicBezTo>
                    <a:pt x="6971552" y="1276494"/>
                    <a:pt x="6964446" y="1264225"/>
                    <a:pt x="6952488" y="1260602"/>
                  </a:cubicBezTo>
                  <a:lnTo>
                    <a:pt x="6923786" y="1258062"/>
                  </a:lnTo>
                  <a:cubicBezTo>
                    <a:pt x="6922643" y="1239901"/>
                    <a:pt x="6909816" y="1255141"/>
                    <a:pt x="6902196" y="1258062"/>
                  </a:cubicBezTo>
                  <a:cubicBezTo>
                    <a:pt x="6894575" y="1260983"/>
                    <a:pt x="6896989" y="1267333"/>
                    <a:pt x="6887210" y="1270762"/>
                  </a:cubicBezTo>
                  <a:cubicBezTo>
                    <a:pt x="6880481" y="1272164"/>
                    <a:pt x="6873635" y="1272929"/>
                    <a:pt x="6866763" y="1273048"/>
                  </a:cubicBezTo>
                  <a:cubicBezTo>
                    <a:pt x="6866763" y="1267333"/>
                    <a:pt x="6861556" y="1262126"/>
                    <a:pt x="6861175" y="1257554"/>
                  </a:cubicBezTo>
                  <a:cubicBezTo>
                    <a:pt x="6841998" y="1267587"/>
                    <a:pt x="6839331" y="1267587"/>
                    <a:pt x="6824472" y="1259078"/>
                  </a:cubicBezTo>
                  <a:cubicBezTo>
                    <a:pt x="6811772" y="1252220"/>
                    <a:pt x="6827393" y="1246378"/>
                    <a:pt x="6809740" y="1243711"/>
                  </a:cubicBezTo>
                  <a:cubicBezTo>
                    <a:pt x="6802628" y="1242949"/>
                    <a:pt x="6794119" y="1253109"/>
                    <a:pt x="6787896" y="1255395"/>
                  </a:cubicBezTo>
                  <a:cubicBezTo>
                    <a:pt x="6781674" y="1257681"/>
                    <a:pt x="6780912" y="1249172"/>
                    <a:pt x="6771640" y="1253363"/>
                  </a:cubicBezTo>
                  <a:cubicBezTo>
                    <a:pt x="6763618" y="1259628"/>
                    <a:pt x="6755944" y="1266326"/>
                    <a:pt x="6748653" y="1273429"/>
                  </a:cubicBezTo>
                  <a:cubicBezTo>
                    <a:pt x="6741541" y="1278890"/>
                    <a:pt x="6704965" y="1297686"/>
                    <a:pt x="6737731" y="1303782"/>
                  </a:cubicBezTo>
                  <a:cubicBezTo>
                    <a:pt x="6728841" y="1315466"/>
                    <a:pt x="6694298" y="1351661"/>
                    <a:pt x="6732651" y="1339088"/>
                  </a:cubicBezTo>
                  <a:cubicBezTo>
                    <a:pt x="6732651" y="1352677"/>
                    <a:pt x="6739382" y="1351788"/>
                    <a:pt x="6746113" y="1356360"/>
                  </a:cubicBezTo>
                  <a:cubicBezTo>
                    <a:pt x="6747002" y="1356360"/>
                    <a:pt x="6758813" y="1352931"/>
                    <a:pt x="6761861" y="1354201"/>
                  </a:cubicBezTo>
                  <a:cubicBezTo>
                    <a:pt x="6767322" y="1356487"/>
                    <a:pt x="6767576" y="1369187"/>
                    <a:pt x="6772148" y="1370203"/>
                  </a:cubicBezTo>
                  <a:cubicBezTo>
                    <a:pt x="6802628" y="1377696"/>
                    <a:pt x="6794373" y="1336421"/>
                    <a:pt x="6821424" y="1338199"/>
                  </a:cubicBezTo>
                  <a:cubicBezTo>
                    <a:pt x="6823837" y="1296670"/>
                    <a:pt x="6878828" y="1371981"/>
                    <a:pt x="6887845" y="1315212"/>
                  </a:cubicBezTo>
                  <a:cubicBezTo>
                    <a:pt x="6903720" y="1320292"/>
                    <a:pt x="6901561" y="1346454"/>
                    <a:pt x="6920991" y="1356614"/>
                  </a:cubicBezTo>
                  <a:cubicBezTo>
                    <a:pt x="6915276" y="1375410"/>
                    <a:pt x="6903593" y="1403477"/>
                    <a:pt x="6920991" y="1421130"/>
                  </a:cubicBezTo>
                  <a:cubicBezTo>
                    <a:pt x="6938389" y="1438784"/>
                    <a:pt x="6946391" y="1410335"/>
                    <a:pt x="6967600" y="1414145"/>
                  </a:cubicBezTo>
                  <a:cubicBezTo>
                    <a:pt x="6966043" y="1391064"/>
                    <a:pt x="6968580" y="1367889"/>
                    <a:pt x="6975094" y="1345692"/>
                  </a:cubicBezTo>
                  <a:cubicBezTo>
                    <a:pt x="6975094" y="1343025"/>
                    <a:pt x="6986143" y="1342263"/>
                    <a:pt x="6986397" y="1340866"/>
                  </a:cubicBezTo>
                  <a:cubicBezTo>
                    <a:pt x="6987170" y="1336668"/>
                    <a:pt x="6987170" y="1332364"/>
                    <a:pt x="6986397" y="1328166"/>
                  </a:cubicBezTo>
                  <a:lnTo>
                    <a:pt x="7020306" y="1336929"/>
                  </a:lnTo>
                  <a:cubicBezTo>
                    <a:pt x="7018446" y="1341480"/>
                    <a:pt x="7015967" y="1345754"/>
                    <a:pt x="7012939" y="1349629"/>
                  </a:cubicBezTo>
                  <a:cubicBezTo>
                    <a:pt x="7020051" y="1360297"/>
                    <a:pt x="7028941" y="1367536"/>
                    <a:pt x="7035419" y="1377950"/>
                  </a:cubicBezTo>
                  <a:cubicBezTo>
                    <a:pt x="7041896" y="1388363"/>
                    <a:pt x="7043800" y="1414398"/>
                    <a:pt x="7056882" y="1393444"/>
                  </a:cubicBezTo>
                  <a:cubicBezTo>
                    <a:pt x="7079234" y="1411097"/>
                    <a:pt x="7092950" y="1398523"/>
                    <a:pt x="7103618" y="1375664"/>
                  </a:cubicBezTo>
                  <a:lnTo>
                    <a:pt x="7163308" y="1420368"/>
                  </a:lnTo>
                  <a:cubicBezTo>
                    <a:pt x="7166736" y="1425881"/>
                    <a:pt x="7171023" y="1430812"/>
                    <a:pt x="7176008" y="1434973"/>
                  </a:cubicBezTo>
                  <a:cubicBezTo>
                    <a:pt x="7161276" y="1434084"/>
                    <a:pt x="7168769" y="1442847"/>
                    <a:pt x="7160895" y="1447673"/>
                  </a:cubicBezTo>
                  <a:cubicBezTo>
                    <a:pt x="7155246" y="1450852"/>
                    <a:pt x="7149288" y="1453447"/>
                    <a:pt x="7143114" y="1455420"/>
                  </a:cubicBezTo>
                  <a:cubicBezTo>
                    <a:pt x="7133589" y="1460119"/>
                    <a:pt x="7126096" y="1453642"/>
                    <a:pt x="7117714" y="1463675"/>
                  </a:cubicBezTo>
                  <a:cubicBezTo>
                    <a:pt x="7111872" y="1470532"/>
                    <a:pt x="7111364" y="1486026"/>
                    <a:pt x="7106411" y="1493901"/>
                  </a:cubicBezTo>
                  <a:cubicBezTo>
                    <a:pt x="7094981" y="1512189"/>
                    <a:pt x="7082662" y="1500378"/>
                    <a:pt x="7098283" y="1525778"/>
                  </a:cubicBezTo>
                  <a:cubicBezTo>
                    <a:pt x="7105637" y="1534210"/>
                    <a:pt x="7113711" y="1541986"/>
                    <a:pt x="7122413" y="1549019"/>
                  </a:cubicBezTo>
                  <a:cubicBezTo>
                    <a:pt x="7131303" y="1554607"/>
                    <a:pt x="7136891" y="1547114"/>
                    <a:pt x="7145782" y="1551432"/>
                  </a:cubicBezTo>
                  <a:cubicBezTo>
                    <a:pt x="7156342" y="1558059"/>
                    <a:pt x="7165883" y="1566187"/>
                    <a:pt x="7174102" y="1575561"/>
                  </a:cubicBezTo>
                  <a:cubicBezTo>
                    <a:pt x="7178547" y="1565401"/>
                    <a:pt x="7216394" y="1557782"/>
                    <a:pt x="7228966" y="1557528"/>
                  </a:cubicBezTo>
                  <a:cubicBezTo>
                    <a:pt x="7228862" y="1564209"/>
                    <a:pt x="7228268" y="1570873"/>
                    <a:pt x="7227188" y="1577467"/>
                  </a:cubicBezTo>
                  <a:cubicBezTo>
                    <a:pt x="7260970" y="1564767"/>
                    <a:pt x="7266812" y="1542669"/>
                    <a:pt x="7274432" y="1585976"/>
                  </a:cubicBezTo>
                  <a:cubicBezTo>
                    <a:pt x="7285989" y="1585976"/>
                    <a:pt x="7297673" y="1585976"/>
                    <a:pt x="7309103" y="1585976"/>
                  </a:cubicBezTo>
                  <a:cubicBezTo>
                    <a:pt x="7306182" y="1564640"/>
                    <a:pt x="7318501" y="1573276"/>
                    <a:pt x="7326121" y="1567434"/>
                  </a:cubicBezTo>
                  <a:cubicBezTo>
                    <a:pt x="7331385" y="1564538"/>
                    <a:pt x="7336436" y="1561270"/>
                    <a:pt x="7341234" y="1557654"/>
                  </a:cubicBezTo>
                  <a:cubicBezTo>
                    <a:pt x="7348727" y="1550542"/>
                    <a:pt x="7347330" y="1536826"/>
                    <a:pt x="7357744" y="1530984"/>
                  </a:cubicBezTo>
                  <a:cubicBezTo>
                    <a:pt x="7362062" y="1528571"/>
                    <a:pt x="7368031" y="1538096"/>
                    <a:pt x="7370444" y="1536826"/>
                  </a:cubicBezTo>
                  <a:cubicBezTo>
                    <a:pt x="7372857" y="1535556"/>
                    <a:pt x="7383144" y="1529969"/>
                    <a:pt x="7386192" y="1529079"/>
                  </a:cubicBezTo>
                  <a:cubicBezTo>
                    <a:pt x="7396606" y="1525650"/>
                    <a:pt x="7409433" y="1515363"/>
                    <a:pt x="7420355" y="1510664"/>
                  </a:cubicBezTo>
                  <a:cubicBezTo>
                    <a:pt x="7431585" y="1506006"/>
                    <a:pt x="7442136" y="1499855"/>
                    <a:pt x="7451723" y="1492376"/>
                  </a:cubicBezTo>
                  <a:cubicBezTo>
                    <a:pt x="7462138" y="1476628"/>
                    <a:pt x="7439023" y="1464691"/>
                    <a:pt x="7470011" y="1456309"/>
                  </a:cubicBezTo>
                  <a:cubicBezTo>
                    <a:pt x="7495411" y="1449704"/>
                    <a:pt x="7486268" y="1463929"/>
                    <a:pt x="7503793" y="1479169"/>
                  </a:cubicBezTo>
                  <a:cubicBezTo>
                    <a:pt x="7515223" y="1489201"/>
                    <a:pt x="7529193" y="1481582"/>
                    <a:pt x="7529955" y="1504569"/>
                  </a:cubicBezTo>
                  <a:cubicBezTo>
                    <a:pt x="7540246" y="1502739"/>
                    <a:pt x="7550779" y="1502739"/>
                    <a:pt x="7561070" y="1504569"/>
                  </a:cubicBezTo>
                  <a:cubicBezTo>
                    <a:pt x="7561070" y="1501775"/>
                    <a:pt x="7561832" y="1499361"/>
                    <a:pt x="7562214" y="1496948"/>
                  </a:cubicBezTo>
                  <a:cubicBezTo>
                    <a:pt x="7567674" y="1499361"/>
                    <a:pt x="7574914" y="1500885"/>
                    <a:pt x="7572501" y="1509648"/>
                  </a:cubicBezTo>
                  <a:cubicBezTo>
                    <a:pt x="7570215" y="1515998"/>
                    <a:pt x="7555482" y="1512823"/>
                    <a:pt x="7550403" y="1520189"/>
                  </a:cubicBezTo>
                  <a:cubicBezTo>
                    <a:pt x="7558531" y="1527429"/>
                    <a:pt x="7566405" y="1535175"/>
                    <a:pt x="7574152" y="1543050"/>
                  </a:cubicBezTo>
                  <a:cubicBezTo>
                    <a:pt x="7571901" y="1550002"/>
                    <a:pt x="7566764" y="1555647"/>
                    <a:pt x="7560055" y="1558544"/>
                  </a:cubicBezTo>
                  <a:cubicBezTo>
                    <a:pt x="7547355" y="1542542"/>
                    <a:pt x="7550276" y="1524761"/>
                    <a:pt x="7530464" y="1535176"/>
                  </a:cubicBezTo>
                  <a:cubicBezTo>
                    <a:pt x="7518780" y="1541272"/>
                    <a:pt x="7516113" y="1556639"/>
                    <a:pt x="7505064" y="1561719"/>
                  </a:cubicBezTo>
                  <a:cubicBezTo>
                    <a:pt x="7510543" y="1564360"/>
                    <a:pt x="7515527" y="1567926"/>
                    <a:pt x="7519795" y="1572260"/>
                  </a:cubicBezTo>
                  <a:cubicBezTo>
                    <a:pt x="7519761" y="1575859"/>
                    <a:pt x="7519292" y="1579441"/>
                    <a:pt x="7518398" y="1582928"/>
                  </a:cubicBezTo>
                  <a:cubicBezTo>
                    <a:pt x="7514334" y="1582928"/>
                    <a:pt x="7512048" y="1586357"/>
                    <a:pt x="7508366" y="1586992"/>
                  </a:cubicBezTo>
                  <a:cubicBezTo>
                    <a:pt x="7511541" y="1589659"/>
                    <a:pt x="7513954" y="1596136"/>
                    <a:pt x="7517256" y="1598930"/>
                  </a:cubicBezTo>
                  <a:cubicBezTo>
                    <a:pt x="7510906" y="1606296"/>
                    <a:pt x="7496047" y="1607566"/>
                    <a:pt x="7497571" y="1619250"/>
                  </a:cubicBezTo>
                  <a:cubicBezTo>
                    <a:pt x="7493258" y="1619469"/>
                    <a:pt x="7488990" y="1620237"/>
                    <a:pt x="7484871" y="1621536"/>
                  </a:cubicBezTo>
                  <a:cubicBezTo>
                    <a:pt x="7484871" y="1613789"/>
                    <a:pt x="7489189" y="1605788"/>
                    <a:pt x="7486776" y="1598295"/>
                  </a:cubicBezTo>
                  <a:cubicBezTo>
                    <a:pt x="7476220" y="1600859"/>
                    <a:pt x="7465202" y="1600859"/>
                    <a:pt x="7454645" y="1598295"/>
                  </a:cubicBezTo>
                  <a:cubicBezTo>
                    <a:pt x="7443977" y="1596644"/>
                    <a:pt x="7445755" y="1591183"/>
                    <a:pt x="7433182" y="1603756"/>
                  </a:cubicBezTo>
                  <a:cubicBezTo>
                    <a:pt x="7428991" y="1607947"/>
                    <a:pt x="7427975" y="1613535"/>
                    <a:pt x="7422641" y="1617217"/>
                  </a:cubicBezTo>
                  <a:cubicBezTo>
                    <a:pt x="7420101" y="1618869"/>
                    <a:pt x="7414513" y="1617217"/>
                    <a:pt x="7412608" y="1618741"/>
                  </a:cubicBezTo>
                  <a:cubicBezTo>
                    <a:pt x="7407020" y="1624202"/>
                    <a:pt x="7407528" y="1631441"/>
                    <a:pt x="7403845" y="1635632"/>
                  </a:cubicBezTo>
                  <a:cubicBezTo>
                    <a:pt x="7400162" y="1639823"/>
                    <a:pt x="7405115" y="1641093"/>
                    <a:pt x="7400289" y="1644395"/>
                  </a:cubicBezTo>
                  <a:cubicBezTo>
                    <a:pt x="7395463" y="1647698"/>
                    <a:pt x="7391271" y="1638045"/>
                    <a:pt x="7387589" y="1638553"/>
                  </a:cubicBezTo>
                  <a:cubicBezTo>
                    <a:pt x="7383906" y="1639061"/>
                    <a:pt x="7380095" y="1643760"/>
                    <a:pt x="7376540" y="1644268"/>
                  </a:cubicBezTo>
                  <a:cubicBezTo>
                    <a:pt x="7366045" y="1646165"/>
                    <a:pt x="7355440" y="1647395"/>
                    <a:pt x="7344790" y="1647951"/>
                  </a:cubicBezTo>
                  <a:cubicBezTo>
                    <a:pt x="7326247" y="1647951"/>
                    <a:pt x="7316977" y="1647951"/>
                    <a:pt x="7316469" y="1627758"/>
                  </a:cubicBezTo>
                  <a:cubicBezTo>
                    <a:pt x="7298054" y="1633727"/>
                    <a:pt x="7291069" y="1637029"/>
                    <a:pt x="7275702" y="1631441"/>
                  </a:cubicBezTo>
                  <a:cubicBezTo>
                    <a:pt x="7273543" y="1630679"/>
                    <a:pt x="7265415" y="1625726"/>
                    <a:pt x="7261096" y="1624075"/>
                  </a:cubicBezTo>
                  <a:cubicBezTo>
                    <a:pt x="7254264" y="1622394"/>
                    <a:pt x="7247524" y="1620360"/>
                    <a:pt x="7240903" y="1617979"/>
                  </a:cubicBezTo>
                  <a:cubicBezTo>
                    <a:pt x="7260334" y="1595627"/>
                    <a:pt x="7204073" y="1609597"/>
                    <a:pt x="7197088" y="1607692"/>
                  </a:cubicBezTo>
                  <a:cubicBezTo>
                    <a:pt x="7190103" y="1605788"/>
                    <a:pt x="7194294" y="1596643"/>
                    <a:pt x="7180578" y="1599564"/>
                  </a:cubicBezTo>
                  <a:cubicBezTo>
                    <a:pt x="7170291" y="1601850"/>
                    <a:pt x="7165084" y="1615439"/>
                    <a:pt x="7160004" y="1622424"/>
                  </a:cubicBezTo>
                  <a:cubicBezTo>
                    <a:pt x="7155051" y="1601723"/>
                    <a:pt x="7155051" y="1593341"/>
                    <a:pt x="7137779" y="1583435"/>
                  </a:cubicBezTo>
                  <a:cubicBezTo>
                    <a:pt x="7134985" y="1581911"/>
                    <a:pt x="7123428" y="1576958"/>
                    <a:pt x="7119618" y="1575688"/>
                  </a:cubicBezTo>
                  <a:cubicBezTo>
                    <a:pt x="7113522" y="1573529"/>
                    <a:pt x="7107807" y="1573402"/>
                    <a:pt x="7102600" y="1571116"/>
                  </a:cubicBezTo>
                  <a:cubicBezTo>
                    <a:pt x="7097392" y="1568830"/>
                    <a:pt x="7096885" y="1560829"/>
                    <a:pt x="7086598" y="1561337"/>
                  </a:cubicBezTo>
                  <a:cubicBezTo>
                    <a:pt x="7093034" y="1553114"/>
                    <a:pt x="7096201" y="1542800"/>
                    <a:pt x="7095488" y="1532381"/>
                  </a:cubicBezTo>
                  <a:cubicBezTo>
                    <a:pt x="7083931" y="1533651"/>
                    <a:pt x="7071357" y="1548002"/>
                    <a:pt x="7059547" y="1550923"/>
                  </a:cubicBezTo>
                  <a:cubicBezTo>
                    <a:pt x="7043544" y="1554860"/>
                    <a:pt x="7047863" y="1552574"/>
                    <a:pt x="7037576" y="1563623"/>
                  </a:cubicBezTo>
                  <a:cubicBezTo>
                    <a:pt x="7027290" y="1574673"/>
                    <a:pt x="7013827" y="1576323"/>
                    <a:pt x="7003667" y="1589023"/>
                  </a:cubicBezTo>
                  <a:cubicBezTo>
                    <a:pt x="6998968" y="1595373"/>
                    <a:pt x="6996936" y="1603501"/>
                    <a:pt x="6990967" y="1607311"/>
                  </a:cubicBezTo>
                  <a:cubicBezTo>
                    <a:pt x="6984998" y="1611121"/>
                    <a:pt x="6978267" y="1604644"/>
                    <a:pt x="6972552" y="1611248"/>
                  </a:cubicBezTo>
                  <a:cubicBezTo>
                    <a:pt x="6963154" y="1621281"/>
                    <a:pt x="6972552" y="1628647"/>
                    <a:pt x="6957185" y="1636648"/>
                  </a:cubicBezTo>
                  <a:cubicBezTo>
                    <a:pt x="6950073" y="1640077"/>
                    <a:pt x="6941564" y="1637664"/>
                    <a:pt x="6934705" y="1642236"/>
                  </a:cubicBezTo>
                  <a:cubicBezTo>
                    <a:pt x="6927847" y="1646809"/>
                    <a:pt x="6925435" y="1656587"/>
                    <a:pt x="6920100" y="1665731"/>
                  </a:cubicBezTo>
                  <a:cubicBezTo>
                    <a:pt x="6911464" y="1661667"/>
                    <a:pt x="6903971" y="1665731"/>
                    <a:pt x="6905241" y="1676018"/>
                  </a:cubicBezTo>
                  <a:cubicBezTo>
                    <a:pt x="6906512" y="1686305"/>
                    <a:pt x="6914131" y="1681225"/>
                    <a:pt x="6919465" y="1686940"/>
                  </a:cubicBezTo>
                  <a:cubicBezTo>
                    <a:pt x="6920991" y="1689279"/>
                    <a:pt x="6921988" y="1691923"/>
                    <a:pt x="6922386" y="1694687"/>
                  </a:cubicBezTo>
                  <a:cubicBezTo>
                    <a:pt x="6900542" y="1689861"/>
                    <a:pt x="6888985" y="1678812"/>
                    <a:pt x="6918830" y="1650364"/>
                  </a:cubicBezTo>
                  <a:cubicBezTo>
                    <a:pt x="6903887" y="1642987"/>
                    <a:pt x="6887094" y="1640203"/>
                    <a:pt x="6870570" y="1642363"/>
                  </a:cubicBezTo>
                  <a:cubicBezTo>
                    <a:pt x="6875269" y="1616963"/>
                    <a:pt x="6883270" y="1570354"/>
                    <a:pt x="6879206" y="1542922"/>
                  </a:cubicBezTo>
                  <a:cubicBezTo>
                    <a:pt x="6869554" y="1546224"/>
                    <a:pt x="6849107" y="1541398"/>
                    <a:pt x="6843646" y="1542922"/>
                  </a:cubicBezTo>
                  <a:cubicBezTo>
                    <a:pt x="6853122" y="1526303"/>
                    <a:pt x="6856702" y="1506969"/>
                    <a:pt x="6853806" y="1488058"/>
                  </a:cubicBezTo>
                  <a:cubicBezTo>
                    <a:pt x="6840499" y="1504483"/>
                    <a:pt x="6828844" y="1522179"/>
                    <a:pt x="6819008" y="1540890"/>
                  </a:cubicBezTo>
                  <a:cubicBezTo>
                    <a:pt x="6815579" y="1529460"/>
                    <a:pt x="6821548" y="1470151"/>
                    <a:pt x="6813547" y="1466341"/>
                  </a:cubicBezTo>
                  <a:cubicBezTo>
                    <a:pt x="6805546" y="1462532"/>
                    <a:pt x="6787512" y="1495424"/>
                    <a:pt x="6784210" y="1500377"/>
                  </a:cubicBezTo>
                  <a:cubicBezTo>
                    <a:pt x="6776755" y="1508647"/>
                    <a:pt x="6770435" y="1517872"/>
                    <a:pt x="6765414" y="1527809"/>
                  </a:cubicBezTo>
                  <a:cubicBezTo>
                    <a:pt x="6762747" y="1537461"/>
                    <a:pt x="6766303" y="1536826"/>
                    <a:pt x="6766811" y="1544573"/>
                  </a:cubicBezTo>
                  <a:cubicBezTo>
                    <a:pt x="6767573" y="1555368"/>
                    <a:pt x="6771129" y="1557273"/>
                    <a:pt x="6763636" y="1567687"/>
                  </a:cubicBezTo>
                  <a:cubicBezTo>
                    <a:pt x="6763636" y="1568322"/>
                    <a:pt x="6744205" y="1581784"/>
                    <a:pt x="6746364" y="1582546"/>
                  </a:cubicBezTo>
                  <a:cubicBezTo>
                    <a:pt x="6729981" y="1576704"/>
                    <a:pt x="6730616" y="1595246"/>
                    <a:pt x="6719567" y="1596897"/>
                  </a:cubicBezTo>
                  <a:cubicBezTo>
                    <a:pt x="6713090" y="1598294"/>
                    <a:pt x="6704581" y="1590420"/>
                    <a:pt x="6697724" y="1590293"/>
                  </a:cubicBezTo>
                  <a:cubicBezTo>
                    <a:pt x="6697724" y="1590293"/>
                    <a:pt x="6688072" y="1596389"/>
                    <a:pt x="6687055" y="1596897"/>
                  </a:cubicBezTo>
                  <a:cubicBezTo>
                    <a:pt x="6680832" y="1599691"/>
                    <a:pt x="6680451" y="1591182"/>
                    <a:pt x="6675117" y="1601088"/>
                  </a:cubicBezTo>
                  <a:cubicBezTo>
                    <a:pt x="6673247" y="1607645"/>
                    <a:pt x="6674564" y="1614699"/>
                    <a:pt x="6678674" y="1620138"/>
                  </a:cubicBezTo>
                  <a:cubicBezTo>
                    <a:pt x="6686548" y="1627504"/>
                    <a:pt x="6698740" y="1621154"/>
                    <a:pt x="6707756" y="1628647"/>
                  </a:cubicBezTo>
                  <a:cubicBezTo>
                    <a:pt x="6671562" y="1651761"/>
                    <a:pt x="6731125" y="1662937"/>
                    <a:pt x="6737855" y="1670557"/>
                  </a:cubicBezTo>
                  <a:cubicBezTo>
                    <a:pt x="6718298" y="1667509"/>
                    <a:pt x="6723377" y="1670557"/>
                    <a:pt x="6708646" y="1679956"/>
                  </a:cubicBezTo>
                  <a:cubicBezTo>
                    <a:pt x="6698104" y="1686560"/>
                    <a:pt x="6681976" y="1681353"/>
                    <a:pt x="6667878" y="1675638"/>
                  </a:cubicBezTo>
                  <a:cubicBezTo>
                    <a:pt x="6657718" y="1671701"/>
                    <a:pt x="6593202" y="1658366"/>
                    <a:pt x="6606410" y="1683766"/>
                  </a:cubicBezTo>
                  <a:cubicBezTo>
                    <a:pt x="6625968" y="1681988"/>
                    <a:pt x="6642605" y="1712467"/>
                    <a:pt x="6662671" y="1701419"/>
                  </a:cubicBezTo>
                  <a:cubicBezTo>
                    <a:pt x="6670926" y="1720976"/>
                    <a:pt x="6678927" y="1709673"/>
                    <a:pt x="6693659" y="1713229"/>
                  </a:cubicBezTo>
                  <a:cubicBezTo>
                    <a:pt x="6708390" y="1716785"/>
                    <a:pt x="6715630" y="1732534"/>
                    <a:pt x="6729219" y="1737359"/>
                  </a:cubicBezTo>
                  <a:cubicBezTo>
                    <a:pt x="6713598" y="1739010"/>
                    <a:pt x="6688198" y="1743074"/>
                    <a:pt x="6676387" y="1753234"/>
                  </a:cubicBezTo>
                  <a:cubicBezTo>
                    <a:pt x="6689087" y="1762378"/>
                    <a:pt x="6702803" y="1753234"/>
                    <a:pt x="6696199" y="1776602"/>
                  </a:cubicBezTo>
                  <a:cubicBezTo>
                    <a:pt x="6693659" y="1785873"/>
                    <a:pt x="6683499" y="1791715"/>
                    <a:pt x="6682102" y="1802002"/>
                  </a:cubicBezTo>
                  <a:cubicBezTo>
                    <a:pt x="6700136" y="1799716"/>
                    <a:pt x="6687182" y="1817496"/>
                    <a:pt x="6690357" y="1826640"/>
                  </a:cubicBezTo>
                  <a:cubicBezTo>
                    <a:pt x="6698613" y="1849881"/>
                    <a:pt x="6746364" y="1863724"/>
                    <a:pt x="6765414" y="1863343"/>
                  </a:cubicBezTo>
                  <a:cubicBezTo>
                    <a:pt x="6750174" y="1877059"/>
                    <a:pt x="6752714" y="1872487"/>
                    <a:pt x="6735061" y="1869185"/>
                  </a:cubicBezTo>
                  <a:cubicBezTo>
                    <a:pt x="6722361" y="1866900"/>
                    <a:pt x="6701787" y="1871979"/>
                    <a:pt x="6690611" y="1867026"/>
                  </a:cubicBezTo>
                  <a:cubicBezTo>
                    <a:pt x="6687182" y="1865503"/>
                    <a:pt x="6658099" y="1828926"/>
                    <a:pt x="6662290" y="1858136"/>
                  </a:cubicBezTo>
                  <a:cubicBezTo>
                    <a:pt x="6655998" y="1857631"/>
                    <a:pt x="6649993" y="1855291"/>
                    <a:pt x="6645018" y="1851406"/>
                  </a:cubicBezTo>
                  <a:cubicBezTo>
                    <a:pt x="6640827" y="1847341"/>
                    <a:pt x="6644129" y="1840103"/>
                    <a:pt x="6640954" y="1837054"/>
                  </a:cubicBezTo>
                  <a:cubicBezTo>
                    <a:pt x="6637779" y="1834006"/>
                    <a:pt x="6632826" y="1834895"/>
                    <a:pt x="6629651" y="1832356"/>
                  </a:cubicBezTo>
                  <a:cubicBezTo>
                    <a:pt x="6614467" y="1816803"/>
                    <a:pt x="6590886" y="1813036"/>
                    <a:pt x="6571612" y="1823085"/>
                  </a:cubicBezTo>
                  <a:cubicBezTo>
                    <a:pt x="6571612" y="1801622"/>
                    <a:pt x="6564754" y="1795780"/>
                    <a:pt x="6545450" y="1805813"/>
                  </a:cubicBezTo>
                  <a:cubicBezTo>
                    <a:pt x="6549133" y="1762379"/>
                    <a:pt x="6509890" y="1803145"/>
                    <a:pt x="6539862" y="1809623"/>
                  </a:cubicBezTo>
                  <a:cubicBezTo>
                    <a:pt x="6532123" y="1816493"/>
                    <a:pt x="6530559" y="1827984"/>
                    <a:pt x="6536179" y="1836674"/>
                  </a:cubicBezTo>
                  <a:cubicBezTo>
                    <a:pt x="6538592" y="1841500"/>
                    <a:pt x="6546466" y="1842770"/>
                    <a:pt x="6548879" y="1847342"/>
                  </a:cubicBezTo>
                  <a:cubicBezTo>
                    <a:pt x="6551292" y="1851914"/>
                    <a:pt x="6548879" y="1855343"/>
                    <a:pt x="6550657" y="1858137"/>
                  </a:cubicBezTo>
                  <a:cubicBezTo>
                    <a:pt x="6552436" y="1860931"/>
                    <a:pt x="6550657" y="1866519"/>
                    <a:pt x="6553705" y="1870837"/>
                  </a:cubicBezTo>
                  <a:cubicBezTo>
                    <a:pt x="6556753" y="1875154"/>
                    <a:pt x="6572374" y="1874774"/>
                    <a:pt x="6568311" y="1886585"/>
                  </a:cubicBezTo>
                  <a:cubicBezTo>
                    <a:pt x="6566025" y="1892808"/>
                    <a:pt x="6551292" y="1889760"/>
                    <a:pt x="6546213" y="1896999"/>
                  </a:cubicBezTo>
                  <a:cubicBezTo>
                    <a:pt x="6554341" y="1904365"/>
                    <a:pt x="6562342" y="1911985"/>
                    <a:pt x="6569962" y="1919859"/>
                  </a:cubicBezTo>
                  <a:cubicBezTo>
                    <a:pt x="6567711" y="1926811"/>
                    <a:pt x="6562574" y="1932457"/>
                    <a:pt x="6555865" y="1935353"/>
                  </a:cubicBezTo>
                  <a:cubicBezTo>
                    <a:pt x="6543165" y="1919351"/>
                    <a:pt x="6546086" y="1901698"/>
                    <a:pt x="6526401" y="1911985"/>
                  </a:cubicBezTo>
                  <a:cubicBezTo>
                    <a:pt x="6514590" y="1918081"/>
                    <a:pt x="6511923" y="1933448"/>
                    <a:pt x="6500366" y="1938528"/>
                  </a:cubicBezTo>
                  <a:cubicBezTo>
                    <a:pt x="6505761" y="1941248"/>
                    <a:pt x="6510691" y="1944805"/>
                    <a:pt x="6514971" y="1949069"/>
                  </a:cubicBezTo>
                  <a:cubicBezTo>
                    <a:pt x="6514944" y="1952669"/>
                    <a:pt x="6514475" y="1956252"/>
                    <a:pt x="6513574" y="1959737"/>
                  </a:cubicBezTo>
                  <a:cubicBezTo>
                    <a:pt x="6509510" y="1960372"/>
                    <a:pt x="6507352" y="1963293"/>
                    <a:pt x="6503541" y="1963928"/>
                  </a:cubicBezTo>
                  <a:cubicBezTo>
                    <a:pt x="6506716" y="1966595"/>
                    <a:pt x="6509129" y="1972945"/>
                    <a:pt x="6512431" y="1975739"/>
                  </a:cubicBezTo>
                  <a:cubicBezTo>
                    <a:pt x="6505954" y="1983359"/>
                    <a:pt x="6490460" y="1984375"/>
                    <a:pt x="6492746" y="1996948"/>
                  </a:cubicBezTo>
                  <a:cubicBezTo>
                    <a:pt x="6494524" y="2006600"/>
                    <a:pt x="6516368" y="2009648"/>
                    <a:pt x="6523607" y="2012950"/>
                  </a:cubicBezTo>
                  <a:cubicBezTo>
                    <a:pt x="6496048" y="2024634"/>
                    <a:pt x="6536307" y="2039112"/>
                    <a:pt x="6546848" y="2040890"/>
                  </a:cubicBezTo>
                  <a:cubicBezTo>
                    <a:pt x="6549769" y="2054606"/>
                    <a:pt x="6576185" y="2090166"/>
                    <a:pt x="6592442" y="2078990"/>
                  </a:cubicBezTo>
                  <a:cubicBezTo>
                    <a:pt x="6596506" y="2108581"/>
                    <a:pt x="6556882" y="2091690"/>
                    <a:pt x="6526910" y="2074799"/>
                  </a:cubicBezTo>
                  <a:cubicBezTo>
                    <a:pt x="6533220" y="2068616"/>
                    <a:pt x="6534527" y="2058939"/>
                    <a:pt x="6530085" y="2051304"/>
                  </a:cubicBezTo>
                  <a:lnTo>
                    <a:pt x="6513702" y="2055114"/>
                  </a:lnTo>
                  <a:cubicBezTo>
                    <a:pt x="6506909" y="2052975"/>
                    <a:pt x="6499863" y="2051736"/>
                    <a:pt x="6492747" y="2051431"/>
                  </a:cubicBezTo>
                  <a:cubicBezTo>
                    <a:pt x="6488430" y="2047367"/>
                    <a:pt x="6483984" y="2043430"/>
                    <a:pt x="6480047" y="2039493"/>
                  </a:cubicBezTo>
                  <a:cubicBezTo>
                    <a:pt x="6486347" y="2010909"/>
                    <a:pt x="6488485" y="1981566"/>
                    <a:pt x="6486397" y="1952371"/>
                  </a:cubicBezTo>
                  <a:cubicBezTo>
                    <a:pt x="6476745" y="1955673"/>
                    <a:pt x="6456299" y="1950847"/>
                    <a:pt x="6450964" y="1952371"/>
                  </a:cubicBezTo>
                  <a:cubicBezTo>
                    <a:pt x="6460340" y="1935716"/>
                    <a:pt x="6463872" y="1916402"/>
                    <a:pt x="6460997" y="1897507"/>
                  </a:cubicBezTo>
                  <a:cubicBezTo>
                    <a:pt x="6447689" y="1913903"/>
                    <a:pt x="6436073" y="1931604"/>
                    <a:pt x="6426326" y="1950339"/>
                  </a:cubicBezTo>
                  <a:cubicBezTo>
                    <a:pt x="6422770" y="1939036"/>
                    <a:pt x="6428739" y="1879727"/>
                    <a:pt x="6420865" y="1875790"/>
                  </a:cubicBezTo>
                  <a:cubicBezTo>
                    <a:pt x="6412992" y="1871852"/>
                    <a:pt x="6394703" y="1904873"/>
                    <a:pt x="6391401" y="1909826"/>
                  </a:cubicBezTo>
                  <a:cubicBezTo>
                    <a:pt x="6383985" y="1918172"/>
                    <a:pt x="6377669" y="1927434"/>
                    <a:pt x="6372605" y="1937385"/>
                  </a:cubicBezTo>
                  <a:cubicBezTo>
                    <a:pt x="6370065" y="1946910"/>
                    <a:pt x="6373494" y="1946275"/>
                    <a:pt x="6374002" y="1954149"/>
                  </a:cubicBezTo>
                  <a:cubicBezTo>
                    <a:pt x="6374891" y="1964817"/>
                    <a:pt x="6378320" y="1966849"/>
                    <a:pt x="6370827" y="1977136"/>
                  </a:cubicBezTo>
                  <a:cubicBezTo>
                    <a:pt x="6370827" y="1977136"/>
                    <a:pt x="6359397" y="1985645"/>
                    <a:pt x="6355079" y="1989836"/>
                  </a:cubicBezTo>
                  <a:cubicBezTo>
                    <a:pt x="6328155" y="1985899"/>
                    <a:pt x="6301612" y="1974469"/>
                    <a:pt x="6274307" y="1974596"/>
                  </a:cubicBezTo>
                  <a:cubicBezTo>
                    <a:pt x="6299707" y="1932178"/>
                    <a:pt x="6307835" y="1937639"/>
                    <a:pt x="6354952" y="1934464"/>
                  </a:cubicBezTo>
                  <a:cubicBezTo>
                    <a:pt x="6347840" y="1914525"/>
                    <a:pt x="6352158" y="1896364"/>
                    <a:pt x="6354952" y="1875282"/>
                  </a:cubicBezTo>
                  <a:cubicBezTo>
                    <a:pt x="6382893" y="1878838"/>
                    <a:pt x="6407912" y="1869439"/>
                    <a:pt x="6395338" y="1840357"/>
                  </a:cubicBezTo>
                  <a:cubicBezTo>
                    <a:pt x="6403720" y="1834769"/>
                    <a:pt x="6409054" y="1824228"/>
                    <a:pt x="6414515" y="1819783"/>
                  </a:cubicBezTo>
                  <a:cubicBezTo>
                    <a:pt x="6390385" y="1821307"/>
                    <a:pt x="6362445" y="1827022"/>
                    <a:pt x="6358508" y="1799463"/>
                  </a:cubicBezTo>
                  <a:cubicBezTo>
                    <a:pt x="6345808" y="1810511"/>
                    <a:pt x="6336410" y="1830451"/>
                    <a:pt x="6314693" y="1829816"/>
                  </a:cubicBezTo>
                  <a:cubicBezTo>
                    <a:pt x="6315582" y="1867154"/>
                    <a:pt x="6269989" y="1862963"/>
                    <a:pt x="6243700" y="1867916"/>
                  </a:cubicBezTo>
                  <a:cubicBezTo>
                    <a:pt x="6252971" y="1857120"/>
                    <a:pt x="6252590" y="1839722"/>
                    <a:pt x="6257670" y="1829054"/>
                  </a:cubicBezTo>
                  <a:cubicBezTo>
                    <a:pt x="6253099" y="1827784"/>
                    <a:pt x="6248399" y="1829054"/>
                    <a:pt x="6243574" y="1827530"/>
                  </a:cubicBezTo>
                  <a:cubicBezTo>
                    <a:pt x="6246757" y="1817729"/>
                    <a:pt x="6250663" y="1808178"/>
                    <a:pt x="6255258" y="1798955"/>
                  </a:cubicBezTo>
                  <a:cubicBezTo>
                    <a:pt x="6308090" y="1808099"/>
                    <a:pt x="6338697" y="1751330"/>
                    <a:pt x="6374257" y="1722755"/>
                  </a:cubicBezTo>
                  <a:cubicBezTo>
                    <a:pt x="6331585" y="1692656"/>
                    <a:pt x="6382639" y="1684655"/>
                    <a:pt x="6384290" y="1652651"/>
                  </a:cubicBezTo>
                  <a:cubicBezTo>
                    <a:pt x="6357747" y="1666113"/>
                    <a:pt x="6316726" y="1665351"/>
                    <a:pt x="6308852" y="1696339"/>
                  </a:cubicBezTo>
                  <a:cubicBezTo>
                    <a:pt x="6303772" y="1696339"/>
                    <a:pt x="6304280" y="1688338"/>
                    <a:pt x="6298819" y="1687068"/>
                  </a:cubicBezTo>
                  <a:cubicBezTo>
                    <a:pt x="6291678" y="1693767"/>
                    <a:pt x="6283313" y="1699028"/>
                    <a:pt x="6274181" y="1702562"/>
                  </a:cubicBezTo>
                  <a:cubicBezTo>
                    <a:pt x="6276014" y="1693717"/>
                    <a:pt x="6274243" y="1684506"/>
                    <a:pt x="6269260" y="1676972"/>
                  </a:cubicBezTo>
                  <a:cubicBezTo>
                    <a:pt x="6264277" y="1669438"/>
                    <a:pt x="6256494" y="1664204"/>
                    <a:pt x="6247638" y="1662430"/>
                  </a:cubicBezTo>
                  <a:cubicBezTo>
                    <a:pt x="6253803" y="1658784"/>
                    <a:pt x="6260162" y="1655477"/>
                    <a:pt x="6266688" y="1652524"/>
                  </a:cubicBezTo>
                  <a:cubicBezTo>
                    <a:pt x="6259322" y="1646809"/>
                    <a:pt x="6253988" y="1632585"/>
                    <a:pt x="6248908" y="1628013"/>
                  </a:cubicBezTo>
                  <a:cubicBezTo>
                    <a:pt x="6274308" y="1611122"/>
                    <a:pt x="6344793" y="1625981"/>
                    <a:pt x="6333363" y="1578356"/>
                  </a:cubicBezTo>
                  <a:cubicBezTo>
                    <a:pt x="6301232" y="1573784"/>
                    <a:pt x="6217412" y="1580134"/>
                    <a:pt x="6272022" y="1528191"/>
                  </a:cubicBezTo>
                  <a:cubicBezTo>
                    <a:pt x="6257079" y="1520814"/>
                    <a:pt x="6240286" y="1518030"/>
                    <a:pt x="6223762" y="1520190"/>
                  </a:cubicBezTo>
                  <a:cubicBezTo>
                    <a:pt x="6228461" y="1494790"/>
                    <a:pt x="6236462" y="1448054"/>
                    <a:pt x="6232398" y="1420622"/>
                  </a:cubicBezTo>
                  <a:cubicBezTo>
                    <a:pt x="6222746" y="1423924"/>
                    <a:pt x="6202172" y="1419225"/>
                    <a:pt x="6196838" y="1420622"/>
                  </a:cubicBezTo>
                  <a:cubicBezTo>
                    <a:pt x="6206304" y="1403999"/>
                    <a:pt x="6209884" y="1384668"/>
                    <a:pt x="6206998" y="1365758"/>
                  </a:cubicBezTo>
                  <a:cubicBezTo>
                    <a:pt x="6193693" y="1382139"/>
                    <a:pt x="6182037" y="1399792"/>
                    <a:pt x="6172200" y="1418463"/>
                  </a:cubicBezTo>
                  <a:cubicBezTo>
                    <a:pt x="6168771" y="1407160"/>
                    <a:pt x="6174740" y="1347851"/>
                    <a:pt x="6166739" y="1344041"/>
                  </a:cubicBezTo>
                  <a:cubicBezTo>
                    <a:pt x="6158738" y="1340231"/>
                    <a:pt x="6141339" y="1373123"/>
                    <a:pt x="6137402" y="1378076"/>
                  </a:cubicBezTo>
                  <a:cubicBezTo>
                    <a:pt x="6129920" y="1386324"/>
                    <a:pt x="6123596" y="1395553"/>
                    <a:pt x="6118606" y="1405509"/>
                  </a:cubicBezTo>
                  <a:cubicBezTo>
                    <a:pt x="6115939" y="1415160"/>
                    <a:pt x="6119495" y="1414398"/>
                    <a:pt x="6120003" y="1422273"/>
                  </a:cubicBezTo>
                  <a:cubicBezTo>
                    <a:pt x="6120765" y="1433068"/>
                    <a:pt x="6124321" y="1434973"/>
                    <a:pt x="6116701" y="1445387"/>
                  </a:cubicBezTo>
                  <a:cubicBezTo>
                    <a:pt x="6116701" y="1445387"/>
                    <a:pt x="6097397" y="1459484"/>
                    <a:pt x="6099556" y="1460246"/>
                  </a:cubicBezTo>
                  <a:cubicBezTo>
                    <a:pt x="6083172" y="1454277"/>
                    <a:pt x="6083808" y="1472184"/>
                    <a:pt x="6072759" y="1474597"/>
                  </a:cubicBezTo>
                  <a:cubicBezTo>
                    <a:pt x="6066282" y="1475867"/>
                    <a:pt x="6057773" y="1468120"/>
                    <a:pt x="6050915" y="1467993"/>
                  </a:cubicBezTo>
                  <a:cubicBezTo>
                    <a:pt x="6050915" y="1467993"/>
                    <a:pt x="6041263" y="1474089"/>
                    <a:pt x="6040247" y="1474470"/>
                  </a:cubicBezTo>
                  <a:cubicBezTo>
                    <a:pt x="6034024" y="1477391"/>
                    <a:pt x="6033643" y="1468755"/>
                    <a:pt x="6028309" y="1478661"/>
                  </a:cubicBezTo>
                  <a:cubicBezTo>
                    <a:pt x="6026416" y="1485257"/>
                    <a:pt x="6027733" y="1492359"/>
                    <a:pt x="6031865" y="1497838"/>
                  </a:cubicBezTo>
                  <a:cubicBezTo>
                    <a:pt x="6039739" y="1505204"/>
                    <a:pt x="6051931" y="1498854"/>
                    <a:pt x="6060948" y="1506347"/>
                  </a:cubicBezTo>
                  <a:cubicBezTo>
                    <a:pt x="6024626" y="1529334"/>
                    <a:pt x="6084316" y="1540636"/>
                    <a:pt x="6091047" y="1548257"/>
                  </a:cubicBezTo>
                  <a:cubicBezTo>
                    <a:pt x="6071489" y="1545082"/>
                    <a:pt x="6076569" y="1548257"/>
                    <a:pt x="6061837" y="1557528"/>
                  </a:cubicBezTo>
                  <a:cubicBezTo>
                    <a:pt x="6051296" y="1564132"/>
                    <a:pt x="6035167" y="1559051"/>
                    <a:pt x="6021070" y="1553336"/>
                  </a:cubicBezTo>
                  <a:cubicBezTo>
                    <a:pt x="6010910" y="1549272"/>
                    <a:pt x="5946394" y="1535938"/>
                    <a:pt x="5959602" y="1561338"/>
                  </a:cubicBezTo>
                  <a:cubicBezTo>
                    <a:pt x="5979160" y="1559560"/>
                    <a:pt x="5995797" y="1590039"/>
                    <a:pt x="6015736" y="1579117"/>
                  </a:cubicBezTo>
                  <a:cubicBezTo>
                    <a:pt x="6024118" y="1598675"/>
                    <a:pt x="6031992" y="1587245"/>
                    <a:pt x="6046851" y="1590801"/>
                  </a:cubicBezTo>
                  <a:cubicBezTo>
                    <a:pt x="6061711" y="1594358"/>
                    <a:pt x="6068823" y="1610232"/>
                    <a:pt x="6082411" y="1614931"/>
                  </a:cubicBezTo>
                  <a:cubicBezTo>
                    <a:pt x="6066790" y="1616582"/>
                    <a:pt x="6041390" y="1620773"/>
                    <a:pt x="6029579" y="1630933"/>
                  </a:cubicBezTo>
                  <a:cubicBezTo>
                    <a:pt x="6042279" y="1640077"/>
                    <a:pt x="6055995" y="1630933"/>
                    <a:pt x="6049391" y="1654301"/>
                  </a:cubicBezTo>
                  <a:cubicBezTo>
                    <a:pt x="6046851" y="1663445"/>
                    <a:pt x="6036691" y="1669414"/>
                    <a:pt x="6035294" y="1679701"/>
                  </a:cubicBezTo>
                  <a:cubicBezTo>
                    <a:pt x="6053329" y="1677542"/>
                    <a:pt x="6040374" y="1695195"/>
                    <a:pt x="6043549" y="1704339"/>
                  </a:cubicBezTo>
                  <a:cubicBezTo>
                    <a:pt x="6051804" y="1727707"/>
                    <a:pt x="6099556" y="1741550"/>
                    <a:pt x="6118606" y="1741042"/>
                  </a:cubicBezTo>
                  <a:cubicBezTo>
                    <a:pt x="6103366" y="1754885"/>
                    <a:pt x="6105906" y="1750186"/>
                    <a:pt x="6088253" y="1746884"/>
                  </a:cubicBezTo>
                  <a:cubicBezTo>
                    <a:pt x="6075553" y="1744725"/>
                    <a:pt x="6054979" y="1749805"/>
                    <a:pt x="6043803" y="1744852"/>
                  </a:cubicBezTo>
                  <a:cubicBezTo>
                    <a:pt x="6040374" y="1743328"/>
                    <a:pt x="6011291" y="1706752"/>
                    <a:pt x="6015482" y="1735835"/>
                  </a:cubicBezTo>
                  <a:cubicBezTo>
                    <a:pt x="6009189" y="1735435"/>
                    <a:pt x="6003165" y="1733132"/>
                    <a:pt x="5998210" y="1729231"/>
                  </a:cubicBezTo>
                  <a:cubicBezTo>
                    <a:pt x="5994019" y="1725040"/>
                    <a:pt x="5997321" y="1717801"/>
                    <a:pt x="5994146" y="1714880"/>
                  </a:cubicBezTo>
                  <a:cubicBezTo>
                    <a:pt x="5990971" y="1711959"/>
                    <a:pt x="5986018" y="1712594"/>
                    <a:pt x="5982843" y="1710181"/>
                  </a:cubicBezTo>
                  <a:cubicBezTo>
                    <a:pt x="5967659" y="1694628"/>
                    <a:pt x="5944077" y="1690862"/>
                    <a:pt x="5924804" y="1700910"/>
                  </a:cubicBezTo>
                  <a:cubicBezTo>
                    <a:pt x="5924804" y="1679447"/>
                    <a:pt x="5917946" y="1673605"/>
                    <a:pt x="5898642" y="1683638"/>
                  </a:cubicBezTo>
                  <a:cubicBezTo>
                    <a:pt x="5902325" y="1640204"/>
                    <a:pt x="5863082" y="1680844"/>
                    <a:pt x="5893054" y="1687448"/>
                  </a:cubicBezTo>
                  <a:cubicBezTo>
                    <a:pt x="5885283" y="1694248"/>
                    <a:pt x="5883711" y="1705735"/>
                    <a:pt x="5889371" y="1714372"/>
                  </a:cubicBezTo>
                  <a:cubicBezTo>
                    <a:pt x="5891784" y="1719198"/>
                    <a:pt x="5899658" y="1720468"/>
                    <a:pt x="5902071" y="1725167"/>
                  </a:cubicBezTo>
                  <a:cubicBezTo>
                    <a:pt x="5904484" y="1729866"/>
                    <a:pt x="5902071" y="1733168"/>
                    <a:pt x="5903849" y="1735835"/>
                  </a:cubicBezTo>
                  <a:cubicBezTo>
                    <a:pt x="5905627" y="1738502"/>
                    <a:pt x="5903849" y="1744217"/>
                    <a:pt x="5906897" y="1748535"/>
                  </a:cubicBezTo>
                  <a:cubicBezTo>
                    <a:pt x="5909945" y="1752853"/>
                    <a:pt x="5925566" y="1752472"/>
                    <a:pt x="5921502" y="1764156"/>
                  </a:cubicBezTo>
                  <a:cubicBezTo>
                    <a:pt x="5919216" y="1770506"/>
                    <a:pt x="5904484" y="1767331"/>
                    <a:pt x="5899404" y="1774697"/>
                  </a:cubicBezTo>
                  <a:cubicBezTo>
                    <a:pt x="5907532" y="1781936"/>
                    <a:pt x="5915533" y="1789683"/>
                    <a:pt x="5923153" y="1797557"/>
                  </a:cubicBezTo>
                  <a:cubicBezTo>
                    <a:pt x="5920901" y="1804509"/>
                    <a:pt x="5915765" y="1810155"/>
                    <a:pt x="5909056" y="1813051"/>
                  </a:cubicBezTo>
                  <a:cubicBezTo>
                    <a:pt x="5896356" y="1797049"/>
                    <a:pt x="5899277" y="1779269"/>
                    <a:pt x="5879592" y="1789556"/>
                  </a:cubicBezTo>
                  <a:cubicBezTo>
                    <a:pt x="5867781" y="1795779"/>
                    <a:pt x="5865114" y="1811146"/>
                    <a:pt x="5853557" y="1816226"/>
                  </a:cubicBezTo>
                  <a:cubicBezTo>
                    <a:pt x="5858947" y="1818900"/>
                    <a:pt x="5863878" y="1822415"/>
                    <a:pt x="5868162" y="1826640"/>
                  </a:cubicBezTo>
                  <a:cubicBezTo>
                    <a:pt x="5868135" y="1830282"/>
                    <a:pt x="5867666" y="1833907"/>
                    <a:pt x="5866765" y="1837435"/>
                  </a:cubicBezTo>
                  <a:cubicBezTo>
                    <a:pt x="5862701" y="1837435"/>
                    <a:pt x="5860542" y="1840864"/>
                    <a:pt x="5856732" y="1841500"/>
                  </a:cubicBezTo>
                  <a:cubicBezTo>
                    <a:pt x="5859907" y="1844167"/>
                    <a:pt x="5862320" y="1850644"/>
                    <a:pt x="5865622" y="1853438"/>
                  </a:cubicBezTo>
                  <a:cubicBezTo>
                    <a:pt x="5859145" y="1860931"/>
                    <a:pt x="5843651" y="1862073"/>
                    <a:pt x="5845937" y="1874520"/>
                  </a:cubicBezTo>
                  <a:cubicBezTo>
                    <a:pt x="5847716" y="1884299"/>
                    <a:pt x="5869559" y="1887220"/>
                    <a:pt x="5876798" y="1890649"/>
                  </a:cubicBezTo>
                  <a:cubicBezTo>
                    <a:pt x="5849239" y="1902206"/>
                    <a:pt x="5889498" y="1916811"/>
                    <a:pt x="5900039" y="1918462"/>
                  </a:cubicBezTo>
                  <a:cubicBezTo>
                    <a:pt x="5902960" y="1932305"/>
                    <a:pt x="5929376" y="1967865"/>
                    <a:pt x="5945632" y="1956562"/>
                  </a:cubicBezTo>
                  <a:cubicBezTo>
                    <a:pt x="5951855" y="2001393"/>
                    <a:pt x="5856732" y="1939671"/>
                    <a:pt x="5848858" y="1931162"/>
                  </a:cubicBezTo>
                  <a:cubicBezTo>
                    <a:pt x="5840984" y="1922653"/>
                    <a:pt x="5835142" y="1918462"/>
                    <a:pt x="5827649" y="1912112"/>
                  </a:cubicBezTo>
                  <a:cubicBezTo>
                    <a:pt x="5822950" y="1908302"/>
                    <a:pt x="5816854" y="1905889"/>
                    <a:pt x="5812536" y="1901698"/>
                  </a:cubicBezTo>
                  <a:cubicBezTo>
                    <a:pt x="5810758" y="1899920"/>
                    <a:pt x="5811774" y="1893316"/>
                    <a:pt x="5811012" y="1892808"/>
                  </a:cubicBezTo>
                  <a:cubicBezTo>
                    <a:pt x="5798312" y="1885442"/>
                    <a:pt x="5780024" y="1897380"/>
                    <a:pt x="5798312" y="1908810"/>
                  </a:cubicBezTo>
                  <a:cubicBezTo>
                    <a:pt x="5785612" y="1930019"/>
                    <a:pt x="5794375" y="1932051"/>
                    <a:pt x="5804281" y="1945513"/>
                  </a:cubicBezTo>
                  <a:cubicBezTo>
                    <a:pt x="5808726" y="1951609"/>
                    <a:pt x="5810250" y="1962150"/>
                    <a:pt x="5819394" y="1963547"/>
                  </a:cubicBezTo>
                  <a:cubicBezTo>
                    <a:pt x="5809107" y="1976247"/>
                    <a:pt x="5816854" y="1976247"/>
                    <a:pt x="5823712" y="1982723"/>
                  </a:cubicBezTo>
                  <a:cubicBezTo>
                    <a:pt x="5825998" y="1985009"/>
                    <a:pt x="5832221" y="1983866"/>
                    <a:pt x="5835142" y="1985898"/>
                  </a:cubicBezTo>
                  <a:cubicBezTo>
                    <a:pt x="5838063" y="1987931"/>
                    <a:pt x="5842000" y="1996947"/>
                    <a:pt x="5844413" y="2000122"/>
                  </a:cubicBezTo>
                  <a:cubicBezTo>
                    <a:pt x="5845683" y="1998852"/>
                    <a:pt x="5848223" y="1997328"/>
                    <a:pt x="5849493" y="1996312"/>
                  </a:cubicBezTo>
                  <a:cubicBezTo>
                    <a:pt x="5854319" y="2001646"/>
                    <a:pt x="5874893" y="2034412"/>
                    <a:pt x="5880989" y="2009012"/>
                  </a:cubicBezTo>
                  <a:cubicBezTo>
                    <a:pt x="5888482" y="2010663"/>
                    <a:pt x="5896102" y="2012695"/>
                    <a:pt x="5903722" y="2013838"/>
                  </a:cubicBezTo>
                  <a:cubicBezTo>
                    <a:pt x="5897880" y="2025903"/>
                    <a:pt x="5906897" y="2034285"/>
                    <a:pt x="5919089" y="2031110"/>
                  </a:cubicBezTo>
                  <a:cubicBezTo>
                    <a:pt x="5921248" y="2038984"/>
                    <a:pt x="5926709" y="2054606"/>
                    <a:pt x="5936742" y="2053462"/>
                  </a:cubicBezTo>
                  <a:cubicBezTo>
                    <a:pt x="5940298" y="2053462"/>
                    <a:pt x="5941060" y="2045461"/>
                    <a:pt x="5943727" y="2044953"/>
                  </a:cubicBezTo>
                  <a:cubicBezTo>
                    <a:pt x="5953795" y="2044042"/>
                    <a:pt x="5963932" y="2044255"/>
                    <a:pt x="5973953" y="2045588"/>
                  </a:cubicBezTo>
                  <a:cubicBezTo>
                    <a:pt x="5983362" y="2046028"/>
                    <a:pt x="5992789" y="2045303"/>
                    <a:pt x="6002020" y="2043429"/>
                  </a:cubicBezTo>
                  <a:cubicBezTo>
                    <a:pt x="6011545" y="2042032"/>
                    <a:pt x="6011164" y="2033142"/>
                    <a:pt x="6024626" y="2041270"/>
                  </a:cubicBezTo>
                  <a:cubicBezTo>
                    <a:pt x="6031230" y="2045207"/>
                    <a:pt x="6037326" y="2057526"/>
                    <a:pt x="6041898" y="2063750"/>
                  </a:cubicBezTo>
                  <a:cubicBezTo>
                    <a:pt x="6024880" y="2065654"/>
                    <a:pt x="6006211" y="2057781"/>
                    <a:pt x="5989447" y="2061210"/>
                  </a:cubicBezTo>
                  <a:cubicBezTo>
                    <a:pt x="5972683" y="2064639"/>
                    <a:pt x="5962396" y="2072894"/>
                    <a:pt x="5943346" y="2071370"/>
                  </a:cubicBezTo>
                  <a:cubicBezTo>
                    <a:pt x="5925352" y="2070299"/>
                    <a:pt x="5907473" y="2067793"/>
                    <a:pt x="5889879" y="2063877"/>
                  </a:cubicBezTo>
                  <a:cubicBezTo>
                    <a:pt x="5854065" y="2055114"/>
                    <a:pt x="5785866" y="2020316"/>
                    <a:pt x="5773928" y="1982089"/>
                  </a:cubicBezTo>
                  <a:cubicBezTo>
                    <a:pt x="5761863" y="1984375"/>
                    <a:pt x="5743829" y="1998472"/>
                    <a:pt x="5759958" y="2010156"/>
                  </a:cubicBezTo>
                  <a:cubicBezTo>
                    <a:pt x="5738876" y="2021205"/>
                    <a:pt x="5744845" y="2024380"/>
                    <a:pt x="5763641" y="2038604"/>
                  </a:cubicBezTo>
                  <a:cubicBezTo>
                    <a:pt x="5754624" y="2052066"/>
                    <a:pt x="5763641" y="2061337"/>
                    <a:pt x="5777484" y="2066798"/>
                  </a:cubicBezTo>
                  <a:cubicBezTo>
                    <a:pt x="5772257" y="2073615"/>
                    <a:pt x="5770957" y="2082662"/>
                    <a:pt x="5774055" y="2090674"/>
                  </a:cubicBezTo>
                  <a:cubicBezTo>
                    <a:pt x="5786755" y="2086864"/>
                    <a:pt x="5790565" y="2105152"/>
                    <a:pt x="5803773" y="2104263"/>
                  </a:cubicBezTo>
                  <a:cubicBezTo>
                    <a:pt x="5804789" y="2100199"/>
                    <a:pt x="5808218" y="2098421"/>
                    <a:pt x="5809488" y="2095500"/>
                  </a:cubicBezTo>
                  <a:cubicBezTo>
                    <a:pt x="5819587" y="2107308"/>
                    <a:pt x="5831007" y="2117918"/>
                    <a:pt x="5843524" y="2127123"/>
                  </a:cubicBezTo>
                  <a:cubicBezTo>
                    <a:pt x="5854700" y="2131949"/>
                    <a:pt x="5867273" y="2122043"/>
                    <a:pt x="5877560" y="2116582"/>
                  </a:cubicBezTo>
                  <a:cubicBezTo>
                    <a:pt x="5881282" y="2116795"/>
                    <a:pt x="5885014" y="2116795"/>
                    <a:pt x="5888736" y="2116582"/>
                  </a:cubicBezTo>
                  <a:cubicBezTo>
                    <a:pt x="5891911" y="2115693"/>
                    <a:pt x="5888736" y="2108327"/>
                    <a:pt x="5894578" y="2107311"/>
                  </a:cubicBezTo>
                  <a:cubicBezTo>
                    <a:pt x="5906008" y="2105279"/>
                    <a:pt x="5915025" y="2118995"/>
                    <a:pt x="5926328" y="2114804"/>
                  </a:cubicBezTo>
                  <a:cubicBezTo>
                    <a:pt x="5930773" y="2113280"/>
                    <a:pt x="5932551" y="2101088"/>
                    <a:pt x="5940044" y="2099437"/>
                  </a:cubicBezTo>
                  <a:cubicBezTo>
                    <a:pt x="5952744" y="2096770"/>
                    <a:pt x="5963284" y="2114296"/>
                    <a:pt x="5972428" y="2120392"/>
                  </a:cubicBezTo>
                  <a:cubicBezTo>
                    <a:pt x="5981064" y="2103374"/>
                    <a:pt x="6016116" y="2109343"/>
                    <a:pt x="6030975" y="2107692"/>
                  </a:cubicBezTo>
                  <a:cubicBezTo>
                    <a:pt x="6018275" y="2110486"/>
                    <a:pt x="6021831" y="2123948"/>
                    <a:pt x="6031991" y="2127504"/>
                  </a:cubicBezTo>
                  <a:cubicBezTo>
                    <a:pt x="6033108" y="2126684"/>
                    <a:pt x="6033691" y="2125322"/>
                    <a:pt x="6033515" y="2123948"/>
                  </a:cubicBezTo>
                  <a:cubicBezTo>
                    <a:pt x="6044691" y="2127377"/>
                    <a:pt x="6048501" y="2140331"/>
                    <a:pt x="6061328" y="2139315"/>
                  </a:cubicBezTo>
                  <a:cubicBezTo>
                    <a:pt x="6061328" y="2112899"/>
                    <a:pt x="6082029" y="2135886"/>
                    <a:pt x="6096380" y="2134362"/>
                  </a:cubicBezTo>
                  <a:cubicBezTo>
                    <a:pt x="6098500" y="2140545"/>
                    <a:pt x="6097159" y="2147390"/>
                    <a:pt x="6092862" y="2152316"/>
                  </a:cubicBezTo>
                  <a:cubicBezTo>
                    <a:pt x="6088565" y="2157241"/>
                    <a:pt x="6081966" y="2159499"/>
                    <a:pt x="6075552" y="2158238"/>
                  </a:cubicBezTo>
                  <a:cubicBezTo>
                    <a:pt x="6063614" y="2157349"/>
                    <a:pt x="6049136" y="2145538"/>
                    <a:pt x="6035801" y="2143379"/>
                  </a:cubicBezTo>
                  <a:cubicBezTo>
                    <a:pt x="6020450" y="2140426"/>
                    <a:pt x="6004923" y="2138474"/>
                    <a:pt x="5989319" y="2137537"/>
                  </a:cubicBezTo>
                  <a:cubicBezTo>
                    <a:pt x="5962110" y="2137186"/>
                    <a:pt x="5935179" y="2143050"/>
                    <a:pt x="5910579" y="2154682"/>
                  </a:cubicBezTo>
                  <a:cubicBezTo>
                    <a:pt x="5897957" y="2162184"/>
                    <a:pt x="5883474" y="2165970"/>
                    <a:pt x="5868796" y="2165604"/>
                  </a:cubicBezTo>
                  <a:cubicBezTo>
                    <a:pt x="5852681" y="2165645"/>
                    <a:pt x="5836701" y="2162673"/>
                    <a:pt x="5821679" y="2156841"/>
                  </a:cubicBezTo>
                  <a:cubicBezTo>
                    <a:pt x="5810122" y="2152142"/>
                    <a:pt x="5789167" y="2126488"/>
                    <a:pt x="5777229" y="2143379"/>
                  </a:cubicBezTo>
                  <a:cubicBezTo>
                    <a:pt x="5769101" y="2154809"/>
                    <a:pt x="5787897" y="2157095"/>
                    <a:pt x="5793739" y="2165604"/>
                  </a:cubicBezTo>
                  <a:cubicBezTo>
                    <a:pt x="5796024" y="2168906"/>
                    <a:pt x="5788404" y="2172462"/>
                    <a:pt x="5792342" y="2176526"/>
                  </a:cubicBezTo>
                  <a:cubicBezTo>
                    <a:pt x="5796279" y="2180590"/>
                    <a:pt x="5800978" y="2181733"/>
                    <a:pt x="5806312" y="2184908"/>
                  </a:cubicBezTo>
                  <a:cubicBezTo>
                    <a:pt x="5809233" y="2186813"/>
                    <a:pt x="5814313" y="2183257"/>
                    <a:pt x="5817615" y="2184908"/>
                  </a:cubicBezTo>
                  <a:cubicBezTo>
                    <a:pt x="5823711" y="2188845"/>
                    <a:pt x="5822822" y="2196973"/>
                    <a:pt x="5827013" y="2201545"/>
                  </a:cubicBezTo>
                  <a:cubicBezTo>
                    <a:pt x="5831204" y="2206117"/>
                    <a:pt x="5842380" y="2214245"/>
                    <a:pt x="5849111" y="2209038"/>
                  </a:cubicBezTo>
                  <a:cubicBezTo>
                    <a:pt x="5856477" y="2217928"/>
                    <a:pt x="5865875" y="2215261"/>
                    <a:pt x="5875781" y="2214499"/>
                  </a:cubicBezTo>
                  <a:cubicBezTo>
                    <a:pt x="5863081" y="2226056"/>
                    <a:pt x="5879972" y="2231136"/>
                    <a:pt x="5891529" y="2230120"/>
                  </a:cubicBezTo>
                  <a:cubicBezTo>
                    <a:pt x="5887973" y="2251202"/>
                    <a:pt x="5923279" y="2244598"/>
                    <a:pt x="5934201" y="2242820"/>
                  </a:cubicBezTo>
                  <a:lnTo>
                    <a:pt x="5953504" y="2239010"/>
                  </a:lnTo>
                  <a:cubicBezTo>
                    <a:pt x="5963157" y="2232660"/>
                    <a:pt x="5957822" y="2224913"/>
                    <a:pt x="5961759" y="2213610"/>
                  </a:cubicBezTo>
                  <a:cubicBezTo>
                    <a:pt x="5969760" y="2215642"/>
                    <a:pt x="5976872" y="2224659"/>
                    <a:pt x="5985381" y="2224405"/>
                  </a:cubicBezTo>
                  <a:cubicBezTo>
                    <a:pt x="5989572" y="2224405"/>
                    <a:pt x="5995795" y="2217293"/>
                    <a:pt x="5997192" y="2217420"/>
                  </a:cubicBezTo>
                  <a:cubicBezTo>
                    <a:pt x="6001129" y="2217420"/>
                    <a:pt x="6005701" y="2223008"/>
                    <a:pt x="6007733" y="2223008"/>
                  </a:cubicBezTo>
                  <a:cubicBezTo>
                    <a:pt x="6009765" y="2223008"/>
                    <a:pt x="6018401" y="2223008"/>
                    <a:pt x="6020433" y="2223008"/>
                  </a:cubicBezTo>
                  <a:cubicBezTo>
                    <a:pt x="6042023" y="2224405"/>
                    <a:pt x="6060438" y="2213102"/>
                    <a:pt x="6076821" y="2232787"/>
                  </a:cubicBezTo>
                  <a:cubicBezTo>
                    <a:pt x="6069963" y="2240534"/>
                    <a:pt x="6073011" y="2255520"/>
                    <a:pt x="6085584" y="2250694"/>
                  </a:cubicBezTo>
                  <a:cubicBezTo>
                    <a:pt x="6089648" y="2256536"/>
                    <a:pt x="6092569" y="2255774"/>
                    <a:pt x="6098284" y="2257298"/>
                  </a:cubicBezTo>
                  <a:cubicBezTo>
                    <a:pt x="6100570" y="2243836"/>
                    <a:pt x="6112000" y="2255901"/>
                    <a:pt x="6119620" y="2259584"/>
                  </a:cubicBezTo>
                  <a:cubicBezTo>
                    <a:pt x="6118096" y="2262505"/>
                    <a:pt x="6114921" y="2275713"/>
                    <a:pt x="6112254" y="2277364"/>
                  </a:cubicBezTo>
                  <a:cubicBezTo>
                    <a:pt x="6100570" y="2285238"/>
                    <a:pt x="6072884" y="2264664"/>
                    <a:pt x="6061454" y="2257933"/>
                  </a:cubicBezTo>
                  <a:cubicBezTo>
                    <a:pt x="6034911" y="2242947"/>
                    <a:pt x="6010654" y="2227453"/>
                    <a:pt x="5980047" y="2241296"/>
                  </a:cubicBezTo>
                  <a:cubicBezTo>
                    <a:pt x="5949441" y="2255141"/>
                    <a:pt x="5939788" y="2273046"/>
                    <a:pt x="5903847" y="2268093"/>
                  </a:cubicBezTo>
                  <a:cubicBezTo>
                    <a:pt x="5878290" y="2265430"/>
                    <a:pt x="5853400" y="2258294"/>
                    <a:pt x="5830314" y="2247011"/>
                  </a:cubicBezTo>
                  <a:cubicBezTo>
                    <a:pt x="5805973" y="2232935"/>
                    <a:pt x="5783488" y="2215870"/>
                    <a:pt x="5763385" y="2196211"/>
                  </a:cubicBezTo>
                  <a:cubicBezTo>
                    <a:pt x="5749288" y="2182876"/>
                    <a:pt x="5735445" y="2170176"/>
                    <a:pt x="5722491" y="2156079"/>
                  </a:cubicBezTo>
                  <a:cubicBezTo>
                    <a:pt x="5715633" y="2148586"/>
                    <a:pt x="5703060" y="2129790"/>
                    <a:pt x="5691757" y="2129790"/>
                  </a:cubicBezTo>
                  <a:cubicBezTo>
                    <a:pt x="5680280" y="2131806"/>
                    <a:pt x="5671294" y="2140792"/>
                    <a:pt x="5669278" y="2152269"/>
                  </a:cubicBezTo>
                  <a:cubicBezTo>
                    <a:pt x="5671164" y="2159911"/>
                    <a:pt x="5674673" y="2167058"/>
                    <a:pt x="5679565" y="2173224"/>
                  </a:cubicBezTo>
                  <a:cubicBezTo>
                    <a:pt x="5685915" y="2182749"/>
                    <a:pt x="5683629" y="2188591"/>
                    <a:pt x="5685280" y="2197862"/>
                  </a:cubicBezTo>
                  <a:cubicBezTo>
                    <a:pt x="5686423" y="2204339"/>
                    <a:pt x="5679819" y="2203704"/>
                    <a:pt x="5682740" y="2209927"/>
                  </a:cubicBezTo>
                  <a:cubicBezTo>
                    <a:pt x="5685660" y="2216150"/>
                    <a:pt x="5695440" y="2217928"/>
                    <a:pt x="5700393" y="2219198"/>
                  </a:cubicBezTo>
                  <a:cubicBezTo>
                    <a:pt x="5699250" y="2235581"/>
                    <a:pt x="5707632" y="2241423"/>
                    <a:pt x="5716014" y="2253996"/>
                  </a:cubicBezTo>
                  <a:cubicBezTo>
                    <a:pt x="5720332" y="2260346"/>
                    <a:pt x="5713728" y="2262886"/>
                    <a:pt x="5722237" y="2267966"/>
                  </a:cubicBezTo>
                  <a:cubicBezTo>
                    <a:pt x="5727444" y="2271014"/>
                    <a:pt x="5739763" y="2267966"/>
                    <a:pt x="5746113" y="2267966"/>
                  </a:cubicBezTo>
                  <a:cubicBezTo>
                    <a:pt x="5744345" y="2277044"/>
                    <a:pt x="5739334" y="2285169"/>
                    <a:pt x="5732016" y="2290826"/>
                  </a:cubicBezTo>
                  <a:cubicBezTo>
                    <a:pt x="5728968" y="2293239"/>
                    <a:pt x="5725158" y="2286254"/>
                    <a:pt x="5719316" y="2293239"/>
                  </a:cubicBezTo>
                  <a:cubicBezTo>
                    <a:pt x="5716167" y="2297591"/>
                    <a:pt x="5715565" y="2303288"/>
                    <a:pt x="5717735" y="2308202"/>
                  </a:cubicBezTo>
                  <a:cubicBezTo>
                    <a:pt x="5719904" y="2313116"/>
                    <a:pt x="5724520" y="2316509"/>
                    <a:pt x="5729857" y="2317115"/>
                  </a:cubicBezTo>
                  <a:cubicBezTo>
                    <a:pt x="5739383" y="2315550"/>
                    <a:pt x="5748738" y="2313084"/>
                    <a:pt x="5757797" y="2309749"/>
                  </a:cubicBezTo>
                  <a:cubicBezTo>
                    <a:pt x="5772021" y="2306828"/>
                    <a:pt x="5789039" y="2304161"/>
                    <a:pt x="5799961" y="2316988"/>
                  </a:cubicBezTo>
                  <a:cubicBezTo>
                    <a:pt x="5779260" y="2332228"/>
                    <a:pt x="5806311" y="2351913"/>
                    <a:pt x="5805296" y="2329688"/>
                  </a:cubicBezTo>
                  <a:cubicBezTo>
                    <a:pt x="5823330" y="2335149"/>
                    <a:pt x="5824218" y="2341245"/>
                    <a:pt x="5841999" y="2338451"/>
                  </a:cubicBezTo>
                  <a:cubicBezTo>
                    <a:pt x="5850762" y="2337054"/>
                    <a:pt x="5860414" y="2331085"/>
                    <a:pt x="5866383" y="2339848"/>
                  </a:cubicBezTo>
                  <a:cubicBezTo>
                    <a:pt x="5837935" y="2347976"/>
                    <a:pt x="5895720" y="2388489"/>
                    <a:pt x="5905372" y="2354326"/>
                  </a:cubicBezTo>
                  <a:cubicBezTo>
                    <a:pt x="5914008" y="2370836"/>
                    <a:pt x="5934328" y="2360549"/>
                    <a:pt x="5945123" y="2376805"/>
                  </a:cubicBezTo>
                  <a:cubicBezTo>
                    <a:pt x="5922771" y="2380869"/>
                    <a:pt x="5896990" y="2395093"/>
                    <a:pt x="5874257" y="2386457"/>
                  </a:cubicBezTo>
                  <a:cubicBezTo>
                    <a:pt x="5874257" y="2378583"/>
                    <a:pt x="5872606" y="2372614"/>
                    <a:pt x="5870320" y="2371598"/>
                  </a:cubicBezTo>
                  <a:cubicBezTo>
                    <a:pt x="5868034" y="2370582"/>
                    <a:pt x="5863970" y="2372868"/>
                    <a:pt x="5860033" y="2377186"/>
                  </a:cubicBezTo>
                  <a:cubicBezTo>
                    <a:pt x="5853901" y="2370603"/>
                    <a:pt x="5846630" y="2365182"/>
                    <a:pt x="5838570" y="2361184"/>
                  </a:cubicBezTo>
                  <a:cubicBezTo>
                    <a:pt x="5821552" y="2354707"/>
                    <a:pt x="5799200" y="2361184"/>
                    <a:pt x="5781039" y="2357374"/>
                  </a:cubicBezTo>
                  <a:cubicBezTo>
                    <a:pt x="5745860" y="2350897"/>
                    <a:pt x="5723000" y="2327783"/>
                    <a:pt x="5697346" y="2303907"/>
                  </a:cubicBezTo>
                  <a:cubicBezTo>
                    <a:pt x="5689091" y="2296160"/>
                    <a:pt x="5669914" y="2270379"/>
                    <a:pt x="5658231" y="2268347"/>
                  </a:cubicBezTo>
                  <a:cubicBezTo>
                    <a:pt x="5644134" y="2265934"/>
                    <a:pt x="5644515" y="2281809"/>
                    <a:pt x="5628513" y="2286254"/>
                  </a:cubicBezTo>
                  <a:cubicBezTo>
                    <a:pt x="5629528" y="2294509"/>
                    <a:pt x="5635625" y="2296160"/>
                    <a:pt x="5638927" y="2303526"/>
                  </a:cubicBezTo>
                  <a:cubicBezTo>
                    <a:pt x="5642229" y="2310892"/>
                    <a:pt x="5635371" y="2318385"/>
                    <a:pt x="5647436" y="2324354"/>
                  </a:cubicBezTo>
                  <a:cubicBezTo>
                    <a:pt x="5629148" y="2340356"/>
                    <a:pt x="5647436" y="2340991"/>
                    <a:pt x="5656326" y="2348992"/>
                  </a:cubicBezTo>
                  <a:cubicBezTo>
                    <a:pt x="5670931" y="2362581"/>
                    <a:pt x="5669026" y="2372614"/>
                    <a:pt x="5692902" y="2375789"/>
                  </a:cubicBezTo>
                  <a:cubicBezTo>
                    <a:pt x="5690781" y="2379096"/>
                    <a:pt x="5690310" y="2383199"/>
                    <a:pt x="5691627" y="2386901"/>
                  </a:cubicBezTo>
                  <a:cubicBezTo>
                    <a:pt x="5692944" y="2390603"/>
                    <a:pt x="5695900" y="2393487"/>
                    <a:pt x="5699633" y="2394712"/>
                  </a:cubicBezTo>
                  <a:cubicBezTo>
                    <a:pt x="5686933" y="2407412"/>
                    <a:pt x="5698363" y="2413762"/>
                    <a:pt x="5707507" y="2417064"/>
                  </a:cubicBezTo>
                  <a:cubicBezTo>
                    <a:pt x="5710047" y="2418080"/>
                    <a:pt x="5713984" y="2411476"/>
                    <a:pt x="5717667" y="2412238"/>
                  </a:cubicBezTo>
                  <a:cubicBezTo>
                    <a:pt x="5721350" y="2413000"/>
                    <a:pt x="5721096" y="2417318"/>
                    <a:pt x="5722874" y="2417318"/>
                  </a:cubicBezTo>
                  <a:cubicBezTo>
                    <a:pt x="5724652" y="2417318"/>
                    <a:pt x="5730875" y="2421890"/>
                    <a:pt x="5733415" y="2422398"/>
                  </a:cubicBezTo>
                  <a:cubicBezTo>
                    <a:pt x="5735955" y="2422906"/>
                    <a:pt x="5752592" y="2415794"/>
                    <a:pt x="5756529" y="2415540"/>
                  </a:cubicBezTo>
                  <a:cubicBezTo>
                    <a:pt x="5767398" y="2415025"/>
                    <a:pt x="5778292" y="2415620"/>
                    <a:pt x="5789041" y="2417318"/>
                  </a:cubicBezTo>
                  <a:cubicBezTo>
                    <a:pt x="5776341" y="2419223"/>
                    <a:pt x="5775071" y="2434463"/>
                    <a:pt x="5789041" y="2433320"/>
                  </a:cubicBezTo>
                  <a:cubicBezTo>
                    <a:pt x="5789041" y="2442464"/>
                    <a:pt x="5814441" y="2458720"/>
                    <a:pt x="5824728" y="2462403"/>
                  </a:cubicBezTo>
                  <a:cubicBezTo>
                    <a:pt x="5824359" y="2466299"/>
                    <a:pt x="5822706" y="2469962"/>
                    <a:pt x="5820029" y="2472817"/>
                  </a:cubicBezTo>
                  <a:cubicBezTo>
                    <a:pt x="5820029" y="2473579"/>
                    <a:pt x="5800725" y="2486914"/>
                    <a:pt x="5802884" y="2487803"/>
                  </a:cubicBezTo>
                  <a:cubicBezTo>
                    <a:pt x="5786501" y="2481834"/>
                    <a:pt x="5787136" y="2499741"/>
                    <a:pt x="5776087" y="2502027"/>
                  </a:cubicBezTo>
                  <a:cubicBezTo>
                    <a:pt x="5769610" y="2503424"/>
                    <a:pt x="5761101" y="2495677"/>
                    <a:pt x="5754243" y="2495550"/>
                  </a:cubicBezTo>
                  <a:cubicBezTo>
                    <a:pt x="5754243" y="2495550"/>
                    <a:pt x="5744591" y="2501519"/>
                    <a:pt x="5743575" y="2502027"/>
                  </a:cubicBezTo>
                  <a:cubicBezTo>
                    <a:pt x="5737352" y="2504821"/>
                    <a:pt x="5736971" y="2496312"/>
                    <a:pt x="5731637" y="2506218"/>
                  </a:cubicBezTo>
                  <a:cubicBezTo>
                    <a:pt x="5730291" y="2510040"/>
                    <a:pt x="5730291" y="2514207"/>
                    <a:pt x="5731637" y="2518029"/>
                  </a:cubicBezTo>
                  <a:cubicBezTo>
                    <a:pt x="5729152" y="2518964"/>
                    <a:pt x="5726606" y="2519728"/>
                    <a:pt x="5724017" y="2520314"/>
                  </a:cubicBezTo>
                  <a:cubicBezTo>
                    <a:pt x="5705856" y="2524251"/>
                    <a:pt x="5682234" y="2517647"/>
                    <a:pt x="5664708" y="2513710"/>
                  </a:cubicBezTo>
                  <a:cubicBezTo>
                    <a:pt x="5659081" y="2512346"/>
                    <a:pt x="5653528" y="2510693"/>
                    <a:pt x="5648071" y="2508757"/>
                  </a:cubicBezTo>
                  <a:cubicBezTo>
                    <a:pt x="5670550" y="2497962"/>
                    <a:pt x="5685536" y="2485770"/>
                    <a:pt x="5676392" y="2468372"/>
                  </a:cubicBezTo>
                  <a:cubicBezTo>
                    <a:pt x="5663692" y="2471547"/>
                    <a:pt x="5635244" y="2477770"/>
                    <a:pt x="5602097" y="2483104"/>
                  </a:cubicBezTo>
                  <a:lnTo>
                    <a:pt x="5598668" y="2480818"/>
                  </a:lnTo>
                  <a:cubicBezTo>
                    <a:pt x="5587238" y="2471036"/>
                    <a:pt x="5576462" y="2460515"/>
                    <a:pt x="5566410" y="2449322"/>
                  </a:cubicBezTo>
                  <a:cubicBezTo>
                    <a:pt x="5566768" y="2447393"/>
                    <a:pt x="5566980" y="2445440"/>
                    <a:pt x="5567045" y="2443480"/>
                  </a:cubicBezTo>
                  <a:cubicBezTo>
                    <a:pt x="5574410" y="2443480"/>
                    <a:pt x="5583428" y="2441702"/>
                    <a:pt x="5590794" y="2441956"/>
                  </a:cubicBezTo>
                  <a:cubicBezTo>
                    <a:pt x="5582793" y="2420493"/>
                    <a:pt x="5594096" y="2404491"/>
                    <a:pt x="5616194" y="2397252"/>
                  </a:cubicBezTo>
                  <a:cubicBezTo>
                    <a:pt x="5602859" y="2355977"/>
                    <a:pt x="5556503" y="2404364"/>
                    <a:pt x="5525643" y="2407285"/>
                  </a:cubicBezTo>
                  <a:cubicBezTo>
                    <a:pt x="5490209" y="2410714"/>
                    <a:pt x="5455665" y="2391029"/>
                    <a:pt x="5420233" y="2391156"/>
                  </a:cubicBezTo>
                  <a:cubicBezTo>
                    <a:pt x="5445633" y="2348738"/>
                    <a:pt x="5453634" y="2354198"/>
                    <a:pt x="5500751" y="2351023"/>
                  </a:cubicBezTo>
                  <a:cubicBezTo>
                    <a:pt x="5497531" y="2341337"/>
                    <a:pt x="5496321" y="2331095"/>
                    <a:pt x="5497195" y="2320925"/>
                  </a:cubicBezTo>
                  <a:cubicBezTo>
                    <a:pt x="5499972" y="2319305"/>
                    <a:pt x="5503032" y="2318228"/>
                    <a:pt x="5506212" y="2317750"/>
                  </a:cubicBezTo>
                  <a:cubicBezTo>
                    <a:pt x="5507990" y="2325242"/>
                    <a:pt x="5505577" y="2334895"/>
                    <a:pt x="5508497" y="2341245"/>
                  </a:cubicBezTo>
                  <a:cubicBezTo>
                    <a:pt x="5518403" y="2328545"/>
                    <a:pt x="5533897" y="2349881"/>
                    <a:pt x="5541263" y="2339721"/>
                  </a:cubicBezTo>
                  <a:cubicBezTo>
                    <a:pt x="5544565" y="2334768"/>
                    <a:pt x="5539866" y="2319020"/>
                    <a:pt x="5551550" y="2329307"/>
                  </a:cubicBezTo>
                  <a:cubicBezTo>
                    <a:pt x="5550714" y="2317603"/>
                    <a:pt x="5551225" y="2305842"/>
                    <a:pt x="5553074" y="2294255"/>
                  </a:cubicBezTo>
                  <a:cubicBezTo>
                    <a:pt x="5558662" y="2294255"/>
                    <a:pt x="5562853" y="2298319"/>
                    <a:pt x="5568314" y="2298065"/>
                  </a:cubicBezTo>
                  <a:cubicBezTo>
                    <a:pt x="5573776" y="2297811"/>
                    <a:pt x="5573013" y="2293620"/>
                    <a:pt x="5577712" y="2293874"/>
                  </a:cubicBezTo>
                  <a:cubicBezTo>
                    <a:pt x="5584697" y="2293874"/>
                    <a:pt x="5590412" y="2305812"/>
                    <a:pt x="5591809" y="2289429"/>
                  </a:cubicBezTo>
                  <a:cubicBezTo>
                    <a:pt x="5593205" y="2273045"/>
                    <a:pt x="5586221" y="2282571"/>
                    <a:pt x="5579109" y="2281301"/>
                  </a:cubicBezTo>
                  <a:cubicBezTo>
                    <a:pt x="5573775" y="2280285"/>
                    <a:pt x="5558535" y="2277618"/>
                    <a:pt x="5564504" y="2270886"/>
                  </a:cubicBezTo>
                  <a:cubicBezTo>
                    <a:pt x="5559551" y="2267966"/>
                    <a:pt x="5559424" y="2262885"/>
                    <a:pt x="5555614" y="2258822"/>
                  </a:cubicBezTo>
                  <a:cubicBezTo>
                    <a:pt x="5553026" y="2256264"/>
                    <a:pt x="5549963" y="2254236"/>
                    <a:pt x="5546597" y="2252853"/>
                  </a:cubicBezTo>
                  <a:cubicBezTo>
                    <a:pt x="5552312" y="2247138"/>
                    <a:pt x="5556757" y="2240153"/>
                    <a:pt x="5561075" y="2236342"/>
                  </a:cubicBezTo>
                  <a:cubicBezTo>
                    <a:pt x="5550993" y="2237384"/>
                    <a:pt x="5540856" y="2237808"/>
                    <a:pt x="5530722" y="2237613"/>
                  </a:cubicBezTo>
                  <a:cubicBezTo>
                    <a:pt x="5525134" y="2234057"/>
                    <a:pt x="5524499" y="2225929"/>
                    <a:pt x="5519419" y="2223516"/>
                  </a:cubicBezTo>
                  <a:cubicBezTo>
                    <a:pt x="5515480" y="2221907"/>
                    <a:pt x="5511014" y="2222236"/>
                    <a:pt x="5507354" y="2224405"/>
                  </a:cubicBezTo>
                  <a:cubicBezTo>
                    <a:pt x="5506260" y="2221712"/>
                    <a:pt x="5505493" y="2218898"/>
                    <a:pt x="5505068" y="2216023"/>
                  </a:cubicBezTo>
                  <a:cubicBezTo>
                    <a:pt x="5498972" y="2221484"/>
                    <a:pt x="5493511" y="2228723"/>
                    <a:pt x="5486907" y="2235327"/>
                  </a:cubicBezTo>
                  <a:lnTo>
                    <a:pt x="5486907" y="2235327"/>
                  </a:lnTo>
                  <a:cubicBezTo>
                    <a:pt x="5487884" y="2230308"/>
                    <a:pt x="5488098" y="2225170"/>
                    <a:pt x="5487542" y="2220087"/>
                  </a:cubicBezTo>
                  <a:cubicBezTo>
                    <a:pt x="5479922" y="2221230"/>
                    <a:pt x="5472937" y="2224659"/>
                    <a:pt x="5465444" y="2225929"/>
                  </a:cubicBezTo>
                  <a:cubicBezTo>
                    <a:pt x="5457951" y="2227199"/>
                    <a:pt x="5449569" y="2224151"/>
                    <a:pt x="5442076" y="2227326"/>
                  </a:cubicBezTo>
                  <a:cubicBezTo>
                    <a:pt x="5442798" y="2233862"/>
                    <a:pt x="5443137" y="2240435"/>
                    <a:pt x="5443092" y="2247011"/>
                  </a:cubicBezTo>
                  <a:cubicBezTo>
                    <a:pt x="5438539" y="2245306"/>
                    <a:pt x="5433811" y="2244114"/>
                    <a:pt x="5428995" y="2243455"/>
                  </a:cubicBezTo>
                  <a:cubicBezTo>
                    <a:pt x="5427651" y="2251850"/>
                    <a:pt x="5427225" y="2260367"/>
                    <a:pt x="5427725" y="2268855"/>
                  </a:cubicBezTo>
                  <a:cubicBezTo>
                    <a:pt x="5423026" y="2254631"/>
                    <a:pt x="5409818" y="2270379"/>
                    <a:pt x="5403341" y="2273427"/>
                  </a:cubicBezTo>
                  <a:cubicBezTo>
                    <a:pt x="5403341" y="2272284"/>
                    <a:pt x="5403341" y="2270506"/>
                    <a:pt x="5403341" y="2269236"/>
                  </a:cubicBezTo>
                  <a:cubicBezTo>
                    <a:pt x="5401349" y="2270703"/>
                    <a:pt x="5399170" y="2271898"/>
                    <a:pt x="5396864" y="2272792"/>
                  </a:cubicBezTo>
                  <a:cubicBezTo>
                    <a:pt x="5400039" y="2263394"/>
                    <a:pt x="5401054" y="2252853"/>
                    <a:pt x="5404610" y="2245487"/>
                  </a:cubicBezTo>
                  <a:cubicBezTo>
                    <a:pt x="5399942" y="2244728"/>
                    <a:pt x="5395236" y="2244220"/>
                    <a:pt x="5390514" y="2243963"/>
                  </a:cubicBezTo>
                  <a:cubicBezTo>
                    <a:pt x="5392263" y="2238118"/>
                    <a:pt x="5394383" y="2232392"/>
                    <a:pt x="5396864" y="2226818"/>
                  </a:cubicBezTo>
                  <a:cubicBezTo>
                    <a:pt x="5403373" y="2234424"/>
                    <a:pt x="5412377" y="2239466"/>
                    <a:pt x="5422264" y="2241042"/>
                  </a:cubicBezTo>
                  <a:cubicBezTo>
                    <a:pt x="5420240" y="2231025"/>
                    <a:pt x="5423670" y="2220685"/>
                    <a:pt x="5431280" y="2213864"/>
                  </a:cubicBezTo>
                  <a:cubicBezTo>
                    <a:pt x="5458459" y="2205990"/>
                    <a:pt x="5479540" y="2180971"/>
                    <a:pt x="5500496" y="2159000"/>
                  </a:cubicBezTo>
                  <a:cubicBezTo>
                    <a:pt x="5506338" y="2162048"/>
                    <a:pt x="5511672" y="2166493"/>
                    <a:pt x="5517514" y="2160016"/>
                  </a:cubicBezTo>
                  <a:cubicBezTo>
                    <a:pt x="5523355" y="2153539"/>
                    <a:pt x="5519673" y="2149856"/>
                    <a:pt x="5515354" y="2144141"/>
                  </a:cubicBezTo>
                  <a:cubicBezTo>
                    <a:pt x="5517386" y="2142236"/>
                    <a:pt x="5519545" y="2140458"/>
                    <a:pt x="5521704" y="2138680"/>
                  </a:cubicBezTo>
                  <a:cubicBezTo>
                    <a:pt x="5479033" y="2108708"/>
                    <a:pt x="5529959" y="2100580"/>
                    <a:pt x="5531610" y="2068576"/>
                  </a:cubicBezTo>
                  <a:cubicBezTo>
                    <a:pt x="5520003" y="2073797"/>
                    <a:pt x="5507981" y="2078045"/>
                    <a:pt x="5495670" y="2081276"/>
                  </a:cubicBezTo>
                  <a:cubicBezTo>
                    <a:pt x="5499353" y="2071624"/>
                    <a:pt x="5506718" y="2066544"/>
                    <a:pt x="5521070" y="2066417"/>
                  </a:cubicBezTo>
                  <a:cubicBezTo>
                    <a:pt x="5518657" y="2042922"/>
                    <a:pt x="5543803" y="2045335"/>
                    <a:pt x="5560313" y="2045462"/>
                  </a:cubicBezTo>
                  <a:cubicBezTo>
                    <a:pt x="5549772" y="2011680"/>
                    <a:pt x="5551168" y="2018792"/>
                    <a:pt x="5585713" y="2009267"/>
                  </a:cubicBezTo>
                  <a:cubicBezTo>
                    <a:pt x="5563539" y="2001303"/>
                    <a:pt x="5545774" y="1984322"/>
                    <a:pt x="5536817" y="1962531"/>
                  </a:cubicBezTo>
                  <a:cubicBezTo>
                    <a:pt x="5516243" y="1970151"/>
                    <a:pt x="5498717" y="1971294"/>
                    <a:pt x="5479033" y="1977898"/>
                  </a:cubicBezTo>
                  <a:cubicBezTo>
                    <a:pt x="5463920" y="1982978"/>
                    <a:pt x="5449061" y="1992503"/>
                    <a:pt x="5432297" y="1977898"/>
                  </a:cubicBezTo>
                  <a:cubicBezTo>
                    <a:pt x="5425185" y="1983105"/>
                    <a:pt x="5419597" y="1980692"/>
                    <a:pt x="5411596" y="1982470"/>
                  </a:cubicBezTo>
                  <a:cubicBezTo>
                    <a:pt x="5411219" y="1975769"/>
                    <a:pt x="5407496" y="1969707"/>
                    <a:pt x="5401690" y="1966341"/>
                  </a:cubicBezTo>
                  <a:cubicBezTo>
                    <a:pt x="5405592" y="1957802"/>
                    <a:pt x="5411365" y="1950249"/>
                    <a:pt x="5418580" y="1944243"/>
                  </a:cubicBezTo>
                  <a:cubicBezTo>
                    <a:pt x="5403638" y="1936866"/>
                    <a:pt x="5386844" y="1934082"/>
                    <a:pt x="5370321" y="1936242"/>
                  </a:cubicBezTo>
                  <a:cubicBezTo>
                    <a:pt x="5375020" y="1910842"/>
                    <a:pt x="5383021" y="1864106"/>
                    <a:pt x="5378830" y="1836674"/>
                  </a:cubicBezTo>
                  <a:cubicBezTo>
                    <a:pt x="5369178" y="1839976"/>
                    <a:pt x="5348731" y="1835277"/>
                    <a:pt x="5343397" y="1836674"/>
                  </a:cubicBezTo>
                  <a:cubicBezTo>
                    <a:pt x="5352829" y="1820039"/>
                    <a:pt x="5356364" y="1800706"/>
                    <a:pt x="5353430" y="1781810"/>
                  </a:cubicBezTo>
                  <a:cubicBezTo>
                    <a:pt x="5340122" y="1798162"/>
                    <a:pt x="5328506" y="1815821"/>
                    <a:pt x="5318759" y="1834515"/>
                  </a:cubicBezTo>
                  <a:cubicBezTo>
                    <a:pt x="5315203" y="1823212"/>
                    <a:pt x="5321299" y="1763903"/>
                    <a:pt x="5313298" y="1760093"/>
                  </a:cubicBezTo>
                  <a:cubicBezTo>
                    <a:pt x="5305296" y="1756283"/>
                    <a:pt x="5287263" y="1789176"/>
                    <a:pt x="5283834" y="1794129"/>
                  </a:cubicBezTo>
                  <a:cubicBezTo>
                    <a:pt x="5276390" y="1802379"/>
                    <a:pt x="5270109" y="1811609"/>
                    <a:pt x="5265165" y="1821561"/>
                  </a:cubicBezTo>
                  <a:cubicBezTo>
                    <a:pt x="5262498" y="1831213"/>
                    <a:pt x="5265927" y="1830451"/>
                    <a:pt x="5266561" y="1838325"/>
                  </a:cubicBezTo>
                  <a:cubicBezTo>
                    <a:pt x="5267323" y="1849120"/>
                    <a:pt x="5270752" y="1851025"/>
                    <a:pt x="5263259" y="1861439"/>
                  </a:cubicBezTo>
                  <a:cubicBezTo>
                    <a:pt x="5263259" y="1861439"/>
                    <a:pt x="5253988" y="1868297"/>
                    <a:pt x="5249163" y="1872488"/>
                  </a:cubicBezTo>
                  <a:cubicBezTo>
                    <a:pt x="5245988" y="1861693"/>
                    <a:pt x="5231128" y="1862709"/>
                    <a:pt x="5227953" y="1847088"/>
                  </a:cubicBezTo>
                  <a:cubicBezTo>
                    <a:pt x="5208903" y="1853565"/>
                    <a:pt x="5218428" y="1878203"/>
                    <a:pt x="5202553" y="1885188"/>
                  </a:cubicBezTo>
                  <a:cubicBezTo>
                    <a:pt x="5200870" y="1884434"/>
                    <a:pt x="5199061" y="1884004"/>
                    <a:pt x="5197219" y="1883918"/>
                  </a:cubicBezTo>
                  <a:cubicBezTo>
                    <a:pt x="5196584" y="1883918"/>
                    <a:pt x="5187567" y="1890014"/>
                    <a:pt x="5186551" y="1890395"/>
                  </a:cubicBezTo>
                  <a:cubicBezTo>
                    <a:pt x="5180328" y="1893316"/>
                    <a:pt x="5179947" y="1884680"/>
                    <a:pt x="5174486" y="1894586"/>
                  </a:cubicBezTo>
                  <a:cubicBezTo>
                    <a:pt x="5172846" y="1900511"/>
                    <a:pt x="5173719" y="1906850"/>
                    <a:pt x="5176899" y="1912112"/>
                  </a:cubicBezTo>
                  <a:cubicBezTo>
                    <a:pt x="5165977" y="1906143"/>
                    <a:pt x="5154166" y="1899412"/>
                    <a:pt x="5152134" y="1891538"/>
                  </a:cubicBezTo>
                  <a:cubicBezTo>
                    <a:pt x="5148578" y="1877695"/>
                    <a:pt x="5164834" y="1864614"/>
                    <a:pt x="5156198" y="1855978"/>
                  </a:cubicBezTo>
                  <a:cubicBezTo>
                    <a:pt x="5174536" y="1835154"/>
                    <a:pt x="5191183" y="1812901"/>
                    <a:pt x="5205982" y="1789430"/>
                  </a:cubicBezTo>
                  <a:cubicBezTo>
                    <a:pt x="5221857" y="1762760"/>
                    <a:pt x="5234557" y="1733042"/>
                    <a:pt x="5248527" y="1705102"/>
                  </a:cubicBezTo>
                  <a:cubicBezTo>
                    <a:pt x="5250306" y="1704220"/>
                    <a:pt x="5252258" y="1703743"/>
                    <a:pt x="5254242" y="1703705"/>
                  </a:cubicBezTo>
                  <a:cubicBezTo>
                    <a:pt x="5272403" y="1703705"/>
                    <a:pt x="5282564" y="1726946"/>
                    <a:pt x="5303646" y="1726692"/>
                  </a:cubicBezTo>
                  <a:cubicBezTo>
                    <a:pt x="5304280" y="1707515"/>
                    <a:pt x="5300217" y="1690751"/>
                    <a:pt x="5299328" y="1672463"/>
                  </a:cubicBezTo>
                  <a:cubicBezTo>
                    <a:pt x="5297931" y="1648079"/>
                    <a:pt x="5299328" y="1657477"/>
                    <a:pt x="5321299" y="1641348"/>
                  </a:cubicBezTo>
                  <a:cubicBezTo>
                    <a:pt x="5317332" y="1627125"/>
                    <a:pt x="5303635" y="1617880"/>
                    <a:pt x="5288961" y="1619521"/>
                  </a:cubicBezTo>
                  <a:cubicBezTo>
                    <a:pt x="5274288" y="1621162"/>
                    <a:pt x="5262971" y="1633204"/>
                    <a:pt x="5262244" y="1647952"/>
                  </a:cubicBezTo>
                  <a:cubicBezTo>
                    <a:pt x="5219064" y="1643761"/>
                    <a:pt x="5241035" y="1626235"/>
                    <a:pt x="5240654" y="1603629"/>
                  </a:cubicBezTo>
                  <a:cubicBezTo>
                    <a:pt x="5240654" y="1575181"/>
                    <a:pt x="5194172" y="1575054"/>
                    <a:pt x="5222747" y="1548764"/>
                  </a:cubicBezTo>
                  <a:cubicBezTo>
                    <a:pt x="5214238" y="1537335"/>
                    <a:pt x="5195950" y="1540382"/>
                    <a:pt x="5184647" y="1535303"/>
                  </a:cubicBezTo>
                  <a:cubicBezTo>
                    <a:pt x="5226811" y="1523238"/>
                    <a:pt x="5294756" y="1499616"/>
                    <a:pt x="5294756" y="1499616"/>
                  </a:cubicBezTo>
                  <a:cubicBezTo>
                    <a:pt x="5348604" y="1507617"/>
                    <a:pt x="5370321" y="1483741"/>
                    <a:pt x="5379084" y="1462913"/>
                  </a:cubicBezTo>
                  <a:cubicBezTo>
                    <a:pt x="5383529" y="1473327"/>
                    <a:pt x="5381370" y="1488313"/>
                    <a:pt x="5391784" y="1501013"/>
                  </a:cubicBezTo>
                  <a:cubicBezTo>
                    <a:pt x="5441695" y="1481328"/>
                    <a:pt x="5373369" y="1456436"/>
                    <a:pt x="5406770" y="1430147"/>
                  </a:cubicBezTo>
                  <a:cubicBezTo>
                    <a:pt x="5415787" y="1423161"/>
                    <a:pt x="5426328" y="1430782"/>
                    <a:pt x="5434710" y="1426082"/>
                  </a:cubicBezTo>
                  <a:cubicBezTo>
                    <a:pt x="5445378" y="1420240"/>
                    <a:pt x="5437504" y="1420367"/>
                    <a:pt x="5440552" y="1410207"/>
                  </a:cubicBezTo>
                  <a:cubicBezTo>
                    <a:pt x="5442330" y="1404365"/>
                    <a:pt x="5439155" y="1401317"/>
                    <a:pt x="5443473" y="1396110"/>
                  </a:cubicBezTo>
                  <a:cubicBezTo>
                    <a:pt x="5447791" y="1390904"/>
                    <a:pt x="5457570" y="1390522"/>
                    <a:pt x="5461380" y="1387856"/>
                  </a:cubicBezTo>
                  <a:cubicBezTo>
                    <a:pt x="5452617" y="1382903"/>
                    <a:pt x="5433059" y="1379347"/>
                    <a:pt x="5429757" y="1370203"/>
                  </a:cubicBezTo>
                  <a:cubicBezTo>
                    <a:pt x="5423280" y="1352042"/>
                    <a:pt x="5450839" y="1335151"/>
                    <a:pt x="5459221" y="1323467"/>
                  </a:cubicBezTo>
                  <a:cubicBezTo>
                    <a:pt x="5451982" y="1318260"/>
                    <a:pt x="5440299" y="1322324"/>
                    <a:pt x="5431916" y="1318260"/>
                  </a:cubicBezTo>
                  <a:cubicBezTo>
                    <a:pt x="5425694" y="1315211"/>
                    <a:pt x="5424424" y="1309242"/>
                    <a:pt x="5419851" y="1305560"/>
                  </a:cubicBezTo>
                  <a:cubicBezTo>
                    <a:pt x="5403595" y="1294511"/>
                    <a:pt x="5391403" y="1300480"/>
                    <a:pt x="5372988" y="1309370"/>
                  </a:cubicBezTo>
                  <a:cubicBezTo>
                    <a:pt x="5371448" y="1304390"/>
                    <a:pt x="5370635" y="1299214"/>
                    <a:pt x="5370575" y="1294003"/>
                  </a:cubicBezTo>
                  <a:cubicBezTo>
                    <a:pt x="5362828" y="1296416"/>
                    <a:pt x="5350001" y="1295273"/>
                    <a:pt x="5344286" y="1302131"/>
                  </a:cubicBezTo>
                  <a:cubicBezTo>
                    <a:pt x="5338571" y="1308988"/>
                    <a:pt x="5344286" y="1321307"/>
                    <a:pt x="5341365" y="1328673"/>
                  </a:cubicBezTo>
                  <a:cubicBezTo>
                    <a:pt x="5338444" y="1336039"/>
                    <a:pt x="5330824" y="1339850"/>
                    <a:pt x="5326252" y="1347597"/>
                  </a:cubicBezTo>
                  <a:cubicBezTo>
                    <a:pt x="5323331" y="1352423"/>
                    <a:pt x="5324855" y="1361567"/>
                    <a:pt x="5320664" y="1364869"/>
                  </a:cubicBezTo>
                  <a:cubicBezTo>
                    <a:pt x="5318632" y="1366520"/>
                    <a:pt x="5313552" y="1363472"/>
                    <a:pt x="5311647" y="1364869"/>
                  </a:cubicBezTo>
                  <a:cubicBezTo>
                    <a:pt x="5309742" y="1366266"/>
                    <a:pt x="5303011" y="1369441"/>
                    <a:pt x="5299836" y="1371600"/>
                  </a:cubicBezTo>
                  <a:cubicBezTo>
                    <a:pt x="5296661" y="1373759"/>
                    <a:pt x="5298312" y="1380870"/>
                    <a:pt x="5295137" y="1382648"/>
                  </a:cubicBezTo>
                  <a:cubicBezTo>
                    <a:pt x="5289086" y="1383712"/>
                    <a:pt x="5282861" y="1383142"/>
                    <a:pt x="5277103" y="1380997"/>
                  </a:cubicBezTo>
                  <a:cubicBezTo>
                    <a:pt x="5268467" y="1378203"/>
                    <a:pt x="5274563" y="1371980"/>
                    <a:pt x="5261609" y="1373885"/>
                  </a:cubicBezTo>
                  <a:cubicBezTo>
                    <a:pt x="5252846" y="1375156"/>
                    <a:pt x="5248909" y="1386585"/>
                    <a:pt x="5239511" y="1382394"/>
                  </a:cubicBezTo>
                  <a:cubicBezTo>
                    <a:pt x="5229351" y="1400301"/>
                    <a:pt x="5226811" y="1411731"/>
                    <a:pt x="5208015" y="1398777"/>
                  </a:cubicBezTo>
                  <a:cubicBezTo>
                    <a:pt x="5174995" y="1376425"/>
                    <a:pt x="5187949" y="1351025"/>
                    <a:pt x="5185155" y="1318259"/>
                  </a:cubicBezTo>
                  <a:cubicBezTo>
                    <a:pt x="5168264" y="1318259"/>
                    <a:pt x="5163692" y="1342262"/>
                    <a:pt x="5145912" y="1338960"/>
                  </a:cubicBezTo>
                  <a:cubicBezTo>
                    <a:pt x="5140959" y="1350644"/>
                    <a:pt x="5138800" y="1363217"/>
                    <a:pt x="5134736" y="1375028"/>
                  </a:cubicBezTo>
                  <a:cubicBezTo>
                    <a:pt x="5129701" y="1374070"/>
                    <a:pt x="5124531" y="1374070"/>
                    <a:pt x="5119496" y="1375028"/>
                  </a:cubicBezTo>
                  <a:cubicBezTo>
                    <a:pt x="5113781" y="1375028"/>
                    <a:pt x="5109209" y="1373631"/>
                    <a:pt x="5103875" y="1373250"/>
                  </a:cubicBezTo>
                  <a:cubicBezTo>
                    <a:pt x="5083301" y="1371726"/>
                    <a:pt x="5079237" y="1374012"/>
                    <a:pt x="5081015" y="1398650"/>
                  </a:cubicBezTo>
                  <a:cubicBezTo>
                    <a:pt x="5079540" y="1399102"/>
                    <a:pt x="5078097" y="1399654"/>
                    <a:pt x="5076697" y="1400301"/>
                  </a:cubicBezTo>
                  <a:cubicBezTo>
                    <a:pt x="5081967" y="1409860"/>
                    <a:pt x="5084099" y="1420834"/>
                    <a:pt x="5082793" y="1431670"/>
                  </a:cubicBezTo>
                  <a:cubicBezTo>
                    <a:pt x="5068127" y="1428433"/>
                    <a:pt x="5053829" y="1423710"/>
                    <a:pt x="5040121" y="1417573"/>
                  </a:cubicBezTo>
                  <a:cubicBezTo>
                    <a:pt x="5033390" y="1411604"/>
                    <a:pt x="5037327" y="1403222"/>
                    <a:pt x="5037835" y="1393951"/>
                  </a:cubicBezTo>
                  <a:cubicBezTo>
                    <a:pt x="5026811" y="1392934"/>
                    <a:pt x="5015699" y="1393447"/>
                    <a:pt x="5004815" y="1395475"/>
                  </a:cubicBezTo>
                  <a:cubicBezTo>
                    <a:pt x="5007356" y="1389125"/>
                    <a:pt x="5011293" y="1382775"/>
                    <a:pt x="5013706" y="1376806"/>
                  </a:cubicBezTo>
                  <a:cubicBezTo>
                    <a:pt x="5003887" y="1378376"/>
                    <a:pt x="4994452" y="1381780"/>
                    <a:pt x="4985893" y="1386839"/>
                  </a:cubicBezTo>
                  <a:cubicBezTo>
                    <a:pt x="4977002" y="1391157"/>
                    <a:pt x="4973193" y="1395221"/>
                    <a:pt x="4961763" y="1392554"/>
                  </a:cubicBezTo>
                  <a:cubicBezTo>
                    <a:pt x="4927472" y="1383918"/>
                    <a:pt x="4948174" y="1324482"/>
                    <a:pt x="4971922" y="1356867"/>
                  </a:cubicBezTo>
                  <a:cubicBezTo>
                    <a:pt x="4970520" y="1353878"/>
                    <a:pt x="4968908" y="1350992"/>
                    <a:pt x="4967096" y="1348231"/>
                  </a:cubicBezTo>
                  <a:cubicBezTo>
                    <a:pt x="4972938" y="1338960"/>
                    <a:pt x="4986781" y="1336547"/>
                    <a:pt x="4992496" y="1327911"/>
                  </a:cubicBezTo>
                  <a:cubicBezTo>
                    <a:pt x="4988241" y="1322431"/>
                    <a:pt x="4983705" y="1317175"/>
                    <a:pt x="4978907" y="1312163"/>
                  </a:cubicBezTo>
                  <a:cubicBezTo>
                    <a:pt x="4980787" y="1304264"/>
                    <a:pt x="4981260" y="1296096"/>
                    <a:pt x="4980304" y="1288033"/>
                  </a:cubicBezTo>
                  <a:cubicBezTo>
                    <a:pt x="4964937" y="1286382"/>
                    <a:pt x="4958714" y="1295526"/>
                    <a:pt x="4946014" y="1299971"/>
                  </a:cubicBezTo>
                  <a:cubicBezTo>
                    <a:pt x="4945125" y="1287271"/>
                    <a:pt x="4940553" y="1286636"/>
                    <a:pt x="4943982" y="1276349"/>
                  </a:cubicBezTo>
                  <a:cubicBezTo>
                    <a:pt x="4947410" y="1266062"/>
                    <a:pt x="4960873" y="1254759"/>
                    <a:pt x="4966207" y="1244853"/>
                  </a:cubicBezTo>
                  <a:cubicBezTo>
                    <a:pt x="4948173" y="1239773"/>
                    <a:pt x="4952618" y="1231010"/>
                    <a:pt x="4961381" y="1225930"/>
                  </a:cubicBezTo>
                  <a:cubicBezTo>
                    <a:pt x="4967143" y="1225203"/>
                    <a:pt x="4972866" y="1224186"/>
                    <a:pt x="4978526" y="1222882"/>
                  </a:cubicBezTo>
                  <a:cubicBezTo>
                    <a:pt x="4983225" y="1220596"/>
                    <a:pt x="4987543" y="1212849"/>
                    <a:pt x="4991226" y="1211579"/>
                  </a:cubicBezTo>
                  <a:cubicBezTo>
                    <a:pt x="4994909" y="1210309"/>
                    <a:pt x="5001005" y="1215135"/>
                    <a:pt x="5005958" y="1213357"/>
                  </a:cubicBezTo>
                  <a:cubicBezTo>
                    <a:pt x="5010911" y="1211579"/>
                    <a:pt x="5012308" y="1209293"/>
                    <a:pt x="5017769" y="1206118"/>
                  </a:cubicBezTo>
                  <a:cubicBezTo>
                    <a:pt x="5023230" y="1202944"/>
                    <a:pt x="5018404" y="1199006"/>
                    <a:pt x="5026786" y="1196085"/>
                  </a:cubicBezTo>
                  <a:cubicBezTo>
                    <a:pt x="5032552" y="1195320"/>
                    <a:pt x="5038417" y="1195884"/>
                    <a:pt x="5043931" y="1197736"/>
                  </a:cubicBezTo>
                  <a:cubicBezTo>
                    <a:pt x="5043078" y="1191969"/>
                    <a:pt x="5042527" y="1186162"/>
                    <a:pt x="5042280" y="1180337"/>
                  </a:cubicBezTo>
                  <a:cubicBezTo>
                    <a:pt x="5042280" y="1176908"/>
                    <a:pt x="5049011" y="1176654"/>
                    <a:pt x="5049138" y="1174876"/>
                  </a:cubicBezTo>
                  <a:cubicBezTo>
                    <a:pt x="5049138" y="1167129"/>
                    <a:pt x="5044058" y="1160017"/>
                    <a:pt x="5047233" y="1152651"/>
                  </a:cubicBezTo>
                  <a:cubicBezTo>
                    <a:pt x="5052567" y="1139951"/>
                    <a:pt x="5075300" y="1135252"/>
                    <a:pt x="5083682" y="1125092"/>
                  </a:cubicBezTo>
                  <a:cubicBezTo>
                    <a:pt x="5092064" y="1114932"/>
                    <a:pt x="5092699" y="1095248"/>
                    <a:pt x="5104383" y="1084198"/>
                  </a:cubicBezTo>
                  <a:cubicBezTo>
                    <a:pt x="5108955" y="1079881"/>
                    <a:pt x="5127116" y="1076324"/>
                    <a:pt x="5128894" y="1072768"/>
                  </a:cubicBezTo>
                  <a:cubicBezTo>
                    <a:pt x="5134482" y="1061338"/>
                    <a:pt x="5111622" y="1052702"/>
                    <a:pt x="5106161" y="1048765"/>
                  </a:cubicBezTo>
                  <a:cubicBezTo>
                    <a:pt x="5107812" y="1047368"/>
                    <a:pt x="5109463" y="1045209"/>
                    <a:pt x="5111241" y="1043685"/>
                  </a:cubicBezTo>
                  <a:cubicBezTo>
                    <a:pt x="5095112" y="1048765"/>
                    <a:pt x="5091556" y="1032763"/>
                    <a:pt x="5080507" y="1027683"/>
                  </a:cubicBezTo>
                  <a:cubicBezTo>
                    <a:pt x="5074029" y="1024635"/>
                    <a:pt x="5060695" y="1026286"/>
                    <a:pt x="5051932" y="1022857"/>
                  </a:cubicBezTo>
                  <a:cubicBezTo>
                    <a:pt x="5058790" y="1011681"/>
                    <a:pt x="5029707" y="982471"/>
                    <a:pt x="5064632" y="985773"/>
                  </a:cubicBezTo>
                  <a:cubicBezTo>
                    <a:pt x="5060060" y="968756"/>
                    <a:pt x="5011418" y="918336"/>
                    <a:pt x="5013070" y="960373"/>
                  </a:cubicBezTo>
                  <a:cubicBezTo>
                    <a:pt x="4991622" y="953282"/>
                    <a:pt x="4968023" y="958118"/>
                    <a:pt x="4951093" y="973073"/>
                  </a:cubicBezTo>
                  <a:cubicBezTo>
                    <a:pt x="4950786" y="966070"/>
                    <a:pt x="4952319" y="959108"/>
                    <a:pt x="4955539" y="952881"/>
                  </a:cubicBezTo>
                  <a:cubicBezTo>
                    <a:pt x="4944490" y="951103"/>
                    <a:pt x="4918963" y="956183"/>
                    <a:pt x="4914517" y="968628"/>
                  </a:cubicBezTo>
                  <a:cubicBezTo>
                    <a:pt x="4911215" y="977264"/>
                    <a:pt x="4919216" y="992123"/>
                    <a:pt x="4920995" y="1001140"/>
                  </a:cubicBezTo>
                  <a:cubicBezTo>
                    <a:pt x="4924977" y="1010998"/>
                    <a:pt x="4924977" y="1022017"/>
                    <a:pt x="4920995" y="1031874"/>
                  </a:cubicBezTo>
                  <a:cubicBezTo>
                    <a:pt x="4919343" y="1035176"/>
                    <a:pt x="4910835" y="1044574"/>
                    <a:pt x="4908295" y="1048003"/>
                  </a:cubicBezTo>
                  <a:cubicBezTo>
                    <a:pt x="4903215" y="1054734"/>
                    <a:pt x="4904992" y="1062481"/>
                    <a:pt x="4894071" y="1059687"/>
                  </a:cubicBezTo>
                  <a:cubicBezTo>
                    <a:pt x="4908930" y="1048257"/>
                    <a:pt x="4847461" y="1015491"/>
                    <a:pt x="4832095" y="1016507"/>
                  </a:cubicBezTo>
                  <a:cubicBezTo>
                    <a:pt x="4835372" y="1005049"/>
                    <a:pt x="4833811" y="992748"/>
                    <a:pt x="4827777" y="982471"/>
                  </a:cubicBezTo>
                  <a:cubicBezTo>
                    <a:pt x="4817937" y="987999"/>
                    <a:pt x="4807440" y="992266"/>
                    <a:pt x="4796535" y="995171"/>
                  </a:cubicBezTo>
                  <a:cubicBezTo>
                    <a:pt x="4781041" y="995171"/>
                    <a:pt x="4775961" y="978280"/>
                    <a:pt x="4762372" y="973581"/>
                  </a:cubicBezTo>
                  <a:cubicBezTo>
                    <a:pt x="4763757" y="966366"/>
                    <a:pt x="4766657" y="959527"/>
                    <a:pt x="4770881" y="953515"/>
                  </a:cubicBezTo>
                  <a:cubicBezTo>
                    <a:pt x="4755260" y="947419"/>
                    <a:pt x="4740909" y="931798"/>
                    <a:pt x="4724399" y="931798"/>
                  </a:cubicBezTo>
                  <a:cubicBezTo>
                    <a:pt x="4728161" y="925171"/>
                    <a:pt x="4729760" y="917534"/>
                    <a:pt x="4728971" y="909954"/>
                  </a:cubicBezTo>
                  <a:cubicBezTo>
                    <a:pt x="4711332" y="915882"/>
                    <a:pt x="4691906" y="912747"/>
                    <a:pt x="4677028" y="901572"/>
                  </a:cubicBezTo>
                  <a:cubicBezTo>
                    <a:pt x="4668773" y="893952"/>
                    <a:pt x="4672964" y="866520"/>
                    <a:pt x="4658232" y="864996"/>
                  </a:cubicBezTo>
                  <a:cubicBezTo>
                    <a:pt x="4643499" y="863471"/>
                    <a:pt x="4642229" y="893317"/>
                    <a:pt x="4633466" y="901191"/>
                  </a:cubicBezTo>
                  <a:cubicBezTo>
                    <a:pt x="4628767" y="905509"/>
                    <a:pt x="4620004" y="902461"/>
                    <a:pt x="4616448" y="909700"/>
                  </a:cubicBezTo>
                  <a:cubicBezTo>
                    <a:pt x="4612892" y="916939"/>
                    <a:pt x="4620132" y="931798"/>
                    <a:pt x="4626482" y="937259"/>
                  </a:cubicBezTo>
                  <a:cubicBezTo>
                    <a:pt x="4616961" y="948659"/>
                    <a:pt x="4603199" y="955677"/>
                    <a:pt x="4588382" y="956690"/>
                  </a:cubicBezTo>
                  <a:cubicBezTo>
                    <a:pt x="4582285" y="956690"/>
                    <a:pt x="4575682" y="949197"/>
                    <a:pt x="4568823" y="947800"/>
                  </a:cubicBezTo>
                  <a:cubicBezTo>
                    <a:pt x="4562185" y="947355"/>
                    <a:pt x="4555523" y="947355"/>
                    <a:pt x="4548884" y="947800"/>
                  </a:cubicBezTo>
                  <a:cubicBezTo>
                    <a:pt x="4552948" y="925194"/>
                    <a:pt x="4529580" y="939418"/>
                    <a:pt x="4518531" y="932941"/>
                  </a:cubicBezTo>
                  <a:cubicBezTo>
                    <a:pt x="4513832" y="930274"/>
                    <a:pt x="4511673" y="921384"/>
                    <a:pt x="4506466" y="918082"/>
                  </a:cubicBezTo>
                  <a:cubicBezTo>
                    <a:pt x="4497761" y="914595"/>
                    <a:pt x="4488614" y="912330"/>
                    <a:pt x="4479288" y="911351"/>
                  </a:cubicBezTo>
                  <a:cubicBezTo>
                    <a:pt x="4480842" y="898918"/>
                    <a:pt x="4478348" y="886315"/>
                    <a:pt x="4472176" y="875410"/>
                  </a:cubicBezTo>
                  <a:cubicBezTo>
                    <a:pt x="4461127" y="877315"/>
                    <a:pt x="4454269" y="887348"/>
                    <a:pt x="4447665" y="895730"/>
                  </a:cubicBezTo>
                  <a:cubicBezTo>
                    <a:pt x="4466461" y="871600"/>
                    <a:pt x="4408549" y="906525"/>
                    <a:pt x="4414772" y="906779"/>
                  </a:cubicBezTo>
                  <a:cubicBezTo>
                    <a:pt x="4399913" y="906779"/>
                    <a:pt x="4384800" y="854074"/>
                    <a:pt x="4363083" y="847597"/>
                  </a:cubicBezTo>
                  <a:cubicBezTo>
                    <a:pt x="4351145" y="844041"/>
                    <a:pt x="4346192" y="852804"/>
                    <a:pt x="4336794" y="851915"/>
                  </a:cubicBezTo>
                  <a:cubicBezTo>
                    <a:pt x="4316855" y="850010"/>
                    <a:pt x="4317490" y="836548"/>
                    <a:pt x="4297932" y="847470"/>
                  </a:cubicBezTo>
                  <a:cubicBezTo>
                    <a:pt x="4268976" y="863853"/>
                    <a:pt x="4272532" y="941069"/>
                    <a:pt x="4247132" y="943609"/>
                  </a:cubicBezTo>
                  <a:cubicBezTo>
                    <a:pt x="4215001" y="946784"/>
                    <a:pt x="4233416" y="916050"/>
                    <a:pt x="4231003" y="901826"/>
                  </a:cubicBezTo>
                  <a:cubicBezTo>
                    <a:pt x="4211191" y="901826"/>
                    <a:pt x="4195697" y="926464"/>
                    <a:pt x="4177790" y="933195"/>
                  </a:cubicBezTo>
                  <a:cubicBezTo>
                    <a:pt x="4176266" y="929893"/>
                    <a:pt x="4173218" y="927099"/>
                    <a:pt x="4172075" y="924813"/>
                  </a:cubicBezTo>
                  <a:cubicBezTo>
                    <a:pt x="4142738" y="950213"/>
                    <a:pt x="4154930" y="928623"/>
                    <a:pt x="4132070" y="927607"/>
                  </a:cubicBezTo>
                  <a:cubicBezTo>
                    <a:pt x="4123942" y="927607"/>
                    <a:pt x="4119370" y="922527"/>
                    <a:pt x="4112512" y="934084"/>
                  </a:cubicBezTo>
                  <a:cubicBezTo>
                    <a:pt x="4103876" y="947673"/>
                    <a:pt x="4117211" y="940942"/>
                    <a:pt x="4114925" y="952118"/>
                  </a:cubicBezTo>
                  <a:cubicBezTo>
                    <a:pt x="4107415" y="980745"/>
                    <a:pt x="4096231" y="1008279"/>
                    <a:pt x="4081651" y="1034033"/>
                  </a:cubicBezTo>
                  <a:cubicBezTo>
                    <a:pt x="4068062" y="1061338"/>
                    <a:pt x="4061712" y="1056385"/>
                    <a:pt x="4033899" y="1062608"/>
                  </a:cubicBezTo>
                  <a:cubicBezTo>
                    <a:pt x="4018024" y="1066037"/>
                    <a:pt x="4019294" y="1076324"/>
                    <a:pt x="3999355" y="1076197"/>
                  </a:cubicBezTo>
                  <a:cubicBezTo>
                    <a:pt x="3989004" y="1074261"/>
                    <a:pt x="3979074" y="1070521"/>
                    <a:pt x="3970018" y="1065148"/>
                  </a:cubicBezTo>
                  <a:cubicBezTo>
                    <a:pt x="3972812" y="1056766"/>
                    <a:pt x="3975606" y="1047876"/>
                    <a:pt x="3977765" y="1039748"/>
                  </a:cubicBezTo>
                  <a:cubicBezTo>
                    <a:pt x="3965065" y="1038732"/>
                    <a:pt x="3950841" y="1037335"/>
                    <a:pt x="3937632" y="1035684"/>
                  </a:cubicBezTo>
                  <a:cubicBezTo>
                    <a:pt x="3937681" y="1027659"/>
                    <a:pt x="3936612" y="1019666"/>
                    <a:pt x="3934457" y="1011935"/>
                  </a:cubicBezTo>
                  <a:cubicBezTo>
                    <a:pt x="3919217" y="1017269"/>
                    <a:pt x="3899024" y="1032255"/>
                    <a:pt x="3893944" y="1006855"/>
                  </a:cubicBezTo>
                  <a:cubicBezTo>
                    <a:pt x="3877435" y="1008760"/>
                    <a:pt x="3863465" y="1036446"/>
                    <a:pt x="3861432" y="1049654"/>
                  </a:cubicBezTo>
                  <a:cubicBezTo>
                    <a:pt x="3859909" y="1059687"/>
                    <a:pt x="3870577" y="1075054"/>
                    <a:pt x="3864988" y="1084833"/>
                  </a:cubicBezTo>
                  <a:cubicBezTo>
                    <a:pt x="3859400" y="1094612"/>
                    <a:pt x="3847717" y="1088897"/>
                    <a:pt x="3840478" y="1095247"/>
                  </a:cubicBezTo>
                  <a:cubicBezTo>
                    <a:pt x="3837811" y="1097533"/>
                    <a:pt x="3842510" y="1107947"/>
                    <a:pt x="3839207" y="1112519"/>
                  </a:cubicBezTo>
                  <a:cubicBezTo>
                    <a:pt x="3830055" y="1122783"/>
                    <a:pt x="3818612" y="1130746"/>
                    <a:pt x="3805806" y="1135760"/>
                  </a:cubicBezTo>
                  <a:cubicBezTo>
                    <a:pt x="3803521" y="1136649"/>
                    <a:pt x="3787518" y="1137792"/>
                    <a:pt x="3786629" y="1138173"/>
                  </a:cubicBezTo>
                  <a:cubicBezTo>
                    <a:pt x="3764912" y="1149476"/>
                    <a:pt x="3764785" y="1160652"/>
                    <a:pt x="3772786" y="1184020"/>
                  </a:cubicBezTo>
                  <a:cubicBezTo>
                    <a:pt x="3758690" y="1180845"/>
                    <a:pt x="3750180" y="1185417"/>
                    <a:pt x="3751958" y="1199133"/>
                  </a:cubicBezTo>
                  <a:cubicBezTo>
                    <a:pt x="3720589" y="1195958"/>
                    <a:pt x="3693411" y="1187576"/>
                    <a:pt x="3730749" y="1152143"/>
                  </a:cubicBezTo>
                  <a:cubicBezTo>
                    <a:pt x="3715806" y="1144767"/>
                    <a:pt x="3699013" y="1141982"/>
                    <a:pt x="3682489" y="1144142"/>
                  </a:cubicBezTo>
                  <a:cubicBezTo>
                    <a:pt x="3687188" y="1118742"/>
                    <a:pt x="3695189" y="1072133"/>
                    <a:pt x="3691125" y="1044701"/>
                  </a:cubicBezTo>
                  <a:cubicBezTo>
                    <a:pt x="3681473" y="1048003"/>
                    <a:pt x="3660899" y="1043177"/>
                    <a:pt x="3655565" y="1044701"/>
                  </a:cubicBezTo>
                  <a:cubicBezTo>
                    <a:pt x="3664984" y="1028061"/>
                    <a:pt x="3668561" y="1008747"/>
                    <a:pt x="3665725" y="989837"/>
                  </a:cubicBezTo>
                  <a:cubicBezTo>
                    <a:pt x="3652377" y="1006231"/>
                    <a:pt x="3640718" y="1023932"/>
                    <a:pt x="3630927" y="1042669"/>
                  </a:cubicBezTo>
                  <a:cubicBezTo>
                    <a:pt x="3627371" y="1031239"/>
                    <a:pt x="3633467" y="971930"/>
                    <a:pt x="3625466" y="968120"/>
                  </a:cubicBezTo>
                  <a:cubicBezTo>
                    <a:pt x="3617465" y="964311"/>
                    <a:pt x="3599431" y="997203"/>
                    <a:pt x="3596129" y="1002156"/>
                  </a:cubicBezTo>
                  <a:cubicBezTo>
                    <a:pt x="3588675" y="1010426"/>
                    <a:pt x="3582354" y="1019651"/>
                    <a:pt x="3577333" y="1029588"/>
                  </a:cubicBezTo>
                  <a:cubicBezTo>
                    <a:pt x="3574666" y="1039240"/>
                    <a:pt x="3578222" y="1038478"/>
                    <a:pt x="3578730" y="1046352"/>
                  </a:cubicBezTo>
                  <a:cubicBezTo>
                    <a:pt x="3579492" y="1057147"/>
                    <a:pt x="3582921" y="1059052"/>
                    <a:pt x="3575428" y="1069466"/>
                  </a:cubicBezTo>
                  <a:cubicBezTo>
                    <a:pt x="3575428" y="1069466"/>
                    <a:pt x="3556124" y="1083563"/>
                    <a:pt x="3558283" y="1084325"/>
                  </a:cubicBezTo>
                  <a:cubicBezTo>
                    <a:pt x="3541773" y="1078483"/>
                    <a:pt x="3542535" y="1097025"/>
                    <a:pt x="3531486" y="1098676"/>
                  </a:cubicBezTo>
                  <a:cubicBezTo>
                    <a:pt x="3525009" y="1100073"/>
                    <a:pt x="3516500" y="1092199"/>
                    <a:pt x="3509642" y="1092072"/>
                  </a:cubicBezTo>
                  <a:cubicBezTo>
                    <a:pt x="3509007" y="1092072"/>
                    <a:pt x="3499990" y="1098168"/>
                    <a:pt x="3498974" y="1098676"/>
                  </a:cubicBezTo>
                  <a:cubicBezTo>
                    <a:pt x="3492751" y="1101470"/>
                    <a:pt x="3492370" y="1092961"/>
                    <a:pt x="3487036" y="1102867"/>
                  </a:cubicBezTo>
                  <a:cubicBezTo>
                    <a:pt x="3485165" y="1109424"/>
                    <a:pt x="3486482" y="1116478"/>
                    <a:pt x="3490592" y="1121917"/>
                  </a:cubicBezTo>
                  <a:cubicBezTo>
                    <a:pt x="3498466" y="1129283"/>
                    <a:pt x="3510658" y="1122933"/>
                    <a:pt x="3519548" y="1130426"/>
                  </a:cubicBezTo>
                  <a:cubicBezTo>
                    <a:pt x="3483353" y="1153413"/>
                    <a:pt x="3543043" y="1164716"/>
                    <a:pt x="3549774" y="1172336"/>
                  </a:cubicBezTo>
                  <a:cubicBezTo>
                    <a:pt x="3530216" y="1169161"/>
                    <a:pt x="3535296" y="1172336"/>
                    <a:pt x="3520564" y="1181734"/>
                  </a:cubicBezTo>
                  <a:cubicBezTo>
                    <a:pt x="3509896" y="1188338"/>
                    <a:pt x="3493894" y="1183131"/>
                    <a:pt x="3479670" y="1177416"/>
                  </a:cubicBezTo>
                  <a:cubicBezTo>
                    <a:pt x="3469637" y="1173352"/>
                    <a:pt x="3405121" y="1160144"/>
                    <a:pt x="3418329" y="1185544"/>
                  </a:cubicBezTo>
                  <a:cubicBezTo>
                    <a:pt x="3437887" y="1183639"/>
                    <a:pt x="3454524" y="1214119"/>
                    <a:pt x="3474463" y="1203197"/>
                  </a:cubicBezTo>
                  <a:cubicBezTo>
                    <a:pt x="3482718" y="1222755"/>
                    <a:pt x="3490719" y="1211325"/>
                    <a:pt x="3505579" y="1215008"/>
                  </a:cubicBezTo>
                  <a:cubicBezTo>
                    <a:pt x="3520438" y="1218691"/>
                    <a:pt x="3527550" y="1234312"/>
                    <a:pt x="3541012" y="1239138"/>
                  </a:cubicBezTo>
                  <a:cubicBezTo>
                    <a:pt x="3525518" y="1240789"/>
                    <a:pt x="3500118" y="1244853"/>
                    <a:pt x="3488307" y="1255013"/>
                  </a:cubicBezTo>
                  <a:cubicBezTo>
                    <a:pt x="3501007" y="1264157"/>
                    <a:pt x="3514723" y="1255013"/>
                    <a:pt x="3508119" y="1278381"/>
                  </a:cubicBezTo>
                  <a:cubicBezTo>
                    <a:pt x="3505579" y="1287652"/>
                    <a:pt x="3495419" y="1293494"/>
                    <a:pt x="3494022" y="1303781"/>
                  </a:cubicBezTo>
                  <a:cubicBezTo>
                    <a:pt x="3511929" y="1301495"/>
                    <a:pt x="3499102" y="1319275"/>
                    <a:pt x="3502277" y="1328419"/>
                  </a:cubicBezTo>
                  <a:cubicBezTo>
                    <a:pt x="3510405" y="1351660"/>
                    <a:pt x="3558284" y="1365503"/>
                    <a:pt x="3577207" y="1365122"/>
                  </a:cubicBezTo>
                  <a:cubicBezTo>
                    <a:pt x="3561967" y="1378838"/>
                    <a:pt x="3564507" y="1374139"/>
                    <a:pt x="3546981" y="1370964"/>
                  </a:cubicBezTo>
                  <a:cubicBezTo>
                    <a:pt x="3534281" y="1368678"/>
                    <a:pt x="3513580" y="1373758"/>
                    <a:pt x="3502531" y="1368805"/>
                  </a:cubicBezTo>
                  <a:cubicBezTo>
                    <a:pt x="3499102" y="1367281"/>
                    <a:pt x="3470019" y="1330705"/>
                    <a:pt x="3474210" y="1359915"/>
                  </a:cubicBezTo>
                  <a:cubicBezTo>
                    <a:pt x="3467918" y="1359410"/>
                    <a:pt x="3461913" y="1357070"/>
                    <a:pt x="3456938" y="1353184"/>
                  </a:cubicBezTo>
                  <a:cubicBezTo>
                    <a:pt x="3452747" y="1349120"/>
                    <a:pt x="3456049" y="1341881"/>
                    <a:pt x="3452874" y="1338833"/>
                  </a:cubicBezTo>
                  <a:cubicBezTo>
                    <a:pt x="3449699" y="1335785"/>
                    <a:pt x="3444746" y="1336674"/>
                    <a:pt x="3441571" y="1334134"/>
                  </a:cubicBezTo>
                  <a:cubicBezTo>
                    <a:pt x="3426386" y="1318582"/>
                    <a:pt x="3402805" y="1314815"/>
                    <a:pt x="3383531" y="1324863"/>
                  </a:cubicBezTo>
                  <a:cubicBezTo>
                    <a:pt x="3383531" y="1303400"/>
                    <a:pt x="3376673" y="1297559"/>
                    <a:pt x="3357369" y="1307591"/>
                  </a:cubicBezTo>
                  <a:cubicBezTo>
                    <a:pt x="3360925" y="1264157"/>
                    <a:pt x="3321682" y="1304797"/>
                    <a:pt x="3351781" y="1311401"/>
                  </a:cubicBezTo>
                  <a:cubicBezTo>
                    <a:pt x="3344051" y="1318265"/>
                    <a:pt x="3342437" y="1329721"/>
                    <a:pt x="3347972" y="1338453"/>
                  </a:cubicBezTo>
                  <a:cubicBezTo>
                    <a:pt x="3350512" y="1343279"/>
                    <a:pt x="3358259" y="1344548"/>
                    <a:pt x="3360672" y="1349120"/>
                  </a:cubicBezTo>
                  <a:cubicBezTo>
                    <a:pt x="3363084" y="1353693"/>
                    <a:pt x="3360672" y="1357122"/>
                    <a:pt x="3362450" y="1359788"/>
                  </a:cubicBezTo>
                  <a:cubicBezTo>
                    <a:pt x="3364228" y="1362456"/>
                    <a:pt x="3362450" y="1368297"/>
                    <a:pt x="3365498" y="1372488"/>
                  </a:cubicBezTo>
                  <a:cubicBezTo>
                    <a:pt x="3368546" y="1376679"/>
                    <a:pt x="3384167" y="1376425"/>
                    <a:pt x="3380103" y="1388236"/>
                  </a:cubicBezTo>
                  <a:cubicBezTo>
                    <a:pt x="3377817" y="1394460"/>
                    <a:pt x="3363085" y="1391285"/>
                    <a:pt x="3358005" y="1398651"/>
                  </a:cubicBezTo>
                  <a:cubicBezTo>
                    <a:pt x="3366133" y="1405890"/>
                    <a:pt x="3374134" y="1413636"/>
                    <a:pt x="3381754" y="1421511"/>
                  </a:cubicBezTo>
                  <a:cubicBezTo>
                    <a:pt x="3379502" y="1428463"/>
                    <a:pt x="3374366" y="1434108"/>
                    <a:pt x="3367657" y="1437005"/>
                  </a:cubicBezTo>
                  <a:cubicBezTo>
                    <a:pt x="3354957" y="1421003"/>
                    <a:pt x="3357878" y="1403223"/>
                    <a:pt x="3338066" y="1413637"/>
                  </a:cubicBezTo>
                  <a:cubicBezTo>
                    <a:pt x="3326382" y="1419733"/>
                    <a:pt x="3323715" y="1435100"/>
                    <a:pt x="3312666" y="1440180"/>
                  </a:cubicBezTo>
                  <a:cubicBezTo>
                    <a:pt x="3318120" y="1442865"/>
                    <a:pt x="3323096" y="1446426"/>
                    <a:pt x="3327398" y="1450721"/>
                  </a:cubicBezTo>
                  <a:cubicBezTo>
                    <a:pt x="3327371" y="1454320"/>
                    <a:pt x="3326902" y="1457903"/>
                    <a:pt x="3326001" y="1461389"/>
                  </a:cubicBezTo>
                  <a:cubicBezTo>
                    <a:pt x="3321937" y="1462024"/>
                    <a:pt x="3319651" y="1464945"/>
                    <a:pt x="3315841" y="1465580"/>
                  </a:cubicBezTo>
                  <a:cubicBezTo>
                    <a:pt x="3319143" y="1468120"/>
                    <a:pt x="3321429" y="1474597"/>
                    <a:pt x="3324858" y="1477391"/>
                  </a:cubicBezTo>
                  <a:cubicBezTo>
                    <a:pt x="3318381" y="1485011"/>
                    <a:pt x="3302887" y="1486026"/>
                    <a:pt x="3305173" y="1498473"/>
                  </a:cubicBezTo>
                  <a:cubicBezTo>
                    <a:pt x="3306952" y="1508252"/>
                    <a:pt x="3328795" y="1511173"/>
                    <a:pt x="3336034" y="1514602"/>
                  </a:cubicBezTo>
                  <a:cubicBezTo>
                    <a:pt x="3308475" y="1526286"/>
                    <a:pt x="3348734" y="1540764"/>
                    <a:pt x="3359275" y="1542542"/>
                  </a:cubicBezTo>
                  <a:cubicBezTo>
                    <a:pt x="3362196" y="1556258"/>
                    <a:pt x="3388612" y="1591818"/>
                    <a:pt x="3404868" y="1580642"/>
                  </a:cubicBezTo>
                  <a:cubicBezTo>
                    <a:pt x="3411091" y="1625600"/>
                    <a:pt x="3315968" y="1563878"/>
                    <a:pt x="3307967" y="1555877"/>
                  </a:cubicBezTo>
                  <a:cubicBezTo>
                    <a:pt x="3301262" y="1549132"/>
                    <a:pt x="3294181" y="1542771"/>
                    <a:pt x="3286758" y="1536827"/>
                  </a:cubicBezTo>
                  <a:cubicBezTo>
                    <a:pt x="3282186" y="1533017"/>
                    <a:pt x="3276090" y="1530477"/>
                    <a:pt x="3271645" y="1526286"/>
                  </a:cubicBezTo>
                  <a:cubicBezTo>
                    <a:pt x="3269867" y="1524635"/>
                    <a:pt x="3271010" y="1517904"/>
                    <a:pt x="3270248" y="1517523"/>
                  </a:cubicBezTo>
                  <a:cubicBezTo>
                    <a:pt x="3257548" y="1510157"/>
                    <a:pt x="3239260" y="1521968"/>
                    <a:pt x="3257548" y="1533525"/>
                  </a:cubicBezTo>
                  <a:cubicBezTo>
                    <a:pt x="3244848" y="1554607"/>
                    <a:pt x="3253611" y="1556639"/>
                    <a:pt x="3263517" y="1570101"/>
                  </a:cubicBezTo>
                  <a:cubicBezTo>
                    <a:pt x="3267962" y="1576324"/>
                    <a:pt x="3269486" y="1586865"/>
                    <a:pt x="3278503" y="1588135"/>
                  </a:cubicBezTo>
                  <a:cubicBezTo>
                    <a:pt x="3268343" y="1600835"/>
                    <a:pt x="3276090" y="1600835"/>
                    <a:pt x="3282821" y="1607311"/>
                  </a:cubicBezTo>
                  <a:cubicBezTo>
                    <a:pt x="3285107" y="1609725"/>
                    <a:pt x="3291457" y="1608582"/>
                    <a:pt x="3294378" y="1610486"/>
                  </a:cubicBezTo>
                  <a:cubicBezTo>
                    <a:pt x="3297299" y="1612391"/>
                    <a:pt x="3301109" y="1621535"/>
                    <a:pt x="3303649" y="1624838"/>
                  </a:cubicBezTo>
                  <a:cubicBezTo>
                    <a:pt x="3304919" y="1623567"/>
                    <a:pt x="3307459" y="1622044"/>
                    <a:pt x="3308729" y="1620901"/>
                  </a:cubicBezTo>
                  <a:cubicBezTo>
                    <a:pt x="3313555" y="1626361"/>
                    <a:pt x="3334129" y="1659001"/>
                    <a:pt x="3340225" y="1633601"/>
                  </a:cubicBezTo>
                  <a:cubicBezTo>
                    <a:pt x="3347718" y="1635252"/>
                    <a:pt x="3355338" y="1637411"/>
                    <a:pt x="3362958" y="1638427"/>
                  </a:cubicBezTo>
                  <a:cubicBezTo>
                    <a:pt x="3357116" y="1651127"/>
                    <a:pt x="3366133" y="1659001"/>
                    <a:pt x="3378325" y="1655826"/>
                  </a:cubicBezTo>
                  <a:cubicBezTo>
                    <a:pt x="3380484" y="1663573"/>
                    <a:pt x="3385945" y="1679321"/>
                    <a:pt x="3395978" y="1678178"/>
                  </a:cubicBezTo>
                  <a:cubicBezTo>
                    <a:pt x="3399534" y="1678178"/>
                    <a:pt x="3400296" y="1670050"/>
                    <a:pt x="3402963" y="1669669"/>
                  </a:cubicBezTo>
                  <a:cubicBezTo>
                    <a:pt x="3412965" y="1668541"/>
                    <a:pt x="3423061" y="1668541"/>
                    <a:pt x="3433062" y="1669669"/>
                  </a:cubicBezTo>
                  <a:cubicBezTo>
                    <a:pt x="3442514" y="1670171"/>
                    <a:pt x="3451991" y="1669445"/>
                    <a:pt x="3461256" y="1667510"/>
                  </a:cubicBezTo>
                  <a:cubicBezTo>
                    <a:pt x="3470781" y="1666113"/>
                    <a:pt x="3470400" y="1657223"/>
                    <a:pt x="3483862" y="1665351"/>
                  </a:cubicBezTo>
                  <a:cubicBezTo>
                    <a:pt x="3490466" y="1669288"/>
                    <a:pt x="3496562" y="1681607"/>
                    <a:pt x="3501134" y="1687830"/>
                  </a:cubicBezTo>
                  <a:cubicBezTo>
                    <a:pt x="3484116" y="1689735"/>
                    <a:pt x="3465320" y="1681988"/>
                    <a:pt x="3448556" y="1685290"/>
                  </a:cubicBezTo>
                  <a:cubicBezTo>
                    <a:pt x="3431792" y="1688591"/>
                    <a:pt x="3421505" y="1696974"/>
                    <a:pt x="3402582" y="1695577"/>
                  </a:cubicBezTo>
                  <a:cubicBezTo>
                    <a:pt x="3384595" y="1694443"/>
                    <a:pt x="3366721" y="1691938"/>
                    <a:pt x="3349115" y="1688084"/>
                  </a:cubicBezTo>
                  <a:cubicBezTo>
                    <a:pt x="3313301" y="1679194"/>
                    <a:pt x="3245102" y="1644523"/>
                    <a:pt x="3233164" y="1606296"/>
                  </a:cubicBezTo>
                  <a:cubicBezTo>
                    <a:pt x="3220464" y="1608582"/>
                    <a:pt x="3203065" y="1622552"/>
                    <a:pt x="3219194" y="1634363"/>
                  </a:cubicBezTo>
                  <a:cubicBezTo>
                    <a:pt x="3198112" y="1645285"/>
                    <a:pt x="3204081" y="1648460"/>
                    <a:pt x="3222877" y="1662684"/>
                  </a:cubicBezTo>
                  <a:cubicBezTo>
                    <a:pt x="3213860" y="1676273"/>
                    <a:pt x="3222242" y="1685544"/>
                    <a:pt x="3236720" y="1690878"/>
                  </a:cubicBezTo>
                  <a:cubicBezTo>
                    <a:pt x="3231493" y="1697694"/>
                    <a:pt x="3230193" y="1706741"/>
                    <a:pt x="3233291" y="1714754"/>
                  </a:cubicBezTo>
                  <a:cubicBezTo>
                    <a:pt x="3245991" y="1710944"/>
                    <a:pt x="3249674" y="1729359"/>
                    <a:pt x="3263009" y="1728470"/>
                  </a:cubicBezTo>
                  <a:cubicBezTo>
                    <a:pt x="3264024" y="1724406"/>
                    <a:pt x="3267454" y="1722628"/>
                    <a:pt x="3268724" y="1719580"/>
                  </a:cubicBezTo>
                  <a:cubicBezTo>
                    <a:pt x="3278815" y="1731432"/>
                    <a:pt x="3290236" y="1742085"/>
                    <a:pt x="3302760" y="1751330"/>
                  </a:cubicBezTo>
                  <a:cubicBezTo>
                    <a:pt x="3313936" y="1756029"/>
                    <a:pt x="3326381" y="1746250"/>
                    <a:pt x="3336796" y="1740789"/>
                  </a:cubicBezTo>
                  <a:cubicBezTo>
                    <a:pt x="3336796" y="1740789"/>
                    <a:pt x="3346193" y="1741678"/>
                    <a:pt x="3347844" y="1740789"/>
                  </a:cubicBezTo>
                  <a:cubicBezTo>
                    <a:pt x="3349496" y="1739900"/>
                    <a:pt x="3347844" y="1732534"/>
                    <a:pt x="3353813" y="1731518"/>
                  </a:cubicBezTo>
                  <a:cubicBezTo>
                    <a:pt x="3365243" y="1729486"/>
                    <a:pt x="3374260" y="1743075"/>
                    <a:pt x="3385563" y="1739011"/>
                  </a:cubicBezTo>
                  <a:cubicBezTo>
                    <a:pt x="3390009" y="1737360"/>
                    <a:pt x="3391786" y="1725168"/>
                    <a:pt x="3399153" y="1723644"/>
                  </a:cubicBezTo>
                  <a:cubicBezTo>
                    <a:pt x="3411853" y="1720850"/>
                    <a:pt x="3422521" y="1738376"/>
                    <a:pt x="3431665" y="1744472"/>
                  </a:cubicBezTo>
                  <a:cubicBezTo>
                    <a:pt x="3440300" y="1727454"/>
                    <a:pt x="3475353" y="1733550"/>
                    <a:pt x="3490211" y="1731772"/>
                  </a:cubicBezTo>
                  <a:cubicBezTo>
                    <a:pt x="3477511" y="1734566"/>
                    <a:pt x="3481067" y="1748028"/>
                    <a:pt x="3491227" y="1751457"/>
                  </a:cubicBezTo>
                  <a:cubicBezTo>
                    <a:pt x="3492346" y="1750697"/>
                    <a:pt x="3492937" y="1749368"/>
                    <a:pt x="3492751" y="1748028"/>
                  </a:cubicBezTo>
                  <a:cubicBezTo>
                    <a:pt x="3497104" y="1749640"/>
                    <a:pt x="3501018" y="1752250"/>
                    <a:pt x="3504181" y="1755648"/>
                  </a:cubicBezTo>
                  <a:cubicBezTo>
                    <a:pt x="3498903" y="1757985"/>
                    <a:pt x="3494470" y="1761886"/>
                    <a:pt x="3491481" y="1766824"/>
                  </a:cubicBezTo>
                  <a:cubicBezTo>
                    <a:pt x="3477132" y="1764143"/>
                    <a:pt x="3462623" y="1762404"/>
                    <a:pt x="3448047" y="1761617"/>
                  </a:cubicBezTo>
                  <a:cubicBezTo>
                    <a:pt x="3420871" y="1761190"/>
                    <a:pt x="3393965" y="1767059"/>
                    <a:pt x="3369434" y="1778762"/>
                  </a:cubicBezTo>
                  <a:cubicBezTo>
                    <a:pt x="3356758" y="1786134"/>
                    <a:pt x="3342312" y="1789910"/>
                    <a:pt x="3327651" y="1789684"/>
                  </a:cubicBezTo>
                  <a:cubicBezTo>
                    <a:pt x="3311542" y="1789663"/>
                    <a:pt x="3295573" y="1786693"/>
                    <a:pt x="3280534" y="1780921"/>
                  </a:cubicBezTo>
                  <a:cubicBezTo>
                    <a:pt x="3268977" y="1776095"/>
                    <a:pt x="3248022" y="1750441"/>
                    <a:pt x="3235957" y="1767332"/>
                  </a:cubicBezTo>
                  <a:cubicBezTo>
                    <a:pt x="3227956" y="1778762"/>
                    <a:pt x="3246625" y="1781175"/>
                    <a:pt x="3252594" y="1789557"/>
                  </a:cubicBezTo>
                  <a:cubicBezTo>
                    <a:pt x="3254880" y="1792859"/>
                    <a:pt x="3247260" y="1796415"/>
                    <a:pt x="3251197" y="1800479"/>
                  </a:cubicBezTo>
                  <a:cubicBezTo>
                    <a:pt x="3255134" y="1804543"/>
                    <a:pt x="3259706" y="1805686"/>
                    <a:pt x="3265040" y="1808988"/>
                  </a:cubicBezTo>
                  <a:cubicBezTo>
                    <a:pt x="3268088" y="1810766"/>
                    <a:pt x="3273168" y="1807210"/>
                    <a:pt x="3276470" y="1808988"/>
                  </a:cubicBezTo>
                  <a:cubicBezTo>
                    <a:pt x="3282566" y="1813052"/>
                    <a:pt x="3281677" y="1821688"/>
                    <a:pt x="3285868" y="1825752"/>
                  </a:cubicBezTo>
                  <a:cubicBezTo>
                    <a:pt x="3290058" y="1829816"/>
                    <a:pt x="3301235" y="1838452"/>
                    <a:pt x="3307839" y="1833245"/>
                  </a:cubicBezTo>
                  <a:cubicBezTo>
                    <a:pt x="3315332" y="1842135"/>
                    <a:pt x="3324730" y="1839468"/>
                    <a:pt x="3334636" y="1838579"/>
                  </a:cubicBezTo>
                  <a:cubicBezTo>
                    <a:pt x="3321301" y="1850263"/>
                    <a:pt x="3338826" y="1855343"/>
                    <a:pt x="3350383" y="1854200"/>
                  </a:cubicBezTo>
                  <a:cubicBezTo>
                    <a:pt x="3346827" y="1875282"/>
                    <a:pt x="3382133" y="1868805"/>
                    <a:pt x="3393055" y="1866900"/>
                  </a:cubicBezTo>
                  <a:lnTo>
                    <a:pt x="3412359" y="1863090"/>
                  </a:lnTo>
                  <a:cubicBezTo>
                    <a:pt x="3422011" y="1856867"/>
                    <a:pt x="3416677" y="1848993"/>
                    <a:pt x="3420614" y="1838325"/>
                  </a:cubicBezTo>
                  <a:cubicBezTo>
                    <a:pt x="3428615" y="1840357"/>
                    <a:pt x="3435727" y="1849501"/>
                    <a:pt x="3444236" y="1849120"/>
                  </a:cubicBezTo>
                  <a:cubicBezTo>
                    <a:pt x="3448427" y="1849120"/>
                    <a:pt x="3454650" y="1842135"/>
                    <a:pt x="3456047" y="1842135"/>
                  </a:cubicBezTo>
                  <a:cubicBezTo>
                    <a:pt x="3458509" y="1842683"/>
                    <a:pt x="3460786" y="1843865"/>
                    <a:pt x="3462651" y="1845564"/>
                  </a:cubicBezTo>
                  <a:cubicBezTo>
                    <a:pt x="3464125" y="1850918"/>
                    <a:pt x="3462786" y="1856655"/>
                    <a:pt x="3459095" y="1860804"/>
                  </a:cubicBezTo>
                  <a:cubicBezTo>
                    <a:pt x="3452008" y="1861210"/>
                    <a:pt x="3445066" y="1862978"/>
                    <a:pt x="3438648" y="1866011"/>
                  </a:cubicBezTo>
                  <a:cubicBezTo>
                    <a:pt x="3423408" y="1872996"/>
                    <a:pt x="3413248" y="1881378"/>
                    <a:pt x="3401437" y="1886966"/>
                  </a:cubicBezTo>
                  <a:cubicBezTo>
                    <a:pt x="3398708" y="1885537"/>
                    <a:pt x="3395736" y="1884632"/>
                    <a:pt x="3392674" y="1884299"/>
                  </a:cubicBezTo>
                  <a:cubicBezTo>
                    <a:pt x="3392039" y="1884299"/>
                    <a:pt x="3383022" y="1890395"/>
                    <a:pt x="3382006" y="1890903"/>
                  </a:cubicBezTo>
                  <a:cubicBezTo>
                    <a:pt x="3376291" y="1893443"/>
                    <a:pt x="3375402" y="1886585"/>
                    <a:pt x="3371084" y="1893316"/>
                  </a:cubicBezTo>
                  <a:cubicBezTo>
                    <a:pt x="3368335" y="1893495"/>
                    <a:pt x="3365578" y="1893495"/>
                    <a:pt x="3362829" y="1893316"/>
                  </a:cubicBezTo>
                  <a:cubicBezTo>
                    <a:pt x="3337276" y="1890714"/>
                    <a:pt x="3312383" y="1883620"/>
                    <a:pt x="3289296" y="1872361"/>
                  </a:cubicBezTo>
                  <a:cubicBezTo>
                    <a:pt x="3264988" y="1858235"/>
                    <a:pt x="3242510" y="1841174"/>
                    <a:pt x="3222367" y="1821561"/>
                  </a:cubicBezTo>
                  <a:cubicBezTo>
                    <a:pt x="3208270" y="1808861"/>
                    <a:pt x="3194427" y="1796161"/>
                    <a:pt x="3181346" y="1781429"/>
                  </a:cubicBezTo>
                  <a:cubicBezTo>
                    <a:pt x="3174615" y="1774063"/>
                    <a:pt x="3162042" y="1755140"/>
                    <a:pt x="3150739" y="1755140"/>
                  </a:cubicBezTo>
                  <a:cubicBezTo>
                    <a:pt x="3139280" y="1757190"/>
                    <a:pt x="3130310" y="1766160"/>
                    <a:pt x="3128260" y="1777619"/>
                  </a:cubicBezTo>
                  <a:cubicBezTo>
                    <a:pt x="3130062" y="1785330"/>
                    <a:pt x="3133578" y="1792535"/>
                    <a:pt x="3138547" y="1798701"/>
                  </a:cubicBezTo>
                  <a:cubicBezTo>
                    <a:pt x="3144897" y="1808099"/>
                    <a:pt x="3142611" y="1813941"/>
                    <a:pt x="3144262" y="1823212"/>
                  </a:cubicBezTo>
                  <a:cubicBezTo>
                    <a:pt x="3145405" y="1829689"/>
                    <a:pt x="3138801" y="1829181"/>
                    <a:pt x="3141722" y="1835912"/>
                  </a:cubicBezTo>
                  <a:cubicBezTo>
                    <a:pt x="3144643" y="1842643"/>
                    <a:pt x="3154422" y="1843786"/>
                    <a:pt x="3159375" y="1845056"/>
                  </a:cubicBezTo>
                  <a:cubicBezTo>
                    <a:pt x="3158232" y="1861439"/>
                    <a:pt x="3166614" y="1867281"/>
                    <a:pt x="3174996" y="1879854"/>
                  </a:cubicBezTo>
                  <a:cubicBezTo>
                    <a:pt x="3179314" y="1886204"/>
                    <a:pt x="3172710" y="1888744"/>
                    <a:pt x="3181219" y="1893824"/>
                  </a:cubicBezTo>
                  <a:cubicBezTo>
                    <a:pt x="3186299" y="1896999"/>
                    <a:pt x="3198745" y="1893824"/>
                    <a:pt x="3205095" y="1893824"/>
                  </a:cubicBezTo>
                  <a:cubicBezTo>
                    <a:pt x="3203429" y="1902942"/>
                    <a:pt x="3198398" y="1911101"/>
                    <a:pt x="3190998" y="1916684"/>
                  </a:cubicBezTo>
                  <a:cubicBezTo>
                    <a:pt x="3187950" y="1919224"/>
                    <a:pt x="3184140" y="1912112"/>
                    <a:pt x="3178298" y="1919224"/>
                  </a:cubicBezTo>
                  <a:cubicBezTo>
                    <a:pt x="3175149" y="1923576"/>
                    <a:pt x="3174547" y="1929273"/>
                    <a:pt x="3176717" y="1934187"/>
                  </a:cubicBezTo>
                  <a:cubicBezTo>
                    <a:pt x="3178886" y="1939101"/>
                    <a:pt x="3183501" y="1942495"/>
                    <a:pt x="3188839" y="1943100"/>
                  </a:cubicBezTo>
                  <a:cubicBezTo>
                    <a:pt x="3198339" y="1941415"/>
                    <a:pt x="3207683" y="1938951"/>
                    <a:pt x="3216779" y="1935734"/>
                  </a:cubicBezTo>
                  <a:cubicBezTo>
                    <a:pt x="3231003" y="1932813"/>
                    <a:pt x="3248021" y="1930146"/>
                    <a:pt x="3258943" y="1942846"/>
                  </a:cubicBezTo>
                  <a:cubicBezTo>
                    <a:pt x="3238242" y="1958213"/>
                    <a:pt x="3265166" y="1977771"/>
                    <a:pt x="3264150" y="1955546"/>
                  </a:cubicBezTo>
                  <a:cubicBezTo>
                    <a:pt x="3282311" y="1961007"/>
                    <a:pt x="3283200" y="1967103"/>
                    <a:pt x="3300853" y="1964309"/>
                  </a:cubicBezTo>
                  <a:cubicBezTo>
                    <a:pt x="3309108" y="1962912"/>
                    <a:pt x="3318125" y="1957705"/>
                    <a:pt x="3324221" y="1964309"/>
                  </a:cubicBezTo>
                  <a:cubicBezTo>
                    <a:pt x="3307838" y="1963420"/>
                    <a:pt x="3294122" y="1966214"/>
                    <a:pt x="3300853" y="1979295"/>
                  </a:cubicBezTo>
                  <a:cubicBezTo>
                    <a:pt x="3320411" y="1977390"/>
                    <a:pt x="3337048" y="2007870"/>
                    <a:pt x="3356987" y="1996948"/>
                  </a:cubicBezTo>
                  <a:cubicBezTo>
                    <a:pt x="3364353" y="2014347"/>
                    <a:pt x="3371592" y="2007235"/>
                    <a:pt x="3383530" y="2007997"/>
                  </a:cubicBezTo>
                  <a:cubicBezTo>
                    <a:pt x="3366385" y="2013204"/>
                    <a:pt x="3348605" y="2018538"/>
                    <a:pt x="3332730" y="2012061"/>
                  </a:cubicBezTo>
                  <a:cubicBezTo>
                    <a:pt x="3320030" y="2006727"/>
                    <a:pt x="3311394" y="1992122"/>
                    <a:pt x="3297805" y="1986661"/>
                  </a:cubicBezTo>
                  <a:cubicBezTo>
                    <a:pt x="3280660" y="1980184"/>
                    <a:pt x="3258435" y="1986661"/>
                    <a:pt x="3240274" y="1982978"/>
                  </a:cubicBezTo>
                  <a:cubicBezTo>
                    <a:pt x="3204968" y="1976374"/>
                    <a:pt x="3182235" y="1953260"/>
                    <a:pt x="3156581" y="1929384"/>
                  </a:cubicBezTo>
                  <a:cubicBezTo>
                    <a:pt x="3148326" y="1921637"/>
                    <a:pt x="3129149" y="1895856"/>
                    <a:pt x="3117465" y="1893951"/>
                  </a:cubicBezTo>
                  <a:cubicBezTo>
                    <a:pt x="3103368" y="1891538"/>
                    <a:pt x="3103749" y="1906651"/>
                    <a:pt x="3087747" y="1911858"/>
                  </a:cubicBezTo>
                  <a:cubicBezTo>
                    <a:pt x="3088763" y="1919986"/>
                    <a:pt x="3094859" y="1921637"/>
                    <a:pt x="3098161" y="1929003"/>
                  </a:cubicBezTo>
                  <a:cubicBezTo>
                    <a:pt x="3101464" y="1936369"/>
                    <a:pt x="3094605" y="1943862"/>
                    <a:pt x="3106670" y="1949958"/>
                  </a:cubicBezTo>
                  <a:cubicBezTo>
                    <a:pt x="3088382" y="1965833"/>
                    <a:pt x="3106670" y="1966595"/>
                    <a:pt x="3115560" y="1974596"/>
                  </a:cubicBezTo>
                  <a:cubicBezTo>
                    <a:pt x="3130165" y="1988058"/>
                    <a:pt x="3128260" y="1998218"/>
                    <a:pt x="3152136" y="2001266"/>
                  </a:cubicBezTo>
                  <a:cubicBezTo>
                    <a:pt x="3150015" y="2004573"/>
                    <a:pt x="3149545" y="2008677"/>
                    <a:pt x="3150861" y="2012378"/>
                  </a:cubicBezTo>
                  <a:cubicBezTo>
                    <a:pt x="3152178" y="2016080"/>
                    <a:pt x="3155134" y="2018964"/>
                    <a:pt x="3158867" y="2020189"/>
                  </a:cubicBezTo>
                  <a:cubicBezTo>
                    <a:pt x="3146167" y="2032889"/>
                    <a:pt x="3157597" y="2039366"/>
                    <a:pt x="3166741" y="2042668"/>
                  </a:cubicBezTo>
                  <a:cubicBezTo>
                    <a:pt x="3169281" y="2043557"/>
                    <a:pt x="3173218" y="2037080"/>
                    <a:pt x="3176901" y="2037715"/>
                  </a:cubicBezTo>
                  <a:cubicBezTo>
                    <a:pt x="3180585" y="2038350"/>
                    <a:pt x="3180330" y="2042795"/>
                    <a:pt x="3182108" y="2042922"/>
                  </a:cubicBezTo>
                  <a:cubicBezTo>
                    <a:pt x="3183886" y="2043049"/>
                    <a:pt x="3189982" y="2047367"/>
                    <a:pt x="3192649" y="2047875"/>
                  </a:cubicBezTo>
                  <a:cubicBezTo>
                    <a:pt x="3195317" y="2048383"/>
                    <a:pt x="3211826" y="2041271"/>
                    <a:pt x="3215636" y="2041017"/>
                  </a:cubicBezTo>
                  <a:cubicBezTo>
                    <a:pt x="3226553" y="2040480"/>
                    <a:pt x="3237496" y="2041119"/>
                    <a:pt x="3248276" y="2042922"/>
                  </a:cubicBezTo>
                  <a:cubicBezTo>
                    <a:pt x="3235576" y="2044700"/>
                    <a:pt x="3234179" y="2059940"/>
                    <a:pt x="3248276" y="2058924"/>
                  </a:cubicBezTo>
                  <a:cubicBezTo>
                    <a:pt x="3248276" y="2068322"/>
                    <a:pt x="3275962" y="2086102"/>
                    <a:pt x="3284979" y="2088261"/>
                  </a:cubicBezTo>
                  <a:cubicBezTo>
                    <a:pt x="3283336" y="2082281"/>
                    <a:pt x="3282272" y="2076157"/>
                    <a:pt x="3281804" y="2069973"/>
                  </a:cubicBezTo>
                  <a:cubicBezTo>
                    <a:pt x="3293488" y="2063115"/>
                    <a:pt x="3301362" y="2076323"/>
                    <a:pt x="3311521" y="2072259"/>
                  </a:cubicBezTo>
                  <a:cubicBezTo>
                    <a:pt x="3317363" y="2089658"/>
                    <a:pt x="3355971" y="2075434"/>
                    <a:pt x="3338954" y="2100707"/>
                  </a:cubicBezTo>
                  <a:cubicBezTo>
                    <a:pt x="3328158" y="2092198"/>
                    <a:pt x="3304537" y="2103882"/>
                    <a:pt x="3292090" y="2109597"/>
                  </a:cubicBezTo>
                  <a:cubicBezTo>
                    <a:pt x="3292918" y="2110827"/>
                    <a:pt x="3293808" y="2112014"/>
                    <a:pt x="3294757" y="2113153"/>
                  </a:cubicBezTo>
                  <a:cubicBezTo>
                    <a:pt x="3284928" y="2112639"/>
                    <a:pt x="3275111" y="2114377"/>
                    <a:pt x="3266055" y="2118233"/>
                  </a:cubicBezTo>
                  <a:cubicBezTo>
                    <a:pt x="3266055" y="2096770"/>
                    <a:pt x="3259197" y="2090928"/>
                    <a:pt x="3239893" y="2100961"/>
                  </a:cubicBezTo>
                  <a:cubicBezTo>
                    <a:pt x="3243449" y="2057527"/>
                    <a:pt x="3204206" y="2098167"/>
                    <a:pt x="3234305" y="2104771"/>
                  </a:cubicBezTo>
                  <a:cubicBezTo>
                    <a:pt x="3226566" y="2111642"/>
                    <a:pt x="3225002" y="2123133"/>
                    <a:pt x="3230622" y="2131822"/>
                  </a:cubicBezTo>
                  <a:lnTo>
                    <a:pt x="3230622" y="2131822"/>
                  </a:lnTo>
                  <a:cubicBezTo>
                    <a:pt x="3213604" y="2131822"/>
                    <a:pt x="3198745" y="2142109"/>
                    <a:pt x="3182870" y="2145538"/>
                  </a:cubicBezTo>
                  <a:cubicBezTo>
                    <a:pt x="3175633" y="2146948"/>
                    <a:pt x="3168217" y="2147205"/>
                    <a:pt x="3160899" y="2146300"/>
                  </a:cubicBezTo>
                  <a:cubicBezTo>
                    <a:pt x="3162444" y="2145020"/>
                    <a:pt x="3164152" y="2143952"/>
                    <a:pt x="3165979" y="2143125"/>
                  </a:cubicBezTo>
                  <a:cubicBezTo>
                    <a:pt x="3159883" y="2132203"/>
                    <a:pt x="3141468" y="2132203"/>
                    <a:pt x="3117084" y="2137029"/>
                  </a:cubicBezTo>
                  <a:cubicBezTo>
                    <a:pt x="3097475" y="2131358"/>
                    <a:pt x="3079088" y="2122100"/>
                    <a:pt x="3062855" y="2109724"/>
                  </a:cubicBezTo>
                  <a:cubicBezTo>
                    <a:pt x="3103495" y="2093722"/>
                    <a:pt x="3149469" y="2078990"/>
                    <a:pt x="3135118" y="2051431"/>
                  </a:cubicBezTo>
                  <a:cubicBezTo>
                    <a:pt x="3097897" y="2060121"/>
                    <a:pt x="3060256" y="2066903"/>
                    <a:pt x="3022342" y="2071751"/>
                  </a:cubicBezTo>
                  <a:cubicBezTo>
                    <a:pt x="3015863" y="2065241"/>
                    <a:pt x="3008460" y="2059720"/>
                    <a:pt x="3000371" y="2055368"/>
                  </a:cubicBezTo>
                  <a:cubicBezTo>
                    <a:pt x="2976368" y="2042668"/>
                    <a:pt x="2979035" y="2059178"/>
                    <a:pt x="2985004" y="2075434"/>
                  </a:cubicBezTo>
                  <a:cubicBezTo>
                    <a:pt x="2934204" y="2078990"/>
                    <a:pt x="2888357" y="2075434"/>
                    <a:pt x="2884166" y="2051939"/>
                  </a:cubicBezTo>
                  <a:cubicBezTo>
                    <a:pt x="2906264" y="2039239"/>
                    <a:pt x="2931283" y="2037715"/>
                    <a:pt x="2949444" y="2056765"/>
                  </a:cubicBezTo>
                  <a:cubicBezTo>
                    <a:pt x="2953000" y="2048256"/>
                    <a:pt x="2970399" y="2036826"/>
                    <a:pt x="2974209" y="2029714"/>
                  </a:cubicBezTo>
                  <a:cubicBezTo>
                    <a:pt x="2994529" y="2052574"/>
                    <a:pt x="3023866" y="2062607"/>
                    <a:pt x="3025644" y="2026539"/>
                  </a:cubicBezTo>
                  <a:cubicBezTo>
                    <a:pt x="3033010" y="2026539"/>
                    <a:pt x="3042027" y="2024761"/>
                    <a:pt x="3049393" y="2025015"/>
                  </a:cubicBezTo>
                  <a:cubicBezTo>
                    <a:pt x="3041392" y="2003552"/>
                    <a:pt x="3052822" y="1986915"/>
                    <a:pt x="3074793" y="1980311"/>
                  </a:cubicBezTo>
                  <a:cubicBezTo>
                    <a:pt x="3062093" y="1938909"/>
                    <a:pt x="3015103" y="1987423"/>
                    <a:pt x="2984242" y="1990344"/>
                  </a:cubicBezTo>
                  <a:cubicBezTo>
                    <a:pt x="2948809" y="1993773"/>
                    <a:pt x="2914392" y="1974088"/>
                    <a:pt x="2878832" y="1974215"/>
                  </a:cubicBezTo>
                  <a:cubicBezTo>
                    <a:pt x="2904232" y="1931797"/>
                    <a:pt x="2912233" y="1937258"/>
                    <a:pt x="2959350" y="1934083"/>
                  </a:cubicBezTo>
                  <a:cubicBezTo>
                    <a:pt x="2952365" y="1914144"/>
                    <a:pt x="2956683" y="1895983"/>
                    <a:pt x="2959350" y="1874901"/>
                  </a:cubicBezTo>
                  <a:cubicBezTo>
                    <a:pt x="2987290" y="1878457"/>
                    <a:pt x="3012309" y="1869059"/>
                    <a:pt x="2999609" y="1839976"/>
                  </a:cubicBezTo>
                  <a:cubicBezTo>
                    <a:pt x="3008118" y="1834388"/>
                    <a:pt x="3013452" y="1823847"/>
                    <a:pt x="3018913" y="1819402"/>
                  </a:cubicBezTo>
                  <a:cubicBezTo>
                    <a:pt x="2994783" y="1820926"/>
                    <a:pt x="2966843" y="1826641"/>
                    <a:pt x="2962906" y="1799082"/>
                  </a:cubicBezTo>
                  <a:cubicBezTo>
                    <a:pt x="2950206" y="1810131"/>
                    <a:pt x="2940681" y="1830070"/>
                    <a:pt x="2919091" y="1829435"/>
                  </a:cubicBezTo>
                  <a:cubicBezTo>
                    <a:pt x="2919853" y="1866773"/>
                    <a:pt x="2874387" y="1862582"/>
                    <a:pt x="2848098" y="1867535"/>
                  </a:cubicBezTo>
                  <a:cubicBezTo>
                    <a:pt x="2857369" y="1856740"/>
                    <a:pt x="2856988" y="1839341"/>
                    <a:pt x="2862068" y="1828673"/>
                  </a:cubicBezTo>
                  <a:cubicBezTo>
                    <a:pt x="2857369" y="1827403"/>
                    <a:pt x="2852797" y="1828673"/>
                    <a:pt x="2847971" y="1827149"/>
                  </a:cubicBezTo>
                  <a:cubicBezTo>
                    <a:pt x="2851109" y="1817351"/>
                    <a:pt x="2854972" y="1807799"/>
                    <a:pt x="2859528" y="1798574"/>
                  </a:cubicBezTo>
                  <a:cubicBezTo>
                    <a:pt x="2912487" y="1807718"/>
                    <a:pt x="2942967" y="1750949"/>
                    <a:pt x="2978654" y="1722374"/>
                  </a:cubicBezTo>
                  <a:cubicBezTo>
                    <a:pt x="2935982" y="1692275"/>
                    <a:pt x="2987036" y="1684274"/>
                    <a:pt x="2988687" y="1652270"/>
                  </a:cubicBezTo>
                  <a:cubicBezTo>
                    <a:pt x="2962144" y="1665732"/>
                    <a:pt x="2921123" y="1664970"/>
                    <a:pt x="2913249" y="1695958"/>
                  </a:cubicBezTo>
                  <a:cubicBezTo>
                    <a:pt x="2908169" y="1695958"/>
                    <a:pt x="2908677" y="1687957"/>
                    <a:pt x="2903216" y="1686687"/>
                  </a:cubicBezTo>
                  <a:cubicBezTo>
                    <a:pt x="2896075" y="1693387"/>
                    <a:pt x="2887710" y="1698648"/>
                    <a:pt x="2878578" y="1702181"/>
                  </a:cubicBezTo>
                  <a:cubicBezTo>
                    <a:pt x="2880409" y="1693318"/>
                    <a:pt x="2878621" y="1684091"/>
                    <a:pt x="2873612" y="1676554"/>
                  </a:cubicBezTo>
                  <a:cubicBezTo>
                    <a:pt x="2868603" y="1669017"/>
                    <a:pt x="2860788" y="1663794"/>
                    <a:pt x="2851908" y="1662049"/>
                  </a:cubicBezTo>
                  <a:cubicBezTo>
                    <a:pt x="2856226" y="1660525"/>
                    <a:pt x="2864608" y="1654048"/>
                    <a:pt x="2871085" y="1652143"/>
                  </a:cubicBezTo>
                  <a:cubicBezTo>
                    <a:pt x="2863719" y="1646428"/>
                    <a:pt x="2858385" y="1632204"/>
                    <a:pt x="2853305" y="1627632"/>
                  </a:cubicBezTo>
                  <a:cubicBezTo>
                    <a:pt x="2878705" y="1610741"/>
                    <a:pt x="2949063" y="1625600"/>
                    <a:pt x="2937760" y="1577975"/>
                  </a:cubicBezTo>
                  <a:cubicBezTo>
                    <a:pt x="2905629" y="1573403"/>
                    <a:pt x="2821809" y="1579753"/>
                    <a:pt x="2876419" y="1527810"/>
                  </a:cubicBezTo>
                  <a:cubicBezTo>
                    <a:pt x="2861476" y="1520433"/>
                    <a:pt x="2844683" y="1517649"/>
                    <a:pt x="2828159" y="1519809"/>
                  </a:cubicBezTo>
                  <a:cubicBezTo>
                    <a:pt x="2832858" y="1494409"/>
                    <a:pt x="2840859" y="1447673"/>
                    <a:pt x="2836795" y="1420241"/>
                  </a:cubicBezTo>
                  <a:cubicBezTo>
                    <a:pt x="2827143" y="1423543"/>
                    <a:pt x="2806569" y="1418844"/>
                    <a:pt x="2801235" y="1420241"/>
                  </a:cubicBezTo>
                  <a:cubicBezTo>
                    <a:pt x="2810645" y="1403598"/>
                    <a:pt x="2814221" y="1384287"/>
                    <a:pt x="2811395" y="1365377"/>
                  </a:cubicBezTo>
                  <a:cubicBezTo>
                    <a:pt x="2798047" y="1381727"/>
                    <a:pt x="2786388" y="1399385"/>
                    <a:pt x="2776597" y="1418082"/>
                  </a:cubicBezTo>
                  <a:cubicBezTo>
                    <a:pt x="2773168" y="1406779"/>
                    <a:pt x="2779137" y="1347470"/>
                    <a:pt x="2771136" y="1343660"/>
                  </a:cubicBezTo>
                  <a:cubicBezTo>
                    <a:pt x="2763135" y="1339851"/>
                    <a:pt x="2745101" y="1372743"/>
                    <a:pt x="2741799" y="1377696"/>
                  </a:cubicBezTo>
                  <a:cubicBezTo>
                    <a:pt x="2734316" y="1385944"/>
                    <a:pt x="2727993" y="1395173"/>
                    <a:pt x="2723003" y="1405128"/>
                  </a:cubicBezTo>
                  <a:cubicBezTo>
                    <a:pt x="2720336" y="1414780"/>
                    <a:pt x="2723892" y="1414018"/>
                    <a:pt x="2724400" y="1421892"/>
                  </a:cubicBezTo>
                  <a:cubicBezTo>
                    <a:pt x="2725162" y="1432687"/>
                    <a:pt x="2728718" y="1434592"/>
                    <a:pt x="2721098" y="1445006"/>
                  </a:cubicBezTo>
                  <a:cubicBezTo>
                    <a:pt x="2721098" y="1445006"/>
                    <a:pt x="2701794" y="1459103"/>
                    <a:pt x="2703953" y="1459865"/>
                  </a:cubicBezTo>
                  <a:cubicBezTo>
                    <a:pt x="2687443" y="1453896"/>
                    <a:pt x="2688205" y="1471803"/>
                    <a:pt x="2677156" y="1474216"/>
                  </a:cubicBezTo>
                  <a:cubicBezTo>
                    <a:pt x="2670679" y="1475486"/>
                    <a:pt x="2662170" y="1467739"/>
                    <a:pt x="2655312" y="1467612"/>
                  </a:cubicBezTo>
                  <a:cubicBezTo>
                    <a:pt x="2654677" y="1467612"/>
                    <a:pt x="2645660" y="1473708"/>
                    <a:pt x="2644644" y="1474089"/>
                  </a:cubicBezTo>
                  <a:cubicBezTo>
                    <a:pt x="2638421" y="1477010"/>
                    <a:pt x="2638040" y="1468374"/>
                    <a:pt x="2632706" y="1478280"/>
                  </a:cubicBezTo>
                  <a:cubicBezTo>
                    <a:pt x="2630813" y="1484876"/>
                    <a:pt x="2632130" y="1491978"/>
                    <a:pt x="2636262" y="1497457"/>
                  </a:cubicBezTo>
                  <a:cubicBezTo>
                    <a:pt x="2644136" y="1504823"/>
                    <a:pt x="2656328" y="1498473"/>
                    <a:pt x="2665218" y="1505966"/>
                  </a:cubicBezTo>
                  <a:cubicBezTo>
                    <a:pt x="2629023" y="1528953"/>
                    <a:pt x="2688713" y="1540256"/>
                    <a:pt x="2695444" y="1547876"/>
                  </a:cubicBezTo>
                  <a:cubicBezTo>
                    <a:pt x="2675886" y="1544701"/>
                    <a:pt x="2680966" y="1547876"/>
                    <a:pt x="2666234" y="1557147"/>
                  </a:cubicBezTo>
                  <a:cubicBezTo>
                    <a:pt x="2655566" y="1563751"/>
                    <a:pt x="2639564" y="1558671"/>
                    <a:pt x="2625340" y="1552956"/>
                  </a:cubicBezTo>
                  <a:cubicBezTo>
                    <a:pt x="2615307" y="1548892"/>
                    <a:pt x="2550791" y="1535557"/>
                    <a:pt x="2563999" y="1560957"/>
                  </a:cubicBezTo>
                  <a:cubicBezTo>
                    <a:pt x="2583557" y="1559179"/>
                    <a:pt x="2600194" y="1589659"/>
                    <a:pt x="2620133" y="1578737"/>
                  </a:cubicBezTo>
                  <a:cubicBezTo>
                    <a:pt x="2628388" y="1598295"/>
                    <a:pt x="2636389" y="1586865"/>
                    <a:pt x="2651248" y="1590421"/>
                  </a:cubicBezTo>
                  <a:cubicBezTo>
                    <a:pt x="2666107" y="1593977"/>
                    <a:pt x="2673219" y="1609852"/>
                    <a:pt x="2686808" y="1614551"/>
                  </a:cubicBezTo>
                  <a:cubicBezTo>
                    <a:pt x="2671187" y="1616202"/>
                    <a:pt x="2645787" y="1620393"/>
                    <a:pt x="2633976" y="1630553"/>
                  </a:cubicBezTo>
                  <a:cubicBezTo>
                    <a:pt x="2646676" y="1639697"/>
                    <a:pt x="2660392" y="1630553"/>
                    <a:pt x="2653788" y="1653921"/>
                  </a:cubicBezTo>
                  <a:cubicBezTo>
                    <a:pt x="2651248" y="1663065"/>
                    <a:pt x="2641088" y="1669034"/>
                    <a:pt x="2639691" y="1679321"/>
                  </a:cubicBezTo>
                  <a:cubicBezTo>
                    <a:pt x="2657725" y="1677162"/>
                    <a:pt x="2644771" y="1694815"/>
                    <a:pt x="2647946" y="1703959"/>
                  </a:cubicBezTo>
                  <a:cubicBezTo>
                    <a:pt x="2656201" y="1727327"/>
                    <a:pt x="2703953" y="1741170"/>
                    <a:pt x="2722876" y="1740662"/>
                  </a:cubicBezTo>
                  <a:cubicBezTo>
                    <a:pt x="2707636" y="1754505"/>
                    <a:pt x="2710176" y="1749806"/>
                    <a:pt x="2692650" y="1746504"/>
                  </a:cubicBezTo>
                  <a:cubicBezTo>
                    <a:pt x="2679950" y="1744345"/>
                    <a:pt x="2659249" y="1749425"/>
                    <a:pt x="2648200" y="1744472"/>
                  </a:cubicBezTo>
                  <a:cubicBezTo>
                    <a:pt x="2644771" y="1742948"/>
                    <a:pt x="2615688" y="1706372"/>
                    <a:pt x="2619879" y="1735455"/>
                  </a:cubicBezTo>
                  <a:cubicBezTo>
                    <a:pt x="2613585" y="1735055"/>
                    <a:pt x="2607562" y="1732752"/>
                    <a:pt x="2602607" y="1728851"/>
                  </a:cubicBezTo>
                  <a:cubicBezTo>
                    <a:pt x="2598416" y="1724660"/>
                    <a:pt x="2601718" y="1717421"/>
                    <a:pt x="2598543" y="1714500"/>
                  </a:cubicBezTo>
                  <a:cubicBezTo>
                    <a:pt x="2595368" y="1711578"/>
                    <a:pt x="2590415" y="1712214"/>
                    <a:pt x="2587240" y="1709801"/>
                  </a:cubicBezTo>
                  <a:cubicBezTo>
                    <a:pt x="2572055" y="1694248"/>
                    <a:pt x="2548474" y="1690481"/>
                    <a:pt x="2529200" y="1700530"/>
                  </a:cubicBezTo>
                  <a:cubicBezTo>
                    <a:pt x="2529200" y="1679067"/>
                    <a:pt x="2522343" y="1673225"/>
                    <a:pt x="2503038" y="1683258"/>
                  </a:cubicBezTo>
                  <a:cubicBezTo>
                    <a:pt x="2506594" y="1639824"/>
                    <a:pt x="2467351" y="1680464"/>
                    <a:pt x="2497450" y="1687068"/>
                  </a:cubicBezTo>
                  <a:cubicBezTo>
                    <a:pt x="2489680" y="1693868"/>
                    <a:pt x="2488108" y="1705355"/>
                    <a:pt x="2493768" y="1713992"/>
                  </a:cubicBezTo>
                  <a:cubicBezTo>
                    <a:pt x="2496181" y="1718818"/>
                    <a:pt x="2503928" y="1720088"/>
                    <a:pt x="2506468" y="1724787"/>
                  </a:cubicBezTo>
                  <a:cubicBezTo>
                    <a:pt x="2509007" y="1729486"/>
                    <a:pt x="2506468" y="1732788"/>
                    <a:pt x="2508246" y="1735455"/>
                  </a:cubicBezTo>
                  <a:cubicBezTo>
                    <a:pt x="2510024" y="1738122"/>
                    <a:pt x="2508246" y="1743837"/>
                    <a:pt x="2511294" y="1748155"/>
                  </a:cubicBezTo>
                  <a:cubicBezTo>
                    <a:pt x="2514342" y="1752473"/>
                    <a:pt x="2529963" y="1752092"/>
                    <a:pt x="2525899" y="1763776"/>
                  </a:cubicBezTo>
                  <a:cubicBezTo>
                    <a:pt x="2523613" y="1770126"/>
                    <a:pt x="2508881" y="1766951"/>
                    <a:pt x="2503800" y="1774317"/>
                  </a:cubicBezTo>
                  <a:cubicBezTo>
                    <a:pt x="2511928" y="1781556"/>
                    <a:pt x="2519929" y="1789303"/>
                    <a:pt x="2527549" y="1797177"/>
                  </a:cubicBezTo>
                  <a:cubicBezTo>
                    <a:pt x="2525298" y="1804129"/>
                    <a:pt x="2520161" y="1809775"/>
                    <a:pt x="2513452" y="1812671"/>
                  </a:cubicBezTo>
                  <a:cubicBezTo>
                    <a:pt x="2500752" y="1796669"/>
                    <a:pt x="2503673" y="1778889"/>
                    <a:pt x="2483861" y="1789176"/>
                  </a:cubicBezTo>
                  <a:cubicBezTo>
                    <a:pt x="2472177" y="1795399"/>
                    <a:pt x="2469510" y="1810766"/>
                    <a:pt x="2458461" y="1815846"/>
                  </a:cubicBezTo>
                  <a:cubicBezTo>
                    <a:pt x="2463909" y="1818487"/>
                    <a:pt x="2468886" y="1822005"/>
                    <a:pt x="2473193" y="1826260"/>
                  </a:cubicBezTo>
                  <a:cubicBezTo>
                    <a:pt x="2473167" y="1829902"/>
                    <a:pt x="2472697" y="1833527"/>
                    <a:pt x="2471796" y="1837055"/>
                  </a:cubicBezTo>
                  <a:cubicBezTo>
                    <a:pt x="2467732" y="1837055"/>
                    <a:pt x="2465446" y="1840484"/>
                    <a:pt x="2461636" y="1841119"/>
                  </a:cubicBezTo>
                  <a:cubicBezTo>
                    <a:pt x="2464938" y="1843786"/>
                    <a:pt x="2467224" y="1850263"/>
                    <a:pt x="2470653" y="1853057"/>
                  </a:cubicBezTo>
                  <a:cubicBezTo>
                    <a:pt x="2464176" y="1860550"/>
                    <a:pt x="2448682" y="1861693"/>
                    <a:pt x="2450968" y="1874139"/>
                  </a:cubicBezTo>
                  <a:cubicBezTo>
                    <a:pt x="2452746" y="1883918"/>
                    <a:pt x="2474590" y="1886839"/>
                    <a:pt x="2481829" y="1890268"/>
                  </a:cubicBezTo>
                  <a:cubicBezTo>
                    <a:pt x="2454270" y="1901825"/>
                    <a:pt x="2494529" y="1916430"/>
                    <a:pt x="2505070" y="1918081"/>
                  </a:cubicBezTo>
                  <a:cubicBezTo>
                    <a:pt x="2507991" y="1931924"/>
                    <a:pt x="2534407" y="1967484"/>
                    <a:pt x="2550663" y="1956181"/>
                  </a:cubicBezTo>
                  <a:cubicBezTo>
                    <a:pt x="2556886" y="2001012"/>
                    <a:pt x="2461763" y="1939290"/>
                    <a:pt x="2453762" y="1930781"/>
                  </a:cubicBezTo>
                  <a:cubicBezTo>
                    <a:pt x="2445761" y="1922273"/>
                    <a:pt x="2440173" y="1918081"/>
                    <a:pt x="2432553" y="1911731"/>
                  </a:cubicBezTo>
                  <a:cubicBezTo>
                    <a:pt x="2427981" y="1907921"/>
                    <a:pt x="2421885" y="1905508"/>
                    <a:pt x="2417440" y="1901317"/>
                  </a:cubicBezTo>
                  <a:cubicBezTo>
                    <a:pt x="2415662" y="1899539"/>
                    <a:pt x="2416805" y="1892935"/>
                    <a:pt x="2416043" y="1892427"/>
                  </a:cubicBezTo>
                  <a:cubicBezTo>
                    <a:pt x="2403343" y="1885061"/>
                    <a:pt x="2385055" y="1896999"/>
                    <a:pt x="2403343" y="1908429"/>
                  </a:cubicBezTo>
                  <a:cubicBezTo>
                    <a:pt x="2390643" y="1929638"/>
                    <a:pt x="2399406" y="1931670"/>
                    <a:pt x="2409312" y="1945132"/>
                  </a:cubicBezTo>
                  <a:cubicBezTo>
                    <a:pt x="2413757" y="1951228"/>
                    <a:pt x="2415281" y="1961769"/>
                    <a:pt x="2424298" y="1963166"/>
                  </a:cubicBezTo>
                  <a:cubicBezTo>
                    <a:pt x="2414138" y="1975866"/>
                    <a:pt x="2421885" y="1975866"/>
                    <a:pt x="2428616" y="1982343"/>
                  </a:cubicBezTo>
                  <a:cubicBezTo>
                    <a:pt x="2430902" y="1984629"/>
                    <a:pt x="2437252" y="1983486"/>
                    <a:pt x="2440173" y="1985518"/>
                  </a:cubicBezTo>
                  <a:cubicBezTo>
                    <a:pt x="2443094" y="1987550"/>
                    <a:pt x="2447031" y="1996567"/>
                    <a:pt x="2449444" y="1999742"/>
                  </a:cubicBezTo>
                  <a:cubicBezTo>
                    <a:pt x="2450714" y="1998472"/>
                    <a:pt x="2453254" y="1996948"/>
                    <a:pt x="2454524" y="1995932"/>
                  </a:cubicBezTo>
                  <a:cubicBezTo>
                    <a:pt x="2459350" y="2001266"/>
                    <a:pt x="2479924" y="2034032"/>
                    <a:pt x="2486020" y="2008632"/>
                  </a:cubicBezTo>
                  <a:cubicBezTo>
                    <a:pt x="2493513" y="2010283"/>
                    <a:pt x="2501133" y="2012315"/>
                    <a:pt x="2508753" y="2013458"/>
                  </a:cubicBezTo>
                  <a:cubicBezTo>
                    <a:pt x="2502911" y="2025523"/>
                    <a:pt x="2511928" y="2033905"/>
                    <a:pt x="2524120" y="2030730"/>
                  </a:cubicBezTo>
                  <a:cubicBezTo>
                    <a:pt x="2526279" y="2038604"/>
                    <a:pt x="2531740" y="2054225"/>
                    <a:pt x="2541773" y="2053082"/>
                  </a:cubicBezTo>
                  <a:cubicBezTo>
                    <a:pt x="2545329" y="2053082"/>
                    <a:pt x="2546091" y="2045081"/>
                    <a:pt x="2548758" y="2044573"/>
                  </a:cubicBezTo>
                  <a:cubicBezTo>
                    <a:pt x="2558783" y="2043661"/>
                    <a:pt x="2568879" y="2043874"/>
                    <a:pt x="2578857" y="2045208"/>
                  </a:cubicBezTo>
                  <a:cubicBezTo>
                    <a:pt x="2588308" y="2045646"/>
                    <a:pt x="2597777" y="2044921"/>
                    <a:pt x="2607051" y="2043049"/>
                  </a:cubicBezTo>
                  <a:cubicBezTo>
                    <a:pt x="2616576" y="2041652"/>
                    <a:pt x="2616195" y="2032762"/>
                    <a:pt x="2629657" y="2040890"/>
                  </a:cubicBezTo>
                  <a:cubicBezTo>
                    <a:pt x="2636261" y="2044827"/>
                    <a:pt x="2642357" y="2057146"/>
                    <a:pt x="2646929" y="2063369"/>
                  </a:cubicBezTo>
                  <a:cubicBezTo>
                    <a:pt x="2629911" y="2065274"/>
                    <a:pt x="2611115" y="2057400"/>
                    <a:pt x="2594351" y="2060829"/>
                  </a:cubicBezTo>
                  <a:cubicBezTo>
                    <a:pt x="2577587" y="2064258"/>
                    <a:pt x="2567300" y="2072513"/>
                    <a:pt x="2548377" y="2070989"/>
                  </a:cubicBezTo>
                  <a:cubicBezTo>
                    <a:pt x="2530384" y="2069918"/>
                    <a:pt x="2512505" y="2067413"/>
                    <a:pt x="2494910" y="2063496"/>
                  </a:cubicBezTo>
                  <a:cubicBezTo>
                    <a:pt x="2459096" y="2054733"/>
                    <a:pt x="2390897" y="2019935"/>
                    <a:pt x="2378959" y="1981708"/>
                  </a:cubicBezTo>
                  <a:cubicBezTo>
                    <a:pt x="2366259" y="1983994"/>
                    <a:pt x="2348860" y="1998091"/>
                    <a:pt x="2364989" y="2009775"/>
                  </a:cubicBezTo>
                  <a:cubicBezTo>
                    <a:pt x="2343907" y="2020824"/>
                    <a:pt x="2349876" y="2023999"/>
                    <a:pt x="2368672" y="2038223"/>
                  </a:cubicBezTo>
                  <a:cubicBezTo>
                    <a:pt x="2359655" y="2051685"/>
                    <a:pt x="2368672" y="2060956"/>
                    <a:pt x="2382515" y="2066417"/>
                  </a:cubicBezTo>
                  <a:cubicBezTo>
                    <a:pt x="2377288" y="2073234"/>
                    <a:pt x="2375988" y="2082281"/>
                    <a:pt x="2379086" y="2090293"/>
                  </a:cubicBezTo>
                  <a:cubicBezTo>
                    <a:pt x="2391786" y="2086483"/>
                    <a:pt x="2395468" y="2104771"/>
                    <a:pt x="2408804" y="2103883"/>
                  </a:cubicBezTo>
                  <a:cubicBezTo>
                    <a:pt x="2409820" y="2099818"/>
                    <a:pt x="2413249" y="2098040"/>
                    <a:pt x="2414518" y="2095120"/>
                  </a:cubicBezTo>
                  <a:cubicBezTo>
                    <a:pt x="2424381" y="2106884"/>
                    <a:pt x="2435546" y="2117492"/>
                    <a:pt x="2447798" y="2126742"/>
                  </a:cubicBezTo>
                  <a:cubicBezTo>
                    <a:pt x="2458974" y="2131568"/>
                    <a:pt x="2471420" y="2121662"/>
                    <a:pt x="2481834" y="2116201"/>
                  </a:cubicBezTo>
                  <a:cubicBezTo>
                    <a:pt x="2485514" y="2116415"/>
                    <a:pt x="2489203" y="2116415"/>
                    <a:pt x="2492883" y="2116201"/>
                  </a:cubicBezTo>
                  <a:cubicBezTo>
                    <a:pt x="2496058" y="2115312"/>
                    <a:pt x="2492883" y="2107946"/>
                    <a:pt x="2498852" y="2106930"/>
                  </a:cubicBezTo>
                  <a:cubicBezTo>
                    <a:pt x="2510282" y="2104898"/>
                    <a:pt x="2519299" y="2118614"/>
                    <a:pt x="2530602" y="2114423"/>
                  </a:cubicBezTo>
                  <a:cubicBezTo>
                    <a:pt x="2535047" y="2112899"/>
                    <a:pt x="2536825" y="2100707"/>
                    <a:pt x="2544191" y="2099056"/>
                  </a:cubicBezTo>
                  <a:cubicBezTo>
                    <a:pt x="2556891" y="2096389"/>
                    <a:pt x="2567559" y="2113915"/>
                    <a:pt x="2576703" y="2120011"/>
                  </a:cubicBezTo>
                  <a:cubicBezTo>
                    <a:pt x="2585339" y="2102993"/>
                    <a:pt x="2620391" y="2108962"/>
                    <a:pt x="2635250" y="2107311"/>
                  </a:cubicBezTo>
                  <a:cubicBezTo>
                    <a:pt x="2622550" y="2110105"/>
                    <a:pt x="2626106" y="2123567"/>
                    <a:pt x="2636266" y="2127123"/>
                  </a:cubicBezTo>
                  <a:cubicBezTo>
                    <a:pt x="2637383" y="2126303"/>
                    <a:pt x="2637966" y="2124941"/>
                    <a:pt x="2637790" y="2123567"/>
                  </a:cubicBezTo>
                  <a:cubicBezTo>
                    <a:pt x="2648966" y="2126996"/>
                    <a:pt x="2652776" y="2139950"/>
                    <a:pt x="2665603" y="2138934"/>
                  </a:cubicBezTo>
                  <a:cubicBezTo>
                    <a:pt x="2665603" y="2112518"/>
                    <a:pt x="2686304" y="2135505"/>
                    <a:pt x="2700528" y="2133981"/>
                  </a:cubicBezTo>
                  <a:cubicBezTo>
                    <a:pt x="2702629" y="2140139"/>
                    <a:pt x="2701300" y="2146950"/>
                    <a:pt x="2697037" y="2151867"/>
                  </a:cubicBezTo>
                  <a:cubicBezTo>
                    <a:pt x="2692775" y="2156783"/>
                    <a:pt x="2686221" y="2159064"/>
                    <a:pt x="2679827" y="2157857"/>
                  </a:cubicBezTo>
                  <a:cubicBezTo>
                    <a:pt x="2667889" y="2156968"/>
                    <a:pt x="2653411" y="2145157"/>
                    <a:pt x="2639949" y="2142998"/>
                  </a:cubicBezTo>
                  <a:cubicBezTo>
                    <a:pt x="2624600" y="2140029"/>
                    <a:pt x="2609073" y="2138077"/>
                    <a:pt x="2593467" y="2137156"/>
                  </a:cubicBezTo>
                  <a:cubicBezTo>
                    <a:pt x="2566297" y="2136789"/>
                    <a:pt x="2539404" y="2142654"/>
                    <a:pt x="2514854" y="2154301"/>
                  </a:cubicBezTo>
                  <a:cubicBezTo>
                    <a:pt x="2502232" y="2161803"/>
                    <a:pt x="2487749" y="2165589"/>
                    <a:pt x="2473071" y="2165223"/>
                  </a:cubicBezTo>
                  <a:cubicBezTo>
                    <a:pt x="2456956" y="2165264"/>
                    <a:pt x="2440976" y="2162292"/>
                    <a:pt x="2425954" y="2156460"/>
                  </a:cubicBezTo>
                  <a:cubicBezTo>
                    <a:pt x="2414397" y="2151761"/>
                    <a:pt x="2393442" y="2126107"/>
                    <a:pt x="2381377" y="2142998"/>
                  </a:cubicBezTo>
                  <a:cubicBezTo>
                    <a:pt x="2373376" y="2154428"/>
                    <a:pt x="2392045" y="2156714"/>
                    <a:pt x="2398014" y="2165223"/>
                  </a:cubicBezTo>
                  <a:cubicBezTo>
                    <a:pt x="2400300" y="2168525"/>
                    <a:pt x="2392680" y="2172081"/>
                    <a:pt x="2396617" y="2176145"/>
                  </a:cubicBezTo>
                  <a:cubicBezTo>
                    <a:pt x="2400554" y="2180209"/>
                    <a:pt x="2405126" y="2181352"/>
                    <a:pt x="2410460" y="2184527"/>
                  </a:cubicBezTo>
                  <a:cubicBezTo>
                    <a:pt x="2413508" y="2186432"/>
                    <a:pt x="2418588" y="2182876"/>
                    <a:pt x="2421890" y="2184527"/>
                  </a:cubicBezTo>
                  <a:cubicBezTo>
                    <a:pt x="2427986" y="2188464"/>
                    <a:pt x="2427097" y="2196592"/>
                    <a:pt x="2431288" y="2201164"/>
                  </a:cubicBezTo>
                  <a:cubicBezTo>
                    <a:pt x="2435479" y="2205736"/>
                    <a:pt x="2446655" y="2213864"/>
                    <a:pt x="2453259" y="2208657"/>
                  </a:cubicBezTo>
                  <a:cubicBezTo>
                    <a:pt x="2460752" y="2217547"/>
                    <a:pt x="2470150" y="2214880"/>
                    <a:pt x="2480056" y="2214118"/>
                  </a:cubicBezTo>
                  <a:cubicBezTo>
                    <a:pt x="2466721" y="2225675"/>
                    <a:pt x="2484247" y="2230755"/>
                    <a:pt x="2495804" y="2229739"/>
                  </a:cubicBezTo>
                  <a:cubicBezTo>
                    <a:pt x="2492248" y="2250821"/>
                    <a:pt x="2527554" y="2244217"/>
                    <a:pt x="2538476" y="2242439"/>
                  </a:cubicBezTo>
                  <a:lnTo>
                    <a:pt x="2557780" y="2238629"/>
                  </a:lnTo>
                  <a:cubicBezTo>
                    <a:pt x="2567432" y="2232279"/>
                    <a:pt x="2562098" y="2224532"/>
                    <a:pt x="2566035" y="2213229"/>
                  </a:cubicBezTo>
                  <a:cubicBezTo>
                    <a:pt x="2574036" y="2215261"/>
                    <a:pt x="2581148" y="2224278"/>
                    <a:pt x="2589657" y="2224024"/>
                  </a:cubicBezTo>
                  <a:cubicBezTo>
                    <a:pt x="2593848" y="2224024"/>
                    <a:pt x="2600071" y="2216912"/>
                    <a:pt x="2601468" y="2217039"/>
                  </a:cubicBezTo>
                  <a:cubicBezTo>
                    <a:pt x="2605405" y="2217039"/>
                    <a:pt x="2609977" y="2222627"/>
                    <a:pt x="2612009" y="2222627"/>
                  </a:cubicBezTo>
                  <a:cubicBezTo>
                    <a:pt x="2614041" y="2222627"/>
                    <a:pt x="2622677" y="2222627"/>
                    <a:pt x="2624709" y="2222627"/>
                  </a:cubicBezTo>
                  <a:cubicBezTo>
                    <a:pt x="2646299" y="2224024"/>
                    <a:pt x="2664714" y="2212721"/>
                    <a:pt x="2681097" y="2232406"/>
                  </a:cubicBezTo>
                  <a:cubicBezTo>
                    <a:pt x="2674239" y="2240153"/>
                    <a:pt x="2677287" y="2255139"/>
                    <a:pt x="2689860" y="2250313"/>
                  </a:cubicBezTo>
                  <a:cubicBezTo>
                    <a:pt x="2693924" y="2256155"/>
                    <a:pt x="2696718" y="2255393"/>
                    <a:pt x="2702560" y="2256917"/>
                  </a:cubicBezTo>
                  <a:cubicBezTo>
                    <a:pt x="2704846" y="2243455"/>
                    <a:pt x="2716276" y="2255520"/>
                    <a:pt x="2723896" y="2259203"/>
                  </a:cubicBezTo>
                  <a:cubicBezTo>
                    <a:pt x="2722372" y="2262124"/>
                    <a:pt x="2719197" y="2275332"/>
                    <a:pt x="2716530" y="2276983"/>
                  </a:cubicBezTo>
                  <a:cubicBezTo>
                    <a:pt x="2704846" y="2284857"/>
                    <a:pt x="2677160" y="2264283"/>
                    <a:pt x="2665730" y="2257552"/>
                  </a:cubicBezTo>
                  <a:cubicBezTo>
                    <a:pt x="2639060" y="2242566"/>
                    <a:pt x="2614930" y="2227072"/>
                    <a:pt x="2584323" y="2240915"/>
                  </a:cubicBezTo>
                  <a:cubicBezTo>
                    <a:pt x="2553717" y="2254760"/>
                    <a:pt x="2544064" y="2272665"/>
                    <a:pt x="2508123" y="2267712"/>
                  </a:cubicBezTo>
                  <a:cubicBezTo>
                    <a:pt x="2482562" y="2265067"/>
                    <a:pt x="2457669" y="2257930"/>
                    <a:pt x="2434590" y="2246630"/>
                  </a:cubicBezTo>
                  <a:cubicBezTo>
                    <a:pt x="2414800" y="2235365"/>
                    <a:pt x="2396316" y="2221949"/>
                    <a:pt x="2379472" y="2206625"/>
                  </a:cubicBezTo>
                  <a:cubicBezTo>
                    <a:pt x="2380602" y="2205265"/>
                    <a:pt x="2381833" y="2203991"/>
                    <a:pt x="2383155" y="2202815"/>
                  </a:cubicBezTo>
                  <a:lnTo>
                    <a:pt x="2375789" y="2202815"/>
                  </a:lnTo>
                  <a:lnTo>
                    <a:pt x="2367661" y="2195576"/>
                  </a:lnTo>
                  <a:cubicBezTo>
                    <a:pt x="2353564" y="2182241"/>
                    <a:pt x="2339721" y="2169541"/>
                    <a:pt x="2326640" y="2155444"/>
                  </a:cubicBezTo>
                  <a:cubicBezTo>
                    <a:pt x="2322830" y="2151126"/>
                    <a:pt x="2316988" y="2142744"/>
                    <a:pt x="2310765" y="2137283"/>
                  </a:cubicBezTo>
                  <a:cubicBezTo>
                    <a:pt x="2320732" y="2125894"/>
                    <a:pt x="2331467" y="2115201"/>
                    <a:pt x="2342896" y="2105279"/>
                  </a:cubicBezTo>
                  <a:cubicBezTo>
                    <a:pt x="2300224" y="2075307"/>
                    <a:pt x="2351278" y="2067179"/>
                    <a:pt x="2352929" y="2035302"/>
                  </a:cubicBezTo>
                  <a:cubicBezTo>
                    <a:pt x="2326386" y="2048637"/>
                    <a:pt x="2285365" y="2048002"/>
                    <a:pt x="2277491" y="2078990"/>
                  </a:cubicBezTo>
                  <a:cubicBezTo>
                    <a:pt x="2272411" y="2078990"/>
                    <a:pt x="2272919" y="2070862"/>
                    <a:pt x="2267458" y="2069592"/>
                  </a:cubicBezTo>
                  <a:cubicBezTo>
                    <a:pt x="2260331" y="2076309"/>
                    <a:pt x="2251962" y="2081572"/>
                    <a:pt x="2242820" y="2085086"/>
                  </a:cubicBezTo>
                  <a:cubicBezTo>
                    <a:pt x="2244615" y="2076226"/>
                    <a:pt x="2242812" y="2067017"/>
                    <a:pt x="2237809" y="2059488"/>
                  </a:cubicBezTo>
                  <a:cubicBezTo>
                    <a:pt x="2232806" y="2051959"/>
                    <a:pt x="2225013" y="2046730"/>
                    <a:pt x="2216150" y="2044954"/>
                  </a:cubicBezTo>
                  <a:cubicBezTo>
                    <a:pt x="2220341" y="2043557"/>
                    <a:pt x="2228850" y="2037080"/>
                    <a:pt x="2235327" y="2035048"/>
                  </a:cubicBezTo>
                  <a:cubicBezTo>
                    <a:pt x="2227960" y="2029333"/>
                    <a:pt x="2222627" y="2015109"/>
                    <a:pt x="2217547" y="2010537"/>
                  </a:cubicBezTo>
                  <a:cubicBezTo>
                    <a:pt x="2242947" y="1993646"/>
                    <a:pt x="2313305" y="2008505"/>
                    <a:pt x="2302002" y="1960880"/>
                  </a:cubicBezTo>
                  <a:cubicBezTo>
                    <a:pt x="2269871" y="1956308"/>
                    <a:pt x="2185924" y="1962658"/>
                    <a:pt x="2240660" y="1910080"/>
                  </a:cubicBezTo>
                  <a:cubicBezTo>
                    <a:pt x="2225718" y="1902703"/>
                    <a:pt x="2208924" y="1899919"/>
                    <a:pt x="2192400" y="1902079"/>
                  </a:cubicBezTo>
                  <a:cubicBezTo>
                    <a:pt x="2197099" y="1876679"/>
                    <a:pt x="2205100" y="1829943"/>
                    <a:pt x="2200909" y="1802638"/>
                  </a:cubicBezTo>
                  <a:cubicBezTo>
                    <a:pt x="2191384" y="1805813"/>
                    <a:pt x="2170810" y="1801114"/>
                    <a:pt x="2165477" y="1802638"/>
                  </a:cubicBezTo>
                  <a:cubicBezTo>
                    <a:pt x="2174887" y="1785994"/>
                    <a:pt x="2178463" y="1766683"/>
                    <a:pt x="2175637" y="1747774"/>
                  </a:cubicBezTo>
                  <a:cubicBezTo>
                    <a:pt x="2162243" y="1764090"/>
                    <a:pt x="2150581" y="1781753"/>
                    <a:pt x="2140838" y="1800479"/>
                  </a:cubicBezTo>
                  <a:cubicBezTo>
                    <a:pt x="2137282" y="1789176"/>
                    <a:pt x="2143378" y="1729867"/>
                    <a:pt x="2135378" y="1726057"/>
                  </a:cubicBezTo>
                  <a:cubicBezTo>
                    <a:pt x="2127377" y="1722247"/>
                    <a:pt x="2109343" y="1755139"/>
                    <a:pt x="2105913" y="1760092"/>
                  </a:cubicBezTo>
                  <a:cubicBezTo>
                    <a:pt x="2098469" y="1768343"/>
                    <a:pt x="2092188" y="1777572"/>
                    <a:pt x="2087244" y="1787525"/>
                  </a:cubicBezTo>
                  <a:cubicBezTo>
                    <a:pt x="2084577" y="1797176"/>
                    <a:pt x="2088006" y="1796414"/>
                    <a:pt x="2088641" y="1804289"/>
                  </a:cubicBezTo>
                  <a:cubicBezTo>
                    <a:pt x="2089403" y="1815084"/>
                    <a:pt x="2092832" y="1816989"/>
                    <a:pt x="2085340" y="1827403"/>
                  </a:cubicBezTo>
                  <a:cubicBezTo>
                    <a:pt x="2085340" y="1827403"/>
                    <a:pt x="2065909" y="1841500"/>
                    <a:pt x="2068194" y="1842262"/>
                  </a:cubicBezTo>
                  <a:cubicBezTo>
                    <a:pt x="2051684" y="1836293"/>
                    <a:pt x="2052319" y="1854962"/>
                    <a:pt x="2041397" y="1856613"/>
                  </a:cubicBezTo>
                  <a:cubicBezTo>
                    <a:pt x="2034921" y="1857883"/>
                    <a:pt x="2026412" y="1850136"/>
                    <a:pt x="2019553" y="1850009"/>
                  </a:cubicBezTo>
                  <a:cubicBezTo>
                    <a:pt x="2018918" y="1850009"/>
                    <a:pt x="2009902" y="1856105"/>
                    <a:pt x="2008885" y="1856486"/>
                  </a:cubicBezTo>
                  <a:cubicBezTo>
                    <a:pt x="2002662" y="1859407"/>
                    <a:pt x="2002281" y="1850898"/>
                    <a:pt x="1996821" y="1860677"/>
                  </a:cubicBezTo>
                  <a:cubicBezTo>
                    <a:pt x="1994964" y="1867292"/>
                    <a:pt x="1996328" y="1874396"/>
                    <a:pt x="2000503" y="1879854"/>
                  </a:cubicBezTo>
                  <a:cubicBezTo>
                    <a:pt x="2008377" y="1887220"/>
                    <a:pt x="2020569" y="1880870"/>
                    <a:pt x="2029459" y="1888363"/>
                  </a:cubicBezTo>
                  <a:cubicBezTo>
                    <a:pt x="1993264" y="1911350"/>
                    <a:pt x="2052955" y="1922653"/>
                    <a:pt x="2059685" y="1930273"/>
                  </a:cubicBezTo>
                  <a:cubicBezTo>
                    <a:pt x="2040128" y="1927098"/>
                    <a:pt x="2045081" y="1930273"/>
                    <a:pt x="2030475" y="1939671"/>
                  </a:cubicBezTo>
                  <a:cubicBezTo>
                    <a:pt x="2019807" y="1946148"/>
                    <a:pt x="2003805" y="1941068"/>
                    <a:pt x="1989708" y="1935353"/>
                  </a:cubicBezTo>
                  <a:cubicBezTo>
                    <a:pt x="1991836" y="1933385"/>
                    <a:pt x="1994284" y="1931796"/>
                    <a:pt x="1996947" y="1930654"/>
                  </a:cubicBezTo>
                  <a:cubicBezTo>
                    <a:pt x="1972182" y="1886204"/>
                    <a:pt x="1744980" y="2020570"/>
                    <a:pt x="1740407" y="1933829"/>
                  </a:cubicBezTo>
                  <a:cubicBezTo>
                    <a:pt x="1765807" y="1929257"/>
                    <a:pt x="1797684" y="1943989"/>
                    <a:pt x="1815337" y="1919605"/>
                  </a:cubicBezTo>
                  <a:cubicBezTo>
                    <a:pt x="1819274" y="1923669"/>
                    <a:pt x="1835657" y="1929384"/>
                    <a:pt x="1839721" y="1933829"/>
                  </a:cubicBezTo>
                  <a:cubicBezTo>
                    <a:pt x="1849881" y="1894713"/>
                    <a:pt x="1989708" y="1884299"/>
                    <a:pt x="1965959" y="1838833"/>
                  </a:cubicBezTo>
                  <a:cubicBezTo>
                    <a:pt x="1925192" y="1849120"/>
                    <a:pt x="1724659" y="1889633"/>
                    <a:pt x="1715134" y="1838833"/>
                  </a:cubicBezTo>
                  <a:cubicBezTo>
                    <a:pt x="1737232" y="1826133"/>
                    <a:pt x="1762252" y="1824736"/>
                    <a:pt x="1780412" y="1843786"/>
                  </a:cubicBezTo>
                  <a:cubicBezTo>
                    <a:pt x="1783968" y="1835277"/>
                    <a:pt x="1801367" y="1823720"/>
                    <a:pt x="1805050" y="1816608"/>
                  </a:cubicBezTo>
                  <a:cubicBezTo>
                    <a:pt x="1825371" y="1839468"/>
                    <a:pt x="1854707" y="1849501"/>
                    <a:pt x="1856612" y="1813433"/>
                  </a:cubicBezTo>
                  <a:cubicBezTo>
                    <a:pt x="1863978" y="1814068"/>
                    <a:pt x="1872995" y="1811655"/>
                    <a:pt x="1880361" y="1811909"/>
                  </a:cubicBezTo>
                  <a:cubicBezTo>
                    <a:pt x="1872360" y="1790446"/>
                    <a:pt x="1883663" y="1774444"/>
                    <a:pt x="1905761" y="1767205"/>
                  </a:cubicBezTo>
                  <a:cubicBezTo>
                    <a:pt x="1893061" y="1725930"/>
                    <a:pt x="1846071" y="1774317"/>
                    <a:pt x="1815210" y="1777238"/>
                  </a:cubicBezTo>
                  <a:cubicBezTo>
                    <a:pt x="1779777" y="1780667"/>
                    <a:pt x="1745233" y="1760982"/>
                    <a:pt x="1709800" y="1761109"/>
                  </a:cubicBezTo>
                  <a:cubicBezTo>
                    <a:pt x="1735200" y="1718818"/>
                    <a:pt x="1743201" y="1724152"/>
                    <a:pt x="1790318" y="1720977"/>
                  </a:cubicBezTo>
                  <a:cubicBezTo>
                    <a:pt x="1783333" y="1701038"/>
                    <a:pt x="1787651" y="1682877"/>
                    <a:pt x="1790318" y="1661922"/>
                  </a:cubicBezTo>
                  <a:cubicBezTo>
                    <a:pt x="1818385" y="1665478"/>
                    <a:pt x="1843277" y="1656080"/>
                    <a:pt x="1830704" y="1626870"/>
                  </a:cubicBezTo>
                  <a:cubicBezTo>
                    <a:pt x="1839086" y="1621282"/>
                    <a:pt x="1844547" y="1610741"/>
                    <a:pt x="1850008" y="1606296"/>
                  </a:cubicBezTo>
                  <a:cubicBezTo>
                    <a:pt x="1825878" y="1607820"/>
                    <a:pt x="1797811" y="1613535"/>
                    <a:pt x="1794001" y="1585976"/>
                  </a:cubicBezTo>
                  <a:cubicBezTo>
                    <a:pt x="1781301" y="1597025"/>
                    <a:pt x="1771776" y="1616964"/>
                    <a:pt x="1750186" y="1616456"/>
                  </a:cubicBezTo>
                  <a:cubicBezTo>
                    <a:pt x="1750948" y="1653667"/>
                    <a:pt x="1705355" y="1649476"/>
                    <a:pt x="1679193" y="1654556"/>
                  </a:cubicBezTo>
                  <a:cubicBezTo>
                    <a:pt x="1688464" y="1643634"/>
                    <a:pt x="1688083" y="1626235"/>
                    <a:pt x="1693163" y="1615694"/>
                  </a:cubicBezTo>
                  <a:cubicBezTo>
                    <a:pt x="1688503" y="1614873"/>
                    <a:pt x="1683794" y="1614363"/>
                    <a:pt x="1679066" y="1614170"/>
                  </a:cubicBezTo>
                  <a:cubicBezTo>
                    <a:pt x="1682203" y="1604330"/>
                    <a:pt x="1686066" y="1594736"/>
                    <a:pt x="1690623" y="1585468"/>
                  </a:cubicBezTo>
                  <a:cubicBezTo>
                    <a:pt x="1743582" y="1594612"/>
                    <a:pt x="1774062" y="1537843"/>
                    <a:pt x="1809749" y="1509268"/>
                  </a:cubicBezTo>
                  <a:cubicBezTo>
                    <a:pt x="1767077" y="1479296"/>
                    <a:pt x="1818131" y="1471168"/>
                    <a:pt x="1819655" y="1439291"/>
                  </a:cubicBezTo>
                  <a:cubicBezTo>
                    <a:pt x="1793239" y="1452753"/>
                    <a:pt x="1752218" y="1451991"/>
                    <a:pt x="1744344" y="1482979"/>
                  </a:cubicBezTo>
                  <a:cubicBezTo>
                    <a:pt x="1739265" y="1482979"/>
                    <a:pt x="1739646" y="1474851"/>
                    <a:pt x="1734312" y="1473581"/>
                  </a:cubicBezTo>
                  <a:cubicBezTo>
                    <a:pt x="1727159" y="1480328"/>
                    <a:pt x="1718743" y="1485594"/>
                    <a:pt x="1709547" y="1489075"/>
                  </a:cubicBezTo>
                  <a:cubicBezTo>
                    <a:pt x="1711380" y="1480230"/>
                    <a:pt x="1709609" y="1471019"/>
                    <a:pt x="1704626" y="1463486"/>
                  </a:cubicBezTo>
                  <a:cubicBezTo>
                    <a:pt x="1699644" y="1455952"/>
                    <a:pt x="1691860" y="1450717"/>
                    <a:pt x="1683004" y="1448943"/>
                  </a:cubicBezTo>
                  <a:cubicBezTo>
                    <a:pt x="1687195" y="1447546"/>
                    <a:pt x="1695704" y="1441069"/>
                    <a:pt x="1702181" y="1439037"/>
                  </a:cubicBezTo>
                  <a:cubicBezTo>
                    <a:pt x="1694815" y="1433449"/>
                    <a:pt x="1689481" y="1419098"/>
                    <a:pt x="1684401" y="1414653"/>
                  </a:cubicBezTo>
                  <a:cubicBezTo>
                    <a:pt x="1709801" y="1397635"/>
                    <a:pt x="1780159" y="1412494"/>
                    <a:pt x="1768856" y="1364996"/>
                  </a:cubicBezTo>
                  <a:cubicBezTo>
                    <a:pt x="1736598" y="1360424"/>
                    <a:pt x="1652778" y="1366647"/>
                    <a:pt x="1707515" y="1314196"/>
                  </a:cubicBezTo>
                  <a:cubicBezTo>
                    <a:pt x="1692572" y="1306819"/>
                    <a:pt x="1675778" y="1304035"/>
                    <a:pt x="1659255" y="1306195"/>
                  </a:cubicBezTo>
                  <a:cubicBezTo>
                    <a:pt x="1663953" y="1280795"/>
                    <a:pt x="1671955" y="1234186"/>
                    <a:pt x="1667763" y="1206754"/>
                  </a:cubicBezTo>
                  <a:cubicBezTo>
                    <a:pt x="1658238" y="1209929"/>
                    <a:pt x="1637665" y="1205230"/>
                    <a:pt x="1632331" y="1206754"/>
                  </a:cubicBezTo>
                  <a:cubicBezTo>
                    <a:pt x="1641750" y="1190114"/>
                    <a:pt x="1645327" y="1170799"/>
                    <a:pt x="1642491" y="1151890"/>
                  </a:cubicBezTo>
                  <a:cubicBezTo>
                    <a:pt x="1629129" y="1168229"/>
                    <a:pt x="1617469" y="1185888"/>
                    <a:pt x="1607693" y="1204595"/>
                  </a:cubicBezTo>
                  <a:cubicBezTo>
                    <a:pt x="1604137" y="1193292"/>
                    <a:pt x="1610233" y="1133983"/>
                    <a:pt x="1602232" y="1130173"/>
                  </a:cubicBezTo>
                  <a:cubicBezTo>
                    <a:pt x="1594230" y="1126363"/>
                    <a:pt x="1576197" y="1159256"/>
                    <a:pt x="1572768" y="1164209"/>
                  </a:cubicBezTo>
                  <a:cubicBezTo>
                    <a:pt x="1565324" y="1172459"/>
                    <a:pt x="1559042" y="1181688"/>
                    <a:pt x="1554099" y="1191641"/>
                  </a:cubicBezTo>
                  <a:cubicBezTo>
                    <a:pt x="1551432" y="1201292"/>
                    <a:pt x="1554861" y="1200531"/>
                    <a:pt x="1555496" y="1208405"/>
                  </a:cubicBezTo>
                  <a:cubicBezTo>
                    <a:pt x="1556258" y="1219200"/>
                    <a:pt x="1559687" y="1221105"/>
                    <a:pt x="1552194" y="1231519"/>
                  </a:cubicBezTo>
                  <a:cubicBezTo>
                    <a:pt x="1552194" y="1232154"/>
                    <a:pt x="1532763" y="1245616"/>
                    <a:pt x="1535049" y="1246378"/>
                  </a:cubicBezTo>
                  <a:cubicBezTo>
                    <a:pt x="1518539" y="1240536"/>
                    <a:pt x="1519174" y="1259078"/>
                    <a:pt x="1508252" y="1260729"/>
                  </a:cubicBezTo>
                  <a:cubicBezTo>
                    <a:pt x="1501775" y="1261999"/>
                    <a:pt x="1493266" y="1254252"/>
                    <a:pt x="1486408" y="1254125"/>
                  </a:cubicBezTo>
                  <a:cubicBezTo>
                    <a:pt x="1486408" y="1254125"/>
                    <a:pt x="1476756" y="1260221"/>
                    <a:pt x="1475740" y="1260729"/>
                  </a:cubicBezTo>
                  <a:cubicBezTo>
                    <a:pt x="1469517" y="1263523"/>
                    <a:pt x="1469136" y="1255014"/>
                    <a:pt x="1463040" y="1264793"/>
                  </a:cubicBezTo>
                  <a:cubicBezTo>
                    <a:pt x="1461183" y="1271409"/>
                    <a:pt x="1462547" y="1278513"/>
                    <a:pt x="1466723" y="1283970"/>
                  </a:cubicBezTo>
                  <a:cubicBezTo>
                    <a:pt x="1474597" y="1291336"/>
                    <a:pt x="1486789" y="1284986"/>
                    <a:pt x="1495679" y="1292479"/>
                  </a:cubicBezTo>
                  <a:cubicBezTo>
                    <a:pt x="1459484" y="1315466"/>
                    <a:pt x="1519174" y="1326769"/>
                    <a:pt x="1525905" y="1334389"/>
                  </a:cubicBezTo>
                  <a:cubicBezTo>
                    <a:pt x="1506220" y="1331214"/>
                    <a:pt x="1511300" y="1334389"/>
                    <a:pt x="1496568" y="1343787"/>
                  </a:cubicBezTo>
                  <a:cubicBezTo>
                    <a:pt x="1486027" y="1350264"/>
                    <a:pt x="1469898" y="1345184"/>
                    <a:pt x="1455801" y="1339469"/>
                  </a:cubicBezTo>
                  <a:cubicBezTo>
                    <a:pt x="1445768" y="1335405"/>
                    <a:pt x="1381252" y="1322197"/>
                    <a:pt x="1394460" y="1347597"/>
                  </a:cubicBezTo>
                  <a:cubicBezTo>
                    <a:pt x="1413891" y="1345692"/>
                    <a:pt x="1430528" y="1376172"/>
                    <a:pt x="1450594" y="1365250"/>
                  </a:cubicBezTo>
                  <a:cubicBezTo>
                    <a:pt x="1458849" y="1384808"/>
                    <a:pt x="1466850" y="1373378"/>
                    <a:pt x="1481709" y="1377061"/>
                  </a:cubicBezTo>
                  <a:cubicBezTo>
                    <a:pt x="1496568" y="1380744"/>
                    <a:pt x="1503680" y="1396365"/>
                    <a:pt x="1517142" y="1401064"/>
                  </a:cubicBezTo>
                  <a:cubicBezTo>
                    <a:pt x="1501648" y="1402842"/>
                    <a:pt x="1476248" y="1406906"/>
                    <a:pt x="1464310" y="1417066"/>
                  </a:cubicBezTo>
                  <a:cubicBezTo>
                    <a:pt x="1477010" y="1426210"/>
                    <a:pt x="1490726" y="1417066"/>
                    <a:pt x="1484249" y="1440434"/>
                  </a:cubicBezTo>
                  <a:cubicBezTo>
                    <a:pt x="1481709" y="1449705"/>
                    <a:pt x="1471549" y="1455547"/>
                    <a:pt x="1470025" y="1465834"/>
                  </a:cubicBezTo>
                  <a:cubicBezTo>
                    <a:pt x="1488059" y="1463548"/>
                    <a:pt x="1475105" y="1481328"/>
                    <a:pt x="1478407" y="1490472"/>
                  </a:cubicBezTo>
                  <a:cubicBezTo>
                    <a:pt x="1486535" y="1513713"/>
                    <a:pt x="1534287" y="1527556"/>
                    <a:pt x="1553337" y="1527175"/>
                  </a:cubicBezTo>
                  <a:cubicBezTo>
                    <a:pt x="1538097" y="1540891"/>
                    <a:pt x="1540637" y="1536192"/>
                    <a:pt x="1523111" y="1533017"/>
                  </a:cubicBezTo>
                  <a:cubicBezTo>
                    <a:pt x="1510411" y="1530731"/>
                    <a:pt x="1489710" y="1535811"/>
                    <a:pt x="1478661" y="1530858"/>
                  </a:cubicBezTo>
                  <a:cubicBezTo>
                    <a:pt x="1475105" y="1529334"/>
                    <a:pt x="1446149" y="1492758"/>
                    <a:pt x="1450340" y="1521968"/>
                  </a:cubicBezTo>
                  <a:cubicBezTo>
                    <a:pt x="1444048" y="1521462"/>
                    <a:pt x="1438042" y="1519122"/>
                    <a:pt x="1433068" y="1515237"/>
                  </a:cubicBezTo>
                  <a:cubicBezTo>
                    <a:pt x="1428750" y="1511173"/>
                    <a:pt x="1432052" y="1503807"/>
                    <a:pt x="1428877" y="1500886"/>
                  </a:cubicBezTo>
                  <a:cubicBezTo>
                    <a:pt x="1425702" y="1497964"/>
                    <a:pt x="1420749" y="1498600"/>
                    <a:pt x="1417701" y="1496187"/>
                  </a:cubicBezTo>
                  <a:cubicBezTo>
                    <a:pt x="1402516" y="1480634"/>
                    <a:pt x="1378935" y="1476867"/>
                    <a:pt x="1359662" y="1486916"/>
                  </a:cubicBezTo>
                  <a:cubicBezTo>
                    <a:pt x="1359662" y="1465453"/>
                    <a:pt x="1352804" y="1459611"/>
                    <a:pt x="1333373" y="1469644"/>
                  </a:cubicBezTo>
                  <a:cubicBezTo>
                    <a:pt x="1337056" y="1426210"/>
                    <a:pt x="1297813" y="1466850"/>
                    <a:pt x="1327785" y="1473454"/>
                  </a:cubicBezTo>
                  <a:cubicBezTo>
                    <a:pt x="1320145" y="1480377"/>
                    <a:pt x="1318591" y="1491791"/>
                    <a:pt x="1324102" y="1500505"/>
                  </a:cubicBezTo>
                  <a:cubicBezTo>
                    <a:pt x="1326642" y="1505331"/>
                    <a:pt x="1334389" y="1506474"/>
                    <a:pt x="1336802" y="1511173"/>
                  </a:cubicBezTo>
                  <a:cubicBezTo>
                    <a:pt x="1339215" y="1515872"/>
                    <a:pt x="1336802" y="1519174"/>
                    <a:pt x="1338580" y="1521841"/>
                  </a:cubicBezTo>
                  <a:cubicBezTo>
                    <a:pt x="1340358" y="1524508"/>
                    <a:pt x="1338580" y="1530223"/>
                    <a:pt x="1341755" y="1534541"/>
                  </a:cubicBezTo>
                  <a:cubicBezTo>
                    <a:pt x="1344930" y="1538859"/>
                    <a:pt x="1360424" y="1538478"/>
                    <a:pt x="1356233" y="1550289"/>
                  </a:cubicBezTo>
                  <a:cubicBezTo>
                    <a:pt x="1354074" y="1556512"/>
                    <a:pt x="1339215" y="1553337"/>
                    <a:pt x="1334262" y="1560703"/>
                  </a:cubicBezTo>
                  <a:cubicBezTo>
                    <a:pt x="1342390" y="1567942"/>
                    <a:pt x="1350264" y="1575689"/>
                    <a:pt x="1358011" y="1583563"/>
                  </a:cubicBezTo>
                  <a:cubicBezTo>
                    <a:pt x="1355759" y="1590515"/>
                    <a:pt x="1350623" y="1596161"/>
                    <a:pt x="1343914" y="1599057"/>
                  </a:cubicBezTo>
                  <a:cubicBezTo>
                    <a:pt x="1331214" y="1583055"/>
                    <a:pt x="1334135" y="1565275"/>
                    <a:pt x="1314323" y="1575689"/>
                  </a:cubicBezTo>
                  <a:cubicBezTo>
                    <a:pt x="1302639" y="1581785"/>
                    <a:pt x="1299972" y="1597152"/>
                    <a:pt x="1288923" y="1602232"/>
                  </a:cubicBezTo>
                  <a:cubicBezTo>
                    <a:pt x="1294338" y="1604981"/>
                    <a:pt x="1299305" y="1608535"/>
                    <a:pt x="1303655" y="1612773"/>
                  </a:cubicBezTo>
                  <a:cubicBezTo>
                    <a:pt x="1303568" y="1616369"/>
                    <a:pt x="1303100" y="1619945"/>
                    <a:pt x="1302258" y="1623441"/>
                  </a:cubicBezTo>
                  <a:cubicBezTo>
                    <a:pt x="1298067" y="1623441"/>
                    <a:pt x="1295908" y="1626997"/>
                    <a:pt x="1292098" y="1627505"/>
                  </a:cubicBezTo>
                  <a:cubicBezTo>
                    <a:pt x="1295400" y="1630172"/>
                    <a:pt x="1297686" y="1636649"/>
                    <a:pt x="1301115" y="1639443"/>
                  </a:cubicBezTo>
                  <a:cubicBezTo>
                    <a:pt x="1294638" y="1647063"/>
                    <a:pt x="1279017" y="1648079"/>
                    <a:pt x="1281303" y="1660525"/>
                  </a:cubicBezTo>
                  <a:cubicBezTo>
                    <a:pt x="1283208" y="1670304"/>
                    <a:pt x="1305052" y="1673225"/>
                    <a:pt x="1312164" y="1676654"/>
                  </a:cubicBezTo>
                  <a:cubicBezTo>
                    <a:pt x="1284732" y="1688338"/>
                    <a:pt x="1324864" y="1702816"/>
                    <a:pt x="1335532" y="1704594"/>
                  </a:cubicBezTo>
                  <a:cubicBezTo>
                    <a:pt x="1338326" y="1718310"/>
                    <a:pt x="1364742" y="1753870"/>
                    <a:pt x="1380998" y="1742694"/>
                  </a:cubicBezTo>
                  <a:cubicBezTo>
                    <a:pt x="1387348" y="1787525"/>
                    <a:pt x="1292098" y="1725930"/>
                    <a:pt x="1284224" y="1717929"/>
                  </a:cubicBezTo>
                  <a:cubicBezTo>
                    <a:pt x="1276350" y="1709928"/>
                    <a:pt x="1270507" y="1705229"/>
                    <a:pt x="1263015" y="1698752"/>
                  </a:cubicBezTo>
                  <a:cubicBezTo>
                    <a:pt x="1258443" y="1695070"/>
                    <a:pt x="1252347" y="1692529"/>
                    <a:pt x="1247902" y="1688338"/>
                  </a:cubicBezTo>
                  <a:cubicBezTo>
                    <a:pt x="1246124" y="1686687"/>
                    <a:pt x="1247902" y="1679956"/>
                    <a:pt x="1246505" y="1679575"/>
                  </a:cubicBezTo>
                  <a:cubicBezTo>
                    <a:pt x="1233805" y="1672082"/>
                    <a:pt x="1215516" y="1684020"/>
                    <a:pt x="1233805" y="1695450"/>
                  </a:cubicBezTo>
                  <a:cubicBezTo>
                    <a:pt x="1221105" y="1716659"/>
                    <a:pt x="1229868" y="1718691"/>
                    <a:pt x="1239774" y="1732153"/>
                  </a:cubicBezTo>
                  <a:cubicBezTo>
                    <a:pt x="1244219" y="1738249"/>
                    <a:pt x="1245743" y="1748917"/>
                    <a:pt x="1254760" y="1750187"/>
                  </a:cubicBezTo>
                  <a:cubicBezTo>
                    <a:pt x="1244599" y="1762887"/>
                    <a:pt x="1252346" y="1762887"/>
                    <a:pt x="1259077" y="1769364"/>
                  </a:cubicBezTo>
                  <a:cubicBezTo>
                    <a:pt x="1261363" y="1771777"/>
                    <a:pt x="1267713" y="1770634"/>
                    <a:pt x="1270507" y="1772539"/>
                  </a:cubicBezTo>
                  <a:cubicBezTo>
                    <a:pt x="1273301" y="1774444"/>
                    <a:pt x="1277366" y="1783588"/>
                    <a:pt x="1279905" y="1786763"/>
                  </a:cubicBezTo>
                  <a:cubicBezTo>
                    <a:pt x="1281175" y="1785493"/>
                    <a:pt x="1283716" y="1784096"/>
                    <a:pt x="1284985" y="1782953"/>
                  </a:cubicBezTo>
                  <a:cubicBezTo>
                    <a:pt x="1289811" y="1788414"/>
                    <a:pt x="1310385" y="1821053"/>
                    <a:pt x="1316355" y="1795653"/>
                  </a:cubicBezTo>
                  <a:cubicBezTo>
                    <a:pt x="1323974" y="1797304"/>
                    <a:pt x="1331594" y="1799463"/>
                    <a:pt x="1339215" y="1800479"/>
                  </a:cubicBezTo>
                  <a:cubicBezTo>
                    <a:pt x="1333246" y="1813179"/>
                    <a:pt x="1342390" y="1821053"/>
                    <a:pt x="1354582" y="1817878"/>
                  </a:cubicBezTo>
                  <a:cubicBezTo>
                    <a:pt x="1356741" y="1825625"/>
                    <a:pt x="1362202" y="1841246"/>
                    <a:pt x="1372235" y="1840230"/>
                  </a:cubicBezTo>
                  <a:cubicBezTo>
                    <a:pt x="1375663" y="1840230"/>
                    <a:pt x="1376552" y="1832102"/>
                    <a:pt x="1379220" y="1831721"/>
                  </a:cubicBezTo>
                  <a:cubicBezTo>
                    <a:pt x="1389221" y="1830594"/>
                    <a:pt x="1399317" y="1830594"/>
                    <a:pt x="1409319" y="1831721"/>
                  </a:cubicBezTo>
                  <a:cubicBezTo>
                    <a:pt x="1418770" y="1832223"/>
                    <a:pt x="1428247" y="1831498"/>
                    <a:pt x="1437513" y="1829562"/>
                  </a:cubicBezTo>
                  <a:cubicBezTo>
                    <a:pt x="1446911" y="1828165"/>
                    <a:pt x="1446530" y="1819275"/>
                    <a:pt x="1460119" y="1827403"/>
                  </a:cubicBezTo>
                  <a:cubicBezTo>
                    <a:pt x="1466996" y="1833934"/>
                    <a:pt x="1472784" y="1841523"/>
                    <a:pt x="1477264" y="1849882"/>
                  </a:cubicBezTo>
                  <a:cubicBezTo>
                    <a:pt x="1460373" y="1851787"/>
                    <a:pt x="1441577" y="1844040"/>
                    <a:pt x="1424813" y="1847342"/>
                  </a:cubicBezTo>
                  <a:cubicBezTo>
                    <a:pt x="1408048" y="1850643"/>
                    <a:pt x="1397762" y="1859026"/>
                    <a:pt x="1378712" y="1857629"/>
                  </a:cubicBezTo>
                  <a:cubicBezTo>
                    <a:pt x="1360774" y="1856424"/>
                    <a:pt x="1342947" y="1853920"/>
                    <a:pt x="1325372" y="1850136"/>
                  </a:cubicBezTo>
                  <a:cubicBezTo>
                    <a:pt x="1289558" y="1841246"/>
                    <a:pt x="1221359" y="1806448"/>
                    <a:pt x="1209294" y="1768348"/>
                  </a:cubicBezTo>
                  <a:cubicBezTo>
                    <a:pt x="1196594" y="1770634"/>
                    <a:pt x="1179195" y="1784604"/>
                    <a:pt x="1195451" y="1796415"/>
                  </a:cubicBezTo>
                  <a:cubicBezTo>
                    <a:pt x="1174369" y="1807337"/>
                    <a:pt x="1180338" y="1810512"/>
                    <a:pt x="1199134" y="1824736"/>
                  </a:cubicBezTo>
                  <a:cubicBezTo>
                    <a:pt x="1190117" y="1838325"/>
                    <a:pt x="1199134" y="1847469"/>
                    <a:pt x="1212977" y="1852930"/>
                  </a:cubicBezTo>
                  <a:cubicBezTo>
                    <a:pt x="1207750" y="1859747"/>
                    <a:pt x="1206450" y="1868794"/>
                    <a:pt x="1209548" y="1876806"/>
                  </a:cubicBezTo>
                  <a:cubicBezTo>
                    <a:pt x="1222248" y="1872996"/>
                    <a:pt x="1225931" y="1891284"/>
                    <a:pt x="1239266" y="1890522"/>
                  </a:cubicBezTo>
                  <a:cubicBezTo>
                    <a:pt x="1240155" y="1886331"/>
                    <a:pt x="1243584" y="1884680"/>
                    <a:pt x="1244854" y="1881632"/>
                  </a:cubicBezTo>
                  <a:cubicBezTo>
                    <a:pt x="1254981" y="1893450"/>
                    <a:pt x="1266397" y="1904100"/>
                    <a:pt x="1278890" y="1913382"/>
                  </a:cubicBezTo>
                  <a:cubicBezTo>
                    <a:pt x="1290066" y="1918081"/>
                    <a:pt x="1302639" y="1908302"/>
                    <a:pt x="1313053" y="1902841"/>
                  </a:cubicBezTo>
                  <a:cubicBezTo>
                    <a:pt x="1313053" y="1902841"/>
                    <a:pt x="1322451" y="1903730"/>
                    <a:pt x="1324102" y="1902841"/>
                  </a:cubicBezTo>
                  <a:cubicBezTo>
                    <a:pt x="1325753" y="1901952"/>
                    <a:pt x="1324102" y="1894459"/>
                    <a:pt x="1330071" y="1893443"/>
                  </a:cubicBezTo>
                  <a:cubicBezTo>
                    <a:pt x="1341501" y="1891411"/>
                    <a:pt x="1350391" y="1905127"/>
                    <a:pt x="1361821" y="1901063"/>
                  </a:cubicBezTo>
                  <a:cubicBezTo>
                    <a:pt x="1366266" y="1899412"/>
                    <a:pt x="1368044" y="1887220"/>
                    <a:pt x="1375410" y="1885696"/>
                  </a:cubicBezTo>
                  <a:cubicBezTo>
                    <a:pt x="1388110" y="1882902"/>
                    <a:pt x="1398651" y="1900428"/>
                    <a:pt x="1407795" y="1906524"/>
                  </a:cubicBezTo>
                  <a:cubicBezTo>
                    <a:pt x="1416558" y="1889506"/>
                    <a:pt x="1451483" y="1895475"/>
                    <a:pt x="1466469" y="1893824"/>
                  </a:cubicBezTo>
                  <a:cubicBezTo>
                    <a:pt x="1453769" y="1896618"/>
                    <a:pt x="1457325" y="1910080"/>
                    <a:pt x="1467485" y="1913509"/>
                  </a:cubicBezTo>
                  <a:cubicBezTo>
                    <a:pt x="1468540" y="1912698"/>
                    <a:pt x="1469113" y="1911407"/>
                    <a:pt x="1469009" y="1910080"/>
                  </a:cubicBezTo>
                  <a:cubicBezTo>
                    <a:pt x="1480185" y="1913382"/>
                    <a:pt x="1483868" y="1926463"/>
                    <a:pt x="1496822" y="1925320"/>
                  </a:cubicBezTo>
                  <a:cubicBezTo>
                    <a:pt x="1496822" y="1898904"/>
                    <a:pt x="1517396" y="1921891"/>
                    <a:pt x="1531747" y="1920367"/>
                  </a:cubicBezTo>
                  <a:cubicBezTo>
                    <a:pt x="1533842" y="1926560"/>
                    <a:pt x="1532497" y="1933400"/>
                    <a:pt x="1528212" y="1938338"/>
                  </a:cubicBezTo>
                  <a:cubicBezTo>
                    <a:pt x="1523927" y="1943276"/>
                    <a:pt x="1517345" y="1945572"/>
                    <a:pt x="1510919" y="1944370"/>
                  </a:cubicBezTo>
                  <a:cubicBezTo>
                    <a:pt x="1498981" y="1943354"/>
                    <a:pt x="1484503" y="1931670"/>
                    <a:pt x="1471168" y="1929384"/>
                  </a:cubicBezTo>
                  <a:cubicBezTo>
                    <a:pt x="1455825" y="1926403"/>
                    <a:pt x="1440294" y="1924493"/>
                    <a:pt x="1424686" y="1923669"/>
                  </a:cubicBezTo>
                  <a:cubicBezTo>
                    <a:pt x="1397464" y="1923195"/>
                    <a:pt x="1370506" y="1929065"/>
                    <a:pt x="1345946" y="1940814"/>
                  </a:cubicBezTo>
                  <a:cubicBezTo>
                    <a:pt x="1333322" y="1948200"/>
                    <a:pt x="1318913" y="1951978"/>
                    <a:pt x="1304290" y="1951736"/>
                  </a:cubicBezTo>
                  <a:cubicBezTo>
                    <a:pt x="1288141" y="1951706"/>
                    <a:pt x="1272132" y="1948736"/>
                    <a:pt x="1257046" y="1942973"/>
                  </a:cubicBezTo>
                  <a:cubicBezTo>
                    <a:pt x="1245489" y="1938147"/>
                    <a:pt x="1224661" y="1912493"/>
                    <a:pt x="1212596" y="1929384"/>
                  </a:cubicBezTo>
                  <a:cubicBezTo>
                    <a:pt x="1204468" y="1940814"/>
                    <a:pt x="1223264" y="1943227"/>
                    <a:pt x="1229233" y="1951609"/>
                  </a:cubicBezTo>
                  <a:cubicBezTo>
                    <a:pt x="1231519" y="1954911"/>
                    <a:pt x="1223899" y="1958467"/>
                    <a:pt x="1227709" y="1962531"/>
                  </a:cubicBezTo>
                  <a:cubicBezTo>
                    <a:pt x="1231519" y="1966595"/>
                    <a:pt x="1236345" y="1967738"/>
                    <a:pt x="1241679" y="1971040"/>
                  </a:cubicBezTo>
                  <a:cubicBezTo>
                    <a:pt x="1244727" y="1972818"/>
                    <a:pt x="1249807" y="1969262"/>
                    <a:pt x="1253109" y="1971040"/>
                  </a:cubicBezTo>
                  <a:cubicBezTo>
                    <a:pt x="1259205" y="1975104"/>
                    <a:pt x="1258189" y="1983740"/>
                    <a:pt x="1262380" y="1987677"/>
                  </a:cubicBezTo>
                  <a:cubicBezTo>
                    <a:pt x="1266571" y="1991614"/>
                    <a:pt x="1277874" y="2000377"/>
                    <a:pt x="1284478" y="1995297"/>
                  </a:cubicBezTo>
                  <a:cubicBezTo>
                    <a:pt x="1291971" y="2004187"/>
                    <a:pt x="1301369" y="2001520"/>
                    <a:pt x="1311148" y="2000631"/>
                  </a:cubicBezTo>
                  <a:cubicBezTo>
                    <a:pt x="1298448" y="2012315"/>
                    <a:pt x="1315339" y="2017395"/>
                    <a:pt x="1327023" y="2016252"/>
                  </a:cubicBezTo>
                  <a:cubicBezTo>
                    <a:pt x="1323467" y="2037334"/>
                    <a:pt x="1358773" y="2030857"/>
                    <a:pt x="1369568" y="2028952"/>
                  </a:cubicBezTo>
                  <a:lnTo>
                    <a:pt x="1388999" y="2025142"/>
                  </a:lnTo>
                  <a:cubicBezTo>
                    <a:pt x="1398651" y="2018919"/>
                    <a:pt x="1393190" y="2011045"/>
                    <a:pt x="1397127" y="2000377"/>
                  </a:cubicBezTo>
                  <a:cubicBezTo>
                    <a:pt x="1405128" y="2002409"/>
                    <a:pt x="1412367" y="2011553"/>
                    <a:pt x="1420876" y="2011172"/>
                  </a:cubicBezTo>
                  <a:cubicBezTo>
                    <a:pt x="1425067" y="2011172"/>
                    <a:pt x="1431290" y="2004187"/>
                    <a:pt x="1432687" y="2004187"/>
                  </a:cubicBezTo>
                  <a:cubicBezTo>
                    <a:pt x="1436497" y="2004187"/>
                    <a:pt x="1441069" y="2009775"/>
                    <a:pt x="1443101" y="2009775"/>
                  </a:cubicBezTo>
                  <a:cubicBezTo>
                    <a:pt x="1445133" y="2009775"/>
                    <a:pt x="1453896" y="2009775"/>
                    <a:pt x="1455801" y="2009775"/>
                  </a:cubicBezTo>
                  <a:cubicBezTo>
                    <a:pt x="1477391" y="2011172"/>
                    <a:pt x="1495679" y="1999996"/>
                    <a:pt x="1512189" y="2019681"/>
                  </a:cubicBezTo>
                  <a:cubicBezTo>
                    <a:pt x="1505331" y="2027301"/>
                    <a:pt x="1508252" y="2042414"/>
                    <a:pt x="1520952" y="2037588"/>
                  </a:cubicBezTo>
                  <a:cubicBezTo>
                    <a:pt x="1525016" y="2043303"/>
                    <a:pt x="1527810" y="2042668"/>
                    <a:pt x="1533652" y="2044065"/>
                  </a:cubicBezTo>
                  <a:cubicBezTo>
                    <a:pt x="1535938" y="2030603"/>
                    <a:pt x="1547368" y="2042668"/>
                    <a:pt x="1554988" y="2046351"/>
                  </a:cubicBezTo>
                  <a:cubicBezTo>
                    <a:pt x="1553464" y="2049272"/>
                    <a:pt x="1550289" y="2062480"/>
                    <a:pt x="1547622" y="2064258"/>
                  </a:cubicBezTo>
                  <a:cubicBezTo>
                    <a:pt x="1535938" y="2072005"/>
                    <a:pt x="1508125" y="2051558"/>
                    <a:pt x="1496822" y="2044827"/>
                  </a:cubicBezTo>
                  <a:cubicBezTo>
                    <a:pt x="1470279" y="2029714"/>
                    <a:pt x="1446022" y="2014220"/>
                    <a:pt x="1415415" y="2028190"/>
                  </a:cubicBezTo>
                  <a:cubicBezTo>
                    <a:pt x="1384807" y="2042158"/>
                    <a:pt x="1375156" y="2059813"/>
                    <a:pt x="1339215" y="2054860"/>
                  </a:cubicBezTo>
                  <a:cubicBezTo>
                    <a:pt x="1313621" y="2052260"/>
                    <a:pt x="1288686" y="2045166"/>
                    <a:pt x="1265555" y="2033905"/>
                  </a:cubicBezTo>
                  <a:cubicBezTo>
                    <a:pt x="1241677" y="2020056"/>
                    <a:pt x="1219585" y="2003338"/>
                    <a:pt x="1199769" y="1984121"/>
                  </a:cubicBezTo>
                  <a:cubicBezTo>
                    <a:pt x="1204490" y="1980565"/>
                    <a:pt x="1209769" y="1977819"/>
                    <a:pt x="1215390" y="1975993"/>
                  </a:cubicBezTo>
                  <a:cubicBezTo>
                    <a:pt x="1208913" y="1955927"/>
                    <a:pt x="1194689" y="1957070"/>
                    <a:pt x="1178179" y="1963293"/>
                  </a:cubicBezTo>
                  <a:cubicBezTo>
                    <a:pt x="1171194" y="1956562"/>
                    <a:pt x="1164336" y="1949831"/>
                    <a:pt x="1157732" y="1942592"/>
                  </a:cubicBezTo>
                  <a:cubicBezTo>
                    <a:pt x="1151128" y="1935353"/>
                    <a:pt x="1138428" y="1916303"/>
                    <a:pt x="1127125" y="1916303"/>
                  </a:cubicBezTo>
                  <a:cubicBezTo>
                    <a:pt x="1115648" y="1918319"/>
                    <a:pt x="1106662" y="1927306"/>
                    <a:pt x="1104646" y="1938782"/>
                  </a:cubicBezTo>
                  <a:cubicBezTo>
                    <a:pt x="1106448" y="1946493"/>
                    <a:pt x="1109964" y="1953699"/>
                    <a:pt x="1114933" y="1959864"/>
                  </a:cubicBezTo>
                  <a:cubicBezTo>
                    <a:pt x="1121283" y="1969262"/>
                    <a:pt x="1118997" y="1975104"/>
                    <a:pt x="1120648" y="1984375"/>
                  </a:cubicBezTo>
                  <a:lnTo>
                    <a:pt x="1120648" y="1985645"/>
                  </a:lnTo>
                  <a:cubicBezTo>
                    <a:pt x="1086739" y="1987169"/>
                    <a:pt x="1053592" y="1969262"/>
                    <a:pt x="1019048" y="1969389"/>
                  </a:cubicBezTo>
                  <a:cubicBezTo>
                    <a:pt x="1044448" y="1926971"/>
                    <a:pt x="1052576" y="1932432"/>
                    <a:pt x="1099693" y="1929257"/>
                  </a:cubicBezTo>
                  <a:cubicBezTo>
                    <a:pt x="1092581" y="1909191"/>
                    <a:pt x="1097026" y="1891157"/>
                    <a:pt x="1099693" y="1870075"/>
                  </a:cubicBezTo>
                  <a:cubicBezTo>
                    <a:pt x="1127633" y="1873631"/>
                    <a:pt x="1152652" y="1864233"/>
                    <a:pt x="1140079" y="1835150"/>
                  </a:cubicBezTo>
                  <a:cubicBezTo>
                    <a:pt x="1148461" y="1829562"/>
                    <a:pt x="1153795" y="1819021"/>
                    <a:pt x="1159383" y="1814576"/>
                  </a:cubicBezTo>
                  <a:cubicBezTo>
                    <a:pt x="1135126" y="1816100"/>
                    <a:pt x="1107186" y="1821688"/>
                    <a:pt x="1103249" y="1794256"/>
                  </a:cubicBezTo>
                  <a:cubicBezTo>
                    <a:pt x="1090549" y="1805305"/>
                    <a:pt x="1081151" y="1825244"/>
                    <a:pt x="1059434" y="1824609"/>
                  </a:cubicBezTo>
                  <a:cubicBezTo>
                    <a:pt x="1060323" y="1861947"/>
                    <a:pt x="1014730" y="1857756"/>
                    <a:pt x="988568" y="1862709"/>
                  </a:cubicBezTo>
                  <a:cubicBezTo>
                    <a:pt x="997712" y="1851787"/>
                    <a:pt x="997331" y="1834515"/>
                    <a:pt x="1002538" y="1823847"/>
                  </a:cubicBezTo>
                  <a:cubicBezTo>
                    <a:pt x="997828" y="1823082"/>
                    <a:pt x="993079" y="1822573"/>
                    <a:pt x="988314" y="1822323"/>
                  </a:cubicBezTo>
                  <a:cubicBezTo>
                    <a:pt x="991475" y="1812515"/>
                    <a:pt x="995381" y="1802962"/>
                    <a:pt x="999998" y="1793748"/>
                  </a:cubicBezTo>
                  <a:cubicBezTo>
                    <a:pt x="1052957" y="1802892"/>
                    <a:pt x="1083437" y="1746123"/>
                    <a:pt x="1119124" y="1717548"/>
                  </a:cubicBezTo>
                  <a:cubicBezTo>
                    <a:pt x="1076325" y="1687449"/>
                    <a:pt x="1127379" y="1679448"/>
                    <a:pt x="1129030" y="1647444"/>
                  </a:cubicBezTo>
                  <a:cubicBezTo>
                    <a:pt x="1102487" y="1660906"/>
                    <a:pt x="1061466" y="1660144"/>
                    <a:pt x="1053592" y="1691132"/>
                  </a:cubicBezTo>
                  <a:cubicBezTo>
                    <a:pt x="1048512" y="1691132"/>
                    <a:pt x="1049020" y="1683131"/>
                    <a:pt x="1043559" y="1681734"/>
                  </a:cubicBezTo>
                  <a:cubicBezTo>
                    <a:pt x="1036457" y="1688516"/>
                    <a:pt x="1028083" y="1693825"/>
                    <a:pt x="1018921" y="1697355"/>
                  </a:cubicBezTo>
                  <a:cubicBezTo>
                    <a:pt x="1020754" y="1688511"/>
                    <a:pt x="1018983" y="1679300"/>
                    <a:pt x="1014000" y="1671766"/>
                  </a:cubicBezTo>
                  <a:cubicBezTo>
                    <a:pt x="1009017" y="1664232"/>
                    <a:pt x="1001234" y="1658997"/>
                    <a:pt x="992378" y="1657223"/>
                  </a:cubicBezTo>
                  <a:cubicBezTo>
                    <a:pt x="998543" y="1653577"/>
                    <a:pt x="1004902" y="1650271"/>
                    <a:pt x="1011428" y="1647317"/>
                  </a:cubicBezTo>
                  <a:cubicBezTo>
                    <a:pt x="1004062" y="1641602"/>
                    <a:pt x="998728" y="1627378"/>
                    <a:pt x="993648" y="1622806"/>
                  </a:cubicBezTo>
                  <a:cubicBezTo>
                    <a:pt x="1019048" y="1605915"/>
                    <a:pt x="1089533" y="1620774"/>
                    <a:pt x="1078103" y="1573149"/>
                  </a:cubicBezTo>
                  <a:cubicBezTo>
                    <a:pt x="1045972" y="1568577"/>
                    <a:pt x="962152" y="1574927"/>
                    <a:pt x="1016762" y="1522984"/>
                  </a:cubicBezTo>
                  <a:cubicBezTo>
                    <a:pt x="1001819" y="1515607"/>
                    <a:pt x="985026" y="1512823"/>
                    <a:pt x="968502" y="1514983"/>
                  </a:cubicBezTo>
                  <a:cubicBezTo>
                    <a:pt x="973328" y="1489583"/>
                    <a:pt x="981202" y="1442847"/>
                    <a:pt x="977138" y="1415415"/>
                  </a:cubicBezTo>
                  <a:cubicBezTo>
                    <a:pt x="967486" y="1418717"/>
                    <a:pt x="947039" y="1414018"/>
                    <a:pt x="941578" y="1415415"/>
                  </a:cubicBezTo>
                  <a:cubicBezTo>
                    <a:pt x="951044" y="1398792"/>
                    <a:pt x="954624" y="1379461"/>
                    <a:pt x="951738" y="1360551"/>
                  </a:cubicBezTo>
                  <a:cubicBezTo>
                    <a:pt x="938405" y="1376911"/>
                    <a:pt x="926747" y="1394568"/>
                    <a:pt x="916940" y="1413256"/>
                  </a:cubicBezTo>
                  <a:cubicBezTo>
                    <a:pt x="913511" y="1401953"/>
                    <a:pt x="919480" y="1342644"/>
                    <a:pt x="911479" y="1338834"/>
                  </a:cubicBezTo>
                  <a:cubicBezTo>
                    <a:pt x="903477" y="1335025"/>
                    <a:pt x="885444" y="1367917"/>
                    <a:pt x="882142" y="1372743"/>
                  </a:cubicBezTo>
                  <a:cubicBezTo>
                    <a:pt x="874684" y="1381057"/>
                    <a:pt x="868363" y="1390324"/>
                    <a:pt x="863346" y="1400302"/>
                  </a:cubicBezTo>
                  <a:cubicBezTo>
                    <a:pt x="860679" y="1409827"/>
                    <a:pt x="864235" y="1409192"/>
                    <a:pt x="864743" y="1417066"/>
                  </a:cubicBezTo>
                  <a:cubicBezTo>
                    <a:pt x="865505" y="1427861"/>
                    <a:pt x="869061" y="1429766"/>
                    <a:pt x="861568" y="1440053"/>
                  </a:cubicBezTo>
                  <a:cubicBezTo>
                    <a:pt x="861568" y="1440815"/>
                    <a:pt x="842137" y="1454277"/>
                    <a:pt x="844296" y="1455039"/>
                  </a:cubicBezTo>
                  <a:cubicBezTo>
                    <a:pt x="827913" y="1449070"/>
                    <a:pt x="828548" y="1466977"/>
                    <a:pt x="817499" y="1469263"/>
                  </a:cubicBezTo>
                  <a:cubicBezTo>
                    <a:pt x="811022" y="1470660"/>
                    <a:pt x="802513" y="1462913"/>
                    <a:pt x="795655" y="1462786"/>
                  </a:cubicBezTo>
                  <a:cubicBezTo>
                    <a:pt x="795655" y="1462786"/>
                    <a:pt x="786003" y="1468882"/>
                    <a:pt x="784987" y="1469263"/>
                  </a:cubicBezTo>
                  <a:cubicBezTo>
                    <a:pt x="778764" y="1472184"/>
                    <a:pt x="778383" y="1463548"/>
                    <a:pt x="773049" y="1473454"/>
                  </a:cubicBezTo>
                  <a:cubicBezTo>
                    <a:pt x="771157" y="1480009"/>
                    <a:pt x="772476" y="1487073"/>
                    <a:pt x="776605" y="1492504"/>
                  </a:cubicBezTo>
                  <a:cubicBezTo>
                    <a:pt x="784479" y="1499997"/>
                    <a:pt x="796671" y="1493520"/>
                    <a:pt x="805688" y="1501140"/>
                  </a:cubicBezTo>
                  <a:cubicBezTo>
                    <a:pt x="769493" y="1524127"/>
                    <a:pt x="829056" y="1535430"/>
                    <a:pt x="835787" y="1543050"/>
                  </a:cubicBezTo>
                  <a:cubicBezTo>
                    <a:pt x="816229" y="1539875"/>
                    <a:pt x="821309" y="1543050"/>
                    <a:pt x="806577" y="1552321"/>
                  </a:cubicBezTo>
                  <a:cubicBezTo>
                    <a:pt x="796036" y="1558925"/>
                    <a:pt x="779907" y="1553718"/>
                    <a:pt x="765810" y="1548130"/>
                  </a:cubicBezTo>
                  <a:cubicBezTo>
                    <a:pt x="755650" y="1544066"/>
                    <a:pt x="691134" y="1530731"/>
                    <a:pt x="704342" y="1556131"/>
                  </a:cubicBezTo>
                  <a:cubicBezTo>
                    <a:pt x="723900" y="1554353"/>
                    <a:pt x="740537" y="1584833"/>
                    <a:pt x="760603" y="1573911"/>
                  </a:cubicBezTo>
                  <a:cubicBezTo>
                    <a:pt x="768858" y="1593469"/>
                    <a:pt x="776859" y="1582039"/>
                    <a:pt x="791591" y="1585595"/>
                  </a:cubicBezTo>
                  <a:cubicBezTo>
                    <a:pt x="806323" y="1589151"/>
                    <a:pt x="813562" y="1605026"/>
                    <a:pt x="827151" y="1609725"/>
                  </a:cubicBezTo>
                  <a:cubicBezTo>
                    <a:pt x="811530" y="1611376"/>
                    <a:pt x="786130" y="1615567"/>
                    <a:pt x="774319" y="1625727"/>
                  </a:cubicBezTo>
                  <a:cubicBezTo>
                    <a:pt x="787019" y="1634871"/>
                    <a:pt x="800735" y="1625727"/>
                    <a:pt x="794131" y="1648968"/>
                  </a:cubicBezTo>
                  <a:cubicBezTo>
                    <a:pt x="791591" y="1658239"/>
                    <a:pt x="781431" y="1664208"/>
                    <a:pt x="780034" y="1674368"/>
                  </a:cubicBezTo>
                  <a:cubicBezTo>
                    <a:pt x="798068" y="1672209"/>
                    <a:pt x="785114" y="1689862"/>
                    <a:pt x="788289" y="1699006"/>
                  </a:cubicBezTo>
                  <a:cubicBezTo>
                    <a:pt x="796544" y="1722247"/>
                    <a:pt x="844296" y="1736217"/>
                    <a:pt x="863346" y="1735709"/>
                  </a:cubicBezTo>
                  <a:cubicBezTo>
                    <a:pt x="848106" y="1749552"/>
                    <a:pt x="850646" y="1744853"/>
                    <a:pt x="832993" y="1741551"/>
                  </a:cubicBezTo>
                  <a:cubicBezTo>
                    <a:pt x="820293" y="1739392"/>
                    <a:pt x="799719" y="1744472"/>
                    <a:pt x="788543" y="1739519"/>
                  </a:cubicBezTo>
                  <a:cubicBezTo>
                    <a:pt x="785114" y="1737995"/>
                    <a:pt x="756031" y="1701419"/>
                    <a:pt x="760222" y="1730502"/>
                  </a:cubicBezTo>
                  <a:cubicBezTo>
                    <a:pt x="753928" y="1730101"/>
                    <a:pt x="747905" y="1727798"/>
                    <a:pt x="742950" y="1723898"/>
                  </a:cubicBezTo>
                  <a:cubicBezTo>
                    <a:pt x="738759" y="1719707"/>
                    <a:pt x="742061" y="1712468"/>
                    <a:pt x="738886" y="1709547"/>
                  </a:cubicBezTo>
                  <a:cubicBezTo>
                    <a:pt x="735711" y="1706625"/>
                    <a:pt x="730758" y="1707261"/>
                    <a:pt x="727583" y="1704848"/>
                  </a:cubicBezTo>
                  <a:cubicBezTo>
                    <a:pt x="712460" y="1689177"/>
                    <a:pt x="688796" y="1685397"/>
                    <a:pt x="669544" y="1695577"/>
                  </a:cubicBezTo>
                  <a:cubicBezTo>
                    <a:pt x="669544" y="1674114"/>
                    <a:pt x="662686" y="1668272"/>
                    <a:pt x="643382" y="1678305"/>
                  </a:cubicBezTo>
                  <a:cubicBezTo>
                    <a:pt x="647065" y="1634871"/>
                    <a:pt x="607822" y="1675511"/>
                    <a:pt x="637794" y="1682115"/>
                  </a:cubicBezTo>
                  <a:cubicBezTo>
                    <a:pt x="630023" y="1688915"/>
                    <a:pt x="628452" y="1700402"/>
                    <a:pt x="634111" y="1709039"/>
                  </a:cubicBezTo>
                  <a:cubicBezTo>
                    <a:pt x="636524" y="1713865"/>
                    <a:pt x="644398" y="1715135"/>
                    <a:pt x="646811" y="1719834"/>
                  </a:cubicBezTo>
                  <a:cubicBezTo>
                    <a:pt x="649224" y="1724533"/>
                    <a:pt x="646811" y="1727835"/>
                    <a:pt x="648589" y="1730502"/>
                  </a:cubicBezTo>
                  <a:cubicBezTo>
                    <a:pt x="650367" y="1733169"/>
                    <a:pt x="648589" y="1738884"/>
                    <a:pt x="651637" y="1743202"/>
                  </a:cubicBezTo>
                  <a:cubicBezTo>
                    <a:pt x="654685" y="1747519"/>
                    <a:pt x="670306" y="1747139"/>
                    <a:pt x="666242" y="1758823"/>
                  </a:cubicBezTo>
                  <a:cubicBezTo>
                    <a:pt x="663956" y="1765173"/>
                    <a:pt x="649224" y="1761998"/>
                    <a:pt x="644144" y="1769364"/>
                  </a:cubicBezTo>
                  <a:cubicBezTo>
                    <a:pt x="652272" y="1776603"/>
                    <a:pt x="660273" y="1784350"/>
                    <a:pt x="667893" y="1792097"/>
                  </a:cubicBezTo>
                  <a:cubicBezTo>
                    <a:pt x="665673" y="1799096"/>
                    <a:pt x="660532" y="1804793"/>
                    <a:pt x="653796" y="1807717"/>
                  </a:cubicBezTo>
                  <a:cubicBezTo>
                    <a:pt x="641096" y="1791716"/>
                    <a:pt x="644017" y="1773935"/>
                    <a:pt x="624332" y="1784222"/>
                  </a:cubicBezTo>
                  <a:cubicBezTo>
                    <a:pt x="612521" y="1790445"/>
                    <a:pt x="609854" y="1805812"/>
                    <a:pt x="598297" y="1810892"/>
                  </a:cubicBezTo>
                  <a:cubicBezTo>
                    <a:pt x="603687" y="1813566"/>
                    <a:pt x="608617" y="1817081"/>
                    <a:pt x="612902" y="1821307"/>
                  </a:cubicBezTo>
                  <a:cubicBezTo>
                    <a:pt x="612875" y="1824948"/>
                    <a:pt x="612406" y="1828573"/>
                    <a:pt x="611505" y="1832102"/>
                  </a:cubicBezTo>
                  <a:cubicBezTo>
                    <a:pt x="607441" y="1832102"/>
                    <a:pt x="605282" y="1835531"/>
                    <a:pt x="601472" y="1836166"/>
                  </a:cubicBezTo>
                  <a:cubicBezTo>
                    <a:pt x="604647" y="1838833"/>
                    <a:pt x="607060" y="1845310"/>
                    <a:pt x="610362" y="1848104"/>
                  </a:cubicBezTo>
                  <a:cubicBezTo>
                    <a:pt x="603885" y="1855597"/>
                    <a:pt x="588391" y="1856740"/>
                    <a:pt x="590677" y="1869186"/>
                  </a:cubicBezTo>
                  <a:cubicBezTo>
                    <a:pt x="592455" y="1878838"/>
                    <a:pt x="614299" y="1881886"/>
                    <a:pt x="621538" y="1885188"/>
                  </a:cubicBezTo>
                  <a:cubicBezTo>
                    <a:pt x="593979" y="1896872"/>
                    <a:pt x="634238" y="1911477"/>
                    <a:pt x="644779" y="1913128"/>
                  </a:cubicBezTo>
                  <a:cubicBezTo>
                    <a:pt x="647700" y="1926844"/>
                    <a:pt x="674116" y="1962531"/>
                    <a:pt x="690372" y="1951228"/>
                  </a:cubicBezTo>
                  <a:cubicBezTo>
                    <a:pt x="696595" y="1996059"/>
                    <a:pt x="601472" y="1934337"/>
                    <a:pt x="593598" y="1925828"/>
                  </a:cubicBezTo>
                  <a:cubicBezTo>
                    <a:pt x="585724" y="1917319"/>
                    <a:pt x="579882" y="1913128"/>
                    <a:pt x="572389" y="1906778"/>
                  </a:cubicBezTo>
                  <a:cubicBezTo>
                    <a:pt x="567690" y="1902968"/>
                    <a:pt x="561721" y="1900555"/>
                    <a:pt x="557276" y="1896364"/>
                  </a:cubicBezTo>
                  <a:cubicBezTo>
                    <a:pt x="555498" y="1894586"/>
                    <a:pt x="556514" y="1887982"/>
                    <a:pt x="555879" y="1887474"/>
                  </a:cubicBezTo>
                  <a:cubicBezTo>
                    <a:pt x="543179" y="1880108"/>
                    <a:pt x="524764" y="1892046"/>
                    <a:pt x="543179" y="1903476"/>
                  </a:cubicBezTo>
                  <a:cubicBezTo>
                    <a:pt x="530479" y="1924558"/>
                    <a:pt x="539242" y="1926717"/>
                    <a:pt x="549148" y="1940179"/>
                  </a:cubicBezTo>
                  <a:cubicBezTo>
                    <a:pt x="553593" y="1946275"/>
                    <a:pt x="555117" y="1956816"/>
                    <a:pt x="564261" y="1958213"/>
                  </a:cubicBezTo>
                  <a:cubicBezTo>
                    <a:pt x="553974" y="1970913"/>
                    <a:pt x="561721" y="1970913"/>
                    <a:pt x="568579" y="1977389"/>
                  </a:cubicBezTo>
                  <a:cubicBezTo>
                    <a:pt x="570865" y="1979675"/>
                    <a:pt x="577088" y="1978532"/>
                    <a:pt x="580009" y="1980564"/>
                  </a:cubicBezTo>
                  <a:cubicBezTo>
                    <a:pt x="582930" y="1982596"/>
                    <a:pt x="586867" y="1991613"/>
                    <a:pt x="589280" y="1994788"/>
                  </a:cubicBezTo>
                  <a:cubicBezTo>
                    <a:pt x="590550" y="1993518"/>
                    <a:pt x="593217" y="1991994"/>
                    <a:pt x="594360" y="1990978"/>
                  </a:cubicBezTo>
                  <a:cubicBezTo>
                    <a:pt x="599186" y="1996312"/>
                    <a:pt x="619760" y="2029078"/>
                    <a:pt x="625856" y="2003678"/>
                  </a:cubicBezTo>
                  <a:cubicBezTo>
                    <a:pt x="633349" y="2005329"/>
                    <a:pt x="640969" y="2007361"/>
                    <a:pt x="648716" y="2008504"/>
                  </a:cubicBezTo>
                  <a:cubicBezTo>
                    <a:pt x="642747" y="2020569"/>
                    <a:pt x="651764" y="2028951"/>
                    <a:pt x="663956" y="2025776"/>
                  </a:cubicBezTo>
                  <a:cubicBezTo>
                    <a:pt x="666115" y="2033650"/>
                    <a:pt x="671576" y="2049272"/>
                    <a:pt x="681736" y="2048128"/>
                  </a:cubicBezTo>
                  <a:cubicBezTo>
                    <a:pt x="685165" y="2048128"/>
                    <a:pt x="685927" y="2040127"/>
                    <a:pt x="688594" y="2039619"/>
                  </a:cubicBezTo>
                  <a:cubicBezTo>
                    <a:pt x="698662" y="2038707"/>
                    <a:pt x="708799" y="2038920"/>
                    <a:pt x="718820" y="2040254"/>
                  </a:cubicBezTo>
                  <a:cubicBezTo>
                    <a:pt x="728229" y="2040694"/>
                    <a:pt x="737656" y="2039969"/>
                    <a:pt x="746887" y="2038095"/>
                  </a:cubicBezTo>
                  <a:cubicBezTo>
                    <a:pt x="756412" y="2036572"/>
                    <a:pt x="756031" y="2027809"/>
                    <a:pt x="769493" y="2035936"/>
                  </a:cubicBezTo>
                  <a:cubicBezTo>
                    <a:pt x="776097" y="2039873"/>
                    <a:pt x="782193" y="2052192"/>
                    <a:pt x="786765" y="2058416"/>
                  </a:cubicBezTo>
                  <a:cubicBezTo>
                    <a:pt x="769747" y="2060320"/>
                    <a:pt x="751078" y="2052447"/>
                    <a:pt x="734314" y="2055876"/>
                  </a:cubicBezTo>
                  <a:cubicBezTo>
                    <a:pt x="717550" y="2059305"/>
                    <a:pt x="707263" y="2067560"/>
                    <a:pt x="688213" y="2066036"/>
                  </a:cubicBezTo>
                  <a:cubicBezTo>
                    <a:pt x="670220" y="2064965"/>
                    <a:pt x="652340" y="2062459"/>
                    <a:pt x="634746" y="2058543"/>
                  </a:cubicBezTo>
                  <a:cubicBezTo>
                    <a:pt x="599059" y="2049780"/>
                    <a:pt x="530733" y="2014982"/>
                    <a:pt x="518795" y="1976755"/>
                  </a:cubicBezTo>
                  <a:cubicBezTo>
                    <a:pt x="506730" y="1979041"/>
                    <a:pt x="488696" y="1993138"/>
                    <a:pt x="504825" y="2004822"/>
                  </a:cubicBezTo>
                  <a:cubicBezTo>
                    <a:pt x="483743" y="2015871"/>
                    <a:pt x="489712" y="2019046"/>
                    <a:pt x="508508" y="2033270"/>
                  </a:cubicBezTo>
                  <a:cubicBezTo>
                    <a:pt x="499491" y="2046732"/>
                    <a:pt x="507873" y="2056003"/>
                    <a:pt x="522351" y="2061464"/>
                  </a:cubicBezTo>
                  <a:cubicBezTo>
                    <a:pt x="517094" y="2068274"/>
                    <a:pt x="515838" y="2077359"/>
                    <a:pt x="519049" y="2085340"/>
                  </a:cubicBezTo>
                  <a:cubicBezTo>
                    <a:pt x="531749" y="2081530"/>
                    <a:pt x="535432" y="2099818"/>
                    <a:pt x="548767" y="2098929"/>
                  </a:cubicBezTo>
                  <a:cubicBezTo>
                    <a:pt x="549656" y="2094865"/>
                    <a:pt x="553085" y="2093087"/>
                    <a:pt x="554355" y="2090166"/>
                  </a:cubicBezTo>
                  <a:cubicBezTo>
                    <a:pt x="564585" y="2103796"/>
                    <a:pt x="576490" y="2116084"/>
                    <a:pt x="589788" y="2126742"/>
                  </a:cubicBezTo>
                  <a:cubicBezTo>
                    <a:pt x="600964" y="2131568"/>
                    <a:pt x="613537" y="2121662"/>
                    <a:pt x="623951" y="2116201"/>
                  </a:cubicBezTo>
                  <a:cubicBezTo>
                    <a:pt x="627631" y="2116417"/>
                    <a:pt x="631320" y="2116417"/>
                    <a:pt x="635000" y="2116201"/>
                  </a:cubicBezTo>
                  <a:cubicBezTo>
                    <a:pt x="638175" y="2115312"/>
                    <a:pt x="635000" y="2107946"/>
                    <a:pt x="640842" y="2106930"/>
                  </a:cubicBezTo>
                  <a:cubicBezTo>
                    <a:pt x="652272" y="2104898"/>
                    <a:pt x="661289" y="2118487"/>
                    <a:pt x="672719" y="2114423"/>
                  </a:cubicBezTo>
                  <a:cubicBezTo>
                    <a:pt x="677037" y="2112899"/>
                    <a:pt x="678942" y="2100707"/>
                    <a:pt x="686308" y="2099056"/>
                  </a:cubicBezTo>
                  <a:cubicBezTo>
                    <a:pt x="699008" y="2096262"/>
                    <a:pt x="709549" y="2113915"/>
                    <a:pt x="718693" y="2120011"/>
                  </a:cubicBezTo>
                  <a:cubicBezTo>
                    <a:pt x="727329" y="2102993"/>
                    <a:pt x="762381" y="2108962"/>
                    <a:pt x="777240" y="2107311"/>
                  </a:cubicBezTo>
                  <a:cubicBezTo>
                    <a:pt x="764540" y="2110105"/>
                    <a:pt x="768096" y="2123567"/>
                    <a:pt x="778256" y="2127123"/>
                  </a:cubicBezTo>
                  <a:cubicBezTo>
                    <a:pt x="779361" y="2126284"/>
                    <a:pt x="779979" y="2124952"/>
                    <a:pt x="779907" y="2123567"/>
                  </a:cubicBezTo>
                  <a:cubicBezTo>
                    <a:pt x="790956" y="2126996"/>
                    <a:pt x="794766" y="2139950"/>
                    <a:pt x="807593" y="2138934"/>
                  </a:cubicBezTo>
                  <a:cubicBezTo>
                    <a:pt x="807593" y="2112391"/>
                    <a:pt x="828294" y="2135505"/>
                    <a:pt x="842645" y="2133981"/>
                  </a:cubicBezTo>
                  <a:cubicBezTo>
                    <a:pt x="842645" y="2135251"/>
                    <a:pt x="842645" y="2136394"/>
                    <a:pt x="842645" y="2137537"/>
                  </a:cubicBezTo>
                  <a:cubicBezTo>
                    <a:pt x="840713" y="2140253"/>
                    <a:pt x="839213" y="2143252"/>
                    <a:pt x="838200" y="2146427"/>
                  </a:cubicBezTo>
                  <a:cubicBezTo>
                    <a:pt x="837473" y="2148595"/>
                    <a:pt x="837129" y="2150872"/>
                    <a:pt x="837184" y="2153158"/>
                  </a:cubicBezTo>
                  <a:cubicBezTo>
                    <a:pt x="832815" y="2156844"/>
                    <a:pt x="827110" y="2158546"/>
                    <a:pt x="821436" y="2157857"/>
                  </a:cubicBezTo>
                  <a:cubicBezTo>
                    <a:pt x="809498" y="2156968"/>
                    <a:pt x="795020" y="2145157"/>
                    <a:pt x="781685" y="2142871"/>
                  </a:cubicBezTo>
                  <a:cubicBezTo>
                    <a:pt x="766331" y="2139959"/>
                    <a:pt x="750805" y="2138050"/>
                    <a:pt x="735203" y="2137156"/>
                  </a:cubicBezTo>
                  <a:cubicBezTo>
                    <a:pt x="707994" y="2136805"/>
                    <a:pt x="681063" y="2142669"/>
                    <a:pt x="656463" y="2154301"/>
                  </a:cubicBezTo>
                  <a:cubicBezTo>
                    <a:pt x="643818" y="2161746"/>
                    <a:pt x="629351" y="2165527"/>
                    <a:pt x="614680" y="2165223"/>
                  </a:cubicBezTo>
                  <a:cubicBezTo>
                    <a:pt x="598565" y="2165264"/>
                    <a:pt x="582585" y="2162292"/>
                    <a:pt x="567563" y="2156460"/>
                  </a:cubicBezTo>
                  <a:cubicBezTo>
                    <a:pt x="556006" y="2151634"/>
                    <a:pt x="535051" y="2125980"/>
                    <a:pt x="523113" y="2142998"/>
                  </a:cubicBezTo>
                  <a:cubicBezTo>
                    <a:pt x="514985" y="2154428"/>
                    <a:pt x="533781" y="2156714"/>
                    <a:pt x="539623" y="2165223"/>
                  </a:cubicBezTo>
                  <a:cubicBezTo>
                    <a:pt x="541909" y="2168398"/>
                    <a:pt x="534289" y="2172081"/>
                    <a:pt x="538226" y="2176145"/>
                  </a:cubicBezTo>
                  <a:cubicBezTo>
                    <a:pt x="542163" y="2180209"/>
                    <a:pt x="546862" y="2181352"/>
                    <a:pt x="552196" y="2184527"/>
                  </a:cubicBezTo>
                  <a:cubicBezTo>
                    <a:pt x="555117" y="2186432"/>
                    <a:pt x="560197" y="2182876"/>
                    <a:pt x="563499" y="2184527"/>
                  </a:cubicBezTo>
                  <a:cubicBezTo>
                    <a:pt x="569595" y="2188464"/>
                    <a:pt x="568706" y="2196592"/>
                    <a:pt x="572897" y="2201164"/>
                  </a:cubicBezTo>
                  <a:cubicBezTo>
                    <a:pt x="577088" y="2205736"/>
                    <a:pt x="588264" y="2213864"/>
                    <a:pt x="594995" y="2208657"/>
                  </a:cubicBezTo>
                  <a:cubicBezTo>
                    <a:pt x="602361" y="2217547"/>
                    <a:pt x="611759" y="2214880"/>
                    <a:pt x="621665" y="2214118"/>
                  </a:cubicBezTo>
                  <a:cubicBezTo>
                    <a:pt x="608965" y="2225675"/>
                    <a:pt x="625856" y="2230755"/>
                    <a:pt x="637413" y="2229739"/>
                  </a:cubicBezTo>
                  <a:cubicBezTo>
                    <a:pt x="633984" y="2250694"/>
                    <a:pt x="669290" y="2244217"/>
                    <a:pt x="680085" y="2242439"/>
                  </a:cubicBezTo>
                  <a:lnTo>
                    <a:pt x="699389" y="2238629"/>
                  </a:lnTo>
                  <a:cubicBezTo>
                    <a:pt x="709041" y="2232279"/>
                    <a:pt x="703707" y="2224532"/>
                    <a:pt x="707644" y="2213229"/>
                  </a:cubicBezTo>
                  <a:cubicBezTo>
                    <a:pt x="715645" y="2215388"/>
                    <a:pt x="722757" y="2224405"/>
                    <a:pt x="731266" y="2224151"/>
                  </a:cubicBezTo>
                  <a:cubicBezTo>
                    <a:pt x="735584" y="2224151"/>
                    <a:pt x="741680" y="2217039"/>
                    <a:pt x="743077" y="2217166"/>
                  </a:cubicBezTo>
                  <a:cubicBezTo>
                    <a:pt x="744751" y="2217355"/>
                    <a:pt x="746336" y="2218015"/>
                    <a:pt x="747649" y="2219071"/>
                  </a:cubicBezTo>
                  <a:cubicBezTo>
                    <a:pt x="746234" y="2224690"/>
                    <a:pt x="747006" y="2230636"/>
                    <a:pt x="749808" y="2235708"/>
                  </a:cubicBezTo>
                  <a:cubicBezTo>
                    <a:pt x="741475" y="2235601"/>
                    <a:pt x="733226" y="2237381"/>
                    <a:pt x="725678" y="2240915"/>
                  </a:cubicBezTo>
                  <a:cubicBezTo>
                    <a:pt x="696722" y="2253615"/>
                    <a:pt x="685419" y="2272665"/>
                    <a:pt x="649478" y="2267712"/>
                  </a:cubicBezTo>
                  <a:cubicBezTo>
                    <a:pt x="623921" y="2265048"/>
                    <a:pt x="599031" y="2257912"/>
                    <a:pt x="575945" y="2246630"/>
                  </a:cubicBezTo>
                  <a:cubicBezTo>
                    <a:pt x="551622" y="2232585"/>
                    <a:pt x="529176" y="2215515"/>
                    <a:pt x="509143" y="2195830"/>
                  </a:cubicBezTo>
                  <a:cubicBezTo>
                    <a:pt x="494919" y="2182495"/>
                    <a:pt x="481076" y="2169795"/>
                    <a:pt x="468122" y="2155698"/>
                  </a:cubicBezTo>
                  <a:cubicBezTo>
                    <a:pt x="461264" y="2148205"/>
                    <a:pt x="448691" y="2129409"/>
                    <a:pt x="437388" y="2129409"/>
                  </a:cubicBezTo>
                  <a:cubicBezTo>
                    <a:pt x="425911" y="2131424"/>
                    <a:pt x="416925" y="2140411"/>
                    <a:pt x="414909" y="2151888"/>
                  </a:cubicBezTo>
                  <a:cubicBezTo>
                    <a:pt x="416786" y="2159557"/>
                    <a:pt x="420343" y="2166714"/>
                    <a:pt x="425323" y="2172842"/>
                  </a:cubicBezTo>
                  <a:cubicBezTo>
                    <a:pt x="431546" y="2182367"/>
                    <a:pt x="429260" y="2188210"/>
                    <a:pt x="430911" y="2197481"/>
                  </a:cubicBezTo>
                  <a:cubicBezTo>
                    <a:pt x="432054" y="2203957"/>
                    <a:pt x="425450" y="2203323"/>
                    <a:pt x="428371" y="2209545"/>
                  </a:cubicBezTo>
                  <a:cubicBezTo>
                    <a:pt x="431292" y="2215768"/>
                    <a:pt x="441071" y="2217547"/>
                    <a:pt x="446024" y="2218816"/>
                  </a:cubicBezTo>
                  <a:cubicBezTo>
                    <a:pt x="444881" y="2235199"/>
                    <a:pt x="453263" y="2241041"/>
                    <a:pt x="461645" y="2253614"/>
                  </a:cubicBezTo>
                  <a:cubicBezTo>
                    <a:pt x="465963" y="2259964"/>
                    <a:pt x="459359" y="2262504"/>
                    <a:pt x="467868" y="2267585"/>
                  </a:cubicBezTo>
                  <a:cubicBezTo>
                    <a:pt x="473075" y="2270633"/>
                    <a:pt x="485394" y="2267585"/>
                    <a:pt x="491744" y="2267585"/>
                  </a:cubicBezTo>
                  <a:cubicBezTo>
                    <a:pt x="489975" y="2276663"/>
                    <a:pt x="484965" y="2284788"/>
                    <a:pt x="477647" y="2290445"/>
                  </a:cubicBezTo>
                  <a:cubicBezTo>
                    <a:pt x="474599" y="2292858"/>
                    <a:pt x="470789" y="2285873"/>
                    <a:pt x="464947" y="2292858"/>
                  </a:cubicBezTo>
                  <a:cubicBezTo>
                    <a:pt x="461798" y="2297210"/>
                    <a:pt x="461196" y="2302906"/>
                    <a:pt x="463365" y="2307821"/>
                  </a:cubicBezTo>
                  <a:cubicBezTo>
                    <a:pt x="465535" y="2312735"/>
                    <a:pt x="470150" y="2316128"/>
                    <a:pt x="475488" y="2316734"/>
                  </a:cubicBezTo>
                  <a:cubicBezTo>
                    <a:pt x="485001" y="2315109"/>
                    <a:pt x="494351" y="2312644"/>
                    <a:pt x="503428" y="2309368"/>
                  </a:cubicBezTo>
                  <a:cubicBezTo>
                    <a:pt x="517652" y="2306447"/>
                    <a:pt x="534670" y="2303780"/>
                    <a:pt x="545719" y="2316607"/>
                  </a:cubicBezTo>
                  <a:cubicBezTo>
                    <a:pt x="524891" y="2331847"/>
                    <a:pt x="551942" y="2351405"/>
                    <a:pt x="550926" y="2329307"/>
                  </a:cubicBezTo>
                  <a:cubicBezTo>
                    <a:pt x="568960" y="2334768"/>
                    <a:pt x="569976" y="2340864"/>
                    <a:pt x="587629" y="2338070"/>
                  </a:cubicBezTo>
                  <a:cubicBezTo>
                    <a:pt x="596392" y="2336673"/>
                    <a:pt x="606044" y="2330704"/>
                    <a:pt x="612013" y="2339467"/>
                  </a:cubicBezTo>
                  <a:cubicBezTo>
                    <a:pt x="583565" y="2347595"/>
                    <a:pt x="641350" y="2388108"/>
                    <a:pt x="651002" y="2353945"/>
                  </a:cubicBezTo>
                  <a:cubicBezTo>
                    <a:pt x="659638" y="2370455"/>
                    <a:pt x="679958" y="2360168"/>
                    <a:pt x="690753" y="2376424"/>
                  </a:cubicBezTo>
                  <a:cubicBezTo>
                    <a:pt x="668147" y="2380488"/>
                    <a:pt x="641985" y="2395093"/>
                    <a:pt x="619125" y="2385822"/>
                  </a:cubicBezTo>
                  <a:cubicBezTo>
                    <a:pt x="606425" y="2380488"/>
                    <a:pt x="597789" y="2365883"/>
                    <a:pt x="584200" y="2360422"/>
                  </a:cubicBezTo>
                  <a:cubicBezTo>
                    <a:pt x="567182" y="2353818"/>
                    <a:pt x="544830" y="2360422"/>
                    <a:pt x="526669" y="2356612"/>
                  </a:cubicBezTo>
                  <a:cubicBezTo>
                    <a:pt x="491490" y="2350135"/>
                    <a:pt x="468630" y="2327021"/>
                    <a:pt x="443103" y="2303145"/>
                  </a:cubicBezTo>
                  <a:cubicBezTo>
                    <a:pt x="434721" y="2295398"/>
                    <a:pt x="415544" y="2269617"/>
                    <a:pt x="403860" y="2267585"/>
                  </a:cubicBezTo>
                  <a:cubicBezTo>
                    <a:pt x="389763" y="2265172"/>
                    <a:pt x="390144" y="2281047"/>
                    <a:pt x="374142" y="2285492"/>
                  </a:cubicBezTo>
                  <a:cubicBezTo>
                    <a:pt x="375158" y="2293620"/>
                    <a:pt x="381254" y="2295398"/>
                    <a:pt x="384556" y="2302764"/>
                  </a:cubicBezTo>
                  <a:cubicBezTo>
                    <a:pt x="387858" y="2310130"/>
                    <a:pt x="381000" y="2317623"/>
                    <a:pt x="393065" y="2323592"/>
                  </a:cubicBezTo>
                  <a:cubicBezTo>
                    <a:pt x="374777" y="2339594"/>
                    <a:pt x="393065" y="2340229"/>
                    <a:pt x="401955" y="2348230"/>
                  </a:cubicBezTo>
                  <a:cubicBezTo>
                    <a:pt x="416560" y="2361819"/>
                    <a:pt x="414655" y="2371852"/>
                    <a:pt x="438531" y="2375027"/>
                  </a:cubicBezTo>
                  <a:cubicBezTo>
                    <a:pt x="436410" y="2378334"/>
                    <a:pt x="435939" y="2382437"/>
                    <a:pt x="437256" y="2386139"/>
                  </a:cubicBezTo>
                  <a:cubicBezTo>
                    <a:pt x="438572" y="2389841"/>
                    <a:pt x="441529" y="2392725"/>
                    <a:pt x="445262" y="2393950"/>
                  </a:cubicBezTo>
                  <a:cubicBezTo>
                    <a:pt x="432562" y="2406650"/>
                    <a:pt x="443992" y="2413000"/>
                    <a:pt x="453136" y="2416302"/>
                  </a:cubicBezTo>
                  <a:cubicBezTo>
                    <a:pt x="455676" y="2417191"/>
                    <a:pt x="459613" y="2410714"/>
                    <a:pt x="463296" y="2411476"/>
                  </a:cubicBezTo>
                  <a:cubicBezTo>
                    <a:pt x="466979" y="2412238"/>
                    <a:pt x="466725" y="2416556"/>
                    <a:pt x="468503" y="2416556"/>
                  </a:cubicBezTo>
                  <a:cubicBezTo>
                    <a:pt x="470281" y="2416556"/>
                    <a:pt x="476504" y="2421128"/>
                    <a:pt x="479044" y="2421509"/>
                  </a:cubicBezTo>
                  <a:cubicBezTo>
                    <a:pt x="481584" y="2421890"/>
                    <a:pt x="498221" y="2415032"/>
                    <a:pt x="502158" y="2414778"/>
                  </a:cubicBezTo>
                  <a:cubicBezTo>
                    <a:pt x="513027" y="2414262"/>
                    <a:pt x="523921" y="2414858"/>
                    <a:pt x="534670" y="2416556"/>
                  </a:cubicBezTo>
                  <a:cubicBezTo>
                    <a:pt x="521970" y="2418461"/>
                    <a:pt x="520700" y="2433701"/>
                    <a:pt x="534670" y="2432558"/>
                  </a:cubicBezTo>
                  <a:cubicBezTo>
                    <a:pt x="534670" y="2441956"/>
                    <a:pt x="562483" y="2459863"/>
                    <a:pt x="571373" y="2462022"/>
                  </a:cubicBezTo>
                  <a:cubicBezTo>
                    <a:pt x="569721" y="2456006"/>
                    <a:pt x="568699" y="2449834"/>
                    <a:pt x="568325" y="2443607"/>
                  </a:cubicBezTo>
                  <a:cubicBezTo>
                    <a:pt x="579882" y="2436876"/>
                    <a:pt x="587756" y="2450084"/>
                    <a:pt x="597916" y="2445893"/>
                  </a:cubicBezTo>
                  <a:cubicBezTo>
                    <a:pt x="599607" y="2450193"/>
                    <a:pt x="603316" y="2453378"/>
                    <a:pt x="607822" y="2454402"/>
                  </a:cubicBezTo>
                  <a:cubicBezTo>
                    <a:pt x="610489" y="2459101"/>
                    <a:pt x="617982" y="2460371"/>
                    <a:pt x="620522" y="2464943"/>
                  </a:cubicBezTo>
                  <a:cubicBezTo>
                    <a:pt x="621343" y="2467309"/>
                    <a:pt x="621730" y="2469805"/>
                    <a:pt x="621665" y="2472309"/>
                  </a:cubicBezTo>
                  <a:cubicBezTo>
                    <a:pt x="609727" y="2468499"/>
                    <a:pt x="589915" y="2478151"/>
                    <a:pt x="578739" y="2483358"/>
                  </a:cubicBezTo>
                  <a:cubicBezTo>
                    <a:pt x="587728" y="2495752"/>
                    <a:pt x="600675" y="2504712"/>
                    <a:pt x="615442" y="2508758"/>
                  </a:cubicBezTo>
                  <a:cubicBezTo>
                    <a:pt x="617220" y="2497328"/>
                    <a:pt x="625475" y="2505202"/>
                    <a:pt x="633603" y="2501646"/>
                  </a:cubicBezTo>
                  <a:cubicBezTo>
                    <a:pt x="635917" y="2500632"/>
                    <a:pt x="638128" y="2499399"/>
                    <a:pt x="640207" y="2497963"/>
                  </a:cubicBezTo>
                  <a:cubicBezTo>
                    <a:pt x="640899" y="2499805"/>
                    <a:pt x="640899" y="2501836"/>
                    <a:pt x="640207" y="2503678"/>
                  </a:cubicBezTo>
                  <a:cubicBezTo>
                    <a:pt x="638048" y="2509901"/>
                    <a:pt x="623189" y="2506726"/>
                    <a:pt x="618236" y="2514092"/>
                  </a:cubicBezTo>
                  <a:cubicBezTo>
                    <a:pt x="625348" y="2520442"/>
                    <a:pt x="632206" y="2526792"/>
                    <a:pt x="638937" y="2534031"/>
                  </a:cubicBezTo>
                  <a:cubicBezTo>
                    <a:pt x="632079" y="2534793"/>
                    <a:pt x="625221" y="2535555"/>
                    <a:pt x="618363" y="2535809"/>
                  </a:cubicBezTo>
                  <a:cubicBezTo>
                    <a:pt x="614299" y="2527300"/>
                    <a:pt x="610870" y="2522474"/>
                    <a:pt x="598297" y="2529078"/>
                  </a:cubicBezTo>
                  <a:cubicBezTo>
                    <a:pt x="595545" y="2530563"/>
                    <a:pt x="593091" y="2532544"/>
                    <a:pt x="591058" y="2534920"/>
                  </a:cubicBezTo>
                  <a:cubicBezTo>
                    <a:pt x="565658" y="2530856"/>
                    <a:pt x="545973" y="2507996"/>
                    <a:pt x="521335" y="2505456"/>
                  </a:cubicBezTo>
                  <a:cubicBezTo>
                    <a:pt x="502793" y="2503551"/>
                    <a:pt x="487172" y="2515362"/>
                    <a:pt x="470535" y="2519172"/>
                  </a:cubicBezTo>
                  <a:cubicBezTo>
                    <a:pt x="453898" y="2522982"/>
                    <a:pt x="428752" y="2516505"/>
                    <a:pt x="411226" y="2512568"/>
                  </a:cubicBezTo>
                  <a:cubicBezTo>
                    <a:pt x="387360" y="2507397"/>
                    <a:pt x="364910" y="2497082"/>
                    <a:pt x="345440" y="2482342"/>
                  </a:cubicBezTo>
                  <a:cubicBezTo>
                    <a:pt x="324739" y="2466467"/>
                    <a:pt x="311404" y="2444242"/>
                    <a:pt x="288036" y="2431542"/>
                  </a:cubicBezTo>
                  <a:cubicBezTo>
                    <a:pt x="254381" y="2414143"/>
                    <a:pt x="273050" y="2453259"/>
                    <a:pt x="280162" y="2469642"/>
                  </a:cubicBezTo>
                  <a:cubicBezTo>
                    <a:pt x="284607" y="2479929"/>
                    <a:pt x="291846" y="2479802"/>
                    <a:pt x="278765" y="2486152"/>
                  </a:cubicBezTo>
                  <a:cubicBezTo>
                    <a:pt x="269113" y="2490724"/>
                    <a:pt x="264922" y="2486152"/>
                    <a:pt x="255905" y="2482469"/>
                  </a:cubicBezTo>
                  <a:cubicBezTo>
                    <a:pt x="254381" y="2494153"/>
                    <a:pt x="266192" y="2529840"/>
                    <a:pt x="281305" y="2520569"/>
                  </a:cubicBezTo>
                  <a:cubicBezTo>
                    <a:pt x="278003" y="2543429"/>
                    <a:pt x="306705" y="2560193"/>
                    <a:pt x="323723" y="2569718"/>
                  </a:cubicBezTo>
                  <a:cubicBezTo>
                    <a:pt x="327152" y="2571623"/>
                    <a:pt x="331978" y="2568321"/>
                    <a:pt x="335788" y="2571115"/>
                  </a:cubicBezTo>
                  <a:cubicBezTo>
                    <a:pt x="343281" y="2576195"/>
                    <a:pt x="343027" y="2587371"/>
                    <a:pt x="354330" y="2585085"/>
                  </a:cubicBezTo>
                  <a:cubicBezTo>
                    <a:pt x="351270" y="2591215"/>
                    <a:pt x="349130" y="2597762"/>
                    <a:pt x="347980" y="2604516"/>
                  </a:cubicBezTo>
                  <a:cubicBezTo>
                    <a:pt x="339725" y="2602865"/>
                    <a:pt x="330327" y="2604516"/>
                    <a:pt x="328676" y="2613152"/>
                  </a:cubicBezTo>
                  <a:cubicBezTo>
                    <a:pt x="308102" y="2613152"/>
                    <a:pt x="302006" y="2638552"/>
                    <a:pt x="328676" y="2634615"/>
                  </a:cubicBezTo>
                  <a:cubicBezTo>
                    <a:pt x="321437" y="2651760"/>
                    <a:pt x="352679" y="2658237"/>
                    <a:pt x="364236" y="2665984"/>
                  </a:cubicBezTo>
                  <a:cubicBezTo>
                    <a:pt x="379349" y="2676017"/>
                    <a:pt x="387604" y="2685669"/>
                    <a:pt x="395605" y="2665984"/>
                  </a:cubicBezTo>
                  <a:cubicBezTo>
                    <a:pt x="404622" y="2680843"/>
                    <a:pt x="425577" y="2665984"/>
                    <a:pt x="422148" y="2683256"/>
                  </a:cubicBezTo>
                  <a:cubicBezTo>
                    <a:pt x="429101" y="2681881"/>
                    <a:pt x="436312" y="2682771"/>
                    <a:pt x="442722" y="2685796"/>
                  </a:cubicBezTo>
                  <a:cubicBezTo>
                    <a:pt x="441706" y="2698496"/>
                    <a:pt x="453136" y="2701163"/>
                    <a:pt x="463423" y="2700147"/>
                  </a:cubicBezTo>
                  <a:cubicBezTo>
                    <a:pt x="461391" y="2703703"/>
                    <a:pt x="462026" y="2708783"/>
                    <a:pt x="460756" y="2711831"/>
                  </a:cubicBezTo>
                  <a:cubicBezTo>
                    <a:pt x="471932" y="2707132"/>
                    <a:pt x="480949" y="2716530"/>
                    <a:pt x="491871" y="2716911"/>
                  </a:cubicBezTo>
                  <a:cubicBezTo>
                    <a:pt x="491871" y="2714752"/>
                    <a:pt x="491871" y="2712339"/>
                    <a:pt x="491871" y="2710307"/>
                  </a:cubicBezTo>
                  <a:cubicBezTo>
                    <a:pt x="504571" y="2716276"/>
                    <a:pt x="504571" y="2703957"/>
                    <a:pt x="512826" y="2701671"/>
                  </a:cubicBezTo>
                  <a:cubicBezTo>
                    <a:pt x="521081" y="2699385"/>
                    <a:pt x="524002" y="2703195"/>
                    <a:pt x="529971" y="2701671"/>
                  </a:cubicBezTo>
                  <a:cubicBezTo>
                    <a:pt x="531737" y="2704527"/>
                    <a:pt x="534657" y="2706474"/>
                    <a:pt x="537972" y="2707005"/>
                  </a:cubicBezTo>
                  <a:cubicBezTo>
                    <a:pt x="527685" y="2719705"/>
                    <a:pt x="535432" y="2719705"/>
                    <a:pt x="542290" y="2726182"/>
                  </a:cubicBezTo>
                  <a:cubicBezTo>
                    <a:pt x="544576" y="2728595"/>
                    <a:pt x="550799" y="2727452"/>
                    <a:pt x="553720" y="2729357"/>
                  </a:cubicBezTo>
                  <a:cubicBezTo>
                    <a:pt x="555475" y="2730922"/>
                    <a:pt x="556900" y="2732822"/>
                    <a:pt x="557911" y="2734945"/>
                  </a:cubicBezTo>
                  <a:lnTo>
                    <a:pt x="548132" y="2736088"/>
                  </a:lnTo>
                  <a:cubicBezTo>
                    <a:pt x="534162" y="2737993"/>
                    <a:pt x="517906" y="2740533"/>
                    <a:pt x="501396" y="2742438"/>
                  </a:cubicBezTo>
                  <a:cubicBezTo>
                    <a:pt x="497561" y="2737450"/>
                    <a:pt x="494559" y="2731875"/>
                    <a:pt x="492506" y="2725928"/>
                  </a:cubicBezTo>
                  <a:cubicBezTo>
                    <a:pt x="483489" y="2727579"/>
                    <a:pt x="471170" y="2735834"/>
                    <a:pt x="472186" y="2744851"/>
                  </a:cubicBezTo>
                  <a:cubicBezTo>
                    <a:pt x="461067" y="2745418"/>
                    <a:pt x="449920" y="2744865"/>
                    <a:pt x="438912" y="2743200"/>
                  </a:cubicBezTo>
                  <a:cubicBezTo>
                    <a:pt x="410845" y="2738374"/>
                    <a:pt x="393573" y="2720594"/>
                    <a:pt x="363601" y="2722499"/>
                  </a:cubicBezTo>
                  <a:cubicBezTo>
                    <a:pt x="336042" y="2724277"/>
                    <a:pt x="316865" y="2712339"/>
                    <a:pt x="290957" y="2701925"/>
                  </a:cubicBezTo>
                  <a:cubicBezTo>
                    <a:pt x="278386" y="2697477"/>
                    <a:pt x="266369" y="2691596"/>
                    <a:pt x="255143" y="2684399"/>
                  </a:cubicBezTo>
                  <a:cubicBezTo>
                    <a:pt x="245110" y="2677160"/>
                    <a:pt x="234823" y="2660650"/>
                    <a:pt x="221361" y="2665984"/>
                  </a:cubicBezTo>
                  <a:cubicBezTo>
                    <a:pt x="212127" y="2671535"/>
                    <a:pt x="209071" y="2683477"/>
                    <a:pt x="214503" y="2692781"/>
                  </a:cubicBezTo>
                  <a:cubicBezTo>
                    <a:pt x="216916" y="2697353"/>
                    <a:pt x="225806" y="2694559"/>
                    <a:pt x="227203" y="2699893"/>
                  </a:cubicBezTo>
                  <a:cubicBezTo>
                    <a:pt x="229362" y="2707132"/>
                    <a:pt x="214503" y="2714244"/>
                    <a:pt x="217043" y="2720467"/>
                  </a:cubicBezTo>
                  <a:cubicBezTo>
                    <a:pt x="219583" y="2726690"/>
                    <a:pt x="226187" y="2722880"/>
                    <a:pt x="229108" y="2727198"/>
                  </a:cubicBezTo>
                  <a:cubicBezTo>
                    <a:pt x="231658" y="2732393"/>
                    <a:pt x="233782" y="2737787"/>
                    <a:pt x="235458" y="2743327"/>
                  </a:cubicBezTo>
                  <a:cubicBezTo>
                    <a:pt x="239649" y="2746629"/>
                    <a:pt x="246634" y="2744343"/>
                    <a:pt x="249809" y="2746756"/>
                  </a:cubicBezTo>
                  <a:cubicBezTo>
                    <a:pt x="252984" y="2749169"/>
                    <a:pt x="257683" y="2758440"/>
                    <a:pt x="263779" y="2761234"/>
                  </a:cubicBezTo>
                  <a:cubicBezTo>
                    <a:pt x="269875" y="2764028"/>
                    <a:pt x="274320" y="2758313"/>
                    <a:pt x="279146" y="2759583"/>
                  </a:cubicBezTo>
                  <a:cubicBezTo>
                    <a:pt x="283972" y="2760853"/>
                    <a:pt x="283845" y="2768600"/>
                    <a:pt x="288290" y="2769743"/>
                  </a:cubicBezTo>
                  <a:cubicBezTo>
                    <a:pt x="296545" y="2771775"/>
                    <a:pt x="311785" y="2760980"/>
                    <a:pt x="320675" y="2766441"/>
                  </a:cubicBezTo>
                  <a:cubicBezTo>
                    <a:pt x="331597" y="2773426"/>
                    <a:pt x="325120" y="2786634"/>
                    <a:pt x="335915" y="2791841"/>
                  </a:cubicBezTo>
                  <a:cubicBezTo>
                    <a:pt x="342392" y="2794635"/>
                    <a:pt x="350139" y="2785872"/>
                    <a:pt x="354330" y="2796540"/>
                  </a:cubicBezTo>
                  <a:cubicBezTo>
                    <a:pt x="355092" y="2794762"/>
                    <a:pt x="356362" y="2793238"/>
                    <a:pt x="357124" y="2791587"/>
                  </a:cubicBezTo>
                  <a:cubicBezTo>
                    <a:pt x="364876" y="2793102"/>
                    <a:pt x="372336" y="2795846"/>
                    <a:pt x="379222" y="2799715"/>
                  </a:cubicBezTo>
                  <a:cubicBezTo>
                    <a:pt x="347853" y="2813685"/>
                    <a:pt x="389636" y="2840863"/>
                    <a:pt x="390144" y="2821432"/>
                  </a:cubicBezTo>
                  <a:cubicBezTo>
                    <a:pt x="396355" y="2822986"/>
                    <a:pt x="402910" y="2820867"/>
                    <a:pt x="407035" y="2815971"/>
                  </a:cubicBezTo>
                  <a:cubicBezTo>
                    <a:pt x="419735" y="2803271"/>
                    <a:pt x="402971" y="2800731"/>
                    <a:pt x="424561" y="2799461"/>
                  </a:cubicBezTo>
                  <a:cubicBezTo>
                    <a:pt x="437896" y="2798572"/>
                    <a:pt x="442468" y="2805938"/>
                    <a:pt x="455930" y="2801239"/>
                  </a:cubicBezTo>
                  <a:cubicBezTo>
                    <a:pt x="466471" y="2797556"/>
                    <a:pt x="464947" y="2788539"/>
                    <a:pt x="474345" y="2794635"/>
                  </a:cubicBezTo>
                  <a:cubicBezTo>
                    <a:pt x="480314" y="2798953"/>
                    <a:pt x="477266" y="2811780"/>
                    <a:pt x="484505" y="2817368"/>
                  </a:cubicBezTo>
                  <a:cubicBezTo>
                    <a:pt x="491744" y="2822957"/>
                    <a:pt x="489712" y="2820290"/>
                    <a:pt x="492252" y="2819273"/>
                  </a:cubicBezTo>
                  <a:cubicBezTo>
                    <a:pt x="490282" y="2824338"/>
                    <a:pt x="490282" y="2829957"/>
                    <a:pt x="492252" y="2835021"/>
                  </a:cubicBezTo>
                  <a:cubicBezTo>
                    <a:pt x="504952" y="2831211"/>
                    <a:pt x="508635" y="2849499"/>
                    <a:pt x="521970" y="2848737"/>
                  </a:cubicBezTo>
                  <a:cubicBezTo>
                    <a:pt x="522859" y="2844546"/>
                    <a:pt x="526288" y="2842895"/>
                    <a:pt x="527558" y="2839847"/>
                  </a:cubicBezTo>
                  <a:cubicBezTo>
                    <a:pt x="531368" y="2843657"/>
                    <a:pt x="538226" y="2851150"/>
                    <a:pt x="545084" y="2858008"/>
                  </a:cubicBezTo>
                  <a:cubicBezTo>
                    <a:pt x="533908" y="2858008"/>
                    <a:pt x="522859" y="2858008"/>
                    <a:pt x="511683" y="2858008"/>
                  </a:cubicBezTo>
                  <a:cubicBezTo>
                    <a:pt x="484505" y="2859024"/>
                    <a:pt x="460883" y="2864739"/>
                    <a:pt x="433832" y="2866771"/>
                  </a:cubicBezTo>
                  <a:cubicBezTo>
                    <a:pt x="399923" y="2869184"/>
                    <a:pt x="365887" y="2856738"/>
                    <a:pt x="335534" y="2843911"/>
                  </a:cubicBezTo>
                  <a:cubicBezTo>
                    <a:pt x="305181" y="2831084"/>
                    <a:pt x="268351" y="2821559"/>
                    <a:pt x="236474" y="2807081"/>
                  </a:cubicBezTo>
                  <a:cubicBezTo>
                    <a:pt x="223774" y="2801620"/>
                    <a:pt x="211074" y="2796286"/>
                    <a:pt x="199390" y="2789809"/>
                  </a:cubicBezTo>
                  <a:cubicBezTo>
                    <a:pt x="187706" y="2783333"/>
                    <a:pt x="177419" y="2769489"/>
                    <a:pt x="165227" y="2766822"/>
                  </a:cubicBezTo>
                  <a:cubicBezTo>
                    <a:pt x="154859" y="2764845"/>
                    <a:pt x="144204" y="2768348"/>
                    <a:pt x="137033" y="2776093"/>
                  </a:cubicBezTo>
                  <a:cubicBezTo>
                    <a:pt x="127889" y="2791587"/>
                    <a:pt x="147574" y="2802764"/>
                    <a:pt x="156845" y="2811018"/>
                  </a:cubicBezTo>
                  <a:cubicBezTo>
                    <a:pt x="152654" y="2816860"/>
                    <a:pt x="145415" y="2823718"/>
                    <a:pt x="146304" y="2831339"/>
                  </a:cubicBezTo>
                  <a:cubicBezTo>
                    <a:pt x="147192" y="2838959"/>
                    <a:pt x="156718" y="2836546"/>
                    <a:pt x="156464" y="2847086"/>
                  </a:cubicBezTo>
                  <a:cubicBezTo>
                    <a:pt x="156464" y="2862199"/>
                    <a:pt x="135382" y="2862834"/>
                    <a:pt x="132080" y="2880615"/>
                  </a:cubicBezTo>
                  <a:cubicBezTo>
                    <a:pt x="110617" y="2872105"/>
                    <a:pt x="107442" y="2893315"/>
                    <a:pt x="124968" y="2903093"/>
                  </a:cubicBezTo>
                  <a:cubicBezTo>
                    <a:pt x="132827" y="2907631"/>
                    <a:pt x="142509" y="2907631"/>
                    <a:pt x="150368" y="2903093"/>
                  </a:cubicBezTo>
                  <a:cubicBezTo>
                    <a:pt x="175768" y="2894584"/>
                    <a:pt x="151384" y="2894839"/>
                    <a:pt x="173228" y="2911984"/>
                  </a:cubicBezTo>
                  <a:cubicBezTo>
                    <a:pt x="185928" y="2922017"/>
                    <a:pt x="203200" y="2909190"/>
                    <a:pt x="214757" y="2911984"/>
                  </a:cubicBezTo>
                  <a:cubicBezTo>
                    <a:pt x="231902" y="2915921"/>
                    <a:pt x="241935" y="2933447"/>
                    <a:pt x="247777" y="2904872"/>
                  </a:cubicBezTo>
                  <a:cubicBezTo>
                    <a:pt x="252095" y="2909317"/>
                    <a:pt x="258826" y="2921255"/>
                    <a:pt x="265049" y="2923414"/>
                  </a:cubicBezTo>
                  <a:cubicBezTo>
                    <a:pt x="271272" y="2925572"/>
                    <a:pt x="274193" y="2921128"/>
                    <a:pt x="281432" y="2921000"/>
                  </a:cubicBezTo>
                  <a:cubicBezTo>
                    <a:pt x="285623" y="2921000"/>
                    <a:pt x="310642" y="2910079"/>
                    <a:pt x="302514" y="2927731"/>
                  </a:cubicBezTo>
                  <a:cubicBezTo>
                    <a:pt x="299466" y="2934462"/>
                    <a:pt x="283083" y="2931287"/>
                    <a:pt x="276352" y="2931668"/>
                  </a:cubicBezTo>
                  <a:cubicBezTo>
                    <a:pt x="277876" y="2941955"/>
                    <a:pt x="279781" y="2948178"/>
                    <a:pt x="272796" y="2954274"/>
                  </a:cubicBezTo>
                  <a:cubicBezTo>
                    <a:pt x="255952" y="2961222"/>
                    <a:pt x="238279" y="2965960"/>
                    <a:pt x="220218" y="2968371"/>
                  </a:cubicBezTo>
                  <a:cubicBezTo>
                    <a:pt x="219309" y="2974167"/>
                    <a:pt x="219832" y="2980097"/>
                    <a:pt x="221742" y="2985643"/>
                  </a:cubicBezTo>
                  <a:cubicBezTo>
                    <a:pt x="224612" y="2985957"/>
                    <a:pt x="227508" y="2985957"/>
                    <a:pt x="230378" y="2985643"/>
                  </a:cubicBezTo>
                  <a:cubicBezTo>
                    <a:pt x="231902" y="2996692"/>
                    <a:pt x="240919" y="2991358"/>
                    <a:pt x="249682" y="2988818"/>
                  </a:cubicBezTo>
                  <a:cubicBezTo>
                    <a:pt x="248974" y="2995719"/>
                    <a:pt x="249753" y="3002691"/>
                    <a:pt x="251968" y="3009265"/>
                  </a:cubicBezTo>
                  <a:cubicBezTo>
                    <a:pt x="253492" y="3009265"/>
                    <a:pt x="254762" y="3008503"/>
                    <a:pt x="256413" y="3008376"/>
                  </a:cubicBezTo>
                  <a:cubicBezTo>
                    <a:pt x="275082" y="3027172"/>
                    <a:pt x="275463" y="3019552"/>
                    <a:pt x="284988" y="3006598"/>
                  </a:cubicBezTo>
                  <a:cubicBezTo>
                    <a:pt x="287655" y="3003169"/>
                    <a:pt x="282956" y="2998088"/>
                    <a:pt x="287020" y="2993898"/>
                  </a:cubicBezTo>
                  <a:cubicBezTo>
                    <a:pt x="291084" y="2989707"/>
                    <a:pt x="292735" y="2997200"/>
                    <a:pt x="295402" y="2995422"/>
                  </a:cubicBezTo>
                  <a:cubicBezTo>
                    <a:pt x="298069" y="2993643"/>
                    <a:pt x="304927" y="2991738"/>
                    <a:pt x="308102" y="2989453"/>
                  </a:cubicBezTo>
                  <a:cubicBezTo>
                    <a:pt x="311277" y="2987167"/>
                    <a:pt x="313944" y="2980181"/>
                    <a:pt x="317754" y="2977768"/>
                  </a:cubicBezTo>
                  <a:cubicBezTo>
                    <a:pt x="325501" y="2972561"/>
                    <a:pt x="335788" y="2986023"/>
                    <a:pt x="335534" y="2965703"/>
                  </a:cubicBezTo>
                  <a:cubicBezTo>
                    <a:pt x="343408" y="2965703"/>
                    <a:pt x="351536" y="2965703"/>
                    <a:pt x="359410" y="2965703"/>
                  </a:cubicBezTo>
                  <a:cubicBezTo>
                    <a:pt x="354813" y="2971648"/>
                    <a:pt x="352966" y="2979269"/>
                    <a:pt x="354330" y="2986658"/>
                  </a:cubicBezTo>
                  <a:cubicBezTo>
                    <a:pt x="363103" y="2981621"/>
                    <a:pt x="374028" y="2982270"/>
                    <a:pt x="382143" y="2988309"/>
                  </a:cubicBezTo>
                  <a:cubicBezTo>
                    <a:pt x="385699" y="2975609"/>
                    <a:pt x="391414" y="2984626"/>
                    <a:pt x="397129" y="2979292"/>
                  </a:cubicBezTo>
                  <a:cubicBezTo>
                    <a:pt x="402844" y="2973959"/>
                    <a:pt x="402082" y="2966592"/>
                    <a:pt x="407416" y="2962020"/>
                  </a:cubicBezTo>
                  <a:cubicBezTo>
                    <a:pt x="407935" y="2961519"/>
                    <a:pt x="408486" y="2961052"/>
                    <a:pt x="409067" y="2960624"/>
                  </a:cubicBezTo>
                  <a:cubicBezTo>
                    <a:pt x="412246" y="2961951"/>
                    <a:pt x="415513" y="2963054"/>
                    <a:pt x="418846" y="2963926"/>
                  </a:cubicBezTo>
                  <a:cubicBezTo>
                    <a:pt x="417703" y="2978785"/>
                    <a:pt x="424561" y="2985008"/>
                    <a:pt x="431546" y="2995422"/>
                  </a:cubicBezTo>
                  <a:cubicBezTo>
                    <a:pt x="425825" y="2998342"/>
                    <a:pt x="419826" y="3000682"/>
                    <a:pt x="413639" y="3002407"/>
                  </a:cubicBezTo>
                  <a:cubicBezTo>
                    <a:pt x="402209" y="3004693"/>
                    <a:pt x="380365" y="2998724"/>
                    <a:pt x="374269" y="3012440"/>
                  </a:cubicBezTo>
                  <a:cubicBezTo>
                    <a:pt x="362585" y="3012440"/>
                    <a:pt x="361569" y="3026156"/>
                    <a:pt x="346964" y="3030347"/>
                  </a:cubicBezTo>
                  <a:cubicBezTo>
                    <a:pt x="347853" y="3038602"/>
                    <a:pt x="354076" y="3040253"/>
                    <a:pt x="357251" y="3047619"/>
                  </a:cubicBezTo>
                  <a:cubicBezTo>
                    <a:pt x="358379" y="3050615"/>
                    <a:pt x="358729" y="3053849"/>
                    <a:pt x="358267" y="3057017"/>
                  </a:cubicBezTo>
                  <a:cubicBezTo>
                    <a:pt x="348869" y="3057017"/>
                    <a:pt x="339852" y="3057017"/>
                    <a:pt x="330708" y="3057017"/>
                  </a:cubicBezTo>
                  <a:cubicBezTo>
                    <a:pt x="326517" y="3057017"/>
                    <a:pt x="326898" y="3049778"/>
                    <a:pt x="322834" y="3049524"/>
                  </a:cubicBezTo>
                  <a:cubicBezTo>
                    <a:pt x="318770" y="3049270"/>
                    <a:pt x="315722" y="3051429"/>
                    <a:pt x="314198" y="3051175"/>
                  </a:cubicBezTo>
                  <a:cubicBezTo>
                    <a:pt x="312674" y="3050921"/>
                    <a:pt x="296164" y="3049524"/>
                    <a:pt x="294005" y="3049651"/>
                  </a:cubicBezTo>
                  <a:cubicBezTo>
                    <a:pt x="282448" y="3050794"/>
                    <a:pt x="272669" y="3058795"/>
                    <a:pt x="261493" y="3060065"/>
                  </a:cubicBezTo>
                  <a:cubicBezTo>
                    <a:pt x="245237" y="3061716"/>
                    <a:pt x="247396" y="3055620"/>
                    <a:pt x="236093" y="3065653"/>
                  </a:cubicBezTo>
                  <a:cubicBezTo>
                    <a:pt x="226441" y="3073781"/>
                    <a:pt x="223393" y="3085211"/>
                    <a:pt x="212979" y="3091053"/>
                  </a:cubicBezTo>
                  <a:cubicBezTo>
                    <a:pt x="212979" y="3091053"/>
                    <a:pt x="191389" y="3096260"/>
                    <a:pt x="191262" y="3096260"/>
                  </a:cubicBezTo>
                  <a:cubicBezTo>
                    <a:pt x="182499" y="3094736"/>
                    <a:pt x="178562" y="3083560"/>
                    <a:pt x="170942" y="3081401"/>
                  </a:cubicBezTo>
                  <a:cubicBezTo>
                    <a:pt x="163322" y="3079242"/>
                    <a:pt x="165227" y="3081401"/>
                    <a:pt x="156972" y="3081401"/>
                  </a:cubicBezTo>
                  <a:cubicBezTo>
                    <a:pt x="144272" y="3082544"/>
                    <a:pt x="148209" y="3086735"/>
                    <a:pt x="135128" y="3081401"/>
                  </a:cubicBezTo>
                  <a:cubicBezTo>
                    <a:pt x="129286" y="3078988"/>
                    <a:pt x="128270" y="3070606"/>
                    <a:pt x="122428" y="3070225"/>
                  </a:cubicBezTo>
                  <a:cubicBezTo>
                    <a:pt x="112140" y="3072469"/>
                    <a:pt x="103415" y="3079235"/>
                    <a:pt x="98679" y="3088640"/>
                  </a:cubicBezTo>
                  <a:cubicBezTo>
                    <a:pt x="96647" y="3104388"/>
                    <a:pt x="115951" y="3104642"/>
                    <a:pt x="124714" y="3110103"/>
                  </a:cubicBezTo>
                  <a:cubicBezTo>
                    <a:pt x="127127" y="3111627"/>
                    <a:pt x="143002" y="3123438"/>
                    <a:pt x="144145" y="3124835"/>
                  </a:cubicBezTo>
                  <a:cubicBezTo>
                    <a:pt x="145288" y="3126232"/>
                    <a:pt x="146050" y="3137535"/>
                    <a:pt x="148082" y="3139313"/>
                  </a:cubicBezTo>
                  <a:cubicBezTo>
                    <a:pt x="161925" y="3152013"/>
                    <a:pt x="179070" y="3163570"/>
                    <a:pt x="200152" y="3157601"/>
                  </a:cubicBezTo>
                  <a:cubicBezTo>
                    <a:pt x="208407" y="3155188"/>
                    <a:pt x="216027" y="3153918"/>
                    <a:pt x="222250" y="3152648"/>
                  </a:cubicBezTo>
                  <a:cubicBezTo>
                    <a:pt x="229582" y="3152150"/>
                    <a:pt x="236829" y="3150786"/>
                    <a:pt x="243840" y="3148584"/>
                  </a:cubicBezTo>
                  <a:cubicBezTo>
                    <a:pt x="250571" y="3171444"/>
                    <a:pt x="210439" y="3171317"/>
                    <a:pt x="195072" y="3176016"/>
                  </a:cubicBezTo>
                  <a:cubicBezTo>
                    <a:pt x="190627" y="3177286"/>
                    <a:pt x="191643" y="3184271"/>
                    <a:pt x="186055" y="3184525"/>
                  </a:cubicBezTo>
                  <a:cubicBezTo>
                    <a:pt x="180467" y="3184780"/>
                    <a:pt x="176530" y="3176651"/>
                    <a:pt x="171704" y="3175889"/>
                  </a:cubicBezTo>
                  <a:cubicBezTo>
                    <a:pt x="163703" y="3174492"/>
                    <a:pt x="158369" y="3180207"/>
                    <a:pt x="151511" y="3179318"/>
                  </a:cubicBezTo>
                  <a:cubicBezTo>
                    <a:pt x="140208" y="3177794"/>
                    <a:pt x="137922" y="3168650"/>
                    <a:pt x="127762" y="3164713"/>
                  </a:cubicBezTo>
                  <a:cubicBezTo>
                    <a:pt x="110236" y="3157982"/>
                    <a:pt x="117856" y="3172206"/>
                    <a:pt x="106680" y="3175127"/>
                  </a:cubicBezTo>
                  <a:cubicBezTo>
                    <a:pt x="92583" y="3178683"/>
                    <a:pt x="93980" y="3164459"/>
                    <a:pt x="80518" y="3163189"/>
                  </a:cubicBezTo>
                  <a:cubicBezTo>
                    <a:pt x="70612" y="3162300"/>
                    <a:pt x="63754" y="3171444"/>
                    <a:pt x="57404" y="3175889"/>
                  </a:cubicBezTo>
                  <a:cubicBezTo>
                    <a:pt x="57343" y="3174874"/>
                    <a:pt x="57343" y="3173856"/>
                    <a:pt x="57404" y="3172841"/>
                  </a:cubicBezTo>
                  <a:cubicBezTo>
                    <a:pt x="46609" y="3171571"/>
                    <a:pt x="38354" y="3180334"/>
                    <a:pt x="32004" y="3188589"/>
                  </a:cubicBezTo>
                  <a:cubicBezTo>
                    <a:pt x="40640" y="3201289"/>
                    <a:pt x="32004" y="3212719"/>
                    <a:pt x="53721" y="3215767"/>
                  </a:cubicBezTo>
                  <a:cubicBezTo>
                    <a:pt x="67183" y="3217672"/>
                    <a:pt x="84201" y="3208655"/>
                    <a:pt x="88138" y="3228467"/>
                  </a:cubicBezTo>
                  <a:cubicBezTo>
                    <a:pt x="77724" y="3227578"/>
                    <a:pt x="64135" y="3228467"/>
                    <a:pt x="73660" y="3241167"/>
                  </a:cubicBezTo>
                  <a:cubicBezTo>
                    <a:pt x="57481" y="3248979"/>
                    <a:pt x="43738" y="3261053"/>
                    <a:pt x="33909" y="3276092"/>
                  </a:cubicBezTo>
                  <a:cubicBezTo>
                    <a:pt x="43180" y="3281046"/>
                    <a:pt x="48895" y="3287903"/>
                    <a:pt x="57658" y="3288792"/>
                  </a:cubicBezTo>
                  <a:cubicBezTo>
                    <a:pt x="58928" y="3288792"/>
                    <a:pt x="61595" y="3280029"/>
                    <a:pt x="65405" y="3280029"/>
                  </a:cubicBezTo>
                  <a:cubicBezTo>
                    <a:pt x="72136" y="3280029"/>
                    <a:pt x="76200" y="3290062"/>
                    <a:pt x="80899" y="3290189"/>
                  </a:cubicBezTo>
                  <a:cubicBezTo>
                    <a:pt x="88620" y="3288185"/>
                    <a:pt x="96177" y="3285595"/>
                    <a:pt x="103505" y="3282442"/>
                  </a:cubicBezTo>
                  <a:cubicBezTo>
                    <a:pt x="112649" y="3275457"/>
                    <a:pt x="112903" y="3272155"/>
                    <a:pt x="117983" y="3258820"/>
                  </a:cubicBezTo>
                  <a:cubicBezTo>
                    <a:pt x="128711" y="3259841"/>
                    <a:pt x="139513" y="3259841"/>
                    <a:pt x="150241" y="3258820"/>
                  </a:cubicBezTo>
                  <a:cubicBezTo>
                    <a:pt x="158496" y="3258820"/>
                    <a:pt x="165481" y="3271520"/>
                    <a:pt x="170180" y="3255772"/>
                  </a:cubicBezTo>
                  <a:cubicBezTo>
                    <a:pt x="177292" y="3263138"/>
                    <a:pt x="191897" y="3272409"/>
                    <a:pt x="188341" y="3253867"/>
                  </a:cubicBezTo>
                  <a:cubicBezTo>
                    <a:pt x="200406" y="3261233"/>
                    <a:pt x="201041" y="3246247"/>
                    <a:pt x="209804" y="3241167"/>
                  </a:cubicBezTo>
                  <a:cubicBezTo>
                    <a:pt x="216916" y="3236977"/>
                    <a:pt x="223647" y="3239008"/>
                    <a:pt x="230632" y="3237103"/>
                  </a:cubicBezTo>
                  <a:cubicBezTo>
                    <a:pt x="234061" y="3251581"/>
                    <a:pt x="243332" y="3269488"/>
                    <a:pt x="254889" y="3262503"/>
                  </a:cubicBezTo>
                  <a:cubicBezTo>
                    <a:pt x="254227" y="3267777"/>
                    <a:pt x="255156" y="3273128"/>
                    <a:pt x="257556" y="3277870"/>
                  </a:cubicBezTo>
                  <a:cubicBezTo>
                    <a:pt x="210806" y="3285718"/>
                    <a:pt x="166634" y="3304711"/>
                    <a:pt x="128778" y="3333242"/>
                  </a:cubicBezTo>
                  <a:cubicBezTo>
                    <a:pt x="115848" y="3344860"/>
                    <a:pt x="103713" y="3357334"/>
                    <a:pt x="92456" y="3370580"/>
                  </a:cubicBezTo>
                  <a:cubicBezTo>
                    <a:pt x="84455" y="3379216"/>
                    <a:pt x="75819" y="3396615"/>
                    <a:pt x="65024" y="3400044"/>
                  </a:cubicBezTo>
                  <a:cubicBezTo>
                    <a:pt x="58674" y="3402076"/>
                    <a:pt x="26924" y="3387344"/>
                    <a:pt x="44831" y="3418205"/>
                  </a:cubicBezTo>
                  <a:cubicBezTo>
                    <a:pt x="48641" y="3424809"/>
                    <a:pt x="63754" y="3433318"/>
                    <a:pt x="70231" y="3441573"/>
                  </a:cubicBezTo>
                  <a:cubicBezTo>
                    <a:pt x="70354" y="3440136"/>
                    <a:pt x="70354" y="3438692"/>
                    <a:pt x="70231" y="3437255"/>
                  </a:cubicBezTo>
                  <a:cubicBezTo>
                    <a:pt x="79248" y="3449193"/>
                    <a:pt x="93599" y="3439160"/>
                    <a:pt x="105664" y="3438398"/>
                  </a:cubicBezTo>
                  <a:cubicBezTo>
                    <a:pt x="117729" y="3437637"/>
                    <a:pt x="140081" y="3447288"/>
                    <a:pt x="134239" y="3423793"/>
                  </a:cubicBezTo>
                  <a:cubicBezTo>
                    <a:pt x="141986" y="3426460"/>
                    <a:pt x="146939" y="3420745"/>
                    <a:pt x="154432" y="3421634"/>
                  </a:cubicBezTo>
                  <a:cubicBezTo>
                    <a:pt x="161925" y="3422522"/>
                    <a:pt x="166370" y="3426841"/>
                    <a:pt x="172085" y="3427730"/>
                  </a:cubicBezTo>
                  <a:cubicBezTo>
                    <a:pt x="176845" y="3427732"/>
                    <a:pt x="181598" y="3427392"/>
                    <a:pt x="186309" y="3426714"/>
                  </a:cubicBezTo>
                  <a:cubicBezTo>
                    <a:pt x="186580" y="3429183"/>
                    <a:pt x="187267" y="3431588"/>
                    <a:pt x="188341" y="3433826"/>
                  </a:cubicBezTo>
                  <a:cubicBezTo>
                    <a:pt x="189865" y="3436747"/>
                    <a:pt x="193929" y="3436747"/>
                    <a:pt x="197104" y="3437636"/>
                  </a:cubicBezTo>
                  <a:cubicBezTo>
                    <a:pt x="197883" y="3440115"/>
                    <a:pt x="199231" y="3442376"/>
                    <a:pt x="201041" y="3444240"/>
                  </a:cubicBezTo>
                  <a:cubicBezTo>
                    <a:pt x="199390" y="3450336"/>
                    <a:pt x="189230" y="3456178"/>
                    <a:pt x="191008" y="3461639"/>
                  </a:cubicBezTo>
                  <a:cubicBezTo>
                    <a:pt x="192786" y="3467100"/>
                    <a:pt x="200152" y="3463925"/>
                    <a:pt x="203708" y="3468243"/>
                  </a:cubicBezTo>
                  <a:cubicBezTo>
                    <a:pt x="206217" y="3473472"/>
                    <a:pt x="208380" y="3478859"/>
                    <a:pt x="210185" y="3484372"/>
                  </a:cubicBezTo>
                  <a:cubicBezTo>
                    <a:pt x="214249" y="3487800"/>
                    <a:pt x="221361" y="3485387"/>
                    <a:pt x="224409" y="3487928"/>
                  </a:cubicBezTo>
                  <a:cubicBezTo>
                    <a:pt x="229489" y="3491864"/>
                    <a:pt x="232283" y="3499485"/>
                    <a:pt x="238506" y="3502406"/>
                  </a:cubicBezTo>
                  <a:cubicBezTo>
                    <a:pt x="242697" y="3504311"/>
                    <a:pt x="248920" y="3499358"/>
                    <a:pt x="253873" y="3500755"/>
                  </a:cubicBezTo>
                  <a:cubicBezTo>
                    <a:pt x="258826" y="3502151"/>
                    <a:pt x="258572" y="3509645"/>
                    <a:pt x="263017" y="3510788"/>
                  </a:cubicBezTo>
                  <a:cubicBezTo>
                    <a:pt x="271272" y="3512820"/>
                    <a:pt x="286385" y="3502025"/>
                    <a:pt x="295275" y="3507613"/>
                  </a:cubicBezTo>
                  <a:cubicBezTo>
                    <a:pt x="306324" y="3514471"/>
                    <a:pt x="299720" y="3527806"/>
                    <a:pt x="310642" y="3532251"/>
                  </a:cubicBezTo>
                  <a:cubicBezTo>
                    <a:pt x="317119" y="3535045"/>
                    <a:pt x="324739" y="3526282"/>
                    <a:pt x="328930" y="3536950"/>
                  </a:cubicBezTo>
                  <a:cubicBezTo>
                    <a:pt x="329692" y="3535299"/>
                    <a:pt x="330962" y="3533648"/>
                    <a:pt x="331851" y="3531997"/>
                  </a:cubicBezTo>
                  <a:cubicBezTo>
                    <a:pt x="339597" y="3533532"/>
                    <a:pt x="347054" y="3536275"/>
                    <a:pt x="353949" y="3540125"/>
                  </a:cubicBezTo>
                  <a:cubicBezTo>
                    <a:pt x="342646" y="3545078"/>
                    <a:pt x="341249" y="3551809"/>
                    <a:pt x="343154" y="3557397"/>
                  </a:cubicBezTo>
                  <a:lnTo>
                    <a:pt x="314960" y="3560191"/>
                  </a:lnTo>
                  <a:cubicBezTo>
                    <a:pt x="302235" y="3560139"/>
                    <a:pt x="289516" y="3560775"/>
                    <a:pt x="276860" y="3562095"/>
                  </a:cubicBezTo>
                  <a:cubicBezTo>
                    <a:pt x="272322" y="3562895"/>
                    <a:pt x="267998" y="3564624"/>
                    <a:pt x="264160" y="3567175"/>
                  </a:cubicBezTo>
                  <a:cubicBezTo>
                    <a:pt x="246507" y="3561206"/>
                    <a:pt x="228854" y="3555110"/>
                    <a:pt x="211963" y="3547491"/>
                  </a:cubicBezTo>
                  <a:cubicBezTo>
                    <a:pt x="199263" y="3542030"/>
                    <a:pt x="186563" y="3536695"/>
                    <a:pt x="174879" y="3530219"/>
                  </a:cubicBezTo>
                  <a:cubicBezTo>
                    <a:pt x="163195" y="3523742"/>
                    <a:pt x="152908" y="3509899"/>
                    <a:pt x="140716" y="3507232"/>
                  </a:cubicBezTo>
                  <a:cubicBezTo>
                    <a:pt x="130393" y="3505349"/>
                    <a:pt x="119820" y="3508842"/>
                    <a:pt x="112649" y="3516503"/>
                  </a:cubicBezTo>
                  <a:cubicBezTo>
                    <a:pt x="103378" y="3532124"/>
                    <a:pt x="123063" y="3543173"/>
                    <a:pt x="132334" y="3551428"/>
                  </a:cubicBezTo>
                  <a:cubicBezTo>
                    <a:pt x="128143" y="3557270"/>
                    <a:pt x="121031" y="3564128"/>
                    <a:pt x="121793" y="3571748"/>
                  </a:cubicBezTo>
                  <a:cubicBezTo>
                    <a:pt x="122555" y="3579368"/>
                    <a:pt x="132207" y="3576955"/>
                    <a:pt x="132080" y="3587496"/>
                  </a:cubicBezTo>
                  <a:cubicBezTo>
                    <a:pt x="132080" y="3602736"/>
                    <a:pt x="110871" y="3603244"/>
                    <a:pt x="107696" y="3621024"/>
                  </a:cubicBezTo>
                  <a:cubicBezTo>
                    <a:pt x="94996" y="3616198"/>
                    <a:pt x="89281" y="3621024"/>
                    <a:pt x="89408" y="3627882"/>
                  </a:cubicBezTo>
                  <a:cubicBezTo>
                    <a:pt x="80645" y="3624707"/>
                    <a:pt x="69469" y="3616452"/>
                    <a:pt x="64008" y="3619373"/>
                  </a:cubicBezTo>
                  <a:cubicBezTo>
                    <a:pt x="58547" y="3622294"/>
                    <a:pt x="56388" y="3643884"/>
                    <a:pt x="59055" y="3650742"/>
                  </a:cubicBezTo>
                  <a:cubicBezTo>
                    <a:pt x="64896" y="3661036"/>
                    <a:pt x="73764" y="3669284"/>
                    <a:pt x="84455" y="3674364"/>
                  </a:cubicBezTo>
                  <a:cubicBezTo>
                    <a:pt x="86868" y="3675380"/>
                    <a:pt x="90805" y="3678936"/>
                    <a:pt x="93345" y="3680333"/>
                  </a:cubicBezTo>
                  <a:cubicBezTo>
                    <a:pt x="95885" y="3681730"/>
                    <a:pt x="100203" y="3677285"/>
                    <a:pt x="101727" y="3677920"/>
                  </a:cubicBezTo>
                  <a:cubicBezTo>
                    <a:pt x="108839" y="3680841"/>
                    <a:pt x="114427" y="3688461"/>
                    <a:pt x="121666" y="3693287"/>
                  </a:cubicBezTo>
                  <a:cubicBezTo>
                    <a:pt x="134366" y="3700907"/>
                    <a:pt x="139700" y="3698240"/>
                    <a:pt x="152273" y="3709543"/>
                  </a:cubicBezTo>
                  <a:cubicBezTo>
                    <a:pt x="157099" y="3705479"/>
                    <a:pt x="163576" y="3695700"/>
                    <a:pt x="169926" y="3694557"/>
                  </a:cubicBezTo>
                  <a:cubicBezTo>
                    <a:pt x="173863" y="3693795"/>
                    <a:pt x="176657" y="3699129"/>
                    <a:pt x="179959" y="3698875"/>
                  </a:cubicBezTo>
                  <a:cubicBezTo>
                    <a:pt x="180848" y="3698875"/>
                    <a:pt x="192659" y="3700018"/>
                    <a:pt x="194310" y="3700272"/>
                  </a:cubicBezTo>
                  <a:cubicBezTo>
                    <a:pt x="198501" y="3700272"/>
                    <a:pt x="198755" y="3695318"/>
                    <a:pt x="207010" y="3698239"/>
                  </a:cubicBezTo>
                  <a:cubicBezTo>
                    <a:pt x="209550" y="3699129"/>
                    <a:pt x="211328" y="3702430"/>
                    <a:pt x="213106" y="3705732"/>
                  </a:cubicBezTo>
                  <a:cubicBezTo>
                    <a:pt x="206953" y="3707262"/>
                    <a:pt x="200721" y="3708449"/>
                    <a:pt x="194437" y="3709288"/>
                  </a:cubicBezTo>
                  <a:cubicBezTo>
                    <a:pt x="193421" y="3715028"/>
                    <a:pt x="193902" y="3720933"/>
                    <a:pt x="195834" y="3726434"/>
                  </a:cubicBezTo>
                  <a:cubicBezTo>
                    <a:pt x="198700" y="3726810"/>
                    <a:pt x="201604" y="3726810"/>
                    <a:pt x="204470" y="3726434"/>
                  </a:cubicBezTo>
                  <a:cubicBezTo>
                    <a:pt x="205994" y="3737482"/>
                    <a:pt x="215011" y="3732149"/>
                    <a:pt x="223774" y="3729736"/>
                  </a:cubicBezTo>
                  <a:cubicBezTo>
                    <a:pt x="223583" y="3732992"/>
                    <a:pt x="223583" y="3736258"/>
                    <a:pt x="223774" y="3739514"/>
                  </a:cubicBezTo>
                  <a:cubicBezTo>
                    <a:pt x="221124" y="3740515"/>
                    <a:pt x="218608" y="3741837"/>
                    <a:pt x="216281" y="3743451"/>
                  </a:cubicBezTo>
                  <a:cubicBezTo>
                    <a:pt x="220218" y="3764406"/>
                    <a:pt x="248920" y="3754500"/>
                    <a:pt x="261366" y="3770630"/>
                  </a:cubicBezTo>
                  <a:cubicBezTo>
                    <a:pt x="268097" y="3779393"/>
                    <a:pt x="260223" y="3785235"/>
                    <a:pt x="274066" y="3785616"/>
                  </a:cubicBezTo>
                  <a:cubicBezTo>
                    <a:pt x="278384" y="3785616"/>
                    <a:pt x="278130" y="3775963"/>
                    <a:pt x="282575" y="3775582"/>
                  </a:cubicBezTo>
                  <a:cubicBezTo>
                    <a:pt x="287020" y="3775201"/>
                    <a:pt x="295275" y="3782060"/>
                    <a:pt x="299466" y="3783711"/>
                  </a:cubicBezTo>
                  <a:cubicBezTo>
                    <a:pt x="303911" y="3767963"/>
                    <a:pt x="304292" y="3764914"/>
                    <a:pt x="316738" y="3758311"/>
                  </a:cubicBezTo>
                  <a:lnTo>
                    <a:pt x="322961" y="3755136"/>
                  </a:lnTo>
                  <a:cubicBezTo>
                    <a:pt x="324485" y="3768979"/>
                    <a:pt x="334137" y="3793236"/>
                    <a:pt x="346456" y="3788664"/>
                  </a:cubicBezTo>
                  <a:lnTo>
                    <a:pt x="348488" y="3789299"/>
                  </a:lnTo>
                  <a:cubicBezTo>
                    <a:pt x="348127" y="3792946"/>
                    <a:pt x="348561" y="3796629"/>
                    <a:pt x="349758" y="3800094"/>
                  </a:cubicBezTo>
                  <a:cubicBezTo>
                    <a:pt x="348700" y="3800151"/>
                    <a:pt x="347641" y="3800151"/>
                    <a:pt x="346583" y="3800094"/>
                  </a:cubicBezTo>
                  <a:cubicBezTo>
                    <a:pt x="331851" y="3797808"/>
                    <a:pt x="318897" y="3800094"/>
                    <a:pt x="305308" y="3798697"/>
                  </a:cubicBezTo>
                  <a:cubicBezTo>
                    <a:pt x="301244" y="3798697"/>
                    <a:pt x="301625" y="3791458"/>
                    <a:pt x="297434" y="3791331"/>
                  </a:cubicBezTo>
                  <a:cubicBezTo>
                    <a:pt x="295148" y="3791331"/>
                    <a:pt x="290449" y="3793109"/>
                    <a:pt x="288798" y="3792855"/>
                  </a:cubicBezTo>
                  <a:cubicBezTo>
                    <a:pt x="287147" y="3792601"/>
                    <a:pt x="270764" y="3791204"/>
                    <a:pt x="268605" y="3791458"/>
                  </a:cubicBezTo>
                  <a:cubicBezTo>
                    <a:pt x="257048" y="3792474"/>
                    <a:pt x="247396" y="3800602"/>
                    <a:pt x="236093" y="3801745"/>
                  </a:cubicBezTo>
                  <a:cubicBezTo>
                    <a:pt x="219837" y="3803523"/>
                    <a:pt x="221996" y="3797300"/>
                    <a:pt x="210693" y="3807333"/>
                  </a:cubicBezTo>
                  <a:cubicBezTo>
                    <a:pt x="201041" y="3815588"/>
                    <a:pt x="197993" y="3826891"/>
                    <a:pt x="187579" y="3832733"/>
                  </a:cubicBezTo>
                  <a:cubicBezTo>
                    <a:pt x="187579" y="3832733"/>
                    <a:pt x="166116" y="3837940"/>
                    <a:pt x="165989" y="3837940"/>
                  </a:cubicBezTo>
                  <a:cubicBezTo>
                    <a:pt x="157099" y="3836416"/>
                    <a:pt x="153289" y="3825240"/>
                    <a:pt x="145542" y="3823081"/>
                  </a:cubicBezTo>
                  <a:cubicBezTo>
                    <a:pt x="137795" y="3820922"/>
                    <a:pt x="139827" y="3823081"/>
                    <a:pt x="131572" y="3823716"/>
                  </a:cubicBezTo>
                  <a:cubicBezTo>
                    <a:pt x="118872" y="3824732"/>
                    <a:pt x="122936" y="3829050"/>
                    <a:pt x="109855" y="3823716"/>
                  </a:cubicBezTo>
                  <a:cubicBezTo>
                    <a:pt x="103886" y="3821430"/>
                    <a:pt x="102870" y="3812921"/>
                    <a:pt x="97155" y="3812667"/>
                  </a:cubicBezTo>
                  <a:cubicBezTo>
                    <a:pt x="86892" y="3814883"/>
                    <a:pt x="78171" y="3821599"/>
                    <a:pt x="73406" y="3830955"/>
                  </a:cubicBezTo>
                  <a:cubicBezTo>
                    <a:pt x="71374" y="3846703"/>
                    <a:pt x="90805" y="3847084"/>
                    <a:pt x="99441" y="3852545"/>
                  </a:cubicBezTo>
                  <a:cubicBezTo>
                    <a:pt x="105942" y="3856922"/>
                    <a:pt x="112215" y="3861627"/>
                    <a:pt x="118237" y="3866642"/>
                  </a:cubicBezTo>
                  <a:cubicBezTo>
                    <a:pt x="120777" y="3869944"/>
                    <a:pt x="120015" y="3879342"/>
                    <a:pt x="122174" y="3881120"/>
                  </a:cubicBezTo>
                  <a:cubicBezTo>
                    <a:pt x="135890" y="3893820"/>
                    <a:pt x="153162" y="3905250"/>
                    <a:pt x="174117" y="3899281"/>
                  </a:cubicBezTo>
                  <a:cubicBezTo>
                    <a:pt x="182499" y="3896868"/>
                    <a:pt x="190119" y="3895725"/>
                    <a:pt x="196342" y="3894328"/>
                  </a:cubicBezTo>
                  <a:cubicBezTo>
                    <a:pt x="203632" y="3893830"/>
                    <a:pt x="210837" y="3892465"/>
                    <a:pt x="217805" y="3890264"/>
                  </a:cubicBezTo>
                  <a:cubicBezTo>
                    <a:pt x="224536" y="3913251"/>
                    <a:pt x="184404" y="3912997"/>
                    <a:pt x="169037" y="3917696"/>
                  </a:cubicBezTo>
                  <a:cubicBezTo>
                    <a:pt x="164592" y="3918966"/>
                    <a:pt x="165608" y="3926078"/>
                    <a:pt x="160020" y="3926205"/>
                  </a:cubicBezTo>
                  <a:cubicBezTo>
                    <a:pt x="154432" y="3926332"/>
                    <a:pt x="150622" y="3918458"/>
                    <a:pt x="145796" y="3917569"/>
                  </a:cubicBezTo>
                  <a:cubicBezTo>
                    <a:pt x="137668" y="3916172"/>
                    <a:pt x="132334" y="3922014"/>
                    <a:pt x="125476" y="3920998"/>
                  </a:cubicBezTo>
                  <a:cubicBezTo>
                    <a:pt x="114173" y="3919474"/>
                    <a:pt x="111887" y="3910330"/>
                    <a:pt x="101727" y="3906393"/>
                  </a:cubicBezTo>
                  <a:cubicBezTo>
                    <a:pt x="84201" y="3899662"/>
                    <a:pt x="91821" y="3914013"/>
                    <a:pt x="80645" y="3916807"/>
                  </a:cubicBezTo>
                  <a:cubicBezTo>
                    <a:pt x="66548" y="3920363"/>
                    <a:pt x="67945" y="3906139"/>
                    <a:pt x="54610" y="3904996"/>
                  </a:cubicBezTo>
                  <a:cubicBezTo>
                    <a:pt x="44577" y="3903980"/>
                    <a:pt x="37719" y="3913251"/>
                    <a:pt x="31496" y="3917696"/>
                  </a:cubicBezTo>
                  <a:lnTo>
                    <a:pt x="30988" y="3914267"/>
                  </a:lnTo>
                  <a:cubicBezTo>
                    <a:pt x="20193" y="3912870"/>
                    <a:pt x="11938" y="3921633"/>
                    <a:pt x="5588" y="3930015"/>
                  </a:cubicBezTo>
                  <a:cubicBezTo>
                    <a:pt x="14351" y="3942715"/>
                    <a:pt x="5588" y="3954018"/>
                    <a:pt x="27432" y="3957066"/>
                  </a:cubicBezTo>
                  <a:cubicBezTo>
                    <a:pt x="40894" y="3958971"/>
                    <a:pt x="57912" y="3949954"/>
                    <a:pt x="61722" y="3969766"/>
                  </a:cubicBezTo>
                  <a:cubicBezTo>
                    <a:pt x="51435" y="3969004"/>
                    <a:pt x="37719" y="3969766"/>
                    <a:pt x="47244" y="3982466"/>
                  </a:cubicBezTo>
                  <a:cubicBezTo>
                    <a:pt x="31061" y="3990272"/>
                    <a:pt x="17317" y="4002348"/>
                    <a:pt x="7493" y="4017391"/>
                  </a:cubicBezTo>
                  <a:cubicBezTo>
                    <a:pt x="16764" y="4022217"/>
                    <a:pt x="22606" y="4029075"/>
                    <a:pt x="31369" y="4030091"/>
                  </a:cubicBezTo>
                  <a:cubicBezTo>
                    <a:pt x="32639" y="4030091"/>
                    <a:pt x="35179" y="4021328"/>
                    <a:pt x="38989" y="4021201"/>
                  </a:cubicBezTo>
                  <a:cubicBezTo>
                    <a:pt x="45847" y="4021201"/>
                    <a:pt x="49911" y="4031234"/>
                    <a:pt x="54610" y="4031361"/>
                  </a:cubicBezTo>
                  <a:cubicBezTo>
                    <a:pt x="62175" y="4029616"/>
                    <a:pt x="69603" y="4027324"/>
                    <a:pt x="76835" y="4024503"/>
                  </a:cubicBezTo>
                  <a:cubicBezTo>
                    <a:pt x="86106" y="4017644"/>
                    <a:pt x="86233" y="4014216"/>
                    <a:pt x="91313" y="4001007"/>
                  </a:cubicBezTo>
                  <a:cubicBezTo>
                    <a:pt x="102087" y="4001968"/>
                    <a:pt x="112924" y="4001968"/>
                    <a:pt x="123698" y="4001007"/>
                  </a:cubicBezTo>
                  <a:cubicBezTo>
                    <a:pt x="131826" y="4001007"/>
                    <a:pt x="138938" y="4013707"/>
                    <a:pt x="143510" y="3997960"/>
                  </a:cubicBezTo>
                  <a:cubicBezTo>
                    <a:pt x="150749" y="4005453"/>
                    <a:pt x="165227" y="4014597"/>
                    <a:pt x="161671" y="3996181"/>
                  </a:cubicBezTo>
                  <a:cubicBezTo>
                    <a:pt x="174371" y="4003420"/>
                    <a:pt x="174371" y="3988561"/>
                    <a:pt x="183134" y="3983481"/>
                  </a:cubicBezTo>
                  <a:cubicBezTo>
                    <a:pt x="191897" y="3978401"/>
                    <a:pt x="201168" y="3983481"/>
                    <a:pt x="210566" y="3976116"/>
                  </a:cubicBezTo>
                  <a:cubicBezTo>
                    <a:pt x="210566" y="3996181"/>
                    <a:pt x="210566" y="3992499"/>
                    <a:pt x="227711" y="3997451"/>
                  </a:cubicBezTo>
                  <a:cubicBezTo>
                    <a:pt x="236982" y="4000118"/>
                    <a:pt x="238125" y="4002659"/>
                    <a:pt x="248920" y="4001261"/>
                  </a:cubicBezTo>
                  <a:cubicBezTo>
                    <a:pt x="263146" y="3997574"/>
                    <a:pt x="276237" y="3990418"/>
                    <a:pt x="287020" y="3980433"/>
                  </a:cubicBezTo>
                  <a:cubicBezTo>
                    <a:pt x="285115" y="3982846"/>
                    <a:pt x="283718" y="3985132"/>
                    <a:pt x="284480" y="3987291"/>
                  </a:cubicBezTo>
                  <a:cubicBezTo>
                    <a:pt x="286893" y="3994276"/>
                    <a:pt x="293624" y="3989704"/>
                    <a:pt x="297180" y="3994022"/>
                  </a:cubicBezTo>
                  <a:cubicBezTo>
                    <a:pt x="299621" y="3999265"/>
                    <a:pt x="301741" y="4004651"/>
                    <a:pt x="303530" y="4010151"/>
                  </a:cubicBezTo>
                  <a:lnTo>
                    <a:pt x="303530" y="4010151"/>
                  </a:lnTo>
                  <a:cubicBezTo>
                    <a:pt x="294392" y="4012064"/>
                    <a:pt x="285146" y="4013421"/>
                    <a:pt x="275844" y="4014215"/>
                  </a:cubicBezTo>
                  <a:cubicBezTo>
                    <a:pt x="217932" y="4018406"/>
                    <a:pt x="147193" y="4038091"/>
                    <a:pt x="101981" y="4075810"/>
                  </a:cubicBezTo>
                  <a:cubicBezTo>
                    <a:pt x="89050" y="4087427"/>
                    <a:pt x="76915" y="4099902"/>
                    <a:pt x="65659" y="4113148"/>
                  </a:cubicBezTo>
                  <a:cubicBezTo>
                    <a:pt x="57658" y="4121911"/>
                    <a:pt x="49022" y="4139183"/>
                    <a:pt x="38100" y="4142612"/>
                  </a:cubicBezTo>
                  <a:cubicBezTo>
                    <a:pt x="31750" y="4144644"/>
                    <a:pt x="0" y="4129912"/>
                    <a:pt x="17907" y="4160773"/>
                  </a:cubicBezTo>
                  <a:cubicBezTo>
                    <a:pt x="21717" y="4167377"/>
                    <a:pt x="36830" y="4176013"/>
                    <a:pt x="43307" y="4184268"/>
                  </a:cubicBezTo>
                  <a:cubicBezTo>
                    <a:pt x="43307" y="4182744"/>
                    <a:pt x="43307" y="4181347"/>
                    <a:pt x="43307" y="4179823"/>
                  </a:cubicBezTo>
                  <a:cubicBezTo>
                    <a:pt x="52324" y="4191761"/>
                    <a:pt x="66548" y="4181728"/>
                    <a:pt x="78740" y="4181093"/>
                  </a:cubicBezTo>
                  <a:cubicBezTo>
                    <a:pt x="90932" y="4180459"/>
                    <a:pt x="113030" y="4189984"/>
                    <a:pt x="107188" y="4166361"/>
                  </a:cubicBezTo>
                  <a:cubicBezTo>
                    <a:pt x="114935" y="4169028"/>
                    <a:pt x="119888" y="4163440"/>
                    <a:pt x="127508" y="4164202"/>
                  </a:cubicBezTo>
                  <a:cubicBezTo>
                    <a:pt x="135128" y="4164964"/>
                    <a:pt x="139319" y="4169536"/>
                    <a:pt x="145034" y="4170425"/>
                  </a:cubicBezTo>
                  <a:cubicBezTo>
                    <a:pt x="150749" y="4171314"/>
                    <a:pt x="160147" y="4167504"/>
                    <a:pt x="164719" y="4170425"/>
                  </a:cubicBezTo>
                  <a:cubicBezTo>
                    <a:pt x="169291" y="4173347"/>
                    <a:pt x="168910" y="4183887"/>
                    <a:pt x="175514" y="4187951"/>
                  </a:cubicBezTo>
                  <a:cubicBezTo>
                    <a:pt x="186817" y="4172076"/>
                    <a:pt x="185420" y="4179061"/>
                    <a:pt x="199898" y="4175251"/>
                  </a:cubicBezTo>
                  <a:cubicBezTo>
                    <a:pt x="203252" y="4174729"/>
                    <a:pt x="206407" y="4173327"/>
                    <a:pt x="209042" y="4171187"/>
                  </a:cubicBezTo>
                  <a:cubicBezTo>
                    <a:pt x="211976" y="4170597"/>
                    <a:pt x="214863" y="4169791"/>
                    <a:pt x="217678" y="4168774"/>
                  </a:cubicBezTo>
                  <a:cubicBezTo>
                    <a:pt x="243078" y="4160265"/>
                    <a:pt x="218567" y="4160519"/>
                    <a:pt x="240538" y="4177664"/>
                  </a:cubicBezTo>
                  <a:cubicBezTo>
                    <a:pt x="251714" y="4186554"/>
                    <a:pt x="265938" y="4177664"/>
                    <a:pt x="277876" y="4177664"/>
                  </a:cubicBezTo>
                  <a:cubicBezTo>
                    <a:pt x="278570" y="4179897"/>
                    <a:pt x="278570" y="4182289"/>
                    <a:pt x="277876" y="4184522"/>
                  </a:cubicBezTo>
                  <a:cubicBezTo>
                    <a:pt x="272923" y="4197222"/>
                    <a:pt x="243840" y="4193539"/>
                    <a:pt x="268478" y="4213732"/>
                  </a:cubicBezTo>
                  <a:cubicBezTo>
                    <a:pt x="261112" y="4220336"/>
                    <a:pt x="266700" y="4219955"/>
                    <a:pt x="267589" y="4226432"/>
                  </a:cubicBezTo>
                  <a:cubicBezTo>
                    <a:pt x="267589" y="4226432"/>
                    <a:pt x="270891" y="4244720"/>
                    <a:pt x="271018" y="4244974"/>
                  </a:cubicBezTo>
                  <a:cubicBezTo>
                    <a:pt x="277749" y="4255007"/>
                    <a:pt x="289687" y="4252721"/>
                    <a:pt x="294386" y="4264405"/>
                  </a:cubicBezTo>
                  <a:cubicBezTo>
                    <a:pt x="296799" y="4260976"/>
                    <a:pt x="298577" y="4258563"/>
                    <a:pt x="300101" y="4256785"/>
                  </a:cubicBezTo>
                  <a:cubicBezTo>
                    <a:pt x="303657" y="4260214"/>
                    <a:pt x="310515" y="4256785"/>
                    <a:pt x="317246" y="4254753"/>
                  </a:cubicBezTo>
                  <a:cubicBezTo>
                    <a:pt x="316605" y="4261653"/>
                    <a:pt x="317383" y="4268611"/>
                    <a:pt x="319532" y="4275200"/>
                  </a:cubicBezTo>
                  <a:cubicBezTo>
                    <a:pt x="321183" y="4275200"/>
                    <a:pt x="322326" y="4274438"/>
                    <a:pt x="324104" y="4274311"/>
                  </a:cubicBezTo>
                  <a:cubicBezTo>
                    <a:pt x="342646" y="4293107"/>
                    <a:pt x="343154" y="4285487"/>
                    <a:pt x="352679" y="4272532"/>
                  </a:cubicBezTo>
                  <a:cubicBezTo>
                    <a:pt x="355219" y="4269103"/>
                    <a:pt x="350520" y="4264023"/>
                    <a:pt x="354584" y="4259832"/>
                  </a:cubicBezTo>
                  <a:cubicBezTo>
                    <a:pt x="358648" y="4255642"/>
                    <a:pt x="360299" y="4263134"/>
                    <a:pt x="362966" y="4261356"/>
                  </a:cubicBezTo>
                  <a:cubicBezTo>
                    <a:pt x="365633" y="4259578"/>
                    <a:pt x="372491" y="4257673"/>
                    <a:pt x="375666" y="4255387"/>
                  </a:cubicBezTo>
                  <a:cubicBezTo>
                    <a:pt x="378841" y="4253101"/>
                    <a:pt x="381381" y="4246116"/>
                    <a:pt x="385191" y="4243703"/>
                  </a:cubicBezTo>
                  <a:cubicBezTo>
                    <a:pt x="392938" y="4238623"/>
                    <a:pt x="403225" y="4251958"/>
                    <a:pt x="403098" y="4231638"/>
                  </a:cubicBezTo>
                  <a:cubicBezTo>
                    <a:pt x="410972" y="4231638"/>
                    <a:pt x="419100" y="4231638"/>
                    <a:pt x="426847" y="4231638"/>
                  </a:cubicBezTo>
                  <a:cubicBezTo>
                    <a:pt x="424312" y="4235512"/>
                    <a:pt x="422505" y="4239816"/>
                    <a:pt x="421513" y="4244338"/>
                  </a:cubicBezTo>
                  <a:cubicBezTo>
                    <a:pt x="399161" y="4265293"/>
                    <a:pt x="380111" y="4287010"/>
                    <a:pt x="347980" y="4293868"/>
                  </a:cubicBezTo>
                  <a:cubicBezTo>
                    <a:pt x="327905" y="4297581"/>
                    <a:pt x="307638" y="4300167"/>
                    <a:pt x="287274" y="4301615"/>
                  </a:cubicBezTo>
                  <a:cubicBezTo>
                    <a:pt x="274574" y="4302885"/>
                    <a:pt x="260985" y="4300980"/>
                    <a:pt x="249174" y="4303520"/>
                  </a:cubicBezTo>
                  <a:cubicBezTo>
                    <a:pt x="233553" y="4306822"/>
                    <a:pt x="233299" y="4312791"/>
                    <a:pt x="222631" y="4320919"/>
                  </a:cubicBezTo>
                  <a:cubicBezTo>
                    <a:pt x="208407" y="4331840"/>
                    <a:pt x="213233" y="4328284"/>
                    <a:pt x="194691" y="4329047"/>
                  </a:cubicBezTo>
                  <a:cubicBezTo>
                    <a:pt x="189073" y="4328348"/>
                    <a:pt x="183369" y="4329001"/>
                    <a:pt x="178054" y="4330952"/>
                  </a:cubicBezTo>
                  <a:cubicBezTo>
                    <a:pt x="168656" y="4336032"/>
                    <a:pt x="168021" y="4352161"/>
                    <a:pt x="155829" y="4353939"/>
                  </a:cubicBezTo>
                  <a:cubicBezTo>
                    <a:pt x="143637" y="4355717"/>
                    <a:pt x="144907" y="4343144"/>
                    <a:pt x="129794" y="4348732"/>
                  </a:cubicBezTo>
                  <a:cubicBezTo>
                    <a:pt x="122174" y="4351526"/>
                    <a:pt x="115824" y="4362066"/>
                    <a:pt x="105156" y="4365115"/>
                  </a:cubicBezTo>
                  <a:cubicBezTo>
                    <a:pt x="92473" y="4369120"/>
                    <a:pt x="79208" y="4370966"/>
                    <a:pt x="65913" y="4370576"/>
                  </a:cubicBezTo>
                  <a:cubicBezTo>
                    <a:pt x="57023" y="4369433"/>
                    <a:pt x="42672" y="4357876"/>
                    <a:pt x="35941" y="4360797"/>
                  </a:cubicBezTo>
                  <a:cubicBezTo>
                    <a:pt x="29210" y="4363718"/>
                    <a:pt x="29972" y="4385308"/>
                    <a:pt x="32385" y="4391912"/>
                  </a:cubicBezTo>
                  <a:cubicBezTo>
                    <a:pt x="38246" y="4402191"/>
                    <a:pt x="47108" y="4410433"/>
                    <a:pt x="57785" y="4415534"/>
                  </a:cubicBezTo>
                  <a:cubicBezTo>
                    <a:pt x="60071" y="4416677"/>
                    <a:pt x="64008" y="4420233"/>
                    <a:pt x="66675" y="4421503"/>
                  </a:cubicBezTo>
                  <a:cubicBezTo>
                    <a:pt x="69342" y="4422772"/>
                    <a:pt x="73406" y="4418455"/>
                    <a:pt x="74930" y="4419090"/>
                  </a:cubicBezTo>
                  <a:cubicBezTo>
                    <a:pt x="82042" y="4422011"/>
                    <a:pt x="87630" y="4429631"/>
                    <a:pt x="94996" y="4434457"/>
                  </a:cubicBezTo>
                  <a:cubicBezTo>
                    <a:pt x="100340" y="4437556"/>
                    <a:pt x="106003" y="4440069"/>
                    <a:pt x="111887" y="4441950"/>
                  </a:cubicBezTo>
                  <a:cubicBezTo>
                    <a:pt x="106913" y="4445371"/>
                    <a:pt x="102609" y="4449676"/>
                    <a:pt x="99187" y="4454650"/>
                  </a:cubicBezTo>
                  <a:cubicBezTo>
                    <a:pt x="107950" y="4467350"/>
                    <a:pt x="99187" y="4478779"/>
                    <a:pt x="121031" y="4481828"/>
                  </a:cubicBezTo>
                  <a:cubicBezTo>
                    <a:pt x="134493" y="4483733"/>
                    <a:pt x="151511" y="4474716"/>
                    <a:pt x="155321" y="4494528"/>
                  </a:cubicBezTo>
                  <a:cubicBezTo>
                    <a:pt x="145034" y="4493639"/>
                    <a:pt x="131318" y="4494528"/>
                    <a:pt x="140843" y="4507228"/>
                  </a:cubicBezTo>
                  <a:cubicBezTo>
                    <a:pt x="124700" y="4515042"/>
                    <a:pt x="110998" y="4527118"/>
                    <a:pt x="101219" y="4542153"/>
                  </a:cubicBezTo>
                  <a:cubicBezTo>
                    <a:pt x="110363" y="4547106"/>
                    <a:pt x="116205" y="4553964"/>
                    <a:pt x="124968" y="4554853"/>
                  </a:cubicBezTo>
                  <a:cubicBezTo>
                    <a:pt x="126238" y="4554853"/>
                    <a:pt x="128778" y="4546090"/>
                    <a:pt x="132588" y="4546090"/>
                  </a:cubicBezTo>
                  <a:cubicBezTo>
                    <a:pt x="139446" y="4546090"/>
                    <a:pt x="143510" y="4556123"/>
                    <a:pt x="148209" y="4556250"/>
                  </a:cubicBezTo>
                  <a:cubicBezTo>
                    <a:pt x="155774" y="4554505"/>
                    <a:pt x="163202" y="4552213"/>
                    <a:pt x="170434" y="4549391"/>
                  </a:cubicBezTo>
                  <a:cubicBezTo>
                    <a:pt x="179705" y="4542533"/>
                    <a:pt x="179832" y="4539104"/>
                    <a:pt x="185039" y="4525770"/>
                  </a:cubicBezTo>
                  <a:cubicBezTo>
                    <a:pt x="195768" y="4526790"/>
                    <a:pt x="206569" y="4526790"/>
                    <a:pt x="217297" y="4525770"/>
                  </a:cubicBezTo>
                  <a:cubicBezTo>
                    <a:pt x="225425" y="4525770"/>
                    <a:pt x="232537" y="4538470"/>
                    <a:pt x="237109" y="4522722"/>
                  </a:cubicBezTo>
                  <a:lnTo>
                    <a:pt x="238379" y="4523865"/>
                  </a:lnTo>
                  <a:cubicBezTo>
                    <a:pt x="238945" y="4525313"/>
                    <a:pt x="240174" y="4526401"/>
                    <a:pt x="241681" y="4526786"/>
                  </a:cubicBezTo>
                  <a:cubicBezTo>
                    <a:pt x="249047" y="4532501"/>
                    <a:pt x="258191" y="4536057"/>
                    <a:pt x="255270" y="4520944"/>
                  </a:cubicBezTo>
                  <a:cubicBezTo>
                    <a:pt x="259842" y="4523611"/>
                    <a:pt x="262763" y="4523230"/>
                    <a:pt x="265049" y="4520944"/>
                  </a:cubicBezTo>
                  <a:cubicBezTo>
                    <a:pt x="267517" y="4522616"/>
                    <a:pt x="270107" y="4524102"/>
                    <a:pt x="272796" y="4525389"/>
                  </a:cubicBezTo>
                  <a:cubicBezTo>
                    <a:pt x="275844" y="4514340"/>
                    <a:pt x="277114" y="4509514"/>
                    <a:pt x="281686" y="4505323"/>
                  </a:cubicBezTo>
                  <a:cubicBezTo>
                    <a:pt x="287020" y="4503799"/>
                    <a:pt x="292227" y="4504561"/>
                    <a:pt x="297561" y="4503164"/>
                  </a:cubicBezTo>
                  <a:cubicBezTo>
                    <a:pt x="300863" y="4516753"/>
                    <a:pt x="309372" y="4533263"/>
                    <a:pt x="319786" y="4529707"/>
                  </a:cubicBezTo>
                  <a:lnTo>
                    <a:pt x="321818" y="4530469"/>
                  </a:lnTo>
                  <a:cubicBezTo>
                    <a:pt x="321480" y="4535237"/>
                    <a:pt x="322400" y="4540011"/>
                    <a:pt x="324485" y="4544312"/>
                  </a:cubicBezTo>
                  <a:cubicBezTo>
                    <a:pt x="277753" y="4552514"/>
                    <a:pt x="233700" y="4571906"/>
                    <a:pt x="196088" y="4600829"/>
                  </a:cubicBezTo>
                  <a:cubicBezTo>
                    <a:pt x="183126" y="4612414"/>
                    <a:pt x="170989" y="4624891"/>
                    <a:pt x="159766" y="4638167"/>
                  </a:cubicBezTo>
                  <a:cubicBezTo>
                    <a:pt x="151765" y="4646803"/>
                    <a:pt x="143129" y="4664202"/>
                    <a:pt x="132207" y="4667631"/>
                  </a:cubicBezTo>
                  <a:cubicBezTo>
                    <a:pt x="125857" y="4669663"/>
                    <a:pt x="94107" y="4654931"/>
                    <a:pt x="112141" y="4685792"/>
                  </a:cubicBezTo>
                  <a:cubicBezTo>
                    <a:pt x="115824" y="4692396"/>
                    <a:pt x="131064" y="4700905"/>
                    <a:pt x="137541" y="4709160"/>
                  </a:cubicBezTo>
                  <a:cubicBezTo>
                    <a:pt x="137541" y="4707763"/>
                    <a:pt x="137541" y="4706239"/>
                    <a:pt x="137541" y="4704842"/>
                  </a:cubicBezTo>
                  <a:cubicBezTo>
                    <a:pt x="146558" y="4716780"/>
                    <a:pt x="160909" y="4706747"/>
                    <a:pt x="172974" y="4706112"/>
                  </a:cubicBezTo>
                  <a:cubicBezTo>
                    <a:pt x="185039" y="4705478"/>
                    <a:pt x="207264" y="4714875"/>
                    <a:pt x="201422" y="4691380"/>
                  </a:cubicBezTo>
                  <a:cubicBezTo>
                    <a:pt x="209169" y="4694047"/>
                    <a:pt x="214122" y="4688332"/>
                    <a:pt x="221742" y="4689221"/>
                  </a:cubicBezTo>
                  <a:cubicBezTo>
                    <a:pt x="229362" y="4690109"/>
                    <a:pt x="233553" y="4694428"/>
                    <a:pt x="239268" y="4695317"/>
                  </a:cubicBezTo>
                  <a:cubicBezTo>
                    <a:pt x="244028" y="4695323"/>
                    <a:pt x="248781" y="4694983"/>
                    <a:pt x="253492" y="4694301"/>
                  </a:cubicBezTo>
                  <a:cubicBezTo>
                    <a:pt x="253805" y="4696777"/>
                    <a:pt x="254535" y="4699181"/>
                    <a:pt x="255651" y="4701413"/>
                  </a:cubicBezTo>
                  <a:cubicBezTo>
                    <a:pt x="257175" y="4704334"/>
                    <a:pt x="261112" y="4704334"/>
                    <a:pt x="264287" y="4705223"/>
                  </a:cubicBezTo>
                  <a:cubicBezTo>
                    <a:pt x="265065" y="4707731"/>
                    <a:pt x="266463" y="4710002"/>
                    <a:pt x="268351" y="4711827"/>
                  </a:cubicBezTo>
                  <a:cubicBezTo>
                    <a:pt x="266573" y="4717923"/>
                    <a:pt x="256413" y="4723765"/>
                    <a:pt x="258318" y="4729226"/>
                  </a:cubicBezTo>
                  <a:cubicBezTo>
                    <a:pt x="260223" y="4734687"/>
                    <a:pt x="267335" y="4731512"/>
                    <a:pt x="270383" y="4735830"/>
                  </a:cubicBezTo>
                  <a:cubicBezTo>
                    <a:pt x="272802" y="4741082"/>
                    <a:pt x="274923" y="4746467"/>
                    <a:pt x="276733" y="4751959"/>
                  </a:cubicBezTo>
                  <a:cubicBezTo>
                    <a:pt x="280924" y="4755387"/>
                    <a:pt x="287909" y="4752974"/>
                    <a:pt x="291084" y="4755514"/>
                  </a:cubicBezTo>
                  <a:cubicBezTo>
                    <a:pt x="294259" y="4758055"/>
                    <a:pt x="298958" y="4767072"/>
                    <a:pt x="305054" y="4769993"/>
                  </a:cubicBezTo>
                  <a:cubicBezTo>
                    <a:pt x="309245" y="4771898"/>
                    <a:pt x="315595" y="4766945"/>
                    <a:pt x="320421" y="4768342"/>
                  </a:cubicBezTo>
                  <a:cubicBezTo>
                    <a:pt x="325247" y="4769738"/>
                    <a:pt x="325120" y="4777232"/>
                    <a:pt x="329565" y="4778375"/>
                  </a:cubicBezTo>
                  <a:cubicBezTo>
                    <a:pt x="337820" y="4780407"/>
                    <a:pt x="353060" y="4769612"/>
                    <a:pt x="361950" y="4775200"/>
                  </a:cubicBezTo>
                  <a:cubicBezTo>
                    <a:pt x="372872" y="4782058"/>
                    <a:pt x="366395" y="4795393"/>
                    <a:pt x="377190" y="4799965"/>
                  </a:cubicBezTo>
                  <a:cubicBezTo>
                    <a:pt x="383667" y="4802632"/>
                    <a:pt x="391414" y="4793869"/>
                    <a:pt x="395605" y="4804537"/>
                  </a:cubicBezTo>
                  <a:cubicBezTo>
                    <a:pt x="396367" y="4802886"/>
                    <a:pt x="397637" y="4801235"/>
                    <a:pt x="398399" y="4799584"/>
                  </a:cubicBezTo>
                  <a:cubicBezTo>
                    <a:pt x="406151" y="4801099"/>
                    <a:pt x="413611" y="4803843"/>
                    <a:pt x="420497" y="4807712"/>
                  </a:cubicBezTo>
                  <a:cubicBezTo>
                    <a:pt x="409321" y="4812665"/>
                    <a:pt x="407797" y="4819396"/>
                    <a:pt x="409702" y="4824984"/>
                  </a:cubicBezTo>
                  <a:lnTo>
                    <a:pt x="381635" y="4827778"/>
                  </a:lnTo>
                  <a:cubicBezTo>
                    <a:pt x="368910" y="4827730"/>
                    <a:pt x="356192" y="4828366"/>
                    <a:pt x="343535" y="4829682"/>
                  </a:cubicBezTo>
                  <a:cubicBezTo>
                    <a:pt x="339003" y="4830506"/>
                    <a:pt x="334684" y="4832233"/>
                    <a:pt x="330835" y="4834762"/>
                  </a:cubicBezTo>
                  <a:cubicBezTo>
                    <a:pt x="313182" y="4828793"/>
                    <a:pt x="295529" y="4822062"/>
                    <a:pt x="278638" y="4815204"/>
                  </a:cubicBezTo>
                  <a:cubicBezTo>
                    <a:pt x="265938" y="4809616"/>
                    <a:pt x="253238" y="4804282"/>
                    <a:pt x="241681" y="4797805"/>
                  </a:cubicBezTo>
                  <a:cubicBezTo>
                    <a:pt x="230124" y="4791328"/>
                    <a:pt x="219710" y="4777485"/>
                    <a:pt x="207518" y="4774818"/>
                  </a:cubicBezTo>
                  <a:cubicBezTo>
                    <a:pt x="197157" y="4772939"/>
                    <a:pt x="186548" y="4776427"/>
                    <a:pt x="179324" y="4784089"/>
                  </a:cubicBezTo>
                  <a:cubicBezTo>
                    <a:pt x="170180" y="4799711"/>
                    <a:pt x="189865" y="4810886"/>
                    <a:pt x="199009" y="4819014"/>
                  </a:cubicBezTo>
                  <a:cubicBezTo>
                    <a:pt x="194945" y="4824856"/>
                    <a:pt x="187706" y="4831714"/>
                    <a:pt x="188468" y="4839335"/>
                  </a:cubicBezTo>
                  <a:cubicBezTo>
                    <a:pt x="189230" y="4846955"/>
                    <a:pt x="199009" y="4844542"/>
                    <a:pt x="198755" y="4855082"/>
                  </a:cubicBezTo>
                  <a:cubicBezTo>
                    <a:pt x="198755" y="4870323"/>
                    <a:pt x="177673" y="4870830"/>
                    <a:pt x="174371" y="4888611"/>
                  </a:cubicBezTo>
                  <a:cubicBezTo>
                    <a:pt x="161671" y="4883785"/>
                    <a:pt x="155956" y="4888611"/>
                    <a:pt x="156210" y="4895469"/>
                  </a:cubicBezTo>
                  <a:cubicBezTo>
                    <a:pt x="147447" y="4892294"/>
                    <a:pt x="136144" y="4884039"/>
                    <a:pt x="130810" y="4886960"/>
                  </a:cubicBezTo>
                  <a:cubicBezTo>
                    <a:pt x="125476" y="4889880"/>
                    <a:pt x="124841" y="4911470"/>
                    <a:pt x="127254" y="4918075"/>
                  </a:cubicBezTo>
                  <a:cubicBezTo>
                    <a:pt x="133115" y="4928354"/>
                    <a:pt x="141977" y="4936596"/>
                    <a:pt x="152654" y="4941697"/>
                  </a:cubicBezTo>
                  <a:cubicBezTo>
                    <a:pt x="154940" y="4942712"/>
                    <a:pt x="158877" y="4946395"/>
                    <a:pt x="161544" y="4947666"/>
                  </a:cubicBezTo>
                  <a:cubicBezTo>
                    <a:pt x="164211" y="4948935"/>
                    <a:pt x="168275" y="4944618"/>
                    <a:pt x="169799" y="4945253"/>
                  </a:cubicBezTo>
                  <a:cubicBezTo>
                    <a:pt x="176911" y="4948174"/>
                    <a:pt x="182499" y="4955793"/>
                    <a:pt x="189865" y="4960619"/>
                  </a:cubicBezTo>
                  <a:cubicBezTo>
                    <a:pt x="202565" y="4968239"/>
                    <a:pt x="207772" y="4965573"/>
                    <a:pt x="220345" y="4976875"/>
                  </a:cubicBezTo>
                  <a:cubicBezTo>
                    <a:pt x="225298" y="4972811"/>
                    <a:pt x="231648" y="4963032"/>
                    <a:pt x="237998" y="4961889"/>
                  </a:cubicBezTo>
                  <a:cubicBezTo>
                    <a:pt x="242062" y="4961128"/>
                    <a:pt x="244729" y="4966461"/>
                    <a:pt x="248031" y="4966207"/>
                  </a:cubicBezTo>
                  <a:cubicBezTo>
                    <a:pt x="249047" y="4966207"/>
                    <a:pt x="260731" y="4967350"/>
                    <a:pt x="262509" y="4967604"/>
                  </a:cubicBezTo>
                  <a:cubicBezTo>
                    <a:pt x="266700" y="4967604"/>
                    <a:pt x="266827" y="4962778"/>
                    <a:pt x="275209" y="4965572"/>
                  </a:cubicBezTo>
                  <a:cubicBezTo>
                    <a:pt x="277876" y="4966461"/>
                    <a:pt x="279527" y="4969763"/>
                    <a:pt x="281432" y="4973065"/>
                  </a:cubicBezTo>
                  <a:cubicBezTo>
                    <a:pt x="275237" y="4974598"/>
                    <a:pt x="268962" y="4975785"/>
                    <a:pt x="262636" y="4976621"/>
                  </a:cubicBezTo>
                  <a:cubicBezTo>
                    <a:pt x="261601" y="4982370"/>
                    <a:pt x="262127" y="4988291"/>
                    <a:pt x="264160" y="4993766"/>
                  </a:cubicBezTo>
                  <a:cubicBezTo>
                    <a:pt x="266984" y="4994146"/>
                    <a:pt x="269845" y="4994146"/>
                    <a:pt x="272669" y="4993766"/>
                  </a:cubicBezTo>
                  <a:cubicBezTo>
                    <a:pt x="274320" y="5004815"/>
                    <a:pt x="283337" y="4999481"/>
                    <a:pt x="291973" y="4997068"/>
                  </a:cubicBezTo>
                  <a:cubicBezTo>
                    <a:pt x="291783" y="5000325"/>
                    <a:pt x="291783" y="5003590"/>
                    <a:pt x="291973" y="5006847"/>
                  </a:cubicBezTo>
                  <a:cubicBezTo>
                    <a:pt x="289272" y="5007821"/>
                    <a:pt x="286710" y="5009145"/>
                    <a:pt x="284353" y="5010784"/>
                  </a:cubicBezTo>
                  <a:cubicBezTo>
                    <a:pt x="288290" y="5031739"/>
                    <a:pt x="316992" y="5021833"/>
                    <a:pt x="329438" y="5037962"/>
                  </a:cubicBezTo>
                  <a:cubicBezTo>
                    <a:pt x="336296" y="5046725"/>
                    <a:pt x="328422" y="5052567"/>
                    <a:pt x="342138" y="5052948"/>
                  </a:cubicBezTo>
                  <a:cubicBezTo>
                    <a:pt x="346456" y="5052948"/>
                    <a:pt x="346075" y="5043296"/>
                    <a:pt x="350647" y="5042915"/>
                  </a:cubicBezTo>
                  <a:cubicBezTo>
                    <a:pt x="355219" y="5042535"/>
                    <a:pt x="363347" y="5049392"/>
                    <a:pt x="367411" y="5051043"/>
                  </a:cubicBezTo>
                  <a:cubicBezTo>
                    <a:pt x="371856" y="5035295"/>
                    <a:pt x="372237" y="5032374"/>
                    <a:pt x="384683" y="5025643"/>
                  </a:cubicBezTo>
                  <a:cubicBezTo>
                    <a:pt x="397128" y="5018911"/>
                    <a:pt x="403098" y="5020563"/>
                    <a:pt x="403098" y="5001894"/>
                  </a:cubicBezTo>
                  <a:cubicBezTo>
                    <a:pt x="408658" y="5005000"/>
                    <a:pt x="415153" y="5005992"/>
                    <a:pt x="421386" y="5004688"/>
                  </a:cubicBezTo>
                  <a:cubicBezTo>
                    <a:pt x="417957" y="5027548"/>
                    <a:pt x="403860" y="5029073"/>
                    <a:pt x="405511" y="5054092"/>
                  </a:cubicBezTo>
                  <a:cubicBezTo>
                    <a:pt x="414147" y="5054092"/>
                    <a:pt x="427736" y="5062474"/>
                    <a:pt x="434213" y="5061712"/>
                  </a:cubicBezTo>
                  <a:cubicBezTo>
                    <a:pt x="440690" y="5060950"/>
                    <a:pt x="441325" y="5056759"/>
                    <a:pt x="443611" y="5052695"/>
                  </a:cubicBezTo>
                  <a:cubicBezTo>
                    <a:pt x="453251" y="5056438"/>
                    <a:pt x="463943" y="5056438"/>
                    <a:pt x="473583" y="5052695"/>
                  </a:cubicBezTo>
                  <a:cubicBezTo>
                    <a:pt x="484759" y="5067554"/>
                    <a:pt x="495681" y="5049139"/>
                    <a:pt x="508762" y="5049647"/>
                  </a:cubicBezTo>
                  <a:cubicBezTo>
                    <a:pt x="519430" y="5049647"/>
                    <a:pt x="525780" y="5061331"/>
                    <a:pt x="536067" y="5053838"/>
                  </a:cubicBezTo>
                  <a:cubicBezTo>
                    <a:pt x="549910" y="5073777"/>
                    <a:pt x="551561" y="5087239"/>
                    <a:pt x="524764" y="5091938"/>
                  </a:cubicBezTo>
                  <a:cubicBezTo>
                    <a:pt x="497967" y="5096639"/>
                    <a:pt x="487807" y="5069459"/>
                    <a:pt x="462534" y="5087239"/>
                  </a:cubicBezTo>
                  <a:cubicBezTo>
                    <a:pt x="462599" y="5079993"/>
                    <a:pt x="461307" y="5072799"/>
                    <a:pt x="458724" y="5066030"/>
                  </a:cubicBezTo>
                  <a:cubicBezTo>
                    <a:pt x="444060" y="5067763"/>
                    <a:pt x="429284" y="5068357"/>
                    <a:pt x="414528" y="5067808"/>
                  </a:cubicBezTo>
                  <a:cubicBezTo>
                    <a:pt x="399796" y="5065395"/>
                    <a:pt x="386842" y="5067808"/>
                    <a:pt x="373380" y="5066284"/>
                  </a:cubicBezTo>
                  <a:cubicBezTo>
                    <a:pt x="369189" y="5066284"/>
                    <a:pt x="369570" y="5059045"/>
                    <a:pt x="365506" y="5058918"/>
                  </a:cubicBezTo>
                  <a:cubicBezTo>
                    <a:pt x="361442" y="5058791"/>
                    <a:pt x="358394" y="5060696"/>
                    <a:pt x="356870" y="5060442"/>
                  </a:cubicBezTo>
                  <a:cubicBezTo>
                    <a:pt x="355346" y="5060188"/>
                    <a:pt x="338836" y="5058791"/>
                    <a:pt x="336677" y="5059045"/>
                  </a:cubicBezTo>
                  <a:cubicBezTo>
                    <a:pt x="325120" y="5060061"/>
                    <a:pt x="315341" y="5068189"/>
                    <a:pt x="304038" y="5069332"/>
                  </a:cubicBezTo>
                  <a:cubicBezTo>
                    <a:pt x="287909" y="5071110"/>
                    <a:pt x="290068" y="5064887"/>
                    <a:pt x="278638" y="5074920"/>
                  </a:cubicBezTo>
                  <a:cubicBezTo>
                    <a:pt x="268986" y="5083175"/>
                    <a:pt x="265938" y="5094605"/>
                    <a:pt x="255397" y="5100320"/>
                  </a:cubicBezTo>
                  <a:cubicBezTo>
                    <a:pt x="255397" y="5100320"/>
                    <a:pt x="233934" y="5105527"/>
                    <a:pt x="233807" y="5105527"/>
                  </a:cubicBezTo>
                  <a:cubicBezTo>
                    <a:pt x="224917" y="5104003"/>
                    <a:pt x="221107" y="5092827"/>
                    <a:pt x="213487" y="5090668"/>
                  </a:cubicBezTo>
                  <a:cubicBezTo>
                    <a:pt x="205867" y="5088509"/>
                    <a:pt x="207772" y="5090668"/>
                    <a:pt x="199390" y="5091303"/>
                  </a:cubicBezTo>
                  <a:cubicBezTo>
                    <a:pt x="186690" y="5092319"/>
                    <a:pt x="190754" y="5096637"/>
                    <a:pt x="177673" y="5091303"/>
                  </a:cubicBezTo>
                  <a:cubicBezTo>
                    <a:pt x="171831" y="5089017"/>
                    <a:pt x="170815" y="5080508"/>
                    <a:pt x="164973" y="5080254"/>
                  </a:cubicBezTo>
                  <a:cubicBezTo>
                    <a:pt x="154143" y="5082040"/>
                    <a:pt x="144782" y="5088813"/>
                    <a:pt x="139700" y="5098542"/>
                  </a:cubicBezTo>
                  <a:cubicBezTo>
                    <a:pt x="137668" y="5114290"/>
                    <a:pt x="157099" y="5114671"/>
                    <a:pt x="165862" y="5120132"/>
                  </a:cubicBezTo>
                  <a:cubicBezTo>
                    <a:pt x="168148" y="5121656"/>
                    <a:pt x="184150" y="5132832"/>
                    <a:pt x="185293" y="5134864"/>
                  </a:cubicBezTo>
                  <a:cubicBezTo>
                    <a:pt x="186436" y="5136896"/>
                    <a:pt x="187071" y="5147564"/>
                    <a:pt x="189230" y="5149342"/>
                  </a:cubicBezTo>
                  <a:cubicBezTo>
                    <a:pt x="203073" y="5162042"/>
                    <a:pt x="220218" y="5173599"/>
                    <a:pt x="241300" y="5167503"/>
                  </a:cubicBezTo>
                  <a:cubicBezTo>
                    <a:pt x="249555" y="5165090"/>
                    <a:pt x="257175" y="5163947"/>
                    <a:pt x="263398" y="5162550"/>
                  </a:cubicBezTo>
                  <a:cubicBezTo>
                    <a:pt x="270716" y="5162021"/>
                    <a:pt x="277955" y="5160701"/>
                    <a:pt x="284988" y="5158613"/>
                  </a:cubicBezTo>
                  <a:cubicBezTo>
                    <a:pt x="291592" y="5181473"/>
                    <a:pt x="251587" y="5181219"/>
                    <a:pt x="236220" y="5185918"/>
                  </a:cubicBezTo>
                  <a:cubicBezTo>
                    <a:pt x="231775" y="5187315"/>
                    <a:pt x="232664" y="5194300"/>
                    <a:pt x="227076" y="5194427"/>
                  </a:cubicBezTo>
                  <a:cubicBezTo>
                    <a:pt x="221488" y="5194554"/>
                    <a:pt x="217678" y="5186680"/>
                    <a:pt x="212852" y="5185791"/>
                  </a:cubicBezTo>
                  <a:cubicBezTo>
                    <a:pt x="204724" y="5184395"/>
                    <a:pt x="199517" y="5190236"/>
                    <a:pt x="192659" y="5189220"/>
                  </a:cubicBezTo>
                  <a:cubicBezTo>
                    <a:pt x="181229" y="5187696"/>
                    <a:pt x="178943" y="5178552"/>
                    <a:pt x="168910" y="5174615"/>
                  </a:cubicBezTo>
                  <a:cubicBezTo>
                    <a:pt x="151384" y="5167884"/>
                    <a:pt x="159004" y="5182235"/>
                    <a:pt x="147828" y="5185029"/>
                  </a:cubicBezTo>
                  <a:cubicBezTo>
                    <a:pt x="133731" y="5188585"/>
                    <a:pt x="135128" y="5174361"/>
                    <a:pt x="121666" y="5173218"/>
                  </a:cubicBezTo>
                  <a:cubicBezTo>
                    <a:pt x="111760" y="5172203"/>
                    <a:pt x="104902" y="5181473"/>
                    <a:pt x="98552" y="5185918"/>
                  </a:cubicBezTo>
                  <a:cubicBezTo>
                    <a:pt x="98278" y="5184917"/>
                    <a:pt x="98066" y="5183898"/>
                    <a:pt x="97917" y="5182871"/>
                  </a:cubicBezTo>
                  <a:cubicBezTo>
                    <a:pt x="87122" y="5181474"/>
                    <a:pt x="78867" y="5190364"/>
                    <a:pt x="72517" y="5198618"/>
                  </a:cubicBezTo>
                  <a:cubicBezTo>
                    <a:pt x="81280" y="5211318"/>
                    <a:pt x="72517" y="5222622"/>
                    <a:pt x="94361" y="5225670"/>
                  </a:cubicBezTo>
                  <a:cubicBezTo>
                    <a:pt x="107823" y="5227574"/>
                    <a:pt x="124841" y="5218558"/>
                    <a:pt x="128778" y="5238370"/>
                  </a:cubicBezTo>
                  <a:cubicBezTo>
                    <a:pt x="118364" y="5237480"/>
                    <a:pt x="104775" y="5238370"/>
                    <a:pt x="114300" y="5251070"/>
                  </a:cubicBezTo>
                  <a:cubicBezTo>
                    <a:pt x="98092" y="5258837"/>
                    <a:pt x="84338" y="5270921"/>
                    <a:pt x="74549" y="5285995"/>
                  </a:cubicBezTo>
                  <a:cubicBezTo>
                    <a:pt x="83693" y="5290821"/>
                    <a:pt x="89535" y="5297679"/>
                    <a:pt x="98298" y="5298695"/>
                  </a:cubicBezTo>
                  <a:cubicBezTo>
                    <a:pt x="99568" y="5298695"/>
                    <a:pt x="102108" y="5289931"/>
                    <a:pt x="105918" y="5289804"/>
                  </a:cubicBezTo>
                  <a:cubicBezTo>
                    <a:pt x="112776" y="5289804"/>
                    <a:pt x="116840" y="5299837"/>
                    <a:pt x="121539" y="5300091"/>
                  </a:cubicBezTo>
                  <a:cubicBezTo>
                    <a:pt x="129092" y="5298250"/>
                    <a:pt x="136516" y="5295916"/>
                    <a:pt x="143764" y="5293106"/>
                  </a:cubicBezTo>
                  <a:cubicBezTo>
                    <a:pt x="153035" y="5286248"/>
                    <a:pt x="153289" y="5282820"/>
                    <a:pt x="158369" y="5269611"/>
                  </a:cubicBezTo>
                  <a:cubicBezTo>
                    <a:pt x="169097" y="5270635"/>
                    <a:pt x="179899" y="5270635"/>
                    <a:pt x="190627" y="5269611"/>
                  </a:cubicBezTo>
                  <a:cubicBezTo>
                    <a:pt x="198882" y="5269611"/>
                    <a:pt x="205867" y="5282311"/>
                    <a:pt x="210566" y="5266564"/>
                  </a:cubicBezTo>
                  <a:cubicBezTo>
                    <a:pt x="217678" y="5274056"/>
                    <a:pt x="232283" y="5283200"/>
                    <a:pt x="228727" y="5264785"/>
                  </a:cubicBezTo>
                  <a:cubicBezTo>
                    <a:pt x="240665" y="5272024"/>
                    <a:pt x="241427" y="5257165"/>
                    <a:pt x="250190" y="5252085"/>
                  </a:cubicBezTo>
                  <a:cubicBezTo>
                    <a:pt x="258953" y="5247005"/>
                    <a:pt x="268224" y="5252085"/>
                    <a:pt x="277622" y="5244720"/>
                  </a:cubicBezTo>
                  <a:cubicBezTo>
                    <a:pt x="277622" y="5264785"/>
                    <a:pt x="277622" y="5261103"/>
                    <a:pt x="294640" y="5266055"/>
                  </a:cubicBezTo>
                  <a:cubicBezTo>
                    <a:pt x="303911" y="5268722"/>
                    <a:pt x="305181" y="5271262"/>
                    <a:pt x="315849" y="5269865"/>
                  </a:cubicBezTo>
                  <a:cubicBezTo>
                    <a:pt x="329438" y="5267960"/>
                    <a:pt x="365125" y="5248275"/>
                    <a:pt x="361569" y="5233543"/>
                  </a:cubicBezTo>
                  <a:cubicBezTo>
                    <a:pt x="379095" y="5231130"/>
                    <a:pt x="383286" y="5246243"/>
                    <a:pt x="399669" y="5244973"/>
                  </a:cubicBezTo>
                  <a:cubicBezTo>
                    <a:pt x="408133" y="5243880"/>
                    <a:pt x="415578" y="5238838"/>
                    <a:pt x="419735" y="5231384"/>
                  </a:cubicBezTo>
                  <a:cubicBezTo>
                    <a:pt x="421386" y="5229098"/>
                    <a:pt x="421513" y="5221224"/>
                    <a:pt x="423672" y="5217795"/>
                  </a:cubicBezTo>
                  <a:cubicBezTo>
                    <a:pt x="425831" y="5214366"/>
                    <a:pt x="430403" y="5219192"/>
                    <a:pt x="432054" y="5217795"/>
                  </a:cubicBezTo>
                  <a:cubicBezTo>
                    <a:pt x="447548" y="5197729"/>
                    <a:pt x="438150" y="5205984"/>
                    <a:pt x="460502" y="5205095"/>
                  </a:cubicBezTo>
                  <a:cubicBezTo>
                    <a:pt x="463169" y="5205095"/>
                    <a:pt x="475234" y="5199761"/>
                    <a:pt x="479171" y="5198745"/>
                  </a:cubicBezTo>
                  <a:cubicBezTo>
                    <a:pt x="483108" y="5197729"/>
                    <a:pt x="488823" y="5209667"/>
                    <a:pt x="493903" y="5197221"/>
                  </a:cubicBezTo>
                  <a:cubicBezTo>
                    <a:pt x="505460" y="5200904"/>
                    <a:pt x="519303" y="5201920"/>
                    <a:pt x="519303" y="5185791"/>
                  </a:cubicBezTo>
                  <a:cubicBezTo>
                    <a:pt x="526683" y="5186486"/>
                    <a:pt x="533637" y="5189561"/>
                    <a:pt x="539115" y="5194554"/>
                  </a:cubicBezTo>
                  <a:cubicBezTo>
                    <a:pt x="527939" y="5198110"/>
                    <a:pt x="533273" y="5207254"/>
                    <a:pt x="535559" y="5216271"/>
                  </a:cubicBezTo>
                  <a:cubicBezTo>
                    <a:pt x="510159" y="5217414"/>
                    <a:pt x="530860" y="5254371"/>
                    <a:pt x="550037" y="5243576"/>
                  </a:cubicBezTo>
                  <a:cubicBezTo>
                    <a:pt x="557911" y="5239004"/>
                    <a:pt x="557657" y="5228082"/>
                    <a:pt x="562737" y="5221986"/>
                  </a:cubicBezTo>
                  <a:cubicBezTo>
                    <a:pt x="570241" y="5217024"/>
                    <a:pt x="578192" y="5212771"/>
                    <a:pt x="586486" y="5209286"/>
                  </a:cubicBezTo>
                  <a:cubicBezTo>
                    <a:pt x="589915" y="5207381"/>
                    <a:pt x="595122" y="5209921"/>
                    <a:pt x="599186" y="5207127"/>
                  </a:cubicBezTo>
                  <a:cubicBezTo>
                    <a:pt x="605282" y="5202936"/>
                    <a:pt x="604774" y="5195824"/>
                    <a:pt x="609092" y="5191506"/>
                  </a:cubicBezTo>
                  <a:cubicBezTo>
                    <a:pt x="615368" y="5185784"/>
                    <a:pt x="623029" y="5181800"/>
                    <a:pt x="631317" y="5179949"/>
                  </a:cubicBezTo>
                  <a:cubicBezTo>
                    <a:pt x="635635" y="5178425"/>
                    <a:pt x="634492" y="5172583"/>
                    <a:pt x="642366" y="5171439"/>
                  </a:cubicBezTo>
                  <a:cubicBezTo>
                    <a:pt x="640334" y="5171439"/>
                    <a:pt x="655066" y="5175504"/>
                    <a:pt x="653669" y="5174995"/>
                  </a:cubicBezTo>
                  <a:cubicBezTo>
                    <a:pt x="660400" y="5177917"/>
                    <a:pt x="675132" y="5197474"/>
                    <a:pt x="675767" y="5176774"/>
                  </a:cubicBezTo>
                  <a:cubicBezTo>
                    <a:pt x="684657" y="5173091"/>
                    <a:pt x="683895" y="5160772"/>
                    <a:pt x="691642" y="5154676"/>
                  </a:cubicBezTo>
                  <a:cubicBezTo>
                    <a:pt x="699950" y="5151704"/>
                    <a:pt x="708433" y="5149244"/>
                    <a:pt x="717042" y="5147310"/>
                  </a:cubicBezTo>
                  <a:cubicBezTo>
                    <a:pt x="718439" y="5131562"/>
                    <a:pt x="732790" y="5131181"/>
                    <a:pt x="744347" y="5124577"/>
                  </a:cubicBezTo>
                  <a:cubicBezTo>
                    <a:pt x="748071" y="5129715"/>
                    <a:pt x="754313" y="5132396"/>
                    <a:pt x="760603" y="5131562"/>
                  </a:cubicBezTo>
                  <a:cubicBezTo>
                    <a:pt x="760222" y="5140513"/>
                    <a:pt x="760990" y="5149476"/>
                    <a:pt x="762889" y="5158232"/>
                  </a:cubicBezTo>
                  <a:cubicBezTo>
                    <a:pt x="775589" y="5160518"/>
                    <a:pt x="774446" y="5145532"/>
                    <a:pt x="779018" y="5138420"/>
                  </a:cubicBezTo>
                  <a:cubicBezTo>
                    <a:pt x="780288" y="5136642"/>
                    <a:pt x="788162" y="5137150"/>
                    <a:pt x="790067" y="5134483"/>
                  </a:cubicBezTo>
                  <a:cubicBezTo>
                    <a:pt x="793194" y="5127778"/>
                    <a:pt x="795578" y="5120751"/>
                    <a:pt x="797179" y="5113528"/>
                  </a:cubicBezTo>
                  <a:cubicBezTo>
                    <a:pt x="807974" y="5118735"/>
                    <a:pt x="812038" y="5115941"/>
                    <a:pt x="815594" y="5109083"/>
                  </a:cubicBezTo>
                  <a:lnTo>
                    <a:pt x="849249" y="5109083"/>
                  </a:lnTo>
                  <a:cubicBezTo>
                    <a:pt x="864137" y="5112866"/>
                    <a:pt x="878327" y="5118997"/>
                    <a:pt x="891286" y="5127244"/>
                  </a:cubicBezTo>
                  <a:lnTo>
                    <a:pt x="892048" y="5130546"/>
                  </a:lnTo>
                  <a:cubicBezTo>
                    <a:pt x="879559" y="5133826"/>
                    <a:pt x="866813" y="5136036"/>
                    <a:pt x="853948" y="5137150"/>
                  </a:cubicBezTo>
                  <a:cubicBezTo>
                    <a:pt x="834782" y="5141364"/>
                    <a:pt x="816396" y="5148564"/>
                    <a:pt x="799465" y="5158486"/>
                  </a:cubicBezTo>
                  <a:cubicBezTo>
                    <a:pt x="780769" y="5172856"/>
                    <a:pt x="759058" y="5182800"/>
                    <a:pt x="735965" y="5187569"/>
                  </a:cubicBezTo>
                  <a:cubicBezTo>
                    <a:pt x="717169" y="5190744"/>
                    <a:pt x="699008" y="5193792"/>
                    <a:pt x="680339" y="5198745"/>
                  </a:cubicBezTo>
                  <a:cubicBezTo>
                    <a:pt x="633095" y="5211445"/>
                    <a:pt x="598551" y="5250688"/>
                    <a:pt x="550164" y="5257038"/>
                  </a:cubicBezTo>
                  <a:cubicBezTo>
                    <a:pt x="516128" y="5261483"/>
                    <a:pt x="485140" y="5249291"/>
                    <a:pt x="450469" y="5257927"/>
                  </a:cubicBezTo>
                  <a:cubicBezTo>
                    <a:pt x="415799" y="5266565"/>
                    <a:pt x="379349" y="5281295"/>
                    <a:pt x="343281" y="5283962"/>
                  </a:cubicBezTo>
                  <a:cubicBezTo>
                    <a:pt x="285242" y="5288153"/>
                    <a:pt x="214503" y="5307838"/>
                    <a:pt x="169291" y="5345684"/>
                  </a:cubicBezTo>
                  <a:cubicBezTo>
                    <a:pt x="156310" y="5356469"/>
                    <a:pt x="144049" y="5368094"/>
                    <a:pt x="132588" y="5380482"/>
                  </a:cubicBezTo>
                  <a:cubicBezTo>
                    <a:pt x="124587" y="5389245"/>
                    <a:pt x="115951" y="5406517"/>
                    <a:pt x="105156" y="5409946"/>
                  </a:cubicBezTo>
                  <a:cubicBezTo>
                    <a:pt x="98679" y="5412105"/>
                    <a:pt x="67056" y="5397246"/>
                    <a:pt x="84963" y="5428107"/>
                  </a:cubicBezTo>
                  <a:cubicBezTo>
                    <a:pt x="88646" y="5434711"/>
                    <a:pt x="103886" y="5443347"/>
                    <a:pt x="110363" y="5451602"/>
                  </a:cubicBezTo>
                  <a:cubicBezTo>
                    <a:pt x="110493" y="5450123"/>
                    <a:pt x="110493" y="5448636"/>
                    <a:pt x="110363" y="5447157"/>
                  </a:cubicBezTo>
                  <a:cubicBezTo>
                    <a:pt x="119380" y="5459095"/>
                    <a:pt x="133731" y="5449189"/>
                    <a:pt x="145796" y="5448427"/>
                  </a:cubicBezTo>
                  <a:cubicBezTo>
                    <a:pt x="157861" y="5447666"/>
                    <a:pt x="180086" y="5457317"/>
                    <a:pt x="174371" y="5433695"/>
                  </a:cubicBezTo>
                  <a:cubicBezTo>
                    <a:pt x="181991" y="5436362"/>
                    <a:pt x="187071" y="5430774"/>
                    <a:pt x="194564" y="5431536"/>
                  </a:cubicBezTo>
                  <a:cubicBezTo>
                    <a:pt x="202057" y="5432298"/>
                    <a:pt x="206375" y="5436870"/>
                    <a:pt x="212217" y="5437759"/>
                  </a:cubicBezTo>
                  <a:cubicBezTo>
                    <a:pt x="218059" y="5438648"/>
                    <a:pt x="227203" y="5434838"/>
                    <a:pt x="231775" y="5437759"/>
                  </a:cubicBezTo>
                  <a:cubicBezTo>
                    <a:pt x="236347" y="5440680"/>
                    <a:pt x="235966" y="5451221"/>
                    <a:pt x="242570" y="5455285"/>
                  </a:cubicBezTo>
                  <a:cubicBezTo>
                    <a:pt x="253873" y="5439410"/>
                    <a:pt x="252476" y="5446395"/>
                    <a:pt x="266954" y="5442585"/>
                  </a:cubicBezTo>
                  <a:cubicBezTo>
                    <a:pt x="278130" y="5439918"/>
                    <a:pt x="276352" y="5436616"/>
                    <a:pt x="283337" y="5432552"/>
                  </a:cubicBezTo>
                  <a:cubicBezTo>
                    <a:pt x="290322" y="5428488"/>
                    <a:pt x="285369" y="5425313"/>
                    <a:pt x="293497" y="5424551"/>
                  </a:cubicBezTo>
                  <a:cubicBezTo>
                    <a:pt x="298069" y="5424551"/>
                    <a:pt x="299085" y="5432552"/>
                    <a:pt x="302641" y="5432679"/>
                  </a:cubicBezTo>
                  <a:cubicBezTo>
                    <a:pt x="312166" y="5432679"/>
                    <a:pt x="313182" y="5426710"/>
                    <a:pt x="322834" y="5422011"/>
                  </a:cubicBezTo>
                  <a:cubicBezTo>
                    <a:pt x="325799" y="5428003"/>
                    <a:pt x="332399" y="5431277"/>
                    <a:pt x="338963" y="5430012"/>
                  </a:cubicBezTo>
                  <a:cubicBezTo>
                    <a:pt x="342011" y="5437632"/>
                    <a:pt x="347345" y="5444363"/>
                    <a:pt x="344551" y="5451475"/>
                  </a:cubicBezTo>
                  <a:cubicBezTo>
                    <a:pt x="339598" y="5464175"/>
                    <a:pt x="310642" y="5460492"/>
                    <a:pt x="335153" y="5480685"/>
                  </a:cubicBezTo>
                  <a:cubicBezTo>
                    <a:pt x="327787" y="5487289"/>
                    <a:pt x="333502" y="5486908"/>
                    <a:pt x="334264" y="5493385"/>
                  </a:cubicBezTo>
                  <a:cubicBezTo>
                    <a:pt x="334264" y="5493385"/>
                    <a:pt x="337566" y="5511673"/>
                    <a:pt x="337693" y="5511927"/>
                  </a:cubicBezTo>
                  <a:cubicBezTo>
                    <a:pt x="344551" y="5521960"/>
                    <a:pt x="356489" y="5519801"/>
                    <a:pt x="361061" y="5531485"/>
                  </a:cubicBezTo>
                  <a:cubicBezTo>
                    <a:pt x="369316" y="5519547"/>
                    <a:pt x="370459" y="5518785"/>
                    <a:pt x="382651" y="5515991"/>
                  </a:cubicBezTo>
                  <a:cubicBezTo>
                    <a:pt x="392303" y="5513705"/>
                    <a:pt x="393319" y="5519674"/>
                    <a:pt x="403098" y="5510657"/>
                  </a:cubicBezTo>
                  <a:cubicBezTo>
                    <a:pt x="406146" y="5507863"/>
                    <a:pt x="403098" y="5500243"/>
                    <a:pt x="405892" y="5497957"/>
                  </a:cubicBezTo>
                  <a:cubicBezTo>
                    <a:pt x="408686" y="5495671"/>
                    <a:pt x="412242" y="5496306"/>
                    <a:pt x="413893" y="5495036"/>
                  </a:cubicBezTo>
                  <a:lnTo>
                    <a:pt x="425831" y="5491099"/>
                  </a:lnTo>
                  <a:cubicBezTo>
                    <a:pt x="424434" y="5491099"/>
                    <a:pt x="443484" y="5479161"/>
                    <a:pt x="440563" y="5482336"/>
                  </a:cubicBezTo>
                  <a:cubicBezTo>
                    <a:pt x="443611" y="5479034"/>
                    <a:pt x="447040" y="5467731"/>
                    <a:pt x="449326" y="5465699"/>
                  </a:cubicBezTo>
                  <a:cubicBezTo>
                    <a:pt x="454660" y="5461127"/>
                    <a:pt x="465709" y="5462397"/>
                    <a:pt x="470027" y="5458333"/>
                  </a:cubicBezTo>
                  <a:cubicBezTo>
                    <a:pt x="478790" y="5450332"/>
                    <a:pt x="474472" y="5439537"/>
                    <a:pt x="480822" y="5429250"/>
                  </a:cubicBezTo>
                  <a:cubicBezTo>
                    <a:pt x="488442" y="5430774"/>
                    <a:pt x="499364" y="5435473"/>
                    <a:pt x="506222" y="5432044"/>
                  </a:cubicBezTo>
                  <a:cubicBezTo>
                    <a:pt x="516255" y="5427218"/>
                    <a:pt x="512318" y="5419344"/>
                    <a:pt x="518922" y="5411851"/>
                  </a:cubicBezTo>
                  <a:cubicBezTo>
                    <a:pt x="527763" y="5402336"/>
                    <a:pt x="540099" y="5396833"/>
                    <a:pt x="553085" y="5396611"/>
                  </a:cubicBezTo>
                  <a:cubicBezTo>
                    <a:pt x="553421" y="5394978"/>
                    <a:pt x="553634" y="5393322"/>
                    <a:pt x="553720" y="5391657"/>
                  </a:cubicBezTo>
                  <a:cubicBezTo>
                    <a:pt x="560271" y="5399184"/>
                    <a:pt x="570351" y="5402625"/>
                    <a:pt x="580136" y="5400674"/>
                  </a:cubicBezTo>
                  <a:cubicBezTo>
                    <a:pt x="580970" y="5407037"/>
                    <a:pt x="586419" y="5411778"/>
                    <a:pt x="592836" y="5411723"/>
                  </a:cubicBezTo>
                  <a:cubicBezTo>
                    <a:pt x="592074" y="5414771"/>
                    <a:pt x="593725" y="5419089"/>
                    <a:pt x="592836" y="5422010"/>
                  </a:cubicBezTo>
                  <a:cubicBezTo>
                    <a:pt x="602234" y="5420740"/>
                    <a:pt x="602742" y="5427471"/>
                    <a:pt x="608838" y="5429122"/>
                  </a:cubicBezTo>
                  <a:cubicBezTo>
                    <a:pt x="621538" y="5432805"/>
                    <a:pt x="612902" y="5435091"/>
                    <a:pt x="623062" y="5430138"/>
                  </a:cubicBezTo>
                  <a:cubicBezTo>
                    <a:pt x="620776" y="5431154"/>
                    <a:pt x="634111" y="5418962"/>
                    <a:pt x="634365" y="5418708"/>
                  </a:cubicBezTo>
                  <a:cubicBezTo>
                    <a:pt x="636651" y="5416422"/>
                    <a:pt x="642874" y="5413374"/>
                    <a:pt x="645795" y="5411088"/>
                  </a:cubicBezTo>
                  <a:cubicBezTo>
                    <a:pt x="648716" y="5408802"/>
                    <a:pt x="647573" y="5403341"/>
                    <a:pt x="651002" y="5400420"/>
                  </a:cubicBezTo>
                  <a:cubicBezTo>
                    <a:pt x="654431" y="5397499"/>
                    <a:pt x="659130" y="5400420"/>
                    <a:pt x="661670" y="5397372"/>
                  </a:cubicBezTo>
                  <a:cubicBezTo>
                    <a:pt x="666623" y="5392292"/>
                    <a:pt x="665226" y="5388736"/>
                    <a:pt x="669290" y="5382767"/>
                  </a:cubicBezTo>
                  <a:cubicBezTo>
                    <a:pt x="670687" y="5380608"/>
                    <a:pt x="669290" y="5372988"/>
                    <a:pt x="670814" y="5371718"/>
                  </a:cubicBezTo>
                  <a:cubicBezTo>
                    <a:pt x="676021" y="5367273"/>
                    <a:pt x="681482" y="5374766"/>
                    <a:pt x="686181" y="5373369"/>
                  </a:cubicBezTo>
                  <a:cubicBezTo>
                    <a:pt x="695833" y="5370322"/>
                    <a:pt x="705993" y="5377814"/>
                    <a:pt x="701802" y="5358256"/>
                  </a:cubicBezTo>
                  <a:cubicBezTo>
                    <a:pt x="707009" y="5360797"/>
                    <a:pt x="713867" y="5367147"/>
                    <a:pt x="720852" y="5367654"/>
                  </a:cubicBezTo>
                  <a:cubicBezTo>
                    <a:pt x="721431" y="5363446"/>
                    <a:pt x="721728" y="5359203"/>
                    <a:pt x="721741" y="5354954"/>
                  </a:cubicBezTo>
                  <a:cubicBezTo>
                    <a:pt x="748792" y="5373242"/>
                    <a:pt x="708025" y="5374639"/>
                    <a:pt x="717804" y="5394578"/>
                  </a:cubicBezTo>
                  <a:cubicBezTo>
                    <a:pt x="719582" y="5392800"/>
                    <a:pt x="726059" y="5391022"/>
                    <a:pt x="728345" y="5387593"/>
                  </a:cubicBezTo>
                  <a:cubicBezTo>
                    <a:pt x="734314" y="5409437"/>
                    <a:pt x="758698" y="5384545"/>
                    <a:pt x="765048" y="5378449"/>
                  </a:cubicBezTo>
                  <a:cubicBezTo>
                    <a:pt x="766953" y="5376671"/>
                    <a:pt x="763016" y="5369178"/>
                    <a:pt x="765048" y="5367273"/>
                  </a:cubicBezTo>
                  <a:cubicBezTo>
                    <a:pt x="767080" y="5365368"/>
                    <a:pt x="772287" y="5369051"/>
                    <a:pt x="774954" y="5367273"/>
                  </a:cubicBezTo>
                  <a:cubicBezTo>
                    <a:pt x="781939" y="5363209"/>
                    <a:pt x="792226" y="5372607"/>
                    <a:pt x="790448" y="5356478"/>
                  </a:cubicBezTo>
                  <a:cubicBezTo>
                    <a:pt x="815848" y="5365622"/>
                    <a:pt x="805942" y="5338571"/>
                    <a:pt x="824611" y="5331078"/>
                  </a:cubicBezTo>
                  <a:cubicBezTo>
                    <a:pt x="837311" y="5325617"/>
                    <a:pt x="840867" y="5337682"/>
                    <a:pt x="854202" y="5342508"/>
                  </a:cubicBezTo>
                  <a:cubicBezTo>
                    <a:pt x="864489" y="5346191"/>
                    <a:pt x="876300" y="5341365"/>
                    <a:pt x="884555" y="5348985"/>
                  </a:cubicBezTo>
                  <a:cubicBezTo>
                    <a:pt x="891409" y="5360426"/>
                    <a:pt x="894017" y="5373914"/>
                    <a:pt x="891921" y="5387085"/>
                  </a:cubicBezTo>
                  <a:cubicBezTo>
                    <a:pt x="887222" y="5396229"/>
                    <a:pt x="884047" y="5392800"/>
                    <a:pt x="875411" y="5396356"/>
                  </a:cubicBezTo>
                  <a:cubicBezTo>
                    <a:pt x="857778" y="5403311"/>
                    <a:pt x="838994" y="5406887"/>
                    <a:pt x="820039" y="5406897"/>
                  </a:cubicBezTo>
                  <a:cubicBezTo>
                    <a:pt x="789305" y="5407913"/>
                    <a:pt x="756539" y="5402452"/>
                    <a:pt x="725932" y="5409183"/>
                  </a:cubicBezTo>
                  <a:cubicBezTo>
                    <a:pt x="707977" y="5415076"/>
                    <a:pt x="690451" y="5422205"/>
                    <a:pt x="673481" y="5430519"/>
                  </a:cubicBezTo>
                  <a:cubicBezTo>
                    <a:pt x="648081" y="5439917"/>
                    <a:pt x="622681" y="5445632"/>
                    <a:pt x="597281" y="5454649"/>
                  </a:cubicBezTo>
                  <a:cubicBezTo>
                    <a:pt x="588514" y="5457286"/>
                    <a:pt x="580011" y="5460729"/>
                    <a:pt x="571881" y="5464936"/>
                  </a:cubicBezTo>
                  <a:cubicBezTo>
                    <a:pt x="565277" y="5468873"/>
                    <a:pt x="558546" y="5480811"/>
                    <a:pt x="551688" y="5482843"/>
                  </a:cubicBezTo>
                  <a:cubicBezTo>
                    <a:pt x="537845" y="5487034"/>
                    <a:pt x="529463" y="5475985"/>
                    <a:pt x="515620" y="5485637"/>
                  </a:cubicBezTo>
                  <a:cubicBezTo>
                    <a:pt x="508127" y="5490971"/>
                    <a:pt x="496570" y="5502274"/>
                    <a:pt x="489331" y="5508878"/>
                  </a:cubicBezTo>
                  <a:cubicBezTo>
                    <a:pt x="465709" y="5530468"/>
                    <a:pt x="446659" y="5553709"/>
                    <a:pt x="413131" y="5560821"/>
                  </a:cubicBezTo>
                  <a:cubicBezTo>
                    <a:pt x="393067" y="5564604"/>
                    <a:pt x="372796" y="5567191"/>
                    <a:pt x="352425" y="5568568"/>
                  </a:cubicBezTo>
                  <a:cubicBezTo>
                    <a:pt x="339725" y="5569838"/>
                    <a:pt x="326136" y="5567933"/>
                    <a:pt x="314325" y="5570472"/>
                  </a:cubicBezTo>
                  <a:cubicBezTo>
                    <a:pt x="298704" y="5573775"/>
                    <a:pt x="298450" y="5579870"/>
                    <a:pt x="287782" y="5587871"/>
                  </a:cubicBezTo>
                  <a:cubicBezTo>
                    <a:pt x="273558" y="5598793"/>
                    <a:pt x="278384" y="5595237"/>
                    <a:pt x="259842" y="5596000"/>
                  </a:cubicBezTo>
                  <a:cubicBezTo>
                    <a:pt x="254182" y="5595295"/>
                    <a:pt x="248436" y="5595948"/>
                    <a:pt x="243078" y="5597905"/>
                  </a:cubicBezTo>
                  <a:cubicBezTo>
                    <a:pt x="233680" y="5602984"/>
                    <a:pt x="233045" y="5619114"/>
                    <a:pt x="220980" y="5620892"/>
                  </a:cubicBezTo>
                  <a:cubicBezTo>
                    <a:pt x="208915" y="5622669"/>
                    <a:pt x="209931" y="5610096"/>
                    <a:pt x="194945" y="5615684"/>
                  </a:cubicBezTo>
                  <a:cubicBezTo>
                    <a:pt x="187198" y="5618478"/>
                    <a:pt x="180975" y="5629019"/>
                    <a:pt x="169545" y="5632068"/>
                  </a:cubicBezTo>
                  <a:cubicBezTo>
                    <a:pt x="156907" y="5636080"/>
                    <a:pt x="143682" y="5637926"/>
                    <a:pt x="130429" y="5637528"/>
                  </a:cubicBezTo>
                  <a:cubicBezTo>
                    <a:pt x="121539" y="5636386"/>
                    <a:pt x="107061" y="5624828"/>
                    <a:pt x="100330" y="5627750"/>
                  </a:cubicBezTo>
                  <a:cubicBezTo>
                    <a:pt x="93599" y="5630671"/>
                    <a:pt x="94361" y="5652261"/>
                    <a:pt x="96901" y="5658865"/>
                  </a:cubicBezTo>
                  <a:cubicBezTo>
                    <a:pt x="102742" y="5669159"/>
                    <a:pt x="111610" y="5677406"/>
                    <a:pt x="122301" y="5682487"/>
                  </a:cubicBezTo>
                  <a:cubicBezTo>
                    <a:pt x="124587" y="5683630"/>
                    <a:pt x="128524" y="5687186"/>
                    <a:pt x="131191" y="5688456"/>
                  </a:cubicBezTo>
                  <a:cubicBezTo>
                    <a:pt x="133858" y="5689725"/>
                    <a:pt x="137922" y="5685408"/>
                    <a:pt x="139573" y="5686043"/>
                  </a:cubicBezTo>
                  <a:cubicBezTo>
                    <a:pt x="146685" y="5688964"/>
                    <a:pt x="151638" y="5696583"/>
                    <a:pt x="159512" y="5701409"/>
                  </a:cubicBezTo>
                  <a:cubicBezTo>
                    <a:pt x="172212" y="5709156"/>
                    <a:pt x="177546" y="5706363"/>
                    <a:pt x="190119" y="5717665"/>
                  </a:cubicBezTo>
                  <a:cubicBezTo>
                    <a:pt x="194945" y="5713601"/>
                    <a:pt x="201295" y="5703822"/>
                    <a:pt x="207645" y="5702680"/>
                  </a:cubicBezTo>
                  <a:cubicBezTo>
                    <a:pt x="211709" y="5701918"/>
                    <a:pt x="214376" y="5707251"/>
                    <a:pt x="217678" y="5706997"/>
                  </a:cubicBezTo>
                  <a:cubicBezTo>
                    <a:pt x="218694" y="5706997"/>
                    <a:pt x="230378" y="5708268"/>
                    <a:pt x="232156" y="5708394"/>
                  </a:cubicBezTo>
                  <a:cubicBezTo>
                    <a:pt x="236347" y="5708394"/>
                    <a:pt x="236601" y="5703568"/>
                    <a:pt x="244856" y="5706362"/>
                  </a:cubicBezTo>
                  <a:cubicBezTo>
                    <a:pt x="250444" y="5708267"/>
                    <a:pt x="251968" y="5720586"/>
                    <a:pt x="258953" y="5722618"/>
                  </a:cubicBezTo>
                  <a:cubicBezTo>
                    <a:pt x="268097" y="5725158"/>
                    <a:pt x="287274" y="5701282"/>
                    <a:pt x="290703" y="5726047"/>
                  </a:cubicBezTo>
                  <a:cubicBezTo>
                    <a:pt x="292989" y="5742176"/>
                    <a:pt x="265303" y="5743827"/>
                    <a:pt x="254127" y="5751447"/>
                  </a:cubicBezTo>
                  <a:cubicBezTo>
                    <a:pt x="258191" y="5772402"/>
                    <a:pt x="286766" y="5762496"/>
                    <a:pt x="299339" y="5778625"/>
                  </a:cubicBezTo>
                  <a:cubicBezTo>
                    <a:pt x="306070" y="5787388"/>
                    <a:pt x="298196" y="5793230"/>
                    <a:pt x="312039" y="5793611"/>
                  </a:cubicBezTo>
                  <a:cubicBezTo>
                    <a:pt x="316357" y="5793611"/>
                    <a:pt x="315976" y="5784086"/>
                    <a:pt x="320548" y="5783705"/>
                  </a:cubicBezTo>
                  <a:cubicBezTo>
                    <a:pt x="325120" y="5783325"/>
                    <a:pt x="333248" y="5790182"/>
                    <a:pt x="337312" y="5791833"/>
                  </a:cubicBezTo>
                  <a:cubicBezTo>
                    <a:pt x="341757" y="5775958"/>
                    <a:pt x="342138" y="5773037"/>
                    <a:pt x="354711" y="5765799"/>
                  </a:cubicBezTo>
                  <a:cubicBezTo>
                    <a:pt x="367284" y="5758560"/>
                    <a:pt x="372999" y="5760845"/>
                    <a:pt x="372999" y="5742177"/>
                  </a:cubicBezTo>
                  <a:cubicBezTo>
                    <a:pt x="378601" y="5745158"/>
                    <a:pt x="385050" y="5746143"/>
                    <a:pt x="391287" y="5744971"/>
                  </a:cubicBezTo>
                  <a:cubicBezTo>
                    <a:pt x="387858" y="5767704"/>
                    <a:pt x="373888" y="5769228"/>
                    <a:pt x="375412" y="5794247"/>
                  </a:cubicBezTo>
                  <a:cubicBezTo>
                    <a:pt x="384048" y="5794247"/>
                    <a:pt x="397637" y="5802629"/>
                    <a:pt x="404114" y="5801994"/>
                  </a:cubicBezTo>
                  <a:cubicBezTo>
                    <a:pt x="413639" y="5800978"/>
                    <a:pt x="410591" y="5792088"/>
                    <a:pt x="418338" y="5787897"/>
                  </a:cubicBezTo>
                  <a:cubicBezTo>
                    <a:pt x="423291" y="5785230"/>
                    <a:pt x="431038" y="5791707"/>
                    <a:pt x="437769" y="5786373"/>
                  </a:cubicBezTo>
                  <a:cubicBezTo>
                    <a:pt x="444500" y="5781039"/>
                    <a:pt x="442087" y="5772530"/>
                    <a:pt x="447802" y="5767704"/>
                  </a:cubicBezTo>
                  <a:cubicBezTo>
                    <a:pt x="449707" y="5766053"/>
                    <a:pt x="456184" y="5767704"/>
                    <a:pt x="459232" y="5766053"/>
                  </a:cubicBezTo>
                  <a:cubicBezTo>
                    <a:pt x="465201" y="5761862"/>
                    <a:pt x="467995" y="5754623"/>
                    <a:pt x="473329" y="5749416"/>
                  </a:cubicBezTo>
                  <a:cubicBezTo>
                    <a:pt x="483997" y="5758687"/>
                    <a:pt x="484251" y="5748019"/>
                    <a:pt x="491363" y="5743193"/>
                  </a:cubicBezTo>
                  <a:cubicBezTo>
                    <a:pt x="494411" y="5741161"/>
                    <a:pt x="495554" y="5735446"/>
                    <a:pt x="498602" y="5733033"/>
                  </a:cubicBezTo>
                  <a:cubicBezTo>
                    <a:pt x="501650" y="5730620"/>
                    <a:pt x="505841" y="5734557"/>
                    <a:pt x="507619" y="5733033"/>
                  </a:cubicBezTo>
                  <a:cubicBezTo>
                    <a:pt x="509397" y="5731509"/>
                    <a:pt x="514985" y="5723635"/>
                    <a:pt x="518541" y="5721984"/>
                  </a:cubicBezTo>
                  <a:cubicBezTo>
                    <a:pt x="522097" y="5720333"/>
                    <a:pt x="526542" y="5725032"/>
                    <a:pt x="527685" y="5723889"/>
                  </a:cubicBezTo>
                  <a:cubicBezTo>
                    <a:pt x="533803" y="5718885"/>
                    <a:pt x="536761" y="5710979"/>
                    <a:pt x="535432" y="5703188"/>
                  </a:cubicBezTo>
                  <a:cubicBezTo>
                    <a:pt x="545973" y="5704839"/>
                    <a:pt x="555752" y="5687948"/>
                    <a:pt x="551561" y="5687567"/>
                  </a:cubicBezTo>
                  <a:cubicBezTo>
                    <a:pt x="562864" y="5688583"/>
                    <a:pt x="572135" y="5681090"/>
                    <a:pt x="581787" y="5681852"/>
                  </a:cubicBezTo>
                  <a:cubicBezTo>
                    <a:pt x="588264" y="5681852"/>
                    <a:pt x="591185" y="5692774"/>
                    <a:pt x="600202" y="5687694"/>
                  </a:cubicBezTo>
                  <a:cubicBezTo>
                    <a:pt x="608203" y="5709411"/>
                    <a:pt x="619252" y="5697219"/>
                    <a:pt x="619125" y="5680328"/>
                  </a:cubicBezTo>
                  <a:cubicBezTo>
                    <a:pt x="649097" y="5693028"/>
                    <a:pt x="652145" y="5671311"/>
                    <a:pt x="659638" y="5647943"/>
                  </a:cubicBezTo>
                  <a:cubicBezTo>
                    <a:pt x="671576" y="5646419"/>
                    <a:pt x="697738" y="5659246"/>
                    <a:pt x="695325" y="5640196"/>
                  </a:cubicBezTo>
                  <a:cubicBezTo>
                    <a:pt x="694563" y="5635116"/>
                    <a:pt x="686308" y="5627496"/>
                    <a:pt x="682625" y="5624321"/>
                  </a:cubicBezTo>
                  <a:cubicBezTo>
                    <a:pt x="689356" y="5617971"/>
                    <a:pt x="692023" y="5608573"/>
                    <a:pt x="697865" y="5601969"/>
                  </a:cubicBezTo>
                  <a:cubicBezTo>
                    <a:pt x="710565" y="5622924"/>
                    <a:pt x="724662" y="5595492"/>
                    <a:pt x="725678" y="5582411"/>
                  </a:cubicBezTo>
                  <a:cubicBezTo>
                    <a:pt x="731520" y="5583681"/>
                    <a:pt x="735838" y="5591301"/>
                    <a:pt x="740283" y="5592317"/>
                  </a:cubicBezTo>
                  <a:cubicBezTo>
                    <a:pt x="750443" y="5594730"/>
                    <a:pt x="754761" y="5587110"/>
                    <a:pt x="763778" y="5587618"/>
                  </a:cubicBezTo>
                  <a:cubicBezTo>
                    <a:pt x="772795" y="5588127"/>
                    <a:pt x="776478" y="5595746"/>
                    <a:pt x="787019" y="5594603"/>
                  </a:cubicBezTo>
                  <a:cubicBezTo>
                    <a:pt x="782574" y="5568060"/>
                    <a:pt x="820674" y="5553836"/>
                    <a:pt x="835914" y="5535421"/>
                  </a:cubicBezTo>
                  <a:cubicBezTo>
                    <a:pt x="835914" y="5537199"/>
                    <a:pt x="836930" y="5538596"/>
                    <a:pt x="837438" y="5540247"/>
                  </a:cubicBezTo>
                  <a:cubicBezTo>
                    <a:pt x="851916" y="5538596"/>
                    <a:pt x="851662" y="5521070"/>
                    <a:pt x="863981" y="5516752"/>
                  </a:cubicBezTo>
                  <a:cubicBezTo>
                    <a:pt x="872617" y="5513831"/>
                    <a:pt x="887476" y="5535040"/>
                    <a:pt x="885190" y="5504052"/>
                  </a:cubicBezTo>
                  <a:lnTo>
                    <a:pt x="889381" y="5506338"/>
                  </a:lnTo>
                  <a:lnTo>
                    <a:pt x="887476" y="5631942"/>
                  </a:lnTo>
                  <a:lnTo>
                    <a:pt x="887476" y="5631942"/>
                  </a:lnTo>
                  <a:lnTo>
                    <a:pt x="879729" y="5843143"/>
                  </a:lnTo>
                  <a:cubicBezTo>
                    <a:pt x="871605" y="5845875"/>
                    <a:pt x="864689" y="5851354"/>
                    <a:pt x="860171" y="5858637"/>
                  </a:cubicBezTo>
                  <a:cubicBezTo>
                    <a:pt x="868426" y="5871337"/>
                    <a:pt x="861187" y="5881370"/>
                    <a:pt x="878205" y="5885053"/>
                  </a:cubicBezTo>
                  <a:lnTo>
                    <a:pt x="876554" y="5928741"/>
                  </a:lnTo>
                  <a:cubicBezTo>
                    <a:pt x="870612" y="5933479"/>
                    <a:pt x="865724" y="5939405"/>
                    <a:pt x="862203" y="5946140"/>
                  </a:cubicBezTo>
                  <a:cubicBezTo>
                    <a:pt x="867410" y="5948934"/>
                    <a:pt x="871474" y="5952109"/>
                    <a:pt x="875665" y="5954776"/>
                  </a:cubicBezTo>
                  <a:lnTo>
                    <a:pt x="871474" y="6069076"/>
                  </a:lnTo>
                  <a:cubicBezTo>
                    <a:pt x="867283" y="6070219"/>
                    <a:pt x="865759" y="6074282"/>
                    <a:pt x="871474" y="6084824"/>
                  </a:cubicBezTo>
                  <a:lnTo>
                    <a:pt x="860806" y="6373749"/>
                  </a:lnTo>
                  <a:lnTo>
                    <a:pt x="962406" y="6373749"/>
                  </a:lnTo>
                  <a:lnTo>
                    <a:pt x="962406" y="6369177"/>
                  </a:lnTo>
                  <a:cubicBezTo>
                    <a:pt x="969270" y="6371236"/>
                    <a:pt x="975569" y="6374842"/>
                    <a:pt x="980821" y="6379718"/>
                  </a:cubicBezTo>
                  <a:cubicBezTo>
                    <a:pt x="985647" y="6375654"/>
                    <a:pt x="991997" y="6365875"/>
                    <a:pt x="998347" y="6364732"/>
                  </a:cubicBezTo>
                  <a:cubicBezTo>
                    <a:pt x="1002411" y="6363970"/>
                    <a:pt x="1005078" y="6369431"/>
                    <a:pt x="1008380" y="6369050"/>
                  </a:cubicBezTo>
                  <a:cubicBezTo>
                    <a:pt x="1009396" y="6369050"/>
                    <a:pt x="1021080" y="6370320"/>
                    <a:pt x="1022858" y="6370447"/>
                  </a:cubicBezTo>
                  <a:cubicBezTo>
                    <a:pt x="1027049" y="6370447"/>
                    <a:pt x="1027303" y="6365621"/>
                    <a:pt x="1035558" y="6368416"/>
                  </a:cubicBezTo>
                  <a:cubicBezTo>
                    <a:pt x="1041146" y="6370321"/>
                    <a:pt x="1042543" y="6382640"/>
                    <a:pt x="1049655" y="6384672"/>
                  </a:cubicBezTo>
                  <a:cubicBezTo>
                    <a:pt x="1058799" y="6387212"/>
                    <a:pt x="1077976" y="6363463"/>
                    <a:pt x="1081405" y="6388228"/>
                  </a:cubicBezTo>
                  <a:cubicBezTo>
                    <a:pt x="1083691" y="6404231"/>
                    <a:pt x="1056005" y="6405882"/>
                    <a:pt x="1044829" y="6413628"/>
                  </a:cubicBezTo>
                  <a:cubicBezTo>
                    <a:pt x="1048766" y="6434584"/>
                    <a:pt x="1077468" y="6424677"/>
                    <a:pt x="1090041" y="6440807"/>
                  </a:cubicBezTo>
                  <a:cubicBezTo>
                    <a:pt x="1096772" y="6449570"/>
                    <a:pt x="1088898" y="6455412"/>
                    <a:pt x="1102741" y="6455920"/>
                  </a:cubicBezTo>
                  <a:cubicBezTo>
                    <a:pt x="1107059" y="6455920"/>
                    <a:pt x="1106678" y="6446267"/>
                    <a:pt x="1111250" y="6445887"/>
                  </a:cubicBezTo>
                  <a:cubicBezTo>
                    <a:pt x="1115822" y="6445506"/>
                    <a:pt x="1123950" y="6452364"/>
                    <a:pt x="1128014" y="6454015"/>
                  </a:cubicBezTo>
                  <a:cubicBezTo>
                    <a:pt x="1132459" y="6438140"/>
                    <a:pt x="1132840" y="6435219"/>
                    <a:pt x="1145413" y="6428615"/>
                  </a:cubicBezTo>
                  <a:cubicBezTo>
                    <a:pt x="1157986" y="6422011"/>
                    <a:pt x="1163701" y="6423535"/>
                    <a:pt x="1163701" y="6404866"/>
                  </a:cubicBezTo>
                  <a:cubicBezTo>
                    <a:pt x="1169303" y="6407847"/>
                    <a:pt x="1175753" y="6408833"/>
                    <a:pt x="1181989" y="6407660"/>
                  </a:cubicBezTo>
                  <a:cubicBezTo>
                    <a:pt x="1178560" y="6430520"/>
                    <a:pt x="1164590" y="6432044"/>
                    <a:pt x="1166114" y="6457063"/>
                  </a:cubicBezTo>
                  <a:cubicBezTo>
                    <a:pt x="1174750" y="6457063"/>
                    <a:pt x="1188339" y="6465318"/>
                    <a:pt x="1194816" y="6464683"/>
                  </a:cubicBezTo>
                  <a:cubicBezTo>
                    <a:pt x="1204341" y="6463666"/>
                    <a:pt x="1201293" y="6454776"/>
                    <a:pt x="1209040" y="6450713"/>
                  </a:cubicBezTo>
                  <a:cubicBezTo>
                    <a:pt x="1213993" y="6447919"/>
                    <a:pt x="1221740" y="6454396"/>
                    <a:pt x="1228471" y="6449062"/>
                  </a:cubicBezTo>
                  <a:cubicBezTo>
                    <a:pt x="1235202" y="6443729"/>
                    <a:pt x="1232789" y="6435346"/>
                    <a:pt x="1238504" y="6430393"/>
                  </a:cubicBezTo>
                  <a:cubicBezTo>
                    <a:pt x="1240282" y="6428742"/>
                    <a:pt x="1246886" y="6430393"/>
                    <a:pt x="1249807" y="6428869"/>
                  </a:cubicBezTo>
                  <a:cubicBezTo>
                    <a:pt x="1255903" y="6424678"/>
                    <a:pt x="1258697" y="6417313"/>
                    <a:pt x="1264031" y="6412105"/>
                  </a:cubicBezTo>
                  <a:cubicBezTo>
                    <a:pt x="1274699" y="6421376"/>
                    <a:pt x="1274826" y="6410708"/>
                    <a:pt x="1282065" y="6405882"/>
                  </a:cubicBezTo>
                  <a:cubicBezTo>
                    <a:pt x="1285113" y="6403851"/>
                    <a:pt x="1286256" y="6398136"/>
                    <a:pt x="1289304" y="6395850"/>
                  </a:cubicBezTo>
                  <a:cubicBezTo>
                    <a:pt x="1292352" y="6393564"/>
                    <a:pt x="1296543" y="6397374"/>
                    <a:pt x="1298321" y="6395850"/>
                  </a:cubicBezTo>
                  <a:cubicBezTo>
                    <a:pt x="1300099" y="6394326"/>
                    <a:pt x="1305687" y="6386579"/>
                    <a:pt x="1309243" y="6384928"/>
                  </a:cubicBezTo>
                  <a:cubicBezTo>
                    <a:pt x="1312799" y="6383277"/>
                    <a:pt x="1317244" y="6387849"/>
                    <a:pt x="1318387" y="6386706"/>
                  </a:cubicBezTo>
                  <a:cubicBezTo>
                    <a:pt x="1324529" y="6381775"/>
                    <a:pt x="1327498" y="6373890"/>
                    <a:pt x="1326134" y="6366132"/>
                  </a:cubicBezTo>
                  <a:cubicBezTo>
                    <a:pt x="1336675" y="6367656"/>
                    <a:pt x="1346454" y="6350765"/>
                    <a:pt x="1342263" y="6350384"/>
                  </a:cubicBezTo>
                  <a:cubicBezTo>
                    <a:pt x="1353566" y="6351400"/>
                    <a:pt x="1362837" y="6344034"/>
                    <a:pt x="1372489" y="6344669"/>
                  </a:cubicBezTo>
                  <a:cubicBezTo>
                    <a:pt x="1378839" y="6344669"/>
                    <a:pt x="1381887" y="6355591"/>
                    <a:pt x="1390904" y="6350511"/>
                  </a:cubicBezTo>
                  <a:cubicBezTo>
                    <a:pt x="1398905" y="6372229"/>
                    <a:pt x="1409954" y="6360036"/>
                    <a:pt x="1409827" y="6343145"/>
                  </a:cubicBezTo>
                  <a:cubicBezTo>
                    <a:pt x="1439799" y="6355845"/>
                    <a:pt x="1442847" y="6334128"/>
                    <a:pt x="1450213" y="6310760"/>
                  </a:cubicBezTo>
                  <a:cubicBezTo>
                    <a:pt x="1462278" y="6309236"/>
                    <a:pt x="1488313" y="6322191"/>
                    <a:pt x="1486027" y="6303141"/>
                  </a:cubicBezTo>
                  <a:cubicBezTo>
                    <a:pt x="1485265" y="6297934"/>
                    <a:pt x="1476883" y="6290441"/>
                    <a:pt x="1473327" y="6287138"/>
                  </a:cubicBezTo>
                  <a:cubicBezTo>
                    <a:pt x="1480058" y="6280788"/>
                    <a:pt x="1482725" y="6271391"/>
                    <a:pt x="1488567" y="6264913"/>
                  </a:cubicBezTo>
                  <a:cubicBezTo>
                    <a:pt x="1501267" y="6285742"/>
                    <a:pt x="1515237" y="6258309"/>
                    <a:pt x="1516380" y="6245229"/>
                  </a:cubicBezTo>
                  <a:cubicBezTo>
                    <a:pt x="1522222" y="6246498"/>
                    <a:pt x="1526413" y="6254119"/>
                    <a:pt x="1530985" y="6255135"/>
                  </a:cubicBezTo>
                  <a:cubicBezTo>
                    <a:pt x="1541145" y="6257675"/>
                    <a:pt x="1545463" y="6249928"/>
                    <a:pt x="1554480" y="6250563"/>
                  </a:cubicBezTo>
                  <a:cubicBezTo>
                    <a:pt x="1563497" y="6251199"/>
                    <a:pt x="1567180" y="6258564"/>
                    <a:pt x="1577721" y="6257421"/>
                  </a:cubicBezTo>
                  <a:cubicBezTo>
                    <a:pt x="1573276" y="6230878"/>
                    <a:pt x="1611376" y="6216654"/>
                    <a:pt x="1626616" y="6198239"/>
                  </a:cubicBezTo>
                  <a:cubicBezTo>
                    <a:pt x="1627181" y="6199817"/>
                    <a:pt x="1627648" y="6201429"/>
                    <a:pt x="1628013" y="6203065"/>
                  </a:cubicBezTo>
                  <a:cubicBezTo>
                    <a:pt x="1642618" y="6201414"/>
                    <a:pt x="1642364" y="6183888"/>
                    <a:pt x="1654683" y="6179571"/>
                  </a:cubicBezTo>
                  <a:cubicBezTo>
                    <a:pt x="1663319" y="6176650"/>
                    <a:pt x="1678178" y="6197859"/>
                    <a:pt x="1675892" y="6166871"/>
                  </a:cubicBezTo>
                  <a:lnTo>
                    <a:pt x="1679956" y="6169156"/>
                  </a:lnTo>
                  <a:lnTo>
                    <a:pt x="1675511" y="6292220"/>
                  </a:lnTo>
                  <a:lnTo>
                    <a:pt x="1676146" y="6292220"/>
                  </a:lnTo>
                  <a:lnTo>
                    <a:pt x="1648968" y="7035292"/>
                  </a:lnTo>
                  <a:lnTo>
                    <a:pt x="1750568" y="7035292"/>
                  </a:lnTo>
                  <a:cubicBezTo>
                    <a:pt x="1750568" y="7035292"/>
                    <a:pt x="1748917" y="6561836"/>
                    <a:pt x="1749171" y="6292977"/>
                  </a:cubicBezTo>
                  <a:lnTo>
                    <a:pt x="1777238" y="6292977"/>
                  </a:lnTo>
                  <a:cubicBezTo>
                    <a:pt x="1777238" y="6292977"/>
                    <a:pt x="1777238" y="6264020"/>
                    <a:pt x="1777238" y="6216777"/>
                  </a:cubicBezTo>
                  <a:cubicBezTo>
                    <a:pt x="1778816" y="6218048"/>
                    <a:pt x="1780628" y="6218997"/>
                    <a:pt x="1782572" y="6219570"/>
                  </a:cubicBezTo>
                  <a:cubicBezTo>
                    <a:pt x="1793367" y="6222238"/>
                    <a:pt x="1793621" y="6215379"/>
                    <a:pt x="1798955" y="6204965"/>
                  </a:cubicBezTo>
                  <a:cubicBezTo>
                    <a:pt x="1814322" y="6206362"/>
                    <a:pt x="1815465" y="6228968"/>
                    <a:pt x="1827530" y="6235318"/>
                  </a:cubicBezTo>
                  <a:cubicBezTo>
                    <a:pt x="1834134" y="6238875"/>
                    <a:pt x="1843532" y="6233922"/>
                    <a:pt x="1848866" y="6238620"/>
                  </a:cubicBezTo>
                  <a:cubicBezTo>
                    <a:pt x="1854200" y="6243319"/>
                    <a:pt x="1847215" y="6257416"/>
                    <a:pt x="1852676" y="6264020"/>
                  </a:cubicBezTo>
                  <a:cubicBezTo>
                    <a:pt x="1858137" y="6270625"/>
                    <a:pt x="1859280" y="6265290"/>
                    <a:pt x="1866392" y="6267830"/>
                  </a:cubicBezTo>
                  <a:cubicBezTo>
                    <a:pt x="1871599" y="6269609"/>
                    <a:pt x="1874647" y="6261607"/>
                    <a:pt x="1880489" y="6265544"/>
                  </a:cubicBezTo>
                  <a:cubicBezTo>
                    <a:pt x="1886331" y="6269482"/>
                    <a:pt x="1881251" y="6282181"/>
                    <a:pt x="1885061" y="6286626"/>
                  </a:cubicBezTo>
                  <a:cubicBezTo>
                    <a:pt x="1893189" y="6296278"/>
                    <a:pt x="1893062" y="6289674"/>
                    <a:pt x="1904873" y="6285356"/>
                  </a:cubicBezTo>
                  <a:cubicBezTo>
                    <a:pt x="1908937" y="6292468"/>
                    <a:pt x="1910207" y="6311773"/>
                    <a:pt x="1916430" y="6316344"/>
                  </a:cubicBezTo>
                  <a:cubicBezTo>
                    <a:pt x="1919478" y="6318630"/>
                    <a:pt x="1924177" y="6314820"/>
                    <a:pt x="1927479" y="6316344"/>
                  </a:cubicBezTo>
                  <a:cubicBezTo>
                    <a:pt x="1936155" y="6321457"/>
                    <a:pt x="1946118" y="6323969"/>
                    <a:pt x="1956181" y="6323584"/>
                  </a:cubicBezTo>
                  <a:cubicBezTo>
                    <a:pt x="1950252" y="6315511"/>
                    <a:pt x="1945940" y="6306368"/>
                    <a:pt x="1943481" y="6296660"/>
                  </a:cubicBezTo>
                  <a:cubicBezTo>
                    <a:pt x="1959102" y="6298184"/>
                    <a:pt x="1966468" y="6294754"/>
                    <a:pt x="1964055" y="6278626"/>
                  </a:cubicBezTo>
                  <a:cubicBezTo>
                    <a:pt x="1975993" y="6280785"/>
                    <a:pt x="1982216" y="6294247"/>
                    <a:pt x="1994027" y="6296406"/>
                  </a:cubicBezTo>
                  <a:cubicBezTo>
                    <a:pt x="1994789" y="6293739"/>
                    <a:pt x="1997329" y="6290691"/>
                    <a:pt x="1997837" y="6289040"/>
                  </a:cubicBezTo>
                  <a:cubicBezTo>
                    <a:pt x="2008378" y="6294120"/>
                    <a:pt x="2015236" y="6304407"/>
                    <a:pt x="2026793" y="6307709"/>
                  </a:cubicBezTo>
                  <a:cubicBezTo>
                    <a:pt x="2026636" y="6312898"/>
                    <a:pt x="2028005" y="6318020"/>
                    <a:pt x="2030730" y="6322440"/>
                  </a:cubicBezTo>
                  <a:cubicBezTo>
                    <a:pt x="2036153" y="6331477"/>
                    <a:pt x="2043863" y="6338924"/>
                    <a:pt x="2053082" y="6344030"/>
                  </a:cubicBezTo>
                  <a:cubicBezTo>
                    <a:pt x="2054836" y="6351998"/>
                    <a:pt x="2062225" y="6357431"/>
                    <a:pt x="2070354" y="6356730"/>
                  </a:cubicBezTo>
                  <a:cubicBezTo>
                    <a:pt x="2069211" y="6368287"/>
                    <a:pt x="2072513" y="6370447"/>
                    <a:pt x="2078101" y="6377812"/>
                  </a:cubicBezTo>
                  <a:cubicBezTo>
                    <a:pt x="2079879" y="6380225"/>
                    <a:pt x="2087499" y="6380352"/>
                    <a:pt x="2090801" y="6383400"/>
                  </a:cubicBezTo>
                  <a:cubicBezTo>
                    <a:pt x="2094103" y="6386448"/>
                    <a:pt x="2093722" y="6398132"/>
                    <a:pt x="2098167" y="6402196"/>
                  </a:cubicBezTo>
                  <a:cubicBezTo>
                    <a:pt x="2107057" y="6410451"/>
                    <a:pt x="2107184" y="6402958"/>
                    <a:pt x="2117979" y="6405371"/>
                  </a:cubicBezTo>
                  <a:cubicBezTo>
                    <a:pt x="2134743" y="6409181"/>
                    <a:pt x="2140966" y="6425310"/>
                    <a:pt x="2156079" y="6433184"/>
                  </a:cubicBezTo>
                  <a:cubicBezTo>
                    <a:pt x="2159951" y="6427043"/>
                    <a:pt x="2162141" y="6419992"/>
                    <a:pt x="2162429" y="6412737"/>
                  </a:cubicBezTo>
                  <a:cubicBezTo>
                    <a:pt x="2167968" y="6415089"/>
                    <a:pt x="2173938" y="6416257"/>
                    <a:pt x="2179955" y="6416166"/>
                  </a:cubicBezTo>
                  <a:cubicBezTo>
                    <a:pt x="2178753" y="6405468"/>
                    <a:pt x="2179660" y="6394639"/>
                    <a:pt x="2182622" y="6384289"/>
                  </a:cubicBezTo>
                  <a:cubicBezTo>
                    <a:pt x="2196333" y="6387835"/>
                    <a:pt x="2210382" y="6389921"/>
                    <a:pt x="2224532" y="6390512"/>
                  </a:cubicBezTo>
                  <a:cubicBezTo>
                    <a:pt x="2224532" y="6404863"/>
                    <a:pt x="2199132" y="6406895"/>
                    <a:pt x="2188083" y="6414642"/>
                  </a:cubicBezTo>
                  <a:cubicBezTo>
                    <a:pt x="2192020" y="6435598"/>
                    <a:pt x="2220722" y="6425691"/>
                    <a:pt x="2233168" y="6441820"/>
                  </a:cubicBezTo>
                  <a:cubicBezTo>
                    <a:pt x="2240026" y="6450584"/>
                    <a:pt x="2232152" y="6456426"/>
                    <a:pt x="2245868" y="6456934"/>
                  </a:cubicBezTo>
                  <a:cubicBezTo>
                    <a:pt x="2250313" y="6456934"/>
                    <a:pt x="2249932" y="6447281"/>
                    <a:pt x="2254504" y="6446901"/>
                  </a:cubicBezTo>
                  <a:cubicBezTo>
                    <a:pt x="2259076" y="6446520"/>
                    <a:pt x="2267204" y="6453378"/>
                    <a:pt x="2271268" y="6455029"/>
                  </a:cubicBezTo>
                  <a:cubicBezTo>
                    <a:pt x="2275713" y="6439154"/>
                    <a:pt x="2276094" y="6436233"/>
                    <a:pt x="2288540" y="6429629"/>
                  </a:cubicBezTo>
                  <a:cubicBezTo>
                    <a:pt x="2300986" y="6423025"/>
                    <a:pt x="2306955" y="6424549"/>
                    <a:pt x="2306955" y="6405880"/>
                  </a:cubicBezTo>
                  <a:cubicBezTo>
                    <a:pt x="2312554" y="6408871"/>
                    <a:pt x="2319007" y="6409857"/>
                    <a:pt x="2325243" y="6408674"/>
                  </a:cubicBezTo>
                  <a:cubicBezTo>
                    <a:pt x="2321814" y="6431534"/>
                    <a:pt x="2307844" y="6433057"/>
                    <a:pt x="2309368" y="6458077"/>
                  </a:cubicBezTo>
                  <a:cubicBezTo>
                    <a:pt x="2318004" y="6458077"/>
                    <a:pt x="2331593" y="6466332"/>
                    <a:pt x="2338070" y="6465697"/>
                  </a:cubicBezTo>
                  <a:cubicBezTo>
                    <a:pt x="2347468" y="6464680"/>
                    <a:pt x="2344420" y="6455790"/>
                    <a:pt x="2352167" y="6451727"/>
                  </a:cubicBezTo>
                  <a:cubicBezTo>
                    <a:pt x="2357247" y="6448933"/>
                    <a:pt x="2364867" y="6455410"/>
                    <a:pt x="2371725" y="6450076"/>
                  </a:cubicBezTo>
                  <a:cubicBezTo>
                    <a:pt x="2378583" y="6444743"/>
                    <a:pt x="2376043" y="6436360"/>
                    <a:pt x="2381631" y="6431407"/>
                  </a:cubicBezTo>
                  <a:cubicBezTo>
                    <a:pt x="2383536" y="6429756"/>
                    <a:pt x="2390140" y="6431407"/>
                    <a:pt x="2393061" y="6429883"/>
                  </a:cubicBezTo>
                  <a:cubicBezTo>
                    <a:pt x="2399157" y="6425692"/>
                    <a:pt x="2401951" y="6418327"/>
                    <a:pt x="2407285" y="6413119"/>
                  </a:cubicBezTo>
                  <a:cubicBezTo>
                    <a:pt x="2417826" y="6422390"/>
                    <a:pt x="2418080" y="6411722"/>
                    <a:pt x="2425319" y="6406896"/>
                  </a:cubicBezTo>
                  <a:cubicBezTo>
                    <a:pt x="2428367" y="6404865"/>
                    <a:pt x="2429510" y="6399149"/>
                    <a:pt x="2432431" y="6396864"/>
                  </a:cubicBezTo>
                  <a:cubicBezTo>
                    <a:pt x="2435351" y="6394578"/>
                    <a:pt x="2439670" y="6398387"/>
                    <a:pt x="2441575" y="6396864"/>
                  </a:cubicBezTo>
                  <a:cubicBezTo>
                    <a:pt x="2443480" y="6395340"/>
                    <a:pt x="2448941" y="6387593"/>
                    <a:pt x="2452370" y="6385942"/>
                  </a:cubicBezTo>
                  <a:cubicBezTo>
                    <a:pt x="2455799" y="6384291"/>
                    <a:pt x="2460498" y="6388862"/>
                    <a:pt x="2461641" y="6387720"/>
                  </a:cubicBezTo>
                  <a:cubicBezTo>
                    <a:pt x="2467737" y="6382756"/>
                    <a:pt x="2470696" y="6374898"/>
                    <a:pt x="2469388" y="6367146"/>
                  </a:cubicBezTo>
                  <a:cubicBezTo>
                    <a:pt x="2479929" y="6368670"/>
                    <a:pt x="2489581" y="6351779"/>
                    <a:pt x="2485390" y="6351398"/>
                  </a:cubicBezTo>
                  <a:cubicBezTo>
                    <a:pt x="2496819" y="6352414"/>
                    <a:pt x="2505963" y="6345048"/>
                    <a:pt x="2515743" y="6345683"/>
                  </a:cubicBezTo>
                  <a:cubicBezTo>
                    <a:pt x="2522093" y="6345683"/>
                    <a:pt x="2525013" y="6356605"/>
                    <a:pt x="2534157" y="6351525"/>
                  </a:cubicBezTo>
                  <a:cubicBezTo>
                    <a:pt x="2542031" y="6373242"/>
                    <a:pt x="2553081" y="6361050"/>
                    <a:pt x="2552953" y="6344159"/>
                  </a:cubicBezTo>
                  <a:cubicBezTo>
                    <a:pt x="2583052" y="6356859"/>
                    <a:pt x="2586100" y="6335142"/>
                    <a:pt x="2593466" y="6311774"/>
                  </a:cubicBezTo>
                  <a:cubicBezTo>
                    <a:pt x="2605405" y="6310250"/>
                    <a:pt x="2631566" y="6323204"/>
                    <a:pt x="2629281" y="6304154"/>
                  </a:cubicBezTo>
                  <a:cubicBezTo>
                    <a:pt x="2628519" y="6298948"/>
                    <a:pt x="2620137" y="6291454"/>
                    <a:pt x="2616581" y="6288152"/>
                  </a:cubicBezTo>
                  <a:cubicBezTo>
                    <a:pt x="2623438" y="6281802"/>
                    <a:pt x="2625979" y="6272404"/>
                    <a:pt x="2631948" y="6265927"/>
                  </a:cubicBezTo>
                  <a:cubicBezTo>
                    <a:pt x="2644648" y="6286756"/>
                    <a:pt x="2658618" y="6259323"/>
                    <a:pt x="2659761" y="6246242"/>
                  </a:cubicBezTo>
                  <a:cubicBezTo>
                    <a:pt x="2665603" y="6247512"/>
                    <a:pt x="2669794" y="6255133"/>
                    <a:pt x="2674239" y="6256149"/>
                  </a:cubicBezTo>
                  <a:cubicBezTo>
                    <a:pt x="2684526" y="6258689"/>
                    <a:pt x="2688717" y="6250942"/>
                    <a:pt x="2697734" y="6251577"/>
                  </a:cubicBezTo>
                  <a:cubicBezTo>
                    <a:pt x="2706751" y="6252213"/>
                    <a:pt x="2710434" y="6259578"/>
                    <a:pt x="2720975" y="6258435"/>
                  </a:cubicBezTo>
                  <a:cubicBezTo>
                    <a:pt x="2716657" y="6231891"/>
                    <a:pt x="2754630" y="6217667"/>
                    <a:pt x="2769997" y="6199253"/>
                  </a:cubicBezTo>
                  <a:lnTo>
                    <a:pt x="2771394" y="6204079"/>
                  </a:lnTo>
                  <a:cubicBezTo>
                    <a:pt x="2785999" y="6202428"/>
                    <a:pt x="2785745" y="6184902"/>
                    <a:pt x="2797937" y="6180584"/>
                  </a:cubicBezTo>
                  <a:cubicBezTo>
                    <a:pt x="2806700" y="6177664"/>
                    <a:pt x="2821559" y="6198873"/>
                    <a:pt x="2819273" y="6167884"/>
                  </a:cubicBezTo>
                  <a:lnTo>
                    <a:pt x="2823337" y="6170170"/>
                  </a:lnTo>
                  <a:lnTo>
                    <a:pt x="2818765" y="6293233"/>
                  </a:lnTo>
                  <a:lnTo>
                    <a:pt x="2819527" y="6293233"/>
                  </a:lnTo>
                  <a:lnTo>
                    <a:pt x="2792222" y="7035549"/>
                  </a:lnTo>
                  <a:lnTo>
                    <a:pt x="2893822" y="7035549"/>
                  </a:lnTo>
                  <a:cubicBezTo>
                    <a:pt x="2893822" y="7035549"/>
                    <a:pt x="2892044" y="6562093"/>
                    <a:pt x="2892425" y="6293233"/>
                  </a:cubicBezTo>
                  <a:lnTo>
                    <a:pt x="2920492" y="6293233"/>
                  </a:lnTo>
                  <a:cubicBezTo>
                    <a:pt x="2920492" y="6293233"/>
                    <a:pt x="2920492" y="6264277"/>
                    <a:pt x="2920492" y="6217033"/>
                  </a:cubicBezTo>
                  <a:cubicBezTo>
                    <a:pt x="2922070" y="6218305"/>
                    <a:pt x="2923882" y="6219253"/>
                    <a:pt x="2925826" y="6219827"/>
                  </a:cubicBezTo>
                  <a:cubicBezTo>
                    <a:pt x="2936621" y="6222494"/>
                    <a:pt x="2936875" y="6215636"/>
                    <a:pt x="2942082" y="6205222"/>
                  </a:cubicBezTo>
                  <a:cubicBezTo>
                    <a:pt x="2957576" y="6206619"/>
                    <a:pt x="2958592" y="6229225"/>
                    <a:pt x="2970657" y="6235575"/>
                  </a:cubicBezTo>
                  <a:cubicBezTo>
                    <a:pt x="2977388" y="6239131"/>
                    <a:pt x="2986786" y="6234178"/>
                    <a:pt x="2992120" y="6238877"/>
                  </a:cubicBezTo>
                  <a:cubicBezTo>
                    <a:pt x="2997454" y="6243576"/>
                    <a:pt x="2990342" y="6257673"/>
                    <a:pt x="2995803" y="6264277"/>
                  </a:cubicBezTo>
                  <a:cubicBezTo>
                    <a:pt x="3001264" y="6270881"/>
                    <a:pt x="3002534" y="6265547"/>
                    <a:pt x="3009646" y="6268087"/>
                  </a:cubicBezTo>
                  <a:cubicBezTo>
                    <a:pt x="3014853" y="6269865"/>
                    <a:pt x="3017901" y="6261864"/>
                    <a:pt x="3023743" y="6265801"/>
                  </a:cubicBezTo>
                  <a:cubicBezTo>
                    <a:pt x="3029585" y="6269739"/>
                    <a:pt x="3024378" y="6282438"/>
                    <a:pt x="3028188" y="6286883"/>
                  </a:cubicBezTo>
                  <a:cubicBezTo>
                    <a:pt x="3036316" y="6296535"/>
                    <a:pt x="3036189" y="6289931"/>
                    <a:pt x="3048127" y="6285613"/>
                  </a:cubicBezTo>
                  <a:cubicBezTo>
                    <a:pt x="3052064" y="6292725"/>
                    <a:pt x="3053461" y="6312029"/>
                    <a:pt x="3059557" y="6316601"/>
                  </a:cubicBezTo>
                  <a:cubicBezTo>
                    <a:pt x="3062732" y="6318887"/>
                    <a:pt x="3067431" y="6315077"/>
                    <a:pt x="3070606" y="6316601"/>
                  </a:cubicBezTo>
                  <a:cubicBezTo>
                    <a:pt x="3079282" y="6321713"/>
                    <a:pt x="3089245" y="6324225"/>
                    <a:pt x="3099308" y="6323840"/>
                  </a:cubicBezTo>
                  <a:cubicBezTo>
                    <a:pt x="3093322" y="6315802"/>
                    <a:pt x="3089004" y="6306647"/>
                    <a:pt x="3086608" y="6296916"/>
                  </a:cubicBezTo>
                  <a:cubicBezTo>
                    <a:pt x="3102102" y="6298440"/>
                    <a:pt x="3109595" y="6295011"/>
                    <a:pt x="3107182" y="6278882"/>
                  </a:cubicBezTo>
                  <a:cubicBezTo>
                    <a:pt x="3118993" y="6281041"/>
                    <a:pt x="3125216" y="6294503"/>
                    <a:pt x="3137027" y="6296663"/>
                  </a:cubicBezTo>
                  <a:cubicBezTo>
                    <a:pt x="3137916" y="6293995"/>
                    <a:pt x="3140329" y="6290948"/>
                    <a:pt x="3140837" y="6289296"/>
                  </a:cubicBezTo>
                  <a:cubicBezTo>
                    <a:pt x="3151378" y="6294377"/>
                    <a:pt x="3158236" y="6304664"/>
                    <a:pt x="3169920" y="6307965"/>
                  </a:cubicBezTo>
                  <a:cubicBezTo>
                    <a:pt x="3169158" y="6322189"/>
                    <a:pt x="3182620" y="6338699"/>
                    <a:pt x="3196844" y="6331333"/>
                  </a:cubicBezTo>
                  <a:cubicBezTo>
                    <a:pt x="3192780" y="6344033"/>
                    <a:pt x="3198114" y="6356733"/>
                    <a:pt x="3213354" y="6356733"/>
                  </a:cubicBezTo>
                  <a:cubicBezTo>
                    <a:pt x="3212338" y="6368290"/>
                    <a:pt x="3215640" y="6370450"/>
                    <a:pt x="3221101" y="6377815"/>
                  </a:cubicBezTo>
                  <a:cubicBezTo>
                    <a:pt x="3223006" y="6380228"/>
                    <a:pt x="3230626" y="6380355"/>
                    <a:pt x="3233801" y="6383403"/>
                  </a:cubicBezTo>
                  <a:cubicBezTo>
                    <a:pt x="3236976" y="6386451"/>
                    <a:pt x="3236595" y="6398135"/>
                    <a:pt x="3241040" y="6402199"/>
                  </a:cubicBezTo>
                  <a:cubicBezTo>
                    <a:pt x="3249930" y="6410454"/>
                    <a:pt x="3250057" y="6402961"/>
                    <a:pt x="3260852" y="6405374"/>
                  </a:cubicBezTo>
                  <a:cubicBezTo>
                    <a:pt x="3277616" y="6409184"/>
                    <a:pt x="3283839" y="6425313"/>
                    <a:pt x="3298952" y="6433187"/>
                  </a:cubicBezTo>
                  <a:cubicBezTo>
                    <a:pt x="3302785" y="6427036"/>
                    <a:pt x="3304932" y="6419984"/>
                    <a:pt x="3305175" y="6412740"/>
                  </a:cubicBezTo>
                  <a:cubicBezTo>
                    <a:pt x="3310717" y="6415081"/>
                    <a:pt x="3316684" y="6416249"/>
                    <a:pt x="3322701" y="6416169"/>
                  </a:cubicBezTo>
                  <a:cubicBezTo>
                    <a:pt x="3321601" y="6405462"/>
                    <a:pt x="3322549" y="6394644"/>
                    <a:pt x="3325495" y="6384292"/>
                  </a:cubicBezTo>
                  <a:cubicBezTo>
                    <a:pt x="3343148" y="6388737"/>
                    <a:pt x="3380740" y="6395849"/>
                    <a:pt x="3393948" y="6384292"/>
                  </a:cubicBezTo>
                  <a:cubicBezTo>
                    <a:pt x="3400044" y="6379212"/>
                    <a:pt x="3392297" y="6373624"/>
                    <a:pt x="3402838" y="6368925"/>
                  </a:cubicBezTo>
                  <a:cubicBezTo>
                    <a:pt x="3405886" y="6367401"/>
                    <a:pt x="3418332" y="6370576"/>
                    <a:pt x="3423031" y="6369941"/>
                  </a:cubicBezTo>
                  <a:cubicBezTo>
                    <a:pt x="3432318" y="6370216"/>
                    <a:pt x="3441112" y="6365770"/>
                    <a:pt x="3446399" y="6358130"/>
                  </a:cubicBezTo>
                  <a:cubicBezTo>
                    <a:pt x="3421888" y="6344795"/>
                    <a:pt x="3392424" y="6354193"/>
                    <a:pt x="3365627" y="6352288"/>
                  </a:cubicBezTo>
                  <a:cubicBezTo>
                    <a:pt x="3350514" y="6351145"/>
                    <a:pt x="3290316" y="6329809"/>
                    <a:pt x="3299206" y="6306568"/>
                  </a:cubicBezTo>
                  <a:cubicBezTo>
                    <a:pt x="3308766" y="6309461"/>
                    <a:pt x="3318596" y="6311376"/>
                    <a:pt x="3328543" y="6312283"/>
                  </a:cubicBezTo>
                  <a:cubicBezTo>
                    <a:pt x="3342259" y="6313045"/>
                    <a:pt x="3336163" y="6309870"/>
                    <a:pt x="3347085" y="6306823"/>
                  </a:cubicBezTo>
                  <a:cubicBezTo>
                    <a:pt x="3360576" y="6303377"/>
                    <a:pt x="3373682" y="6298569"/>
                    <a:pt x="3386201" y="6292471"/>
                  </a:cubicBezTo>
                  <a:cubicBezTo>
                    <a:pt x="3389076" y="6298742"/>
                    <a:pt x="3392519" y="6304736"/>
                    <a:pt x="3396488" y="6310378"/>
                  </a:cubicBezTo>
                  <a:cubicBezTo>
                    <a:pt x="3407918" y="6304663"/>
                    <a:pt x="3408426" y="6301234"/>
                    <a:pt x="3421888" y="6304917"/>
                  </a:cubicBezTo>
                  <a:cubicBezTo>
                    <a:pt x="3432302" y="6307838"/>
                    <a:pt x="3437635" y="6317617"/>
                    <a:pt x="3448684" y="6317617"/>
                  </a:cubicBezTo>
                  <a:cubicBezTo>
                    <a:pt x="3445458" y="6310847"/>
                    <a:pt x="3443933" y="6303392"/>
                    <a:pt x="3444239" y="6295900"/>
                  </a:cubicBezTo>
                  <a:cubicBezTo>
                    <a:pt x="3453891" y="6297551"/>
                    <a:pt x="3462781" y="6301996"/>
                    <a:pt x="3472306" y="6297424"/>
                  </a:cubicBezTo>
                  <a:cubicBezTo>
                    <a:pt x="3458844" y="6272024"/>
                    <a:pt x="3483482" y="6279644"/>
                    <a:pt x="3497706" y="6274310"/>
                  </a:cubicBezTo>
                  <a:cubicBezTo>
                    <a:pt x="3494912" y="6261610"/>
                    <a:pt x="3504310" y="6265292"/>
                    <a:pt x="3507866" y="6257927"/>
                  </a:cubicBezTo>
                  <a:cubicBezTo>
                    <a:pt x="3511422" y="6250562"/>
                    <a:pt x="3509517" y="6245227"/>
                    <a:pt x="3512438" y="6239893"/>
                  </a:cubicBezTo>
                  <a:cubicBezTo>
                    <a:pt x="3517264" y="6229987"/>
                    <a:pt x="3533774" y="6225924"/>
                    <a:pt x="3518153" y="6216399"/>
                  </a:cubicBezTo>
                  <a:cubicBezTo>
                    <a:pt x="3512311" y="6212842"/>
                    <a:pt x="3494912" y="6217161"/>
                    <a:pt x="3489197" y="6218177"/>
                  </a:cubicBezTo>
                  <a:cubicBezTo>
                    <a:pt x="3477132" y="6220463"/>
                    <a:pt x="3465321" y="6223130"/>
                    <a:pt x="3453510" y="6225670"/>
                  </a:cubicBezTo>
                  <a:cubicBezTo>
                    <a:pt x="3454812" y="6223859"/>
                    <a:pt x="3456398" y="6222273"/>
                    <a:pt x="3458209" y="6220971"/>
                  </a:cubicBezTo>
                  <a:cubicBezTo>
                    <a:pt x="3461257" y="6218940"/>
                    <a:pt x="3462400" y="6213224"/>
                    <a:pt x="3465321" y="6210938"/>
                  </a:cubicBezTo>
                  <a:cubicBezTo>
                    <a:pt x="3468242" y="6208653"/>
                    <a:pt x="3472560" y="6212462"/>
                    <a:pt x="3474465" y="6210938"/>
                  </a:cubicBezTo>
                  <a:cubicBezTo>
                    <a:pt x="3476370" y="6209415"/>
                    <a:pt x="3481831" y="6201668"/>
                    <a:pt x="3485387" y="6200017"/>
                  </a:cubicBezTo>
                  <a:cubicBezTo>
                    <a:pt x="3488943" y="6198366"/>
                    <a:pt x="3493388" y="6202937"/>
                    <a:pt x="3494531" y="6201795"/>
                  </a:cubicBezTo>
                  <a:cubicBezTo>
                    <a:pt x="3500627" y="6196831"/>
                    <a:pt x="3503586" y="6188973"/>
                    <a:pt x="3502278" y="6181221"/>
                  </a:cubicBezTo>
                  <a:cubicBezTo>
                    <a:pt x="3510540" y="6182994"/>
                    <a:pt x="3519125" y="6180294"/>
                    <a:pt x="3524884" y="6174109"/>
                  </a:cubicBezTo>
                  <a:cubicBezTo>
                    <a:pt x="3527002" y="6171221"/>
                    <a:pt x="3528396" y="6167868"/>
                    <a:pt x="3528948" y="6164330"/>
                  </a:cubicBezTo>
                  <a:cubicBezTo>
                    <a:pt x="3535202" y="6161698"/>
                    <a:pt x="3541859" y="6160152"/>
                    <a:pt x="3548633" y="6159758"/>
                  </a:cubicBezTo>
                  <a:cubicBezTo>
                    <a:pt x="3554983" y="6159758"/>
                    <a:pt x="3558030" y="6170680"/>
                    <a:pt x="3567048" y="6165600"/>
                  </a:cubicBezTo>
                  <a:cubicBezTo>
                    <a:pt x="3574922" y="6187317"/>
                    <a:pt x="3585971" y="6175125"/>
                    <a:pt x="3585971" y="6158234"/>
                  </a:cubicBezTo>
                  <a:cubicBezTo>
                    <a:pt x="3615942" y="6170934"/>
                    <a:pt x="3618991" y="6149217"/>
                    <a:pt x="3626357" y="6125849"/>
                  </a:cubicBezTo>
                  <a:cubicBezTo>
                    <a:pt x="3638422" y="6124325"/>
                    <a:pt x="3664457" y="6137279"/>
                    <a:pt x="3662171" y="6118229"/>
                  </a:cubicBezTo>
                  <a:cubicBezTo>
                    <a:pt x="3661409" y="6113023"/>
                    <a:pt x="3653027" y="6105529"/>
                    <a:pt x="3649471" y="6102227"/>
                  </a:cubicBezTo>
                  <a:cubicBezTo>
                    <a:pt x="3656329" y="6095877"/>
                    <a:pt x="3658868" y="6086479"/>
                    <a:pt x="3664838" y="6080002"/>
                  </a:cubicBezTo>
                  <a:cubicBezTo>
                    <a:pt x="3677538" y="6100830"/>
                    <a:pt x="3691508" y="6073398"/>
                    <a:pt x="3692651" y="6060317"/>
                  </a:cubicBezTo>
                  <a:cubicBezTo>
                    <a:pt x="3698492" y="6061587"/>
                    <a:pt x="3702684" y="6069208"/>
                    <a:pt x="3707129" y="6070224"/>
                  </a:cubicBezTo>
                  <a:cubicBezTo>
                    <a:pt x="3717416" y="6072764"/>
                    <a:pt x="3721607" y="6065017"/>
                    <a:pt x="3730624" y="6065652"/>
                  </a:cubicBezTo>
                  <a:cubicBezTo>
                    <a:pt x="3739641" y="6066288"/>
                    <a:pt x="3743324" y="6073653"/>
                    <a:pt x="3753992" y="6072510"/>
                  </a:cubicBezTo>
                  <a:cubicBezTo>
                    <a:pt x="3749547" y="6045966"/>
                    <a:pt x="3787647" y="6031742"/>
                    <a:pt x="3802887" y="6013328"/>
                  </a:cubicBezTo>
                  <a:cubicBezTo>
                    <a:pt x="3803522" y="6015106"/>
                    <a:pt x="3803776" y="6016503"/>
                    <a:pt x="3804284" y="6018154"/>
                  </a:cubicBezTo>
                  <a:cubicBezTo>
                    <a:pt x="3818889" y="6016630"/>
                    <a:pt x="3818635" y="5998977"/>
                    <a:pt x="3830827" y="5994786"/>
                  </a:cubicBezTo>
                  <a:cubicBezTo>
                    <a:pt x="3839590" y="5991738"/>
                    <a:pt x="3854448" y="6013074"/>
                    <a:pt x="3852163" y="5982086"/>
                  </a:cubicBezTo>
                  <a:lnTo>
                    <a:pt x="3856227" y="5984372"/>
                  </a:lnTo>
                  <a:lnTo>
                    <a:pt x="3851782" y="6107435"/>
                  </a:lnTo>
                  <a:lnTo>
                    <a:pt x="3852416" y="6107435"/>
                  </a:lnTo>
                  <a:lnTo>
                    <a:pt x="3822954" y="6851142"/>
                  </a:lnTo>
                  <a:lnTo>
                    <a:pt x="3924554" y="6851142"/>
                  </a:lnTo>
                  <a:cubicBezTo>
                    <a:pt x="3924554" y="6851142"/>
                    <a:pt x="3922903" y="6377686"/>
                    <a:pt x="3923157" y="6108827"/>
                  </a:cubicBezTo>
                  <a:lnTo>
                    <a:pt x="3951224" y="6108827"/>
                  </a:lnTo>
                  <a:cubicBezTo>
                    <a:pt x="3951224" y="6108827"/>
                    <a:pt x="3951224" y="6079870"/>
                    <a:pt x="3951224" y="6032627"/>
                  </a:cubicBezTo>
                  <a:cubicBezTo>
                    <a:pt x="3952799" y="6033932"/>
                    <a:pt x="3954610" y="6034924"/>
                    <a:pt x="3956558" y="6035548"/>
                  </a:cubicBezTo>
                  <a:cubicBezTo>
                    <a:pt x="3967353" y="6038088"/>
                    <a:pt x="3967607" y="6031229"/>
                    <a:pt x="3972814" y="6020816"/>
                  </a:cubicBezTo>
                  <a:cubicBezTo>
                    <a:pt x="3988308" y="6022212"/>
                    <a:pt x="3989324" y="6044818"/>
                    <a:pt x="4001389" y="6051168"/>
                  </a:cubicBezTo>
                  <a:cubicBezTo>
                    <a:pt x="4008120" y="6054725"/>
                    <a:pt x="4017518" y="6049772"/>
                    <a:pt x="4022852" y="6054470"/>
                  </a:cubicBezTo>
                  <a:cubicBezTo>
                    <a:pt x="4028186" y="6059169"/>
                    <a:pt x="4021074" y="6073393"/>
                    <a:pt x="4026535" y="6079870"/>
                  </a:cubicBezTo>
                  <a:cubicBezTo>
                    <a:pt x="4031997" y="6086348"/>
                    <a:pt x="4033266" y="6081140"/>
                    <a:pt x="4040378" y="6083553"/>
                  </a:cubicBezTo>
                  <a:cubicBezTo>
                    <a:pt x="4045585" y="6085331"/>
                    <a:pt x="4048633" y="6077330"/>
                    <a:pt x="4054475" y="6081267"/>
                  </a:cubicBezTo>
                  <a:cubicBezTo>
                    <a:pt x="4060316" y="6085204"/>
                    <a:pt x="4055237" y="6097904"/>
                    <a:pt x="4059047" y="6102349"/>
                  </a:cubicBezTo>
                  <a:cubicBezTo>
                    <a:pt x="4067048" y="6112001"/>
                    <a:pt x="4067048" y="6105524"/>
                    <a:pt x="4078859" y="6101079"/>
                  </a:cubicBezTo>
                  <a:cubicBezTo>
                    <a:pt x="4082796" y="6108318"/>
                    <a:pt x="4084193" y="6127495"/>
                    <a:pt x="4090416" y="6132067"/>
                  </a:cubicBezTo>
                  <a:cubicBezTo>
                    <a:pt x="4093464" y="6134353"/>
                    <a:pt x="4098163" y="6130543"/>
                    <a:pt x="4101338" y="6132067"/>
                  </a:cubicBezTo>
                  <a:cubicBezTo>
                    <a:pt x="4110003" y="6137207"/>
                    <a:pt x="4119974" y="6139721"/>
                    <a:pt x="4130040" y="6139306"/>
                  </a:cubicBezTo>
                  <a:cubicBezTo>
                    <a:pt x="4124054" y="6131268"/>
                    <a:pt x="4119736" y="6122114"/>
                    <a:pt x="4117340" y="6112382"/>
                  </a:cubicBezTo>
                  <a:cubicBezTo>
                    <a:pt x="4132961" y="6113906"/>
                    <a:pt x="4140327" y="6110477"/>
                    <a:pt x="4137914" y="6094349"/>
                  </a:cubicBezTo>
                  <a:cubicBezTo>
                    <a:pt x="4149852" y="6096507"/>
                    <a:pt x="4156075" y="6109969"/>
                    <a:pt x="4167885" y="6112129"/>
                  </a:cubicBezTo>
                  <a:cubicBezTo>
                    <a:pt x="4168647" y="6109462"/>
                    <a:pt x="4171188" y="6106414"/>
                    <a:pt x="4171695" y="6104763"/>
                  </a:cubicBezTo>
                  <a:cubicBezTo>
                    <a:pt x="4176605" y="6107408"/>
                    <a:pt x="4181170" y="6110650"/>
                    <a:pt x="4185284" y="6114415"/>
                  </a:cubicBezTo>
                  <a:lnTo>
                    <a:pt x="4183888" y="6152642"/>
                  </a:lnTo>
                  <a:lnTo>
                    <a:pt x="4226433" y="6152642"/>
                  </a:lnTo>
                  <a:cubicBezTo>
                    <a:pt x="4225644" y="6157658"/>
                    <a:pt x="4227189" y="6162759"/>
                    <a:pt x="4230628" y="6166495"/>
                  </a:cubicBezTo>
                  <a:cubicBezTo>
                    <a:pt x="4234066" y="6170230"/>
                    <a:pt x="4239023" y="6172191"/>
                    <a:pt x="4244086" y="6171819"/>
                  </a:cubicBezTo>
                  <a:cubicBezTo>
                    <a:pt x="4243070" y="6183376"/>
                    <a:pt x="4246372" y="6185535"/>
                    <a:pt x="4251960" y="6192901"/>
                  </a:cubicBezTo>
                  <a:cubicBezTo>
                    <a:pt x="4253738" y="6195314"/>
                    <a:pt x="4261358" y="6195441"/>
                    <a:pt x="4264660" y="6198489"/>
                  </a:cubicBezTo>
                  <a:cubicBezTo>
                    <a:pt x="4267962" y="6201537"/>
                    <a:pt x="4267454" y="6213220"/>
                    <a:pt x="4271899" y="6217285"/>
                  </a:cubicBezTo>
                  <a:cubicBezTo>
                    <a:pt x="4280916" y="6225540"/>
                    <a:pt x="4280916" y="6218047"/>
                    <a:pt x="4291838" y="6220460"/>
                  </a:cubicBezTo>
                  <a:cubicBezTo>
                    <a:pt x="4308475" y="6224269"/>
                    <a:pt x="4314825" y="6240399"/>
                    <a:pt x="4329938" y="6248273"/>
                  </a:cubicBezTo>
                  <a:cubicBezTo>
                    <a:pt x="4332687" y="6244806"/>
                    <a:pt x="4334364" y="6240613"/>
                    <a:pt x="4334764" y="6236207"/>
                  </a:cubicBezTo>
                  <a:cubicBezTo>
                    <a:pt x="4343521" y="6238637"/>
                    <a:pt x="4351631" y="6242974"/>
                    <a:pt x="4358513" y="6248907"/>
                  </a:cubicBezTo>
                  <a:cubicBezTo>
                    <a:pt x="4363339" y="6244843"/>
                    <a:pt x="4369689" y="6235191"/>
                    <a:pt x="4376167" y="6233922"/>
                  </a:cubicBezTo>
                  <a:cubicBezTo>
                    <a:pt x="4380104" y="6233922"/>
                    <a:pt x="4382898" y="6238620"/>
                    <a:pt x="4386200" y="6238240"/>
                  </a:cubicBezTo>
                  <a:lnTo>
                    <a:pt x="4400551" y="6239637"/>
                  </a:lnTo>
                  <a:cubicBezTo>
                    <a:pt x="4404742" y="6239637"/>
                    <a:pt x="4404996" y="6234811"/>
                    <a:pt x="4413251" y="6237731"/>
                  </a:cubicBezTo>
                  <a:cubicBezTo>
                    <a:pt x="4418839" y="6239510"/>
                    <a:pt x="4420363" y="6251828"/>
                    <a:pt x="4427348" y="6253861"/>
                  </a:cubicBezTo>
                  <a:cubicBezTo>
                    <a:pt x="4436619" y="6256528"/>
                    <a:pt x="4455669" y="6232652"/>
                    <a:pt x="4459225" y="6257417"/>
                  </a:cubicBezTo>
                  <a:cubicBezTo>
                    <a:pt x="4461384" y="6273419"/>
                    <a:pt x="4433825" y="6275070"/>
                    <a:pt x="4422521" y="6282817"/>
                  </a:cubicBezTo>
                  <a:cubicBezTo>
                    <a:pt x="4426586" y="6303772"/>
                    <a:pt x="4455287" y="6293866"/>
                    <a:pt x="4467733" y="6309995"/>
                  </a:cubicBezTo>
                  <a:cubicBezTo>
                    <a:pt x="4474464" y="6318758"/>
                    <a:pt x="4466591" y="6324600"/>
                    <a:pt x="4480433" y="6325108"/>
                  </a:cubicBezTo>
                  <a:cubicBezTo>
                    <a:pt x="4484751" y="6325108"/>
                    <a:pt x="4484498" y="6315456"/>
                    <a:pt x="4488943" y="6315075"/>
                  </a:cubicBezTo>
                  <a:cubicBezTo>
                    <a:pt x="4493388" y="6314695"/>
                    <a:pt x="4501643" y="6321553"/>
                    <a:pt x="4505833" y="6323204"/>
                  </a:cubicBezTo>
                  <a:cubicBezTo>
                    <a:pt x="4510279" y="6307329"/>
                    <a:pt x="4510660" y="6304408"/>
                    <a:pt x="4523105" y="6297804"/>
                  </a:cubicBezTo>
                  <a:cubicBezTo>
                    <a:pt x="4535551" y="6291200"/>
                    <a:pt x="4541393" y="6292723"/>
                    <a:pt x="4541393" y="6274055"/>
                  </a:cubicBezTo>
                  <a:cubicBezTo>
                    <a:pt x="4546975" y="6277096"/>
                    <a:pt x="4553446" y="6278085"/>
                    <a:pt x="4559681" y="6276848"/>
                  </a:cubicBezTo>
                  <a:cubicBezTo>
                    <a:pt x="4556252" y="6299708"/>
                    <a:pt x="4542282" y="6301232"/>
                    <a:pt x="4543806" y="6326252"/>
                  </a:cubicBezTo>
                  <a:cubicBezTo>
                    <a:pt x="4552569" y="6326252"/>
                    <a:pt x="4566031" y="6334507"/>
                    <a:pt x="4572635" y="6333871"/>
                  </a:cubicBezTo>
                  <a:cubicBezTo>
                    <a:pt x="4582033" y="6332855"/>
                    <a:pt x="4578985" y="6324092"/>
                    <a:pt x="4586732" y="6319902"/>
                  </a:cubicBezTo>
                  <a:cubicBezTo>
                    <a:pt x="4591812" y="6317108"/>
                    <a:pt x="4599432" y="6323584"/>
                    <a:pt x="4606163" y="6318250"/>
                  </a:cubicBezTo>
                  <a:cubicBezTo>
                    <a:pt x="4612894" y="6312917"/>
                    <a:pt x="4610481" y="6304534"/>
                    <a:pt x="4616196" y="6299582"/>
                  </a:cubicBezTo>
                  <a:cubicBezTo>
                    <a:pt x="4618101" y="6297931"/>
                    <a:pt x="4624578" y="6299582"/>
                    <a:pt x="4627626" y="6298058"/>
                  </a:cubicBezTo>
                  <a:cubicBezTo>
                    <a:pt x="4633595" y="6293867"/>
                    <a:pt x="4636389" y="6286501"/>
                    <a:pt x="4641723" y="6281294"/>
                  </a:cubicBezTo>
                  <a:cubicBezTo>
                    <a:pt x="4652391" y="6290565"/>
                    <a:pt x="4652645" y="6279897"/>
                    <a:pt x="4659757" y="6275071"/>
                  </a:cubicBezTo>
                  <a:cubicBezTo>
                    <a:pt x="4662805" y="6273039"/>
                    <a:pt x="4663948" y="6267324"/>
                    <a:pt x="4666996" y="6265038"/>
                  </a:cubicBezTo>
                  <a:cubicBezTo>
                    <a:pt x="4670044" y="6262752"/>
                    <a:pt x="4674235" y="6266562"/>
                    <a:pt x="4676140" y="6265038"/>
                  </a:cubicBezTo>
                  <a:cubicBezTo>
                    <a:pt x="4678045" y="6263514"/>
                    <a:pt x="4683506" y="6255767"/>
                    <a:pt x="4686935" y="6254116"/>
                  </a:cubicBezTo>
                  <a:cubicBezTo>
                    <a:pt x="4690364" y="6252465"/>
                    <a:pt x="4694936" y="6257037"/>
                    <a:pt x="4696206" y="6255895"/>
                  </a:cubicBezTo>
                  <a:cubicBezTo>
                    <a:pt x="4702256" y="6250902"/>
                    <a:pt x="4705164" y="6243050"/>
                    <a:pt x="4703826" y="6235321"/>
                  </a:cubicBezTo>
                  <a:cubicBezTo>
                    <a:pt x="4714494" y="6236845"/>
                    <a:pt x="4724146" y="6219953"/>
                    <a:pt x="4719955" y="6219573"/>
                  </a:cubicBezTo>
                  <a:cubicBezTo>
                    <a:pt x="4731385" y="6220589"/>
                    <a:pt x="4740529" y="6213223"/>
                    <a:pt x="4750181" y="6213858"/>
                  </a:cubicBezTo>
                  <a:cubicBezTo>
                    <a:pt x="4756658" y="6213858"/>
                    <a:pt x="4759579" y="6224779"/>
                    <a:pt x="4768723" y="6219700"/>
                  </a:cubicBezTo>
                  <a:cubicBezTo>
                    <a:pt x="4776597" y="6241417"/>
                    <a:pt x="4787646" y="6229225"/>
                    <a:pt x="4787519" y="6212334"/>
                  </a:cubicBezTo>
                  <a:cubicBezTo>
                    <a:pt x="4817491" y="6225034"/>
                    <a:pt x="4820539" y="6203316"/>
                    <a:pt x="4828032" y="6179949"/>
                  </a:cubicBezTo>
                  <a:cubicBezTo>
                    <a:pt x="4839970" y="6178425"/>
                    <a:pt x="4866132" y="6191379"/>
                    <a:pt x="4863719" y="6172329"/>
                  </a:cubicBezTo>
                  <a:cubicBezTo>
                    <a:pt x="4862957" y="6167123"/>
                    <a:pt x="4854702" y="6159629"/>
                    <a:pt x="4851019" y="6156327"/>
                  </a:cubicBezTo>
                  <a:cubicBezTo>
                    <a:pt x="4857877" y="6149977"/>
                    <a:pt x="4860417" y="6140579"/>
                    <a:pt x="4866260" y="6134102"/>
                  </a:cubicBezTo>
                  <a:cubicBezTo>
                    <a:pt x="4878960" y="6154930"/>
                    <a:pt x="4893056" y="6127498"/>
                    <a:pt x="4894073" y="6114417"/>
                  </a:cubicBezTo>
                  <a:cubicBezTo>
                    <a:pt x="4900042" y="6115687"/>
                    <a:pt x="4904232" y="6123307"/>
                    <a:pt x="4908677" y="6124324"/>
                  </a:cubicBezTo>
                  <a:cubicBezTo>
                    <a:pt x="4918837" y="6126864"/>
                    <a:pt x="4923156" y="6119117"/>
                    <a:pt x="4932173" y="6119752"/>
                  </a:cubicBezTo>
                  <a:cubicBezTo>
                    <a:pt x="4941189" y="6120387"/>
                    <a:pt x="4944873" y="6127753"/>
                    <a:pt x="4955413" y="6126609"/>
                  </a:cubicBezTo>
                  <a:cubicBezTo>
                    <a:pt x="4951095" y="6100066"/>
                    <a:pt x="4989068" y="6085842"/>
                    <a:pt x="5004435" y="6067428"/>
                  </a:cubicBezTo>
                  <a:lnTo>
                    <a:pt x="5005832" y="6072254"/>
                  </a:lnTo>
                  <a:cubicBezTo>
                    <a:pt x="5020310" y="6070730"/>
                    <a:pt x="5020056" y="6053077"/>
                    <a:pt x="5032375" y="6048886"/>
                  </a:cubicBezTo>
                  <a:cubicBezTo>
                    <a:pt x="5041011" y="6045838"/>
                    <a:pt x="5055870" y="6067174"/>
                    <a:pt x="5053584" y="6036186"/>
                  </a:cubicBezTo>
                  <a:cubicBezTo>
                    <a:pt x="5054928" y="6037041"/>
                    <a:pt x="5056329" y="6037804"/>
                    <a:pt x="5057775" y="6038471"/>
                  </a:cubicBezTo>
                  <a:lnTo>
                    <a:pt x="5053203" y="6161534"/>
                  </a:lnTo>
                  <a:lnTo>
                    <a:pt x="5053838" y="6161534"/>
                  </a:lnTo>
                  <a:lnTo>
                    <a:pt x="5026533" y="6903850"/>
                  </a:lnTo>
                  <a:lnTo>
                    <a:pt x="5128133" y="6903850"/>
                  </a:lnTo>
                  <a:cubicBezTo>
                    <a:pt x="5128133" y="6903850"/>
                    <a:pt x="5126355" y="6430394"/>
                    <a:pt x="5126609" y="6161534"/>
                  </a:cubicBezTo>
                  <a:lnTo>
                    <a:pt x="5154676" y="6161534"/>
                  </a:lnTo>
                  <a:cubicBezTo>
                    <a:pt x="5154676" y="6161534"/>
                    <a:pt x="5154676" y="6132578"/>
                    <a:pt x="5154676" y="6085334"/>
                  </a:cubicBezTo>
                  <a:cubicBezTo>
                    <a:pt x="5156269" y="6086613"/>
                    <a:pt x="5158074" y="6087603"/>
                    <a:pt x="5160010" y="6088255"/>
                  </a:cubicBezTo>
                  <a:cubicBezTo>
                    <a:pt x="5170805" y="6090795"/>
                    <a:pt x="5171059" y="6083937"/>
                    <a:pt x="5176393" y="6073524"/>
                  </a:cubicBezTo>
                  <a:cubicBezTo>
                    <a:pt x="5187188" y="6074540"/>
                    <a:pt x="5190998" y="6086224"/>
                    <a:pt x="5196459" y="6094859"/>
                  </a:cubicBezTo>
                  <a:lnTo>
                    <a:pt x="5194300" y="6152899"/>
                  </a:lnTo>
                  <a:lnTo>
                    <a:pt x="5261356" y="6152899"/>
                  </a:lnTo>
                  <a:cubicBezTo>
                    <a:pt x="5261554" y="6153778"/>
                    <a:pt x="5261944" y="6154602"/>
                    <a:pt x="5262499" y="6155312"/>
                  </a:cubicBezTo>
                  <a:cubicBezTo>
                    <a:pt x="5270627" y="6164964"/>
                    <a:pt x="5270500" y="6158487"/>
                    <a:pt x="5282311" y="6154042"/>
                  </a:cubicBezTo>
                  <a:cubicBezTo>
                    <a:pt x="5286375" y="6161281"/>
                    <a:pt x="5287772" y="6180458"/>
                    <a:pt x="5293868" y="6185030"/>
                  </a:cubicBezTo>
                  <a:cubicBezTo>
                    <a:pt x="5297043" y="6187316"/>
                    <a:pt x="5301615" y="6183506"/>
                    <a:pt x="5304917" y="6185030"/>
                  </a:cubicBezTo>
                  <a:cubicBezTo>
                    <a:pt x="5313571" y="6190196"/>
                    <a:pt x="5323550" y="6192713"/>
                    <a:pt x="5333619" y="6192269"/>
                  </a:cubicBezTo>
                  <a:cubicBezTo>
                    <a:pt x="5327690" y="6184197"/>
                    <a:pt x="5323378" y="6175054"/>
                    <a:pt x="5320919" y="6165345"/>
                  </a:cubicBezTo>
                  <a:cubicBezTo>
                    <a:pt x="5336540" y="6166869"/>
                    <a:pt x="5344033" y="6163440"/>
                    <a:pt x="5341493" y="6147311"/>
                  </a:cubicBezTo>
                  <a:cubicBezTo>
                    <a:pt x="5353431" y="6149470"/>
                    <a:pt x="5359654" y="6162932"/>
                    <a:pt x="5371465" y="6165092"/>
                  </a:cubicBezTo>
                  <a:cubicBezTo>
                    <a:pt x="5372227" y="6162424"/>
                    <a:pt x="5374767" y="6159376"/>
                    <a:pt x="5375275" y="6157725"/>
                  </a:cubicBezTo>
                  <a:cubicBezTo>
                    <a:pt x="5385815" y="6162806"/>
                    <a:pt x="5392674" y="6173093"/>
                    <a:pt x="5404231" y="6176394"/>
                  </a:cubicBezTo>
                  <a:cubicBezTo>
                    <a:pt x="5404231" y="6190618"/>
                    <a:pt x="5416931" y="6207128"/>
                    <a:pt x="5431282" y="6199762"/>
                  </a:cubicBezTo>
                  <a:cubicBezTo>
                    <a:pt x="5427091" y="6212462"/>
                    <a:pt x="5432552" y="6225162"/>
                    <a:pt x="5447791" y="6225162"/>
                  </a:cubicBezTo>
                  <a:cubicBezTo>
                    <a:pt x="5446776" y="6236719"/>
                    <a:pt x="5450077" y="6238879"/>
                    <a:pt x="5455538" y="6246244"/>
                  </a:cubicBezTo>
                  <a:cubicBezTo>
                    <a:pt x="5457316" y="6248657"/>
                    <a:pt x="5464936" y="6248784"/>
                    <a:pt x="5468238" y="6251832"/>
                  </a:cubicBezTo>
                  <a:cubicBezTo>
                    <a:pt x="5471540" y="6254880"/>
                    <a:pt x="5471032" y="6266564"/>
                    <a:pt x="5475477" y="6270628"/>
                  </a:cubicBezTo>
                  <a:cubicBezTo>
                    <a:pt x="5484368" y="6278883"/>
                    <a:pt x="5484494" y="6271390"/>
                    <a:pt x="5495289" y="6273803"/>
                  </a:cubicBezTo>
                  <a:cubicBezTo>
                    <a:pt x="5512053" y="6277613"/>
                    <a:pt x="5518276" y="6293742"/>
                    <a:pt x="5533389" y="6301616"/>
                  </a:cubicBezTo>
                  <a:cubicBezTo>
                    <a:pt x="5537165" y="6295439"/>
                    <a:pt x="5539306" y="6288402"/>
                    <a:pt x="5539612" y="6281169"/>
                  </a:cubicBezTo>
                  <a:cubicBezTo>
                    <a:pt x="5545151" y="6283521"/>
                    <a:pt x="5551121" y="6284689"/>
                    <a:pt x="5557138" y="6284598"/>
                  </a:cubicBezTo>
                  <a:cubicBezTo>
                    <a:pt x="5555975" y="6273892"/>
                    <a:pt x="5556924" y="6263062"/>
                    <a:pt x="5559932" y="6252721"/>
                  </a:cubicBezTo>
                  <a:cubicBezTo>
                    <a:pt x="5577585" y="6257293"/>
                    <a:pt x="5615177" y="6264278"/>
                    <a:pt x="5628385" y="6253356"/>
                  </a:cubicBezTo>
                  <a:cubicBezTo>
                    <a:pt x="5634482" y="6248276"/>
                    <a:pt x="5626734" y="6242688"/>
                    <a:pt x="5637149" y="6237989"/>
                  </a:cubicBezTo>
                  <a:cubicBezTo>
                    <a:pt x="5640324" y="6236465"/>
                    <a:pt x="5652770" y="6239640"/>
                    <a:pt x="5657341" y="6239005"/>
                  </a:cubicBezTo>
                  <a:cubicBezTo>
                    <a:pt x="5666639" y="6239327"/>
                    <a:pt x="5675455" y="6234871"/>
                    <a:pt x="5680709" y="6227194"/>
                  </a:cubicBezTo>
                  <a:cubicBezTo>
                    <a:pt x="5656199" y="6214494"/>
                    <a:pt x="5626734" y="6223257"/>
                    <a:pt x="5600064" y="6221352"/>
                  </a:cubicBezTo>
                  <a:cubicBezTo>
                    <a:pt x="5584951" y="6220208"/>
                    <a:pt x="5524626" y="6198873"/>
                    <a:pt x="5533643" y="6175632"/>
                  </a:cubicBezTo>
                  <a:cubicBezTo>
                    <a:pt x="5543203" y="6178525"/>
                    <a:pt x="5553033" y="6180440"/>
                    <a:pt x="5562980" y="6181347"/>
                  </a:cubicBezTo>
                  <a:cubicBezTo>
                    <a:pt x="5576696" y="6182109"/>
                    <a:pt x="5570600" y="6178934"/>
                    <a:pt x="5581395" y="6175886"/>
                  </a:cubicBezTo>
                  <a:cubicBezTo>
                    <a:pt x="5594935" y="6172464"/>
                    <a:pt x="5608085" y="6167655"/>
                    <a:pt x="5620638" y="6161535"/>
                  </a:cubicBezTo>
                  <a:cubicBezTo>
                    <a:pt x="5623470" y="6167802"/>
                    <a:pt x="5626871" y="6173797"/>
                    <a:pt x="5630798" y="6179442"/>
                  </a:cubicBezTo>
                  <a:cubicBezTo>
                    <a:pt x="5642355" y="6173727"/>
                    <a:pt x="5642736" y="6170298"/>
                    <a:pt x="5656198" y="6173981"/>
                  </a:cubicBezTo>
                  <a:cubicBezTo>
                    <a:pt x="5666612" y="6176902"/>
                    <a:pt x="5671819" y="6186681"/>
                    <a:pt x="5682995" y="6186681"/>
                  </a:cubicBezTo>
                  <a:cubicBezTo>
                    <a:pt x="5679730" y="6179920"/>
                    <a:pt x="5678161" y="6172466"/>
                    <a:pt x="5678423" y="6164964"/>
                  </a:cubicBezTo>
                  <a:cubicBezTo>
                    <a:pt x="5688202" y="6166615"/>
                    <a:pt x="5697092" y="6171187"/>
                    <a:pt x="5706617" y="6166488"/>
                  </a:cubicBezTo>
                  <a:cubicBezTo>
                    <a:pt x="5693028" y="6141088"/>
                    <a:pt x="5717793" y="6148707"/>
                    <a:pt x="5732017" y="6143374"/>
                  </a:cubicBezTo>
                  <a:cubicBezTo>
                    <a:pt x="5729350" y="6130674"/>
                    <a:pt x="5738748" y="6134356"/>
                    <a:pt x="5742304" y="6126991"/>
                  </a:cubicBezTo>
                  <a:cubicBezTo>
                    <a:pt x="5742732" y="6126107"/>
                    <a:pt x="5743032" y="6125166"/>
                    <a:pt x="5743193" y="6124197"/>
                  </a:cubicBezTo>
                  <a:cubicBezTo>
                    <a:pt x="5743795" y="6125885"/>
                    <a:pt x="5744220" y="6127630"/>
                    <a:pt x="5744463" y="6129404"/>
                  </a:cubicBezTo>
                  <a:cubicBezTo>
                    <a:pt x="5746749" y="6145533"/>
                    <a:pt x="5719063" y="6147184"/>
                    <a:pt x="5707887" y="6154804"/>
                  </a:cubicBezTo>
                  <a:cubicBezTo>
                    <a:pt x="5711824" y="6175759"/>
                    <a:pt x="5740526" y="6165853"/>
                    <a:pt x="5752972" y="6181982"/>
                  </a:cubicBezTo>
                  <a:cubicBezTo>
                    <a:pt x="5759830" y="6190745"/>
                    <a:pt x="5751956" y="6196587"/>
                    <a:pt x="5765672" y="6196968"/>
                  </a:cubicBezTo>
                  <a:cubicBezTo>
                    <a:pt x="5769990" y="6196968"/>
                    <a:pt x="5769609" y="6187443"/>
                    <a:pt x="5774181" y="6187062"/>
                  </a:cubicBezTo>
                  <a:cubicBezTo>
                    <a:pt x="5778753" y="6186680"/>
                    <a:pt x="5786881" y="6193539"/>
                    <a:pt x="5790945" y="6195190"/>
                  </a:cubicBezTo>
                  <a:cubicBezTo>
                    <a:pt x="5795390" y="6179315"/>
                    <a:pt x="5795771" y="6176394"/>
                    <a:pt x="5808217" y="6169790"/>
                  </a:cubicBezTo>
                  <a:cubicBezTo>
                    <a:pt x="5820663" y="6163186"/>
                    <a:pt x="5826632" y="6164837"/>
                    <a:pt x="5826632" y="6146168"/>
                  </a:cubicBezTo>
                  <a:cubicBezTo>
                    <a:pt x="5832230" y="6149166"/>
                    <a:pt x="5838700" y="6150110"/>
                    <a:pt x="5844920" y="6148835"/>
                  </a:cubicBezTo>
                  <a:cubicBezTo>
                    <a:pt x="5841491" y="6171695"/>
                    <a:pt x="5827521" y="6173219"/>
                    <a:pt x="5829045" y="6198238"/>
                  </a:cubicBezTo>
                  <a:cubicBezTo>
                    <a:pt x="5837681" y="6198238"/>
                    <a:pt x="5851270" y="6206620"/>
                    <a:pt x="5857747" y="6205985"/>
                  </a:cubicBezTo>
                  <a:cubicBezTo>
                    <a:pt x="5867272" y="6204969"/>
                    <a:pt x="5864097" y="6196079"/>
                    <a:pt x="5871971" y="6191888"/>
                  </a:cubicBezTo>
                  <a:cubicBezTo>
                    <a:pt x="5876925" y="6189221"/>
                    <a:pt x="5884671" y="6195698"/>
                    <a:pt x="5891402" y="6190237"/>
                  </a:cubicBezTo>
                  <a:cubicBezTo>
                    <a:pt x="5898134" y="6184776"/>
                    <a:pt x="5895720" y="6176521"/>
                    <a:pt x="5901308" y="6171569"/>
                  </a:cubicBezTo>
                  <a:cubicBezTo>
                    <a:pt x="5903213" y="6170045"/>
                    <a:pt x="5909818" y="6171569"/>
                    <a:pt x="5912738" y="6170045"/>
                  </a:cubicBezTo>
                  <a:cubicBezTo>
                    <a:pt x="5918834" y="6165854"/>
                    <a:pt x="5921628" y="6158615"/>
                    <a:pt x="5926962" y="6153408"/>
                  </a:cubicBezTo>
                  <a:cubicBezTo>
                    <a:pt x="5937630" y="6162679"/>
                    <a:pt x="5937757" y="6151884"/>
                    <a:pt x="5944996" y="6147185"/>
                  </a:cubicBezTo>
                  <a:cubicBezTo>
                    <a:pt x="5948044" y="6145153"/>
                    <a:pt x="5949187" y="6139438"/>
                    <a:pt x="5952108" y="6137025"/>
                  </a:cubicBezTo>
                  <a:cubicBezTo>
                    <a:pt x="5955030" y="6134612"/>
                    <a:pt x="5959347" y="6138549"/>
                    <a:pt x="5961252" y="6137025"/>
                  </a:cubicBezTo>
                  <a:cubicBezTo>
                    <a:pt x="5963157" y="6135501"/>
                    <a:pt x="5968618" y="6127627"/>
                    <a:pt x="5972174" y="6125976"/>
                  </a:cubicBezTo>
                  <a:cubicBezTo>
                    <a:pt x="5975730" y="6124325"/>
                    <a:pt x="5980175" y="6129024"/>
                    <a:pt x="5981318" y="6127881"/>
                  </a:cubicBezTo>
                  <a:cubicBezTo>
                    <a:pt x="5987436" y="6122877"/>
                    <a:pt x="5990394" y="6114972"/>
                    <a:pt x="5989065" y="6107180"/>
                  </a:cubicBezTo>
                  <a:cubicBezTo>
                    <a:pt x="5999606" y="6108831"/>
                    <a:pt x="6009385" y="6091940"/>
                    <a:pt x="6005067" y="6091560"/>
                  </a:cubicBezTo>
                  <a:cubicBezTo>
                    <a:pt x="6016497" y="6092576"/>
                    <a:pt x="6025641" y="6085083"/>
                    <a:pt x="6035420" y="6085845"/>
                  </a:cubicBezTo>
                  <a:cubicBezTo>
                    <a:pt x="6041770" y="6085845"/>
                    <a:pt x="6044818" y="6096766"/>
                    <a:pt x="6053835" y="6091560"/>
                  </a:cubicBezTo>
                  <a:cubicBezTo>
                    <a:pt x="6061709" y="6113403"/>
                    <a:pt x="6072885" y="6101212"/>
                    <a:pt x="6072758" y="6084321"/>
                  </a:cubicBezTo>
                  <a:cubicBezTo>
                    <a:pt x="6102730" y="6097021"/>
                    <a:pt x="6105778" y="6075303"/>
                    <a:pt x="6113144" y="6051936"/>
                  </a:cubicBezTo>
                  <a:cubicBezTo>
                    <a:pt x="6125209" y="6050412"/>
                    <a:pt x="6151244" y="6063239"/>
                    <a:pt x="6148958" y="6044189"/>
                  </a:cubicBezTo>
                  <a:cubicBezTo>
                    <a:pt x="6148196" y="6039109"/>
                    <a:pt x="6139814" y="6031489"/>
                    <a:pt x="6136258" y="6028314"/>
                  </a:cubicBezTo>
                  <a:cubicBezTo>
                    <a:pt x="6143116" y="6021964"/>
                    <a:pt x="6145656" y="6012566"/>
                    <a:pt x="6151625" y="6005962"/>
                  </a:cubicBezTo>
                  <a:cubicBezTo>
                    <a:pt x="6164325" y="6026917"/>
                    <a:pt x="6178295" y="5999485"/>
                    <a:pt x="6179438" y="5986404"/>
                  </a:cubicBezTo>
                  <a:cubicBezTo>
                    <a:pt x="6185280" y="5987674"/>
                    <a:pt x="6189471" y="5995294"/>
                    <a:pt x="6193916" y="5996310"/>
                  </a:cubicBezTo>
                  <a:cubicBezTo>
                    <a:pt x="6204203" y="5998723"/>
                    <a:pt x="6208395" y="5990976"/>
                    <a:pt x="6217412" y="5991611"/>
                  </a:cubicBezTo>
                  <a:cubicBezTo>
                    <a:pt x="6226428" y="5992246"/>
                    <a:pt x="6230112" y="5999739"/>
                    <a:pt x="6240780" y="5998596"/>
                  </a:cubicBezTo>
                  <a:cubicBezTo>
                    <a:pt x="6236334" y="5971926"/>
                    <a:pt x="6274434" y="5957702"/>
                    <a:pt x="6289675" y="5939414"/>
                  </a:cubicBezTo>
                  <a:cubicBezTo>
                    <a:pt x="6290309" y="5941065"/>
                    <a:pt x="6290564" y="5942589"/>
                    <a:pt x="6291071" y="5944240"/>
                  </a:cubicBezTo>
                  <a:cubicBezTo>
                    <a:pt x="6305676" y="5942589"/>
                    <a:pt x="6305422" y="5925062"/>
                    <a:pt x="6317741" y="5920745"/>
                  </a:cubicBezTo>
                  <a:cubicBezTo>
                    <a:pt x="6326377" y="5917697"/>
                    <a:pt x="6341237" y="5939033"/>
                    <a:pt x="6338951" y="5908045"/>
                  </a:cubicBezTo>
                  <a:lnTo>
                    <a:pt x="6343015" y="5910330"/>
                  </a:lnTo>
                  <a:lnTo>
                    <a:pt x="6338570" y="6033393"/>
                  </a:lnTo>
                  <a:lnTo>
                    <a:pt x="6339205" y="6033393"/>
                  </a:lnTo>
                  <a:lnTo>
                    <a:pt x="6311900" y="6775709"/>
                  </a:lnTo>
                  <a:lnTo>
                    <a:pt x="6413500" y="6775709"/>
                  </a:lnTo>
                  <a:cubicBezTo>
                    <a:pt x="6413500" y="6775709"/>
                    <a:pt x="6411849" y="6302253"/>
                    <a:pt x="6412103" y="6033393"/>
                  </a:cubicBezTo>
                  <a:lnTo>
                    <a:pt x="6440170" y="6033393"/>
                  </a:lnTo>
                  <a:cubicBezTo>
                    <a:pt x="6440170" y="6033393"/>
                    <a:pt x="6440170" y="6004437"/>
                    <a:pt x="6440170" y="5957193"/>
                  </a:cubicBezTo>
                  <a:cubicBezTo>
                    <a:pt x="6441778" y="5958417"/>
                    <a:pt x="6443582" y="5959362"/>
                    <a:pt x="6445504" y="5959987"/>
                  </a:cubicBezTo>
                  <a:cubicBezTo>
                    <a:pt x="6456299" y="5962654"/>
                    <a:pt x="6456553" y="5955670"/>
                    <a:pt x="6461760" y="5945383"/>
                  </a:cubicBezTo>
                  <a:cubicBezTo>
                    <a:pt x="6477254" y="5946779"/>
                    <a:pt x="6478270" y="5969259"/>
                    <a:pt x="6490335" y="5975736"/>
                  </a:cubicBezTo>
                  <a:cubicBezTo>
                    <a:pt x="6497066" y="5979165"/>
                    <a:pt x="6506464" y="5974212"/>
                    <a:pt x="6511798" y="5979038"/>
                  </a:cubicBezTo>
                  <a:cubicBezTo>
                    <a:pt x="6517132" y="5983864"/>
                    <a:pt x="6510020" y="5997834"/>
                    <a:pt x="6515481" y="6004438"/>
                  </a:cubicBezTo>
                  <a:cubicBezTo>
                    <a:pt x="6520941" y="6011042"/>
                    <a:pt x="6522212" y="6005708"/>
                    <a:pt x="6529324" y="6008121"/>
                  </a:cubicBezTo>
                  <a:cubicBezTo>
                    <a:pt x="6536436" y="6010534"/>
                    <a:pt x="6537579" y="6001898"/>
                    <a:pt x="6543421" y="6005962"/>
                  </a:cubicBezTo>
                  <a:cubicBezTo>
                    <a:pt x="6549262" y="6010025"/>
                    <a:pt x="6544183" y="6022472"/>
                    <a:pt x="6547993" y="6027043"/>
                  </a:cubicBezTo>
                  <a:cubicBezTo>
                    <a:pt x="6556121" y="6036568"/>
                    <a:pt x="6555994" y="6030091"/>
                    <a:pt x="6567805" y="6025647"/>
                  </a:cubicBezTo>
                  <a:cubicBezTo>
                    <a:pt x="6571741" y="6032886"/>
                    <a:pt x="6573138" y="6052063"/>
                    <a:pt x="6579361" y="6056635"/>
                  </a:cubicBezTo>
                  <a:cubicBezTo>
                    <a:pt x="6582409" y="6059048"/>
                    <a:pt x="6587108" y="6055111"/>
                    <a:pt x="6590283" y="6056635"/>
                  </a:cubicBezTo>
                  <a:cubicBezTo>
                    <a:pt x="6598984" y="6061676"/>
                    <a:pt x="6608937" y="6064142"/>
                    <a:pt x="6618985" y="6063747"/>
                  </a:cubicBezTo>
                  <a:cubicBezTo>
                    <a:pt x="6613003" y="6055753"/>
                    <a:pt x="6608684" y="6046641"/>
                    <a:pt x="6606285" y="6036950"/>
                  </a:cubicBezTo>
                  <a:cubicBezTo>
                    <a:pt x="6612066" y="6038147"/>
                    <a:pt x="6618084" y="6037295"/>
                    <a:pt x="6623303" y="6034537"/>
                  </a:cubicBezTo>
                  <a:lnTo>
                    <a:pt x="6621907" y="6074796"/>
                  </a:lnTo>
                  <a:lnTo>
                    <a:pt x="6655562" y="6074796"/>
                  </a:lnTo>
                  <a:cubicBezTo>
                    <a:pt x="6657121" y="6076116"/>
                    <a:pt x="6658527" y="6077606"/>
                    <a:pt x="6659753" y="6079240"/>
                  </a:cubicBezTo>
                  <a:cubicBezTo>
                    <a:pt x="6659753" y="6077716"/>
                    <a:pt x="6659753" y="6076320"/>
                    <a:pt x="6659753" y="6074796"/>
                  </a:cubicBezTo>
                  <a:cubicBezTo>
                    <a:pt x="6668643" y="6086734"/>
                    <a:pt x="6682994" y="6076827"/>
                    <a:pt x="6695186" y="6076065"/>
                  </a:cubicBezTo>
                  <a:cubicBezTo>
                    <a:pt x="6701155" y="6076065"/>
                    <a:pt x="6709029" y="6077589"/>
                    <a:pt x="6715125" y="6077335"/>
                  </a:cubicBezTo>
                  <a:cubicBezTo>
                    <a:pt x="6714204" y="6082410"/>
                    <a:pt x="6715689" y="6087624"/>
                    <a:pt x="6719145" y="6091453"/>
                  </a:cubicBezTo>
                  <a:cubicBezTo>
                    <a:pt x="6722600" y="6095281"/>
                    <a:pt x="6727636" y="6097290"/>
                    <a:pt x="6732778" y="6096893"/>
                  </a:cubicBezTo>
                  <a:cubicBezTo>
                    <a:pt x="6731762" y="6108576"/>
                    <a:pt x="6735064" y="6110736"/>
                    <a:pt x="6740652" y="6118101"/>
                  </a:cubicBezTo>
                  <a:cubicBezTo>
                    <a:pt x="6742430" y="6120515"/>
                    <a:pt x="6750050" y="6120642"/>
                    <a:pt x="6753352" y="6123690"/>
                  </a:cubicBezTo>
                  <a:cubicBezTo>
                    <a:pt x="6756654" y="6126737"/>
                    <a:pt x="6756146" y="6138421"/>
                    <a:pt x="6760718" y="6142485"/>
                  </a:cubicBezTo>
                  <a:cubicBezTo>
                    <a:pt x="6769608" y="6150741"/>
                    <a:pt x="6769608" y="6143247"/>
                    <a:pt x="6780530" y="6145660"/>
                  </a:cubicBezTo>
                  <a:cubicBezTo>
                    <a:pt x="6797294" y="6149470"/>
                    <a:pt x="6803517" y="6165599"/>
                    <a:pt x="6818630" y="6173473"/>
                  </a:cubicBezTo>
                  <a:cubicBezTo>
                    <a:pt x="6822430" y="6167298"/>
                    <a:pt x="6824614" y="6160267"/>
                    <a:pt x="6824980" y="6153026"/>
                  </a:cubicBezTo>
                  <a:cubicBezTo>
                    <a:pt x="6830509" y="6155399"/>
                    <a:pt x="6836493" y="6156526"/>
                    <a:pt x="6842506" y="6156329"/>
                  </a:cubicBezTo>
                  <a:cubicBezTo>
                    <a:pt x="6841309" y="6145631"/>
                    <a:pt x="6842215" y="6134802"/>
                    <a:pt x="6845174" y="6124451"/>
                  </a:cubicBezTo>
                  <a:cubicBezTo>
                    <a:pt x="6858517" y="6127920"/>
                    <a:pt x="6872174" y="6130048"/>
                    <a:pt x="6885941" y="6130801"/>
                  </a:cubicBezTo>
                  <a:lnTo>
                    <a:pt x="6887719" y="6140454"/>
                  </a:lnTo>
                  <a:cubicBezTo>
                    <a:pt x="6894577" y="6150486"/>
                    <a:pt x="6906515" y="6148328"/>
                    <a:pt x="6911214" y="6160011"/>
                  </a:cubicBezTo>
                  <a:cubicBezTo>
                    <a:pt x="6919342" y="6148073"/>
                    <a:pt x="6920485" y="6147311"/>
                    <a:pt x="6932677" y="6144518"/>
                  </a:cubicBezTo>
                  <a:cubicBezTo>
                    <a:pt x="6942329" y="6142232"/>
                    <a:pt x="6943345" y="6148200"/>
                    <a:pt x="6953124" y="6139184"/>
                  </a:cubicBezTo>
                  <a:cubicBezTo>
                    <a:pt x="6956171" y="6136390"/>
                    <a:pt x="6953124" y="6128770"/>
                    <a:pt x="6955917" y="6126484"/>
                  </a:cubicBezTo>
                  <a:cubicBezTo>
                    <a:pt x="6958711" y="6124198"/>
                    <a:pt x="6962267" y="6124833"/>
                    <a:pt x="6963918" y="6123563"/>
                  </a:cubicBezTo>
                  <a:lnTo>
                    <a:pt x="6975983" y="6119626"/>
                  </a:lnTo>
                  <a:cubicBezTo>
                    <a:pt x="6974460" y="6119626"/>
                    <a:pt x="6993637" y="6107688"/>
                    <a:pt x="6990715" y="6110863"/>
                  </a:cubicBezTo>
                  <a:cubicBezTo>
                    <a:pt x="6993763" y="6107561"/>
                    <a:pt x="6997065" y="6096258"/>
                    <a:pt x="6999478" y="6094226"/>
                  </a:cubicBezTo>
                  <a:cubicBezTo>
                    <a:pt x="7004685" y="6089654"/>
                    <a:pt x="7015861" y="6090924"/>
                    <a:pt x="7020179" y="6086860"/>
                  </a:cubicBezTo>
                  <a:cubicBezTo>
                    <a:pt x="7028815" y="6078859"/>
                    <a:pt x="7024498" y="6068064"/>
                    <a:pt x="7030974" y="6057777"/>
                  </a:cubicBezTo>
                  <a:cubicBezTo>
                    <a:pt x="7038594" y="6059301"/>
                    <a:pt x="7049516" y="6064000"/>
                    <a:pt x="7056374" y="6060571"/>
                  </a:cubicBezTo>
                  <a:cubicBezTo>
                    <a:pt x="7066407" y="6055745"/>
                    <a:pt x="7062343" y="6047871"/>
                    <a:pt x="7069074" y="6040378"/>
                  </a:cubicBezTo>
                  <a:cubicBezTo>
                    <a:pt x="7077963" y="6030856"/>
                    <a:pt x="7090340" y="6025355"/>
                    <a:pt x="7103364" y="6025137"/>
                  </a:cubicBezTo>
                  <a:cubicBezTo>
                    <a:pt x="7103364" y="6023486"/>
                    <a:pt x="7103364" y="6021835"/>
                    <a:pt x="7103364" y="6020184"/>
                  </a:cubicBezTo>
                  <a:cubicBezTo>
                    <a:pt x="7109999" y="6027665"/>
                    <a:pt x="7120088" y="6031093"/>
                    <a:pt x="7129907" y="6029201"/>
                  </a:cubicBezTo>
                  <a:cubicBezTo>
                    <a:pt x="7130741" y="6035564"/>
                    <a:pt x="7136191" y="6040305"/>
                    <a:pt x="7142607" y="6040250"/>
                  </a:cubicBezTo>
                  <a:cubicBezTo>
                    <a:pt x="7141973" y="6043298"/>
                    <a:pt x="7143624" y="6047617"/>
                    <a:pt x="7142607" y="6050537"/>
                  </a:cubicBezTo>
                  <a:cubicBezTo>
                    <a:pt x="7152005" y="6049268"/>
                    <a:pt x="7152514" y="6055998"/>
                    <a:pt x="7158610" y="6057649"/>
                  </a:cubicBezTo>
                  <a:cubicBezTo>
                    <a:pt x="7171310" y="6061332"/>
                    <a:pt x="7162674" y="6063618"/>
                    <a:pt x="7172833" y="6058666"/>
                  </a:cubicBezTo>
                  <a:cubicBezTo>
                    <a:pt x="7170548" y="6059682"/>
                    <a:pt x="7183882" y="6047490"/>
                    <a:pt x="7184137" y="6047235"/>
                  </a:cubicBezTo>
                  <a:cubicBezTo>
                    <a:pt x="7186423" y="6044949"/>
                    <a:pt x="7192645" y="6041901"/>
                    <a:pt x="7195567" y="6039616"/>
                  </a:cubicBezTo>
                  <a:cubicBezTo>
                    <a:pt x="7198488" y="6037330"/>
                    <a:pt x="7197345" y="6031869"/>
                    <a:pt x="7200774" y="6028947"/>
                  </a:cubicBezTo>
                  <a:cubicBezTo>
                    <a:pt x="7204202" y="6026026"/>
                    <a:pt x="7209029" y="6028947"/>
                    <a:pt x="7211568" y="6025899"/>
                  </a:cubicBezTo>
                  <a:cubicBezTo>
                    <a:pt x="7216394" y="6020819"/>
                    <a:pt x="7214998" y="6017263"/>
                    <a:pt x="7219062" y="6011294"/>
                  </a:cubicBezTo>
                  <a:cubicBezTo>
                    <a:pt x="7220586" y="6009135"/>
                    <a:pt x="7219062" y="6001516"/>
                    <a:pt x="7220586" y="6000245"/>
                  </a:cubicBezTo>
                  <a:cubicBezTo>
                    <a:pt x="7225919" y="5995800"/>
                    <a:pt x="7231254" y="6003293"/>
                    <a:pt x="7235953" y="6001897"/>
                  </a:cubicBezTo>
                  <a:cubicBezTo>
                    <a:pt x="7245605" y="5998849"/>
                    <a:pt x="7255765" y="6006342"/>
                    <a:pt x="7251574" y="5986784"/>
                  </a:cubicBezTo>
                  <a:cubicBezTo>
                    <a:pt x="7256780" y="5989324"/>
                    <a:pt x="7263639" y="5995674"/>
                    <a:pt x="7270624" y="5996181"/>
                  </a:cubicBezTo>
                  <a:cubicBezTo>
                    <a:pt x="7270624" y="5992879"/>
                    <a:pt x="7272275" y="5987545"/>
                    <a:pt x="7271640" y="5983481"/>
                  </a:cubicBezTo>
                  <a:cubicBezTo>
                    <a:pt x="7298691" y="6001769"/>
                    <a:pt x="7257924" y="6003166"/>
                    <a:pt x="7267576" y="6023105"/>
                  </a:cubicBezTo>
                  <a:cubicBezTo>
                    <a:pt x="7269481" y="6021327"/>
                    <a:pt x="7275831" y="6019549"/>
                    <a:pt x="7278117" y="6016120"/>
                  </a:cubicBezTo>
                  <a:cubicBezTo>
                    <a:pt x="7284086" y="6037965"/>
                    <a:pt x="7308597" y="6013073"/>
                    <a:pt x="7314947" y="6006976"/>
                  </a:cubicBezTo>
                  <a:cubicBezTo>
                    <a:pt x="7316853" y="6005198"/>
                    <a:pt x="7312788" y="5997705"/>
                    <a:pt x="7314947" y="5995800"/>
                  </a:cubicBezTo>
                  <a:cubicBezTo>
                    <a:pt x="7317106" y="5993895"/>
                    <a:pt x="7322186" y="5997579"/>
                    <a:pt x="7324980" y="5995800"/>
                  </a:cubicBezTo>
                  <a:cubicBezTo>
                    <a:pt x="7331838" y="5991736"/>
                    <a:pt x="7342125" y="6001135"/>
                    <a:pt x="7340347" y="5985005"/>
                  </a:cubicBezTo>
                  <a:cubicBezTo>
                    <a:pt x="7365112" y="5994149"/>
                    <a:pt x="7355841" y="5967098"/>
                    <a:pt x="7374510" y="5959605"/>
                  </a:cubicBezTo>
                  <a:cubicBezTo>
                    <a:pt x="7387210" y="5954144"/>
                    <a:pt x="7390767" y="5966209"/>
                    <a:pt x="7404102" y="5971035"/>
                  </a:cubicBezTo>
                  <a:cubicBezTo>
                    <a:pt x="7414388" y="5974718"/>
                    <a:pt x="7426327" y="5969892"/>
                    <a:pt x="7434455" y="5977512"/>
                  </a:cubicBezTo>
                  <a:cubicBezTo>
                    <a:pt x="7441309" y="5988953"/>
                    <a:pt x="7443917" y="6002441"/>
                    <a:pt x="7441821" y="6015612"/>
                  </a:cubicBezTo>
                  <a:cubicBezTo>
                    <a:pt x="7437122" y="6024756"/>
                    <a:pt x="7433947" y="6021328"/>
                    <a:pt x="7425438" y="6024884"/>
                  </a:cubicBezTo>
                  <a:cubicBezTo>
                    <a:pt x="7407757" y="6031825"/>
                    <a:pt x="7388934" y="6035400"/>
                    <a:pt x="7369939" y="6035424"/>
                  </a:cubicBezTo>
                  <a:cubicBezTo>
                    <a:pt x="7339205" y="6036441"/>
                    <a:pt x="7306439" y="6030980"/>
                    <a:pt x="7275959" y="6037710"/>
                  </a:cubicBezTo>
                  <a:cubicBezTo>
                    <a:pt x="7257987" y="6043558"/>
                    <a:pt x="7240459" y="6050689"/>
                    <a:pt x="7223508" y="6059046"/>
                  </a:cubicBezTo>
                  <a:cubicBezTo>
                    <a:pt x="7198108" y="6068444"/>
                    <a:pt x="7172708" y="6074159"/>
                    <a:pt x="7147308" y="6083176"/>
                  </a:cubicBezTo>
                  <a:cubicBezTo>
                    <a:pt x="7138550" y="6085836"/>
                    <a:pt x="7130048" y="6089278"/>
                    <a:pt x="7121908" y="6093463"/>
                  </a:cubicBezTo>
                  <a:cubicBezTo>
                    <a:pt x="7115304" y="6097400"/>
                    <a:pt x="7108573" y="6109338"/>
                    <a:pt x="7101715" y="6111370"/>
                  </a:cubicBezTo>
                  <a:cubicBezTo>
                    <a:pt x="7087871" y="6115561"/>
                    <a:pt x="7079617" y="6104512"/>
                    <a:pt x="7065773" y="6114164"/>
                  </a:cubicBezTo>
                  <a:cubicBezTo>
                    <a:pt x="7056617" y="6121455"/>
                    <a:pt x="7047843" y="6129212"/>
                    <a:pt x="7039484" y="6137405"/>
                  </a:cubicBezTo>
                  <a:cubicBezTo>
                    <a:pt x="7015862" y="6158995"/>
                    <a:pt x="6996685" y="6182236"/>
                    <a:pt x="6963284" y="6189348"/>
                  </a:cubicBezTo>
                  <a:cubicBezTo>
                    <a:pt x="6943220" y="6193132"/>
                    <a:pt x="6922949" y="6195718"/>
                    <a:pt x="6902578" y="6197095"/>
                  </a:cubicBezTo>
                  <a:cubicBezTo>
                    <a:pt x="6889878" y="6198365"/>
                    <a:pt x="6876416" y="6196460"/>
                    <a:pt x="6864478" y="6199000"/>
                  </a:cubicBezTo>
                  <a:cubicBezTo>
                    <a:pt x="6848857" y="6202303"/>
                    <a:pt x="6848603" y="6208398"/>
                    <a:pt x="6837935" y="6216399"/>
                  </a:cubicBezTo>
                  <a:cubicBezTo>
                    <a:pt x="6823711" y="6227321"/>
                    <a:pt x="6828537" y="6223766"/>
                    <a:pt x="6809994" y="6224528"/>
                  </a:cubicBezTo>
                  <a:cubicBezTo>
                    <a:pt x="6804376" y="6223814"/>
                    <a:pt x="6798669" y="6224468"/>
                    <a:pt x="6793357" y="6226433"/>
                  </a:cubicBezTo>
                  <a:cubicBezTo>
                    <a:pt x="6783832" y="6231513"/>
                    <a:pt x="6783325" y="6247642"/>
                    <a:pt x="6771132" y="6249420"/>
                  </a:cubicBezTo>
                  <a:cubicBezTo>
                    <a:pt x="6758940" y="6251199"/>
                    <a:pt x="6760211" y="6238625"/>
                    <a:pt x="6745732" y="6244213"/>
                  </a:cubicBezTo>
                  <a:cubicBezTo>
                    <a:pt x="6738113" y="6247007"/>
                    <a:pt x="6731763" y="6257548"/>
                    <a:pt x="6720332" y="6260596"/>
                  </a:cubicBezTo>
                  <a:cubicBezTo>
                    <a:pt x="6707694" y="6264608"/>
                    <a:pt x="6694470" y="6266454"/>
                    <a:pt x="6681216" y="6266057"/>
                  </a:cubicBezTo>
                  <a:cubicBezTo>
                    <a:pt x="6672326" y="6264913"/>
                    <a:pt x="6657975" y="6253357"/>
                    <a:pt x="6651117" y="6256278"/>
                  </a:cubicBezTo>
                  <a:cubicBezTo>
                    <a:pt x="6644260" y="6259198"/>
                    <a:pt x="6645149" y="6280788"/>
                    <a:pt x="6647688" y="6287393"/>
                  </a:cubicBezTo>
                  <a:cubicBezTo>
                    <a:pt x="6653530" y="6297687"/>
                    <a:pt x="6662397" y="6305934"/>
                    <a:pt x="6673088" y="6311015"/>
                  </a:cubicBezTo>
                  <a:cubicBezTo>
                    <a:pt x="6675501" y="6312158"/>
                    <a:pt x="6679438" y="6315713"/>
                    <a:pt x="6681978" y="6316983"/>
                  </a:cubicBezTo>
                  <a:cubicBezTo>
                    <a:pt x="6684518" y="6318253"/>
                    <a:pt x="6688836" y="6313935"/>
                    <a:pt x="6690360" y="6314570"/>
                  </a:cubicBezTo>
                  <a:cubicBezTo>
                    <a:pt x="6697472" y="6317491"/>
                    <a:pt x="6703060" y="6325111"/>
                    <a:pt x="6710299" y="6329937"/>
                  </a:cubicBezTo>
                  <a:cubicBezTo>
                    <a:pt x="6722999" y="6337684"/>
                    <a:pt x="6728333" y="6334891"/>
                    <a:pt x="6740906" y="6346194"/>
                  </a:cubicBezTo>
                  <a:cubicBezTo>
                    <a:pt x="6745732" y="6342130"/>
                    <a:pt x="6752209" y="6332350"/>
                    <a:pt x="6758559" y="6331208"/>
                  </a:cubicBezTo>
                  <a:cubicBezTo>
                    <a:pt x="6762496" y="6330446"/>
                    <a:pt x="6765290" y="6335780"/>
                    <a:pt x="6768591" y="6335526"/>
                  </a:cubicBezTo>
                  <a:cubicBezTo>
                    <a:pt x="6769481" y="6335526"/>
                    <a:pt x="6781291" y="6336796"/>
                    <a:pt x="6782943" y="6336923"/>
                  </a:cubicBezTo>
                  <a:cubicBezTo>
                    <a:pt x="6787134" y="6336923"/>
                    <a:pt x="6787387" y="6332097"/>
                    <a:pt x="6795643" y="6334891"/>
                  </a:cubicBezTo>
                  <a:cubicBezTo>
                    <a:pt x="6801103" y="6336797"/>
                    <a:pt x="6802627" y="6349115"/>
                    <a:pt x="6809739" y="6351148"/>
                  </a:cubicBezTo>
                  <a:cubicBezTo>
                    <a:pt x="6818883" y="6353688"/>
                    <a:pt x="6838060" y="6329812"/>
                    <a:pt x="6841489" y="6354577"/>
                  </a:cubicBezTo>
                  <a:cubicBezTo>
                    <a:pt x="6843648" y="6370706"/>
                    <a:pt x="6816089" y="6372357"/>
                    <a:pt x="6804913" y="6379977"/>
                  </a:cubicBezTo>
                  <a:cubicBezTo>
                    <a:pt x="6808850" y="6400932"/>
                    <a:pt x="6837552" y="6391026"/>
                    <a:pt x="6849998" y="6407155"/>
                  </a:cubicBezTo>
                  <a:cubicBezTo>
                    <a:pt x="6856730" y="6415918"/>
                    <a:pt x="6848855" y="6421760"/>
                    <a:pt x="6862698" y="6422141"/>
                  </a:cubicBezTo>
                  <a:cubicBezTo>
                    <a:pt x="6867016" y="6422141"/>
                    <a:pt x="6866762" y="6412616"/>
                    <a:pt x="6871207" y="6412235"/>
                  </a:cubicBezTo>
                  <a:cubicBezTo>
                    <a:pt x="6875652" y="6411853"/>
                    <a:pt x="6883907" y="6418712"/>
                    <a:pt x="6888098" y="6420363"/>
                  </a:cubicBezTo>
                  <a:cubicBezTo>
                    <a:pt x="6892543" y="6404488"/>
                    <a:pt x="6892924" y="6401567"/>
                    <a:pt x="6905370" y="6394328"/>
                  </a:cubicBezTo>
                  <a:cubicBezTo>
                    <a:pt x="6917816" y="6387090"/>
                    <a:pt x="6923658" y="6389375"/>
                    <a:pt x="6923658" y="6370706"/>
                  </a:cubicBezTo>
                  <a:cubicBezTo>
                    <a:pt x="6929306" y="6373687"/>
                    <a:pt x="6935795" y="6374672"/>
                    <a:pt x="6942073" y="6373500"/>
                  </a:cubicBezTo>
                  <a:cubicBezTo>
                    <a:pt x="6938517" y="6396233"/>
                    <a:pt x="6924547" y="6397756"/>
                    <a:pt x="6926071" y="6422776"/>
                  </a:cubicBezTo>
                  <a:cubicBezTo>
                    <a:pt x="6934834" y="6422776"/>
                    <a:pt x="6948296" y="6431158"/>
                    <a:pt x="6954900" y="6430523"/>
                  </a:cubicBezTo>
                  <a:cubicBezTo>
                    <a:pt x="6964298" y="6429506"/>
                    <a:pt x="6961250" y="6420616"/>
                    <a:pt x="6968997" y="6416426"/>
                  </a:cubicBezTo>
                  <a:cubicBezTo>
                    <a:pt x="6974077" y="6413759"/>
                    <a:pt x="6981697" y="6420236"/>
                    <a:pt x="6988428" y="6414902"/>
                  </a:cubicBezTo>
                  <a:cubicBezTo>
                    <a:pt x="6995160" y="6409568"/>
                    <a:pt x="6992747" y="6401059"/>
                    <a:pt x="6998461" y="6396233"/>
                  </a:cubicBezTo>
                  <a:cubicBezTo>
                    <a:pt x="7000366" y="6394582"/>
                    <a:pt x="7006843" y="6396233"/>
                    <a:pt x="7009891" y="6394582"/>
                  </a:cubicBezTo>
                  <a:cubicBezTo>
                    <a:pt x="7015987" y="6390391"/>
                    <a:pt x="7018655" y="6383152"/>
                    <a:pt x="7023988" y="6377945"/>
                  </a:cubicBezTo>
                  <a:cubicBezTo>
                    <a:pt x="7034657" y="6387216"/>
                    <a:pt x="7034910" y="6376548"/>
                    <a:pt x="7042022" y="6371722"/>
                  </a:cubicBezTo>
                  <a:cubicBezTo>
                    <a:pt x="7045070" y="6369691"/>
                    <a:pt x="7046213" y="6363976"/>
                    <a:pt x="7049261" y="6361563"/>
                  </a:cubicBezTo>
                  <a:cubicBezTo>
                    <a:pt x="7052309" y="6359150"/>
                    <a:pt x="7056500" y="6363087"/>
                    <a:pt x="7058405" y="6361563"/>
                  </a:cubicBezTo>
                  <a:cubicBezTo>
                    <a:pt x="7060309" y="6360039"/>
                    <a:pt x="7065771" y="6352165"/>
                    <a:pt x="7069199" y="6350514"/>
                  </a:cubicBezTo>
                  <a:cubicBezTo>
                    <a:pt x="7072628" y="6348863"/>
                    <a:pt x="7077201" y="6353562"/>
                    <a:pt x="7078470" y="6352419"/>
                  </a:cubicBezTo>
                  <a:cubicBezTo>
                    <a:pt x="7084501" y="6347353"/>
                    <a:pt x="7087440" y="6339499"/>
                    <a:pt x="7086217" y="6331718"/>
                  </a:cubicBezTo>
                  <a:cubicBezTo>
                    <a:pt x="7096758" y="6333369"/>
                    <a:pt x="7106410" y="6316478"/>
                    <a:pt x="7102219" y="6316097"/>
                  </a:cubicBezTo>
                  <a:cubicBezTo>
                    <a:pt x="7113649" y="6317113"/>
                    <a:pt x="7122793" y="6309620"/>
                    <a:pt x="7132445" y="6310382"/>
                  </a:cubicBezTo>
                  <a:cubicBezTo>
                    <a:pt x="7138922" y="6310382"/>
                    <a:pt x="7141843" y="6321304"/>
                    <a:pt x="7150988" y="6316224"/>
                  </a:cubicBezTo>
                  <a:cubicBezTo>
                    <a:pt x="7158861" y="6337942"/>
                    <a:pt x="7169910" y="6325749"/>
                    <a:pt x="7169783" y="6308858"/>
                  </a:cubicBezTo>
                  <a:cubicBezTo>
                    <a:pt x="7199755" y="6321558"/>
                    <a:pt x="7202803" y="6299841"/>
                    <a:pt x="7210296" y="6276473"/>
                  </a:cubicBezTo>
                  <a:cubicBezTo>
                    <a:pt x="7222234" y="6274949"/>
                    <a:pt x="7248396" y="6287776"/>
                    <a:pt x="7245983" y="6268726"/>
                  </a:cubicBezTo>
                  <a:cubicBezTo>
                    <a:pt x="7245221" y="6263646"/>
                    <a:pt x="7236966" y="6256026"/>
                    <a:pt x="7233283" y="6252851"/>
                  </a:cubicBezTo>
                  <a:cubicBezTo>
                    <a:pt x="7240141" y="6246501"/>
                    <a:pt x="7242681" y="6237104"/>
                    <a:pt x="7248651" y="6230499"/>
                  </a:cubicBezTo>
                  <a:cubicBezTo>
                    <a:pt x="7261351" y="6251455"/>
                    <a:pt x="7275320" y="6224022"/>
                    <a:pt x="7276336" y="6210942"/>
                  </a:cubicBezTo>
                  <a:cubicBezTo>
                    <a:pt x="7282305" y="6212211"/>
                    <a:pt x="7286496" y="6219832"/>
                    <a:pt x="7290942" y="6220848"/>
                  </a:cubicBezTo>
                  <a:cubicBezTo>
                    <a:pt x="7301229" y="6223261"/>
                    <a:pt x="7305420" y="6215641"/>
                    <a:pt x="7314436" y="6216149"/>
                  </a:cubicBezTo>
                  <a:cubicBezTo>
                    <a:pt x="7323453" y="6216656"/>
                    <a:pt x="7327136" y="6224277"/>
                    <a:pt x="7337678" y="6223134"/>
                  </a:cubicBezTo>
                  <a:cubicBezTo>
                    <a:pt x="7333359" y="6196590"/>
                    <a:pt x="7371333" y="6182367"/>
                    <a:pt x="7386699" y="6163952"/>
                  </a:cubicBezTo>
                  <a:lnTo>
                    <a:pt x="7388096" y="6168778"/>
                  </a:lnTo>
                  <a:cubicBezTo>
                    <a:pt x="7402574" y="6167127"/>
                    <a:pt x="7402320" y="6149601"/>
                    <a:pt x="7414640" y="6145284"/>
                  </a:cubicBezTo>
                  <a:cubicBezTo>
                    <a:pt x="7423276" y="6142363"/>
                    <a:pt x="7438134" y="6163572"/>
                    <a:pt x="7435976" y="6132584"/>
                  </a:cubicBezTo>
                  <a:lnTo>
                    <a:pt x="7440040" y="6134869"/>
                  </a:lnTo>
                  <a:lnTo>
                    <a:pt x="7435468" y="6257932"/>
                  </a:lnTo>
                  <a:lnTo>
                    <a:pt x="7435468" y="6257932"/>
                  </a:lnTo>
                  <a:lnTo>
                    <a:pt x="7408290" y="7000248"/>
                  </a:lnTo>
                  <a:lnTo>
                    <a:pt x="7509890" y="7000248"/>
                  </a:lnTo>
                  <a:cubicBezTo>
                    <a:pt x="7509890" y="7000248"/>
                    <a:pt x="7508111" y="6526791"/>
                    <a:pt x="7508366" y="6257932"/>
                  </a:cubicBezTo>
                  <a:lnTo>
                    <a:pt x="7536688" y="6257932"/>
                  </a:lnTo>
                  <a:cubicBezTo>
                    <a:pt x="7536688" y="6257932"/>
                    <a:pt x="7536688" y="6228976"/>
                    <a:pt x="7536688" y="6181732"/>
                  </a:cubicBezTo>
                  <a:cubicBezTo>
                    <a:pt x="7538341" y="6182960"/>
                    <a:pt x="7540186" y="6183904"/>
                    <a:pt x="7542149" y="6184526"/>
                  </a:cubicBezTo>
                  <a:cubicBezTo>
                    <a:pt x="7552817" y="6187193"/>
                    <a:pt x="7553071" y="6180208"/>
                    <a:pt x="7558405" y="6169921"/>
                  </a:cubicBezTo>
                  <a:cubicBezTo>
                    <a:pt x="7573899" y="6171318"/>
                    <a:pt x="7574915" y="6193924"/>
                    <a:pt x="7586980" y="6200274"/>
                  </a:cubicBezTo>
                  <a:cubicBezTo>
                    <a:pt x="7593585" y="6203703"/>
                    <a:pt x="7603110" y="6198750"/>
                    <a:pt x="7608316" y="6203576"/>
                  </a:cubicBezTo>
                  <a:cubicBezTo>
                    <a:pt x="7613523" y="6208402"/>
                    <a:pt x="7606665" y="6222372"/>
                    <a:pt x="7612126" y="6228976"/>
                  </a:cubicBezTo>
                  <a:cubicBezTo>
                    <a:pt x="7617588" y="6235580"/>
                    <a:pt x="7618730" y="6230246"/>
                    <a:pt x="7625842" y="6232786"/>
                  </a:cubicBezTo>
                  <a:cubicBezTo>
                    <a:pt x="7631049" y="6234564"/>
                    <a:pt x="7634224" y="6226436"/>
                    <a:pt x="7640066" y="6230500"/>
                  </a:cubicBezTo>
                  <a:cubicBezTo>
                    <a:pt x="7645908" y="6234563"/>
                    <a:pt x="7640066" y="6247010"/>
                    <a:pt x="7644511" y="6251582"/>
                  </a:cubicBezTo>
                  <a:cubicBezTo>
                    <a:pt x="7652639" y="6261234"/>
                    <a:pt x="7652512" y="6254630"/>
                    <a:pt x="7664323" y="6250185"/>
                  </a:cubicBezTo>
                  <a:cubicBezTo>
                    <a:pt x="7668387" y="6257424"/>
                    <a:pt x="7669784" y="6276601"/>
                    <a:pt x="7675880" y="6281300"/>
                  </a:cubicBezTo>
                  <a:cubicBezTo>
                    <a:pt x="7679055" y="6283586"/>
                    <a:pt x="7683626" y="6279776"/>
                    <a:pt x="7686928" y="6281300"/>
                  </a:cubicBezTo>
                  <a:cubicBezTo>
                    <a:pt x="7695616" y="6286374"/>
                    <a:pt x="7705579" y="6288843"/>
                    <a:pt x="7715631" y="6288412"/>
                  </a:cubicBezTo>
                  <a:cubicBezTo>
                    <a:pt x="7709705" y="6280384"/>
                    <a:pt x="7705393" y="6271284"/>
                    <a:pt x="7702931" y="6261615"/>
                  </a:cubicBezTo>
                  <a:cubicBezTo>
                    <a:pt x="7718551" y="6263139"/>
                    <a:pt x="7726045" y="6259710"/>
                    <a:pt x="7723505" y="6243581"/>
                  </a:cubicBezTo>
                  <a:cubicBezTo>
                    <a:pt x="7735443" y="6245613"/>
                    <a:pt x="7741665" y="6259075"/>
                    <a:pt x="7753476" y="6261362"/>
                  </a:cubicBezTo>
                  <a:cubicBezTo>
                    <a:pt x="7754238" y="6258694"/>
                    <a:pt x="7756778" y="6255519"/>
                    <a:pt x="7757286" y="6253868"/>
                  </a:cubicBezTo>
                  <a:cubicBezTo>
                    <a:pt x="7767827" y="6259075"/>
                    <a:pt x="7774685" y="6269362"/>
                    <a:pt x="7786243" y="6272664"/>
                  </a:cubicBezTo>
                  <a:cubicBezTo>
                    <a:pt x="7785608" y="6286761"/>
                    <a:pt x="7798943" y="6303398"/>
                    <a:pt x="7813294" y="6296032"/>
                  </a:cubicBezTo>
                  <a:cubicBezTo>
                    <a:pt x="7809230" y="6308732"/>
                    <a:pt x="7814563" y="6321432"/>
                    <a:pt x="7829803" y="6321432"/>
                  </a:cubicBezTo>
                  <a:cubicBezTo>
                    <a:pt x="7828787" y="6333116"/>
                    <a:pt x="7832089" y="6335276"/>
                    <a:pt x="7837550" y="6342641"/>
                  </a:cubicBezTo>
                  <a:cubicBezTo>
                    <a:pt x="7839328" y="6345054"/>
                    <a:pt x="7847075" y="6345181"/>
                    <a:pt x="7850250" y="6348229"/>
                  </a:cubicBezTo>
                  <a:cubicBezTo>
                    <a:pt x="7853425" y="6351277"/>
                    <a:pt x="7853044" y="6362961"/>
                    <a:pt x="7857489" y="6367025"/>
                  </a:cubicBezTo>
                  <a:cubicBezTo>
                    <a:pt x="7866380" y="6375280"/>
                    <a:pt x="7866507" y="6367787"/>
                    <a:pt x="7877301" y="6370200"/>
                  </a:cubicBezTo>
                  <a:cubicBezTo>
                    <a:pt x="7894065" y="6374010"/>
                    <a:pt x="7900288" y="6390139"/>
                    <a:pt x="7915401" y="6398013"/>
                  </a:cubicBezTo>
                  <a:cubicBezTo>
                    <a:pt x="7911904" y="6391491"/>
                    <a:pt x="7913788" y="6383387"/>
                    <a:pt x="7919803" y="6379076"/>
                  </a:cubicBezTo>
                  <a:cubicBezTo>
                    <a:pt x="7925819" y="6374766"/>
                    <a:pt x="7934099" y="6375587"/>
                    <a:pt x="7939150" y="6380995"/>
                  </a:cubicBezTo>
                  <a:cubicBezTo>
                    <a:pt x="7937990" y="6370247"/>
                    <a:pt x="7938939" y="6359375"/>
                    <a:pt x="7941944" y="6348990"/>
                  </a:cubicBezTo>
                  <a:cubicBezTo>
                    <a:pt x="7959597" y="6353562"/>
                    <a:pt x="7997189" y="6360674"/>
                    <a:pt x="8010397" y="6348990"/>
                  </a:cubicBezTo>
                  <a:cubicBezTo>
                    <a:pt x="8016493" y="6343910"/>
                    <a:pt x="8008746" y="6338449"/>
                    <a:pt x="8019160" y="6333623"/>
                  </a:cubicBezTo>
                  <a:cubicBezTo>
                    <a:pt x="8025906" y="6333663"/>
                    <a:pt x="8032646" y="6334044"/>
                    <a:pt x="8039353" y="6334767"/>
                  </a:cubicBezTo>
                  <a:cubicBezTo>
                    <a:pt x="8048630" y="6334994"/>
                    <a:pt x="8057404" y="6330560"/>
                    <a:pt x="8062722" y="6322956"/>
                  </a:cubicBezTo>
                  <a:cubicBezTo>
                    <a:pt x="8038338" y="6310256"/>
                    <a:pt x="8008747" y="6319019"/>
                    <a:pt x="7982077" y="6317113"/>
                  </a:cubicBezTo>
                  <a:cubicBezTo>
                    <a:pt x="7966964" y="6315970"/>
                    <a:pt x="7906639" y="6294634"/>
                    <a:pt x="7915656" y="6271394"/>
                  </a:cubicBezTo>
                  <a:cubicBezTo>
                    <a:pt x="7925217" y="6274287"/>
                    <a:pt x="7935046" y="6276201"/>
                    <a:pt x="7944993" y="6277109"/>
                  </a:cubicBezTo>
                  <a:cubicBezTo>
                    <a:pt x="7958710" y="6277871"/>
                    <a:pt x="7952613" y="6274696"/>
                    <a:pt x="7963536" y="6271648"/>
                  </a:cubicBezTo>
                  <a:cubicBezTo>
                    <a:pt x="7976991" y="6268088"/>
                    <a:pt x="7990087" y="6263283"/>
                    <a:pt x="8002652" y="6257297"/>
                  </a:cubicBezTo>
                  <a:cubicBezTo>
                    <a:pt x="8005506" y="6263578"/>
                    <a:pt x="8008951" y="6269574"/>
                    <a:pt x="8012939" y="6275204"/>
                  </a:cubicBezTo>
                  <a:cubicBezTo>
                    <a:pt x="8024369" y="6269488"/>
                    <a:pt x="8024877" y="6265933"/>
                    <a:pt x="8038339" y="6269743"/>
                  </a:cubicBezTo>
                  <a:cubicBezTo>
                    <a:pt x="8048753" y="6272663"/>
                    <a:pt x="8054087" y="6282443"/>
                    <a:pt x="8065136" y="6282443"/>
                  </a:cubicBezTo>
                  <a:cubicBezTo>
                    <a:pt x="8061881" y="6275679"/>
                    <a:pt x="8060312" y="6268227"/>
                    <a:pt x="8060564" y="6260725"/>
                  </a:cubicBezTo>
                  <a:cubicBezTo>
                    <a:pt x="8070343" y="6262376"/>
                    <a:pt x="8079232" y="6266821"/>
                    <a:pt x="8088757" y="6262249"/>
                  </a:cubicBezTo>
                  <a:cubicBezTo>
                    <a:pt x="8075295" y="6236849"/>
                    <a:pt x="8099933" y="6244469"/>
                    <a:pt x="8114157" y="6239135"/>
                  </a:cubicBezTo>
                  <a:cubicBezTo>
                    <a:pt x="8111364" y="6226435"/>
                    <a:pt x="8120762" y="6230118"/>
                    <a:pt x="8124317" y="6222752"/>
                  </a:cubicBezTo>
                  <a:cubicBezTo>
                    <a:pt x="8127873" y="6215387"/>
                    <a:pt x="8125968" y="6210052"/>
                    <a:pt x="8128762" y="6204719"/>
                  </a:cubicBezTo>
                  <a:cubicBezTo>
                    <a:pt x="8133715" y="6194686"/>
                    <a:pt x="8150225" y="6190749"/>
                    <a:pt x="8134477" y="6181097"/>
                  </a:cubicBezTo>
                  <a:cubicBezTo>
                    <a:pt x="8128762" y="6177540"/>
                    <a:pt x="8111363" y="6181859"/>
                    <a:pt x="8105648" y="6183002"/>
                  </a:cubicBezTo>
                  <a:cubicBezTo>
                    <a:pt x="8048371" y="6193924"/>
                    <a:pt x="7998206" y="6210307"/>
                    <a:pt x="7937881" y="6204592"/>
                  </a:cubicBezTo>
                  <a:cubicBezTo>
                    <a:pt x="7923784" y="6203196"/>
                    <a:pt x="7889874" y="6200021"/>
                    <a:pt x="7891145" y="6181224"/>
                  </a:cubicBezTo>
                  <a:cubicBezTo>
                    <a:pt x="7891907" y="6167762"/>
                    <a:pt x="7927848" y="6148839"/>
                    <a:pt x="7911211" y="6133091"/>
                  </a:cubicBezTo>
                  <a:cubicBezTo>
                    <a:pt x="7901051" y="6123312"/>
                    <a:pt x="7868793" y="6141981"/>
                    <a:pt x="7854442" y="6135631"/>
                  </a:cubicBezTo>
                  <a:cubicBezTo>
                    <a:pt x="7834249" y="6126741"/>
                    <a:pt x="7827264" y="6103754"/>
                    <a:pt x="7802118" y="6095373"/>
                  </a:cubicBezTo>
                  <a:cubicBezTo>
                    <a:pt x="7812151" y="6081656"/>
                    <a:pt x="7825360" y="6104136"/>
                    <a:pt x="7836281" y="6104898"/>
                  </a:cubicBezTo>
                  <a:cubicBezTo>
                    <a:pt x="7839711" y="6104898"/>
                    <a:pt x="7843139" y="6099564"/>
                    <a:pt x="7850632" y="6100453"/>
                  </a:cubicBezTo>
                  <a:cubicBezTo>
                    <a:pt x="7858126" y="6101343"/>
                    <a:pt x="7865491" y="6108835"/>
                    <a:pt x="7873874" y="6110105"/>
                  </a:cubicBezTo>
                  <a:cubicBezTo>
                    <a:pt x="7874890" y="6101723"/>
                    <a:pt x="7872350" y="6093341"/>
                    <a:pt x="7873112" y="6084705"/>
                  </a:cubicBezTo>
                  <a:cubicBezTo>
                    <a:pt x="7888987" y="6086229"/>
                    <a:pt x="7898512" y="6091309"/>
                    <a:pt x="7903718" y="6074164"/>
                  </a:cubicBezTo>
                  <a:cubicBezTo>
                    <a:pt x="7915275" y="6076831"/>
                    <a:pt x="7923276" y="6086864"/>
                    <a:pt x="7934579" y="6087880"/>
                  </a:cubicBezTo>
                  <a:cubicBezTo>
                    <a:pt x="7934579" y="6085467"/>
                    <a:pt x="7936865" y="6080641"/>
                    <a:pt x="7936485" y="6077339"/>
                  </a:cubicBezTo>
                  <a:cubicBezTo>
                    <a:pt x="7938737" y="6077316"/>
                    <a:pt x="7940975" y="6077703"/>
                    <a:pt x="7943089" y="6078482"/>
                  </a:cubicBezTo>
                  <a:lnTo>
                    <a:pt x="7940549" y="6149729"/>
                  </a:lnTo>
                  <a:lnTo>
                    <a:pt x="8042149" y="6149729"/>
                  </a:lnTo>
                  <a:cubicBezTo>
                    <a:pt x="8042149" y="6149729"/>
                    <a:pt x="8042149" y="6145538"/>
                    <a:pt x="8042149" y="6137791"/>
                  </a:cubicBezTo>
                  <a:cubicBezTo>
                    <a:pt x="8046467" y="6141728"/>
                    <a:pt x="8049895" y="6148459"/>
                    <a:pt x="8054849" y="6149856"/>
                  </a:cubicBezTo>
                  <a:cubicBezTo>
                    <a:pt x="8062215" y="6152015"/>
                    <a:pt x="8065263" y="6146427"/>
                    <a:pt x="8068945" y="6146935"/>
                  </a:cubicBezTo>
                  <a:cubicBezTo>
                    <a:pt x="8082407" y="6148714"/>
                    <a:pt x="8097775" y="6161794"/>
                    <a:pt x="8105521" y="6142491"/>
                  </a:cubicBezTo>
                  <a:cubicBezTo>
                    <a:pt x="8117047" y="6149324"/>
                    <a:pt x="8131683" y="6147830"/>
                    <a:pt x="8141590" y="6138808"/>
                  </a:cubicBezTo>
                  <a:cubicBezTo>
                    <a:pt x="8148702" y="6129664"/>
                    <a:pt x="8143368" y="6118107"/>
                    <a:pt x="8154290" y="6112138"/>
                  </a:cubicBezTo>
                  <a:cubicBezTo>
                    <a:pt x="8162545" y="6107820"/>
                    <a:pt x="8184135" y="6112138"/>
                    <a:pt x="8193533" y="6111376"/>
                  </a:cubicBezTo>
                  <a:cubicBezTo>
                    <a:pt x="8191502" y="6104519"/>
                    <a:pt x="8189850" y="6097152"/>
                    <a:pt x="8188327" y="6090040"/>
                  </a:cubicBezTo>
                  <a:cubicBezTo>
                    <a:pt x="8219949" y="6094994"/>
                    <a:pt x="8160641" y="6037971"/>
                    <a:pt x="8150227" y="6032128"/>
                  </a:cubicBezTo>
                  <a:cubicBezTo>
                    <a:pt x="8123602" y="6018511"/>
                    <a:pt x="8094883" y="6009453"/>
                    <a:pt x="8065263" y="6005332"/>
                  </a:cubicBezTo>
                  <a:cubicBezTo>
                    <a:pt x="8057390" y="6003808"/>
                    <a:pt x="8049261" y="6002665"/>
                    <a:pt x="8041007" y="6001522"/>
                  </a:cubicBezTo>
                  <a:cubicBezTo>
                    <a:pt x="8041007" y="5969010"/>
                    <a:pt x="8041007" y="5932561"/>
                    <a:pt x="8041007" y="5893826"/>
                  </a:cubicBezTo>
                  <a:lnTo>
                    <a:pt x="8042912" y="5893826"/>
                  </a:lnTo>
                  <a:cubicBezTo>
                    <a:pt x="8043094" y="5895901"/>
                    <a:pt x="8043520" y="5897947"/>
                    <a:pt x="8044182" y="5899922"/>
                  </a:cubicBezTo>
                  <a:cubicBezTo>
                    <a:pt x="8050010" y="5910227"/>
                    <a:pt x="8058882" y="5918477"/>
                    <a:pt x="8069582" y="5923544"/>
                  </a:cubicBezTo>
                  <a:cubicBezTo>
                    <a:pt x="8071868" y="5924559"/>
                    <a:pt x="8075805" y="5928243"/>
                    <a:pt x="8078472" y="5929513"/>
                  </a:cubicBezTo>
                  <a:cubicBezTo>
                    <a:pt x="8081139" y="5930783"/>
                    <a:pt x="8085203" y="5926465"/>
                    <a:pt x="8086727" y="5927100"/>
                  </a:cubicBezTo>
                  <a:cubicBezTo>
                    <a:pt x="8093839" y="5930021"/>
                    <a:pt x="8099427" y="5937640"/>
                    <a:pt x="8106794" y="5942466"/>
                  </a:cubicBezTo>
                  <a:cubicBezTo>
                    <a:pt x="8119494" y="5950213"/>
                    <a:pt x="8124700" y="5947420"/>
                    <a:pt x="8137400" y="5958722"/>
                  </a:cubicBezTo>
                  <a:cubicBezTo>
                    <a:pt x="8142226" y="5954658"/>
                    <a:pt x="8148576" y="5944879"/>
                    <a:pt x="8154926" y="5943737"/>
                  </a:cubicBezTo>
                  <a:cubicBezTo>
                    <a:pt x="8158990" y="5942975"/>
                    <a:pt x="8161658" y="5948308"/>
                    <a:pt x="8164959" y="5948054"/>
                  </a:cubicBezTo>
                  <a:cubicBezTo>
                    <a:pt x="8165975" y="5948054"/>
                    <a:pt x="8177659" y="5949325"/>
                    <a:pt x="8179437" y="5949451"/>
                  </a:cubicBezTo>
                  <a:cubicBezTo>
                    <a:pt x="8183628" y="5949451"/>
                    <a:pt x="8183755" y="5944625"/>
                    <a:pt x="8192137" y="5947419"/>
                  </a:cubicBezTo>
                  <a:cubicBezTo>
                    <a:pt x="8197598" y="5949324"/>
                    <a:pt x="8199122" y="5961643"/>
                    <a:pt x="8206234" y="5963675"/>
                  </a:cubicBezTo>
                  <a:cubicBezTo>
                    <a:pt x="8215378" y="5966215"/>
                    <a:pt x="8234555" y="5942339"/>
                    <a:pt x="8237984" y="5967104"/>
                  </a:cubicBezTo>
                  <a:cubicBezTo>
                    <a:pt x="8240270" y="5983233"/>
                    <a:pt x="8212584" y="5984884"/>
                    <a:pt x="8201408" y="5992504"/>
                  </a:cubicBezTo>
                  <a:cubicBezTo>
                    <a:pt x="8205345" y="6013459"/>
                    <a:pt x="8234047" y="6003553"/>
                    <a:pt x="8246493" y="6019682"/>
                  </a:cubicBezTo>
                  <a:cubicBezTo>
                    <a:pt x="8253350" y="6028445"/>
                    <a:pt x="8245477" y="6034287"/>
                    <a:pt x="8259193" y="6034669"/>
                  </a:cubicBezTo>
                  <a:cubicBezTo>
                    <a:pt x="8263637" y="6034669"/>
                    <a:pt x="8263257" y="6025144"/>
                    <a:pt x="8267829" y="6024635"/>
                  </a:cubicBezTo>
                  <a:cubicBezTo>
                    <a:pt x="8272400" y="6024127"/>
                    <a:pt x="8280529" y="6031112"/>
                    <a:pt x="8284593" y="6032763"/>
                  </a:cubicBezTo>
                  <a:cubicBezTo>
                    <a:pt x="8289037" y="6017015"/>
                    <a:pt x="8289419" y="6014094"/>
                    <a:pt x="8301865" y="6007363"/>
                  </a:cubicBezTo>
                  <a:cubicBezTo>
                    <a:pt x="8314310" y="6000632"/>
                    <a:pt x="8320280" y="6002410"/>
                    <a:pt x="8320280" y="5983614"/>
                  </a:cubicBezTo>
                  <a:cubicBezTo>
                    <a:pt x="8325840" y="5986720"/>
                    <a:pt x="8332334" y="5987712"/>
                    <a:pt x="8338568" y="5986408"/>
                  </a:cubicBezTo>
                  <a:cubicBezTo>
                    <a:pt x="8335138" y="6009268"/>
                    <a:pt x="8321169" y="6010793"/>
                    <a:pt x="8322693" y="6035811"/>
                  </a:cubicBezTo>
                  <a:cubicBezTo>
                    <a:pt x="8331329" y="6035811"/>
                    <a:pt x="8344918" y="6044193"/>
                    <a:pt x="8351395" y="6043431"/>
                  </a:cubicBezTo>
                  <a:cubicBezTo>
                    <a:pt x="8360793" y="6042542"/>
                    <a:pt x="8357745" y="6033652"/>
                    <a:pt x="8365492" y="6029461"/>
                  </a:cubicBezTo>
                  <a:cubicBezTo>
                    <a:pt x="8370572" y="6026794"/>
                    <a:pt x="8378192" y="6033271"/>
                    <a:pt x="8385049" y="6027810"/>
                  </a:cubicBezTo>
                  <a:cubicBezTo>
                    <a:pt x="8391907" y="6022349"/>
                    <a:pt x="8389368" y="6014094"/>
                    <a:pt x="8394956" y="6009141"/>
                  </a:cubicBezTo>
                  <a:cubicBezTo>
                    <a:pt x="8396861" y="6007617"/>
                    <a:pt x="8403465" y="6009141"/>
                    <a:pt x="8406386" y="6007617"/>
                  </a:cubicBezTo>
                  <a:cubicBezTo>
                    <a:pt x="8412482" y="6003426"/>
                    <a:pt x="8415276" y="5996187"/>
                    <a:pt x="8420610" y="5990980"/>
                  </a:cubicBezTo>
                  <a:cubicBezTo>
                    <a:pt x="8431151" y="6000251"/>
                    <a:pt x="8431405" y="5989456"/>
                    <a:pt x="8438644" y="5984757"/>
                  </a:cubicBezTo>
                  <a:cubicBezTo>
                    <a:pt x="8441692" y="5982725"/>
                    <a:pt x="8442835" y="5977010"/>
                    <a:pt x="8445756" y="5974597"/>
                  </a:cubicBezTo>
                  <a:cubicBezTo>
                    <a:pt x="8448677" y="5972184"/>
                    <a:pt x="8452995" y="5976121"/>
                    <a:pt x="8454899" y="5974597"/>
                  </a:cubicBezTo>
                  <a:cubicBezTo>
                    <a:pt x="8456804" y="5973074"/>
                    <a:pt x="8462266" y="5965200"/>
                    <a:pt x="8465694" y="5963549"/>
                  </a:cubicBezTo>
                  <a:cubicBezTo>
                    <a:pt x="8469123" y="5961898"/>
                    <a:pt x="8473822" y="5966596"/>
                    <a:pt x="8474965" y="5965453"/>
                  </a:cubicBezTo>
                  <a:cubicBezTo>
                    <a:pt x="8481039" y="5960417"/>
                    <a:pt x="8483987" y="5952539"/>
                    <a:pt x="8482712" y="5944752"/>
                  </a:cubicBezTo>
                  <a:cubicBezTo>
                    <a:pt x="8493253" y="5946403"/>
                    <a:pt x="8502905" y="5929512"/>
                    <a:pt x="8498714" y="5929131"/>
                  </a:cubicBezTo>
                  <a:cubicBezTo>
                    <a:pt x="8510144" y="5930147"/>
                    <a:pt x="8519288" y="5922654"/>
                    <a:pt x="8529067" y="5923416"/>
                  </a:cubicBezTo>
                  <a:cubicBezTo>
                    <a:pt x="8535417" y="5923416"/>
                    <a:pt x="8538338" y="5934338"/>
                    <a:pt x="8547482" y="5929131"/>
                  </a:cubicBezTo>
                  <a:cubicBezTo>
                    <a:pt x="8555356" y="5950975"/>
                    <a:pt x="8566405" y="5938783"/>
                    <a:pt x="8566278" y="5921765"/>
                  </a:cubicBezTo>
                  <a:cubicBezTo>
                    <a:pt x="8596377" y="5934465"/>
                    <a:pt x="8599425" y="5912875"/>
                    <a:pt x="8606791" y="5889507"/>
                  </a:cubicBezTo>
                  <a:cubicBezTo>
                    <a:pt x="8618729" y="5887856"/>
                    <a:pt x="8644891" y="5900810"/>
                    <a:pt x="8642605" y="5881760"/>
                  </a:cubicBezTo>
                  <a:cubicBezTo>
                    <a:pt x="8641843" y="5876681"/>
                    <a:pt x="8633461" y="5869060"/>
                    <a:pt x="8629905" y="5865885"/>
                  </a:cubicBezTo>
                  <a:cubicBezTo>
                    <a:pt x="8636763" y="5859535"/>
                    <a:pt x="8639303" y="5850138"/>
                    <a:pt x="8645272" y="5843533"/>
                  </a:cubicBezTo>
                  <a:cubicBezTo>
                    <a:pt x="8657972" y="5864488"/>
                    <a:pt x="8671942" y="5836929"/>
                    <a:pt x="8673085" y="5823975"/>
                  </a:cubicBezTo>
                  <a:cubicBezTo>
                    <a:pt x="8678928" y="5825245"/>
                    <a:pt x="8683118" y="5832865"/>
                    <a:pt x="8687563" y="5833881"/>
                  </a:cubicBezTo>
                  <a:cubicBezTo>
                    <a:pt x="8697850" y="5836294"/>
                    <a:pt x="8702042" y="5828547"/>
                    <a:pt x="8711058" y="5829182"/>
                  </a:cubicBezTo>
                  <a:cubicBezTo>
                    <a:pt x="8720075" y="5829818"/>
                    <a:pt x="8723758" y="5837310"/>
                    <a:pt x="8734299" y="5836167"/>
                  </a:cubicBezTo>
                  <a:cubicBezTo>
                    <a:pt x="8729981" y="5809497"/>
                    <a:pt x="8767955" y="5795273"/>
                    <a:pt x="8783321" y="5776985"/>
                  </a:cubicBezTo>
                  <a:lnTo>
                    <a:pt x="8784718" y="5781811"/>
                  </a:lnTo>
                  <a:cubicBezTo>
                    <a:pt x="8790891" y="5780803"/>
                    <a:pt x="8796168" y="5776810"/>
                    <a:pt x="8798815" y="5771143"/>
                  </a:cubicBezTo>
                  <a:cubicBezTo>
                    <a:pt x="8803418" y="5772550"/>
                    <a:pt x="8807882" y="5774378"/>
                    <a:pt x="8812150" y="5776604"/>
                  </a:cubicBezTo>
                  <a:cubicBezTo>
                    <a:pt x="8818925" y="5781165"/>
                    <a:pt x="8825454" y="5786083"/>
                    <a:pt x="8831707" y="5791336"/>
                  </a:cubicBezTo>
                  <a:cubicBezTo>
                    <a:pt x="8833739" y="5793876"/>
                    <a:pt x="8833739" y="5799972"/>
                    <a:pt x="8834628" y="5804036"/>
                  </a:cubicBezTo>
                  <a:lnTo>
                    <a:pt x="8832088" y="5847842"/>
                  </a:lnTo>
                  <a:cubicBezTo>
                    <a:pt x="8825484" y="5844540"/>
                    <a:pt x="8822309" y="5838190"/>
                    <a:pt x="8814181" y="5835142"/>
                  </a:cubicBezTo>
                  <a:cubicBezTo>
                    <a:pt x="8796655" y="5828411"/>
                    <a:pt x="8804275" y="5842762"/>
                    <a:pt x="8793226" y="5845556"/>
                  </a:cubicBezTo>
                  <a:cubicBezTo>
                    <a:pt x="8779002" y="5849112"/>
                    <a:pt x="8780526" y="5834888"/>
                    <a:pt x="8767064" y="5833618"/>
                  </a:cubicBezTo>
                  <a:cubicBezTo>
                    <a:pt x="8757158" y="5832729"/>
                    <a:pt x="8750173" y="5842000"/>
                    <a:pt x="8743950" y="5846318"/>
                  </a:cubicBezTo>
                  <a:cubicBezTo>
                    <a:pt x="8743950" y="5845302"/>
                    <a:pt x="8743950" y="5844413"/>
                    <a:pt x="8743188" y="5843270"/>
                  </a:cubicBezTo>
                  <a:cubicBezTo>
                    <a:pt x="8732393" y="5842000"/>
                    <a:pt x="8724265" y="5850763"/>
                    <a:pt x="8717788" y="5859018"/>
                  </a:cubicBezTo>
                  <a:cubicBezTo>
                    <a:pt x="8726551" y="5871718"/>
                    <a:pt x="8717788" y="5883148"/>
                    <a:pt x="8739632" y="5886196"/>
                  </a:cubicBezTo>
                  <a:cubicBezTo>
                    <a:pt x="8753094" y="5888101"/>
                    <a:pt x="8770112" y="5879084"/>
                    <a:pt x="8773922" y="5898896"/>
                  </a:cubicBezTo>
                  <a:cubicBezTo>
                    <a:pt x="8763635" y="5898007"/>
                    <a:pt x="8749919" y="5898896"/>
                    <a:pt x="8759444" y="5911596"/>
                  </a:cubicBezTo>
                  <a:cubicBezTo>
                    <a:pt x="8743266" y="5919418"/>
                    <a:pt x="8729556" y="5931546"/>
                    <a:pt x="8719820" y="5946648"/>
                  </a:cubicBezTo>
                  <a:cubicBezTo>
                    <a:pt x="8728963" y="5951474"/>
                    <a:pt x="8734806" y="5958333"/>
                    <a:pt x="8743569" y="5959348"/>
                  </a:cubicBezTo>
                  <a:cubicBezTo>
                    <a:pt x="8744838" y="5959348"/>
                    <a:pt x="8747378" y="5950458"/>
                    <a:pt x="8751188" y="5950458"/>
                  </a:cubicBezTo>
                  <a:cubicBezTo>
                    <a:pt x="8758046" y="5950458"/>
                    <a:pt x="8762110" y="5960491"/>
                    <a:pt x="8766809" y="5960618"/>
                  </a:cubicBezTo>
                  <a:cubicBezTo>
                    <a:pt x="8774374" y="5958873"/>
                    <a:pt x="8781802" y="5956581"/>
                    <a:pt x="8789034" y="5953760"/>
                  </a:cubicBezTo>
                  <a:cubicBezTo>
                    <a:pt x="8798305" y="5946902"/>
                    <a:pt x="8798432" y="5943473"/>
                    <a:pt x="8803639" y="5930138"/>
                  </a:cubicBezTo>
                  <a:cubicBezTo>
                    <a:pt x="8812057" y="5931421"/>
                    <a:pt x="8820621" y="5931421"/>
                    <a:pt x="8829039" y="5930138"/>
                  </a:cubicBezTo>
                  <a:lnTo>
                    <a:pt x="8826626" y="5995162"/>
                  </a:lnTo>
                  <a:cubicBezTo>
                    <a:pt x="8822308" y="5998210"/>
                    <a:pt x="8817863" y="6001258"/>
                    <a:pt x="8813926" y="6004560"/>
                  </a:cubicBezTo>
                  <a:cubicBezTo>
                    <a:pt x="8801037" y="6016179"/>
                    <a:pt x="8788945" y="6028653"/>
                    <a:pt x="8777732" y="6041898"/>
                  </a:cubicBezTo>
                  <a:cubicBezTo>
                    <a:pt x="8769731" y="6050661"/>
                    <a:pt x="8761095" y="6067298"/>
                    <a:pt x="8750173" y="6071362"/>
                  </a:cubicBezTo>
                  <a:cubicBezTo>
                    <a:pt x="8743823" y="6073393"/>
                    <a:pt x="8712073" y="6058662"/>
                    <a:pt x="8730107" y="6089523"/>
                  </a:cubicBezTo>
                  <a:cubicBezTo>
                    <a:pt x="8733789" y="6096127"/>
                    <a:pt x="8749030" y="6104636"/>
                    <a:pt x="8755507" y="6113017"/>
                  </a:cubicBezTo>
                  <a:cubicBezTo>
                    <a:pt x="8755507" y="6111493"/>
                    <a:pt x="8755507" y="6109969"/>
                    <a:pt x="8755507" y="6108573"/>
                  </a:cubicBezTo>
                  <a:cubicBezTo>
                    <a:pt x="8764524" y="6120511"/>
                    <a:pt x="8778748" y="6110478"/>
                    <a:pt x="8790939" y="6109842"/>
                  </a:cubicBezTo>
                  <a:cubicBezTo>
                    <a:pt x="8803131" y="6109207"/>
                    <a:pt x="8825230" y="6118732"/>
                    <a:pt x="8819387" y="6095111"/>
                  </a:cubicBezTo>
                  <a:cubicBezTo>
                    <a:pt x="8820565" y="6095548"/>
                    <a:pt x="8821813" y="6095763"/>
                    <a:pt x="8823070" y="6095745"/>
                  </a:cubicBezTo>
                  <a:lnTo>
                    <a:pt x="8815704" y="6295263"/>
                  </a:lnTo>
                  <a:cubicBezTo>
                    <a:pt x="8803399" y="6299182"/>
                    <a:pt x="8790509" y="6300943"/>
                    <a:pt x="8777604" y="6300469"/>
                  </a:cubicBezTo>
                  <a:cubicBezTo>
                    <a:pt x="8768714" y="6299200"/>
                    <a:pt x="8754363" y="6287769"/>
                    <a:pt x="8747632" y="6290690"/>
                  </a:cubicBezTo>
                  <a:cubicBezTo>
                    <a:pt x="8740901" y="6293611"/>
                    <a:pt x="8741663" y="6315201"/>
                    <a:pt x="8744076" y="6321805"/>
                  </a:cubicBezTo>
                  <a:cubicBezTo>
                    <a:pt x="8749936" y="6332085"/>
                    <a:pt x="8758799" y="6340327"/>
                    <a:pt x="8769476" y="6345427"/>
                  </a:cubicBezTo>
                  <a:cubicBezTo>
                    <a:pt x="8771761" y="6346570"/>
                    <a:pt x="8775698" y="6350126"/>
                    <a:pt x="8778366" y="6351396"/>
                  </a:cubicBezTo>
                  <a:cubicBezTo>
                    <a:pt x="8781033" y="6352665"/>
                    <a:pt x="8785097" y="6348348"/>
                    <a:pt x="8786621" y="6348983"/>
                  </a:cubicBezTo>
                  <a:cubicBezTo>
                    <a:pt x="8793733" y="6351903"/>
                    <a:pt x="8799321" y="6359524"/>
                    <a:pt x="8806687" y="6364350"/>
                  </a:cubicBezTo>
                  <a:cubicBezTo>
                    <a:pt x="8808768" y="6365635"/>
                    <a:pt x="8810932" y="6366781"/>
                    <a:pt x="8813164" y="6367779"/>
                  </a:cubicBezTo>
                  <a:lnTo>
                    <a:pt x="8804021" y="6617842"/>
                  </a:lnTo>
                  <a:lnTo>
                    <a:pt x="8905621" y="6617842"/>
                  </a:lnTo>
                  <a:cubicBezTo>
                    <a:pt x="8905621" y="6617842"/>
                    <a:pt x="8905621" y="6536689"/>
                    <a:pt x="8905621" y="6422516"/>
                  </a:cubicBezTo>
                  <a:cubicBezTo>
                    <a:pt x="8914638" y="6433311"/>
                    <a:pt x="8936736" y="6428359"/>
                    <a:pt x="8947277" y="6442074"/>
                  </a:cubicBezTo>
                  <a:cubicBezTo>
                    <a:pt x="8954135" y="6450837"/>
                    <a:pt x="8946261" y="6456679"/>
                    <a:pt x="8959977" y="6457060"/>
                  </a:cubicBezTo>
                  <a:cubicBezTo>
                    <a:pt x="8964295" y="6457060"/>
                    <a:pt x="8963914" y="6447535"/>
                    <a:pt x="8968486" y="6447153"/>
                  </a:cubicBezTo>
                  <a:cubicBezTo>
                    <a:pt x="8973058" y="6446772"/>
                    <a:pt x="8981186" y="6453631"/>
                    <a:pt x="8985250" y="6455155"/>
                  </a:cubicBezTo>
                  <a:cubicBezTo>
                    <a:pt x="8989695" y="6439407"/>
                    <a:pt x="8990076" y="6436486"/>
                    <a:pt x="9002522" y="6429755"/>
                  </a:cubicBezTo>
                  <a:cubicBezTo>
                    <a:pt x="9014968" y="6423022"/>
                    <a:pt x="9020937" y="6424801"/>
                    <a:pt x="9020937" y="6406006"/>
                  </a:cubicBezTo>
                  <a:cubicBezTo>
                    <a:pt x="9026497" y="6409111"/>
                    <a:pt x="9032991" y="6410103"/>
                    <a:pt x="9039225" y="6408799"/>
                  </a:cubicBezTo>
                  <a:cubicBezTo>
                    <a:pt x="9035796" y="6431659"/>
                    <a:pt x="9021826" y="6433183"/>
                    <a:pt x="9023350" y="6458202"/>
                  </a:cubicBezTo>
                  <a:cubicBezTo>
                    <a:pt x="9031986" y="6458202"/>
                    <a:pt x="9045575" y="6466584"/>
                    <a:pt x="9052052" y="6465822"/>
                  </a:cubicBezTo>
                  <a:cubicBezTo>
                    <a:pt x="9061450" y="6464933"/>
                    <a:pt x="9058402" y="6456043"/>
                    <a:pt x="9066276" y="6451852"/>
                  </a:cubicBezTo>
                  <a:cubicBezTo>
                    <a:pt x="9071229" y="6449185"/>
                    <a:pt x="9078976" y="6455662"/>
                    <a:pt x="9085707" y="6450201"/>
                  </a:cubicBezTo>
                  <a:cubicBezTo>
                    <a:pt x="9092439" y="6444740"/>
                    <a:pt x="9090026" y="6436485"/>
                    <a:pt x="9095614" y="6431533"/>
                  </a:cubicBezTo>
                  <a:cubicBezTo>
                    <a:pt x="9097519" y="6430009"/>
                    <a:pt x="9104123" y="6431533"/>
                    <a:pt x="9107044" y="6430009"/>
                  </a:cubicBezTo>
                  <a:cubicBezTo>
                    <a:pt x="9113140" y="6425818"/>
                    <a:pt x="9115934" y="6418578"/>
                    <a:pt x="9121268" y="6413372"/>
                  </a:cubicBezTo>
                  <a:cubicBezTo>
                    <a:pt x="9131809" y="6422643"/>
                    <a:pt x="9132063" y="6411848"/>
                    <a:pt x="9139302" y="6407149"/>
                  </a:cubicBezTo>
                  <a:cubicBezTo>
                    <a:pt x="9142350" y="6405117"/>
                    <a:pt x="9143493" y="6399402"/>
                    <a:pt x="9146414" y="6396989"/>
                  </a:cubicBezTo>
                  <a:cubicBezTo>
                    <a:pt x="9149335" y="6394576"/>
                    <a:pt x="9153653" y="6398513"/>
                    <a:pt x="9155557" y="6396989"/>
                  </a:cubicBezTo>
                  <a:cubicBezTo>
                    <a:pt x="9157462" y="6395465"/>
                    <a:pt x="9162924" y="6387591"/>
                    <a:pt x="9166352" y="6385940"/>
                  </a:cubicBezTo>
                  <a:cubicBezTo>
                    <a:pt x="9169781" y="6384289"/>
                    <a:pt x="9174480" y="6388988"/>
                    <a:pt x="9175623" y="6387845"/>
                  </a:cubicBezTo>
                  <a:cubicBezTo>
                    <a:pt x="9181697" y="6382809"/>
                    <a:pt x="9184645" y="6374931"/>
                    <a:pt x="9183370" y="6367144"/>
                  </a:cubicBezTo>
                  <a:cubicBezTo>
                    <a:pt x="9193911" y="6368795"/>
                    <a:pt x="9203563" y="6351904"/>
                    <a:pt x="9199372" y="6351524"/>
                  </a:cubicBezTo>
                  <a:cubicBezTo>
                    <a:pt x="9210802" y="6352540"/>
                    <a:pt x="9219946" y="6345047"/>
                    <a:pt x="9229725" y="6345809"/>
                  </a:cubicBezTo>
                  <a:cubicBezTo>
                    <a:pt x="9236075" y="6345809"/>
                    <a:pt x="9238996" y="6356730"/>
                    <a:pt x="9248140" y="6351524"/>
                  </a:cubicBezTo>
                  <a:cubicBezTo>
                    <a:pt x="9256014" y="6373367"/>
                    <a:pt x="9267063" y="6361176"/>
                    <a:pt x="9266936" y="6344157"/>
                  </a:cubicBezTo>
                  <a:cubicBezTo>
                    <a:pt x="9297035" y="6356857"/>
                    <a:pt x="9300083" y="6335267"/>
                    <a:pt x="9307449" y="6311900"/>
                  </a:cubicBezTo>
                  <a:cubicBezTo>
                    <a:pt x="9319387" y="6310376"/>
                    <a:pt x="9345549" y="6323203"/>
                    <a:pt x="9343263" y="6304153"/>
                  </a:cubicBezTo>
                  <a:cubicBezTo>
                    <a:pt x="9342501" y="6299073"/>
                    <a:pt x="9334119" y="6291453"/>
                    <a:pt x="9330563" y="6288278"/>
                  </a:cubicBezTo>
                  <a:cubicBezTo>
                    <a:pt x="9337421" y="6281928"/>
                    <a:pt x="9339961" y="6272530"/>
                    <a:pt x="9345930" y="6265926"/>
                  </a:cubicBezTo>
                  <a:cubicBezTo>
                    <a:pt x="9358630" y="6286881"/>
                    <a:pt x="9372600" y="6259449"/>
                    <a:pt x="9373743" y="6246368"/>
                  </a:cubicBezTo>
                  <a:cubicBezTo>
                    <a:pt x="9379586" y="6247638"/>
                    <a:pt x="9383776" y="6255258"/>
                    <a:pt x="9388221" y="6256274"/>
                  </a:cubicBezTo>
                  <a:cubicBezTo>
                    <a:pt x="9398508" y="6258687"/>
                    <a:pt x="9402700" y="6250941"/>
                    <a:pt x="9411716" y="6251575"/>
                  </a:cubicBezTo>
                  <a:cubicBezTo>
                    <a:pt x="9420733" y="6252211"/>
                    <a:pt x="9424416" y="6259704"/>
                    <a:pt x="9434957" y="6258560"/>
                  </a:cubicBezTo>
                  <a:cubicBezTo>
                    <a:pt x="9430639" y="6231891"/>
                    <a:pt x="9468739" y="6217667"/>
                    <a:pt x="9483979" y="6199379"/>
                  </a:cubicBezTo>
                  <a:lnTo>
                    <a:pt x="9485376" y="6204205"/>
                  </a:lnTo>
                  <a:cubicBezTo>
                    <a:pt x="9499981" y="6202554"/>
                    <a:pt x="9499727" y="6185028"/>
                    <a:pt x="9511919" y="6180710"/>
                  </a:cubicBezTo>
                  <a:cubicBezTo>
                    <a:pt x="9520682" y="6177662"/>
                    <a:pt x="9535541" y="6198998"/>
                    <a:pt x="9533255" y="6168010"/>
                  </a:cubicBezTo>
                  <a:lnTo>
                    <a:pt x="9537319" y="6170296"/>
                  </a:lnTo>
                  <a:lnTo>
                    <a:pt x="9532875" y="6293359"/>
                  </a:lnTo>
                  <a:lnTo>
                    <a:pt x="9533510" y="6293359"/>
                  </a:lnTo>
                  <a:lnTo>
                    <a:pt x="9506204" y="7035674"/>
                  </a:lnTo>
                  <a:lnTo>
                    <a:pt x="9607804" y="7035674"/>
                  </a:lnTo>
                  <a:cubicBezTo>
                    <a:pt x="9607804" y="7035674"/>
                    <a:pt x="9606153" y="6562219"/>
                    <a:pt x="9606407" y="6293359"/>
                  </a:cubicBezTo>
                  <a:lnTo>
                    <a:pt x="9634475" y="6293359"/>
                  </a:lnTo>
                  <a:cubicBezTo>
                    <a:pt x="9634475" y="6293359"/>
                    <a:pt x="9634475" y="6264403"/>
                    <a:pt x="9634475" y="6217159"/>
                  </a:cubicBezTo>
                  <a:cubicBezTo>
                    <a:pt x="9636083" y="6218382"/>
                    <a:pt x="9637887" y="6219327"/>
                    <a:pt x="9639808" y="6219953"/>
                  </a:cubicBezTo>
                  <a:cubicBezTo>
                    <a:pt x="9650603" y="6222620"/>
                    <a:pt x="9650857" y="6215634"/>
                    <a:pt x="9656065" y="6205221"/>
                  </a:cubicBezTo>
                  <a:cubicBezTo>
                    <a:pt x="9671558" y="6206745"/>
                    <a:pt x="9672575" y="6229224"/>
                    <a:pt x="9684640" y="6235701"/>
                  </a:cubicBezTo>
                  <a:cubicBezTo>
                    <a:pt x="9691244" y="6239131"/>
                    <a:pt x="9700769" y="6234177"/>
                    <a:pt x="9706103" y="6239003"/>
                  </a:cubicBezTo>
                  <a:cubicBezTo>
                    <a:pt x="9711437" y="6243829"/>
                    <a:pt x="9704325" y="6257799"/>
                    <a:pt x="9709786" y="6264403"/>
                  </a:cubicBezTo>
                  <a:cubicBezTo>
                    <a:pt x="9715247" y="6271008"/>
                    <a:pt x="9716517" y="6265673"/>
                    <a:pt x="9723629" y="6268086"/>
                  </a:cubicBezTo>
                  <a:cubicBezTo>
                    <a:pt x="9730741" y="6270499"/>
                    <a:pt x="9731884" y="6261863"/>
                    <a:pt x="9737726" y="6265927"/>
                  </a:cubicBezTo>
                  <a:cubicBezTo>
                    <a:pt x="9743567" y="6269991"/>
                    <a:pt x="9738488" y="6282437"/>
                    <a:pt x="9742298" y="6287009"/>
                  </a:cubicBezTo>
                  <a:cubicBezTo>
                    <a:pt x="9750299" y="6296534"/>
                    <a:pt x="9750171" y="6290057"/>
                    <a:pt x="9762110" y="6285612"/>
                  </a:cubicBezTo>
                  <a:cubicBezTo>
                    <a:pt x="9766046" y="6292851"/>
                    <a:pt x="9767443" y="6312028"/>
                    <a:pt x="9773666" y="6316600"/>
                  </a:cubicBezTo>
                  <a:cubicBezTo>
                    <a:pt x="9776714" y="6319013"/>
                    <a:pt x="9781413" y="6315076"/>
                    <a:pt x="9784588" y="6316600"/>
                  </a:cubicBezTo>
                  <a:cubicBezTo>
                    <a:pt x="9793280" y="6321661"/>
                    <a:pt x="9803240" y="6324129"/>
                    <a:pt x="9813290" y="6323712"/>
                  </a:cubicBezTo>
                  <a:cubicBezTo>
                    <a:pt x="9807308" y="6315719"/>
                    <a:pt x="9802989" y="6306607"/>
                    <a:pt x="9800590" y="6296915"/>
                  </a:cubicBezTo>
                  <a:cubicBezTo>
                    <a:pt x="9816084" y="6298439"/>
                    <a:pt x="9823577" y="6295010"/>
                    <a:pt x="9821164" y="6278754"/>
                  </a:cubicBezTo>
                  <a:cubicBezTo>
                    <a:pt x="9832975" y="6280913"/>
                    <a:pt x="9839198" y="6294375"/>
                    <a:pt x="9851009" y="6296661"/>
                  </a:cubicBezTo>
                  <a:cubicBezTo>
                    <a:pt x="9851898" y="6293994"/>
                    <a:pt x="9854438" y="6290819"/>
                    <a:pt x="9854946" y="6289168"/>
                  </a:cubicBezTo>
                  <a:cubicBezTo>
                    <a:pt x="9865360" y="6294374"/>
                    <a:pt x="9872218" y="6304535"/>
                    <a:pt x="9883902" y="6307964"/>
                  </a:cubicBezTo>
                  <a:cubicBezTo>
                    <a:pt x="9883140" y="6322060"/>
                    <a:pt x="9896602" y="6338697"/>
                    <a:pt x="9910826" y="6331205"/>
                  </a:cubicBezTo>
                  <a:cubicBezTo>
                    <a:pt x="9906762" y="6343905"/>
                    <a:pt x="9912096" y="6356605"/>
                    <a:pt x="9927336" y="6356605"/>
                  </a:cubicBezTo>
                  <a:cubicBezTo>
                    <a:pt x="9926320" y="6368289"/>
                    <a:pt x="9929622" y="6370448"/>
                    <a:pt x="9935210" y="6377814"/>
                  </a:cubicBezTo>
                  <a:cubicBezTo>
                    <a:pt x="9936988" y="6380227"/>
                    <a:pt x="9944608" y="6380354"/>
                    <a:pt x="9947910" y="6383402"/>
                  </a:cubicBezTo>
                  <a:cubicBezTo>
                    <a:pt x="9951212" y="6386449"/>
                    <a:pt x="9950703" y="6398133"/>
                    <a:pt x="9955149" y="6402197"/>
                  </a:cubicBezTo>
                  <a:cubicBezTo>
                    <a:pt x="9964039" y="6410453"/>
                    <a:pt x="9964166" y="6402959"/>
                    <a:pt x="9975088" y="6405372"/>
                  </a:cubicBezTo>
                  <a:cubicBezTo>
                    <a:pt x="9991725" y="6409182"/>
                    <a:pt x="9998075" y="6425311"/>
                    <a:pt x="10013188" y="6433185"/>
                  </a:cubicBezTo>
                  <a:cubicBezTo>
                    <a:pt x="10017008" y="6426973"/>
                    <a:pt x="10019192" y="6419895"/>
                    <a:pt x="10019538" y="6412611"/>
                  </a:cubicBezTo>
                  <a:cubicBezTo>
                    <a:pt x="10024999" y="6415072"/>
                    <a:pt x="10030951" y="6416245"/>
                    <a:pt x="10036937" y="6416041"/>
                  </a:cubicBezTo>
                  <a:cubicBezTo>
                    <a:pt x="10035844" y="6405334"/>
                    <a:pt x="10036792" y="6394517"/>
                    <a:pt x="10039731" y="6384164"/>
                  </a:cubicBezTo>
                  <a:cubicBezTo>
                    <a:pt x="10057384" y="6388735"/>
                    <a:pt x="10094975" y="6395847"/>
                    <a:pt x="10108184" y="6384164"/>
                  </a:cubicBezTo>
                  <a:cubicBezTo>
                    <a:pt x="10114280" y="6379083"/>
                    <a:pt x="10106533" y="6373622"/>
                    <a:pt x="10117074" y="6368796"/>
                  </a:cubicBezTo>
                  <a:cubicBezTo>
                    <a:pt x="10120122" y="6367399"/>
                    <a:pt x="10132568" y="6370574"/>
                    <a:pt x="10137267" y="6369940"/>
                  </a:cubicBezTo>
                  <a:cubicBezTo>
                    <a:pt x="10146529" y="6370100"/>
                    <a:pt x="10155272" y="6365680"/>
                    <a:pt x="10160636" y="6358129"/>
                  </a:cubicBezTo>
                  <a:cubicBezTo>
                    <a:pt x="10136125" y="6344794"/>
                    <a:pt x="10106661" y="6354192"/>
                    <a:pt x="10079991" y="6352160"/>
                  </a:cubicBezTo>
                  <a:cubicBezTo>
                    <a:pt x="10064751" y="6351144"/>
                    <a:pt x="10004553" y="6329681"/>
                    <a:pt x="10013570" y="6306440"/>
                  </a:cubicBezTo>
                  <a:cubicBezTo>
                    <a:pt x="10023096" y="6309324"/>
                    <a:pt x="10032878" y="6311280"/>
                    <a:pt x="10042780" y="6312283"/>
                  </a:cubicBezTo>
                  <a:cubicBezTo>
                    <a:pt x="10056496" y="6313045"/>
                    <a:pt x="10050400" y="6309870"/>
                    <a:pt x="10061322" y="6306822"/>
                  </a:cubicBezTo>
                  <a:cubicBezTo>
                    <a:pt x="10074778" y="6303261"/>
                    <a:pt x="10087873" y="6298457"/>
                    <a:pt x="10100438" y="6292471"/>
                  </a:cubicBezTo>
                  <a:cubicBezTo>
                    <a:pt x="10103342" y="6298726"/>
                    <a:pt x="10106784" y="6304718"/>
                    <a:pt x="10110725" y="6310377"/>
                  </a:cubicBezTo>
                  <a:cubicBezTo>
                    <a:pt x="10122156" y="6304662"/>
                    <a:pt x="10122663" y="6301107"/>
                    <a:pt x="10136125" y="6304916"/>
                  </a:cubicBezTo>
                  <a:cubicBezTo>
                    <a:pt x="10146412" y="6307837"/>
                    <a:pt x="10151746" y="6317616"/>
                    <a:pt x="10162795" y="6317616"/>
                  </a:cubicBezTo>
                  <a:cubicBezTo>
                    <a:pt x="10160746" y="6312446"/>
                    <a:pt x="10159215" y="6307086"/>
                    <a:pt x="10158223" y="6301614"/>
                  </a:cubicBezTo>
                  <a:cubicBezTo>
                    <a:pt x="10163197" y="6303010"/>
                    <a:pt x="10167628" y="6305890"/>
                    <a:pt x="10170923" y="6309870"/>
                  </a:cubicBezTo>
                  <a:cubicBezTo>
                    <a:pt x="10177781" y="6318633"/>
                    <a:pt x="10169907" y="6324475"/>
                    <a:pt x="10183623" y="6324856"/>
                  </a:cubicBezTo>
                  <a:cubicBezTo>
                    <a:pt x="10187942" y="6324856"/>
                    <a:pt x="10187687" y="6315331"/>
                    <a:pt x="10192132" y="6314949"/>
                  </a:cubicBezTo>
                  <a:cubicBezTo>
                    <a:pt x="10196577" y="6314568"/>
                    <a:pt x="10204832" y="6321426"/>
                    <a:pt x="10209023" y="6323077"/>
                  </a:cubicBezTo>
                  <a:cubicBezTo>
                    <a:pt x="10213468" y="6307202"/>
                    <a:pt x="10213849" y="6304282"/>
                    <a:pt x="10226295" y="6297042"/>
                  </a:cubicBezTo>
                  <a:cubicBezTo>
                    <a:pt x="10238742" y="6289804"/>
                    <a:pt x="10244710" y="6292089"/>
                    <a:pt x="10244710" y="6273421"/>
                  </a:cubicBezTo>
                  <a:cubicBezTo>
                    <a:pt x="10250304" y="6276429"/>
                    <a:pt x="10256779" y="6277373"/>
                    <a:pt x="10262998" y="6276088"/>
                  </a:cubicBezTo>
                  <a:cubicBezTo>
                    <a:pt x="10259569" y="6298948"/>
                    <a:pt x="10245472" y="6300472"/>
                    <a:pt x="10246996" y="6325491"/>
                  </a:cubicBezTo>
                  <a:cubicBezTo>
                    <a:pt x="10255759" y="6325491"/>
                    <a:pt x="10269221" y="6333873"/>
                    <a:pt x="10275825" y="6333238"/>
                  </a:cubicBezTo>
                  <a:cubicBezTo>
                    <a:pt x="10285223" y="6332222"/>
                    <a:pt x="10282175" y="6323332"/>
                    <a:pt x="10289922" y="6319141"/>
                  </a:cubicBezTo>
                  <a:cubicBezTo>
                    <a:pt x="10295003" y="6316474"/>
                    <a:pt x="10302622" y="6322951"/>
                    <a:pt x="10309354" y="6317490"/>
                  </a:cubicBezTo>
                  <a:cubicBezTo>
                    <a:pt x="10316085" y="6312029"/>
                    <a:pt x="10313798" y="6303774"/>
                    <a:pt x="10319386" y="6298948"/>
                  </a:cubicBezTo>
                  <a:cubicBezTo>
                    <a:pt x="10321292" y="6297297"/>
                    <a:pt x="10327895" y="6298948"/>
                    <a:pt x="10330817" y="6297297"/>
                  </a:cubicBezTo>
                  <a:cubicBezTo>
                    <a:pt x="10336912" y="6293106"/>
                    <a:pt x="10339707" y="6285866"/>
                    <a:pt x="10345041" y="6280660"/>
                  </a:cubicBezTo>
                  <a:cubicBezTo>
                    <a:pt x="10355582" y="6289931"/>
                    <a:pt x="10355835" y="6279136"/>
                    <a:pt x="10363074" y="6274437"/>
                  </a:cubicBezTo>
                  <a:cubicBezTo>
                    <a:pt x="10366122" y="6272405"/>
                    <a:pt x="10367266" y="6266690"/>
                    <a:pt x="10370186" y="6264277"/>
                  </a:cubicBezTo>
                  <a:cubicBezTo>
                    <a:pt x="10373107" y="6261864"/>
                    <a:pt x="10377425" y="6265801"/>
                    <a:pt x="10379330" y="6264277"/>
                  </a:cubicBezTo>
                  <a:cubicBezTo>
                    <a:pt x="10381235" y="6262753"/>
                    <a:pt x="10386696" y="6254879"/>
                    <a:pt x="10390125" y="6253228"/>
                  </a:cubicBezTo>
                  <a:cubicBezTo>
                    <a:pt x="10393553" y="6251577"/>
                    <a:pt x="10398253" y="6256276"/>
                    <a:pt x="10399395" y="6255133"/>
                  </a:cubicBezTo>
                  <a:cubicBezTo>
                    <a:pt x="10405469" y="6250097"/>
                    <a:pt x="10408417" y="6242219"/>
                    <a:pt x="10407142" y="6234432"/>
                  </a:cubicBezTo>
                  <a:cubicBezTo>
                    <a:pt x="10417683" y="6236083"/>
                    <a:pt x="10427336" y="6219192"/>
                    <a:pt x="10423144" y="6218812"/>
                  </a:cubicBezTo>
                  <a:cubicBezTo>
                    <a:pt x="10434575" y="6219828"/>
                    <a:pt x="10443718" y="6212334"/>
                    <a:pt x="10453498" y="6213096"/>
                  </a:cubicBezTo>
                  <a:cubicBezTo>
                    <a:pt x="10459848" y="6213096"/>
                    <a:pt x="10462768" y="6224018"/>
                    <a:pt x="10471913" y="6218939"/>
                  </a:cubicBezTo>
                  <a:cubicBezTo>
                    <a:pt x="10479787" y="6240656"/>
                    <a:pt x="10490836" y="6228464"/>
                    <a:pt x="10490708" y="6211573"/>
                  </a:cubicBezTo>
                  <a:cubicBezTo>
                    <a:pt x="10520807" y="6224273"/>
                    <a:pt x="10523855" y="6202555"/>
                    <a:pt x="10531221" y="6179188"/>
                  </a:cubicBezTo>
                  <a:cubicBezTo>
                    <a:pt x="10543160" y="6177664"/>
                    <a:pt x="10569321" y="6190491"/>
                    <a:pt x="10567036" y="6171441"/>
                  </a:cubicBezTo>
                  <a:cubicBezTo>
                    <a:pt x="10566146" y="6166361"/>
                    <a:pt x="10557892" y="6158741"/>
                    <a:pt x="10554336" y="6155566"/>
                  </a:cubicBezTo>
                  <a:cubicBezTo>
                    <a:pt x="10561193" y="6149216"/>
                    <a:pt x="10563733" y="6139818"/>
                    <a:pt x="10569703" y="6133214"/>
                  </a:cubicBezTo>
                  <a:cubicBezTo>
                    <a:pt x="10582403" y="6154169"/>
                    <a:pt x="10596373" y="6126737"/>
                    <a:pt x="10597389" y="6113656"/>
                  </a:cubicBezTo>
                  <a:cubicBezTo>
                    <a:pt x="10603357" y="6114926"/>
                    <a:pt x="10607549" y="6122546"/>
                    <a:pt x="10611994" y="6123562"/>
                  </a:cubicBezTo>
                  <a:cubicBezTo>
                    <a:pt x="10622281" y="6125975"/>
                    <a:pt x="10626472" y="6118356"/>
                    <a:pt x="10635489" y="6118863"/>
                  </a:cubicBezTo>
                  <a:cubicBezTo>
                    <a:pt x="10644505" y="6119370"/>
                    <a:pt x="10648189" y="6126992"/>
                    <a:pt x="10658730" y="6125848"/>
                  </a:cubicBezTo>
                  <a:cubicBezTo>
                    <a:pt x="10654412" y="6099305"/>
                    <a:pt x="10692512" y="6085081"/>
                    <a:pt x="10707752" y="6066667"/>
                  </a:cubicBezTo>
                  <a:lnTo>
                    <a:pt x="10709149" y="6071493"/>
                  </a:lnTo>
                  <a:cubicBezTo>
                    <a:pt x="10723627" y="6069842"/>
                    <a:pt x="10723500" y="6052316"/>
                    <a:pt x="10735692" y="6047998"/>
                  </a:cubicBezTo>
                  <a:cubicBezTo>
                    <a:pt x="10744455" y="6044950"/>
                    <a:pt x="10759314" y="6066286"/>
                    <a:pt x="10757028" y="6035298"/>
                  </a:cubicBezTo>
                  <a:lnTo>
                    <a:pt x="10761092" y="6037584"/>
                  </a:lnTo>
                  <a:lnTo>
                    <a:pt x="10756647" y="6160647"/>
                  </a:lnTo>
                  <a:lnTo>
                    <a:pt x="10757282" y="6160647"/>
                  </a:lnTo>
                  <a:lnTo>
                    <a:pt x="10729977" y="6902962"/>
                  </a:lnTo>
                  <a:lnTo>
                    <a:pt x="10831577" y="6902962"/>
                  </a:lnTo>
                  <a:cubicBezTo>
                    <a:pt x="10831577" y="6902962"/>
                    <a:pt x="10829799" y="6429506"/>
                    <a:pt x="10830180" y="6160647"/>
                  </a:cubicBezTo>
                  <a:lnTo>
                    <a:pt x="10858247" y="6160647"/>
                  </a:lnTo>
                  <a:cubicBezTo>
                    <a:pt x="10858247" y="6160647"/>
                    <a:pt x="10858247" y="6131691"/>
                    <a:pt x="10858247" y="6084447"/>
                  </a:cubicBezTo>
                  <a:cubicBezTo>
                    <a:pt x="10859840" y="6085695"/>
                    <a:pt x="10861648" y="6086641"/>
                    <a:pt x="10863581" y="6087241"/>
                  </a:cubicBezTo>
                  <a:cubicBezTo>
                    <a:pt x="10874376" y="6089908"/>
                    <a:pt x="10874630" y="6082922"/>
                    <a:pt x="10879837" y="6072635"/>
                  </a:cubicBezTo>
                  <a:cubicBezTo>
                    <a:pt x="10895331" y="6074032"/>
                    <a:pt x="10896347" y="6096638"/>
                    <a:pt x="10908412" y="6102988"/>
                  </a:cubicBezTo>
                  <a:cubicBezTo>
                    <a:pt x="10915017" y="6106418"/>
                    <a:pt x="10924542" y="6101465"/>
                    <a:pt x="10929875" y="6106291"/>
                  </a:cubicBezTo>
                  <a:cubicBezTo>
                    <a:pt x="10935209" y="6111117"/>
                    <a:pt x="10928097" y="6125086"/>
                    <a:pt x="10933558" y="6131691"/>
                  </a:cubicBezTo>
                  <a:cubicBezTo>
                    <a:pt x="10939020" y="6138295"/>
                    <a:pt x="10940290" y="6132960"/>
                    <a:pt x="10947274" y="6135500"/>
                  </a:cubicBezTo>
                  <a:cubicBezTo>
                    <a:pt x="10954259" y="6138040"/>
                    <a:pt x="10955656" y="6129150"/>
                    <a:pt x="10961498" y="6133215"/>
                  </a:cubicBezTo>
                  <a:cubicBezTo>
                    <a:pt x="10967341" y="6137278"/>
                    <a:pt x="10961498" y="6149724"/>
                    <a:pt x="10966070" y="6154296"/>
                  </a:cubicBezTo>
                  <a:cubicBezTo>
                    <a:pt x="10974071" y="6163948"/>
                    <a:pt x="10973944" y="6157344"/>
                    <a:pt x="10985882" y="6152899"/>
                  </a:cubicBezTo>
                  <a:cubicBezTo>
                    <a:pt x="10989819" y="6160138"/>
                    <a:pt x="10991216" y="6179316"/>
                    <a:pt x="10997312" y="6184015"/>
                  </a:cubicBezTo>
                  <a:cubicBezTo>
                    <a:pt x="11000487" y="6186300"/>
                    <a:pt x="11005186" y="6182491"/>
                    <a:pt x="11008361" y="6184015"/>
                  </a:cubicBezTo>
                  <a:cubicBezTo>
                    <a:pt x="11017048" y="6189089"/>
                    <a:pt x="11027012" y="6191557"/>
                    <a:pt x="11037063" y="6191126"/>
                  </a:cubicBezTo>
                  <a:cubicBezTo>
                    <a:pt x="11031082" y="6183133"/>
                    <a:pt x="11026763" y="6174021"/>
                    <a:pt x="11024363" y="6164330"/>
                  </a:cubicBezTo>
                  <a:cubicBezTo>
                    <a:pt x="11039857" y="6165854"/>
                    <a:pt x="11047350" y="6162424"/>
                    <a:pt x="11044937" y="6146169"/>
                  </a:cubicBezTo>
                  <a:cubicBezTo>
                    <a:pt x="11056748" y="6148328"/>
                    <a:pt x="11062971" y="6161790"/>
                    <a:pt x="11074782" y="6164075"/>
                  </a:cubicBezTo>
                  <a:cubicBezTo>
                    <a:pt x="11075671" y="6161408"/>
                    <a:pt x="11078084" y="6158233"/>
                    <a:pt x="11078592" y="6156582"/>
                  </a:cubicBezTo>
                  <a:cubicBezTo>
                    <a:pt x="11089133" y="6161789"/>
                    <a:pt x="11095991" y="6172076"/>
                    <a:pt x="11107675" y="6175378"/>
                  </a:cubicBezTo>
                  <a:cubicBezTo>
                    <a:pt x="11106913" y="6189475"/>
                    <a:pt x="11120375" y="6206112"/>
                    <a:pt x="11134599" y="6198619"/>
                  </a:cubicBezTo>
                  <a:cubicBezTo>
                    <a:pt x="11130535" y="6211319"/>
                    <a:pt x="11135868" y="6224019"/>
                    <a:pt x="11151108" y="6224019"/>
                  </a:cubicBezTo>
                  <a:cubicBezTo>
                    <a:pt x="11150092" y="6235703"/>
                    <a:pt x="11153394" y="6237862"/>
                    <a:pt x="11158855" y="6245228"/>
                  </a:cubicBezTo>
                  <a:cubicBezTo>
                    <a:pt x="11160761" y="6247641"/>
                    <a:pt x="11168380" y="6247768"/>
                    <a:pt x="11171555" y="6250816"/>
                  </a:cubicBezTo>
                  <a:cubicBezTo>
                    <a:pt x="11174730" y="6253864"/>
                    <a:pt x="11174349" y="6265548"/>
                    <a:pt x="11178794" y="6269612"/>
                  </a:cubicBezTo>
                  <a:cubicBezTo>
                    <a:pt x="11187685" y="6277867"/>
                    <a:pt x="11187812" y="6270374"/>
                    <a:pt x="11198606" y="6272787"/>
                  </a:cubicBezTo>
                  <a:cubicBezTo>
                    <a:pt x="11215370" y="6276596"/>
                    <a:pt x="11221593" y="6292726"/>
                    <a:pt x="11236706" y="6300600"/>
                  </a:cubicBezTo>
                  <a:cubicBezTo>
                    <a:pt x="11240519" y="6294439"/>
                    <a:pt x="11242663" y="6287393"/>
                    <a:pt x="11242929" y="6280153"/>
                  </a:cubicBezTo>
                  <a:cubicBezTo>
                    <a:pt x="11248468" y="6282505"/>
                    <a:pt x="11254438" y="6283673"/>
                    <a:pt x="11260455" y="6283582"/>
                  </a:cubicBezTo>
                  <a:cubicBezTo>
                    <a:pt x="11259358" y="6272833"/>
                    <a:pt x="11260306" y="6261974"/>
                    <a:pt x="11263249" y="6251578"/>
                  </a:cubicBezTo>
                  <a:cubicBezTo>
                    <a:pt x="11280902" y="6256150"/>
                    <a:pt x="11318494" y="6263262"/>
                    <a:pt x="11331702" y="6251578"/>
                  </a:cubicBezTo>
                  <a:cubicBezTo>
                    <a:pt x="11337798" y="6246498"/>
                    <a:pt x="11330051" y="6241037"/>
                    <a:pt x="11340592" y="6236211"/>
                  </a:cubicBezTo>
                  <a:cubicBezTo>
                    <a:pt x="11347296" y="6236254"/>
                    <a:pt x="11353993" y="6236635"/>
                    <a:pt x="11360658" y="6237354"/>
                  </a:cubicBezTo>
                  <a:cubicBezTo>
                    <a:pt x="11369959" y="6237534"/>
                    <a:pt x="11378750" y="6233115"/>
                    <a:pt x="11384153" y="6225543"/>
                  </a:cubicBezTo>
                  <a:cubicBezTo>
                    <a:pt x="11359642" y="6212843"/>
                    <a:pt x="11330178" y="6221606"/>
                    <a:pt x="11303381" y="6219701"/>
                  </a:cubicBezTo>
                  <a:cubicBezTo>
                    <a:pt x="11288268" y="6218557"/>
                    <a:pt x="11227943" y="6197094"/>
                    <a:pt x="11236961" y="6173854"/>
                  </a:cubicBezTo>
                  <a:cubicBezTo>
                    <a:pt x="11246503" y="6176846"/>
                    <a:pt x="11256338" y="6178804"/>
                    <a:pt x="11266298" y="6179696"/>
                  </a:cubicBezTo>
                  <a:cubicBezTo>
                    <a:pt x="11280014" y="6180458"/>
                    <a:pt x="11273917" y="6177283"/>
                    <a:pt x="11284840" y="6174235"/>
                  </a:cubicBezTo>
                  <a:cubicBezTo>
                    <a:pt x="11297331" y="6171056"/>
                    <a:pt x="11309526" y="6166805"/>
                    <a:pt x="11321288" y="6161532"/>
                  </a:cubicBezTo>
                  <a:cubicBezTo>
                    <a:pt x="11324192" y="6167788"/>
                    <a:pt x="11327633" y="6173779"/>
                    <a:pt x="11331575" y="6179439"/>
                  </a:cubicBezTo>
                  <a:cubicBezTo>
                    <a:pt x="11343005" y="6173724"/>
                    <a:pt x="11343513" y="6170168"/>
                    <a:pt x="11356975" y="6173978"/>
                  </a:cubicBezTo>
                  <a:cubicBezTo>
                    <a:pt x="11367389" y="6176899"/>
                    <a:pt x="11372723" y="6186678"/>
                    <a:pt x="11383772" y="6186678"/>
                  </a:cubicBezTo>
                  <a:cubicBezTo>
                    <a:pt x="11380495" y="6179925"/>
                    <a:pt x="11378967" y="6172458"/>
                    <a:pt x="11379327" y="6164961"/>
                  </a:cubicBezTo>
                  <a:cubicBezTo>
                    <a:pt x="11388979" y="6166612"/>
                    <a:pt x="11397869" y="6171056"/>
                    <a:pt x="11407394" y="6166485"/>
                  </a:cubicBezTo>
                  <a:cubicBezTo>
                    <a:pt x="11393932" y="6141085"/>
                    <a:pt x="11418570" y="6148704"/>
                    <a:pt x="11432794" y="6143370"/>
                  </a:cubicBezTo>
                  <a:cubicBezTo>
                    <a:pt x="11430001" y="6130670"/>
                    <a:pt x="11439399" y="6134353"/>
                    <a:pt x="11442954" y="6126988"/>
                  </a:cubicBezTo>
                  <a:cubicBezTo>
                    <a:pt x="11446510" y="6119622"/>
                    <a:pt x="11444605" y="6114288"/>
                    <a:pt x="11447399" y="6108827"/>
                  </a:cubicBezTo>
                  <a:cubicBezTo>
                    <a:pt x="11452352" y="6098920"/>
                    <a:pt x="11468862" y="6094984"/>
                    <a:pt x="11453241" y="6085332"/>
                  </a:cubicBezTo>
                  <a:cubicBezTo>
                    <a:pt x="11447399" y="6081776"/>
                    <a:pt x="11430000" y="6086094"/>
                    <a:pt x="11424285" y="6087237"/>
                  </a:cubicBezTo>
                  <a:cubicBezTo>
                    <a:pt x="11367008" y="6098159"/>
                    <a:pt x="11316843" y="6114543"/>
                    <a:pt x="11256518" y="6108828"/>
                  </a:cubicBezTo>
                  <a:cubicBezTo>
                    <a:pt x="11242421" y="6107431"/>
                    <a:pt x="11208511" y="6104256"/>
                    <a:pt x="11209782" y="6085459"/>
                  </a:cubicBezTo>
                  <a:cubicBezTo>
                    <a:pt x="11210671" y="6071997"/>
                    <a:pt x="11246485" y="6053074"/>
                    <a:pt x="11229975" y="6037327"/>
                  </a:cubicBezTo>
                  <a:cubicBezTo>
                    <a:pt x="11219688" y="6027547"/>
                    <a:pt x="11187557" y="6046217"/>
                    <a:pt x="11173079" y="6039867"/>
                  </a:cubicBezTo>
                  <a:cubicBezTo>
                    <a:pt x="11153013" y="6030977"/>
                    <a:pt x="11146028" y="6007990"/>
                    <a:pt x="11120755" y="5999608"/>
                  </a:cubicBezTo>
                  <a:cubicBezTo>
                    <a:pt x="11130788" y="5985892"/>
                    <a:pt x="11143996" y="6008371"/>
                    <a:pt x="11155045" y="6009133"/>
                  </a:cubicBezTo>
                  <a:cubicBezTo>
                    <a:pt x="11158348" y="6009133"/>
                    <a:pt x="11161903" y="6003798"/>
                    <a:pt x="11169396" y="6004687"/>
                  </a:cubicBezTo>
                  <a:cubicBezTo>
                    <a:pt x="11176890" y="6005577"/>
                    <a:pt x="11184128" y="6013070"/>
                    <a:pt x="11192511" y="6014212"/>
                  </a:cubicBezTo>
                  <a:cubicBezTo>
                    <a:pt x="11193654" y="6005958"/>
                    <a:pt x="11190987" y="5997575"/>
                    <a:pt x="11191749" y="5988812"/>
                  </a:cubicBezTo>
                  <a:cubicBezTo>
                    <a:pt x="11207624" y="5990336"/>
                    <a:pt x="11217149" y="5995416"/>
                    <a:pt x="11222355" y="5978145"/>
                  </a:cubicBezTo>
                  <a:cubicBezTo>
                    <a:pt x="11233912" y="5980939"/>
                    <a:pt x="11241913" y="5990845"/>
                    <a:pt x="11253216" y="5991860"/>
                  </a:cubicBezTo>
                  <a:cubicBezTo>
                    <a:pt x="11253216" y="5989574"/>
                    <a:pt x="11255502" y="5984748"/>
                    <a:pt x="11255121" y="5981446"/>
                  </a:cubicBezTo>
                  <a:cubicBezTo>
                    <a:pt x="11273155" y="5981446"/>
                    <a:pt x="11279378" y="6007735"/>
                    <a:pt x="11296651" y="5990463"/>
                  </a:cubicBezTo>
                  <a:cubicBezTo>
                    <a:pt x="11300207" y="5995924"/>
                    <a:pt x="11302112" y="6003163"/>
                    <a:pt x="11305921" y="6008243"/>
                  </a:cubicBezTo>
                  <a:cubicBezTo>
                    <a:pt x="11313161" y="6018276"/>
                    <a:pt x="11319891" y="6015863"/>
                    <a:pt x="11325606" y="6020943"/>
                  </a:cubicBezTo>
                  <a:cubicBezTo>
                    <a:pt x="11331321" y="6026023"/>
                    <a:pt x="11335258" y="6038342"/>
                    <a:pt x="11340085" y="6040882"/>
                  </a:cubicBezTo>
                  <a:cubicBezTo>
                    <a:pt x="11344911" y="6043422"/>
                    <a:pt x="11350753" y="6037199"/>
                    <a:pt x="11356594" y="6039231"/>
                  </a:cubicBezTo>
                  <a:cubicBezTo>
                    <a:pt x="11362436" y="6041263"/>
                    <a:pt x="11366627" y="6051931"/>
                    <a:pt x="11373231" y="6053836"/>
                  </a:cubicBezTo>
                  <a:cubicBezTo>
                    <a:pt x="11379836" y="6055742"/>
                    <a:pt x="11383645" y="6050407"/>
                    <a:pt x="11387328" y="6050916"/>
                  </a:cubicBezTo>
                  <a:cubicBezTo>
                    <a:pt x="11400790" y="6052694"/>
                    <a:pt x="11416157" y="6065774"/>
                    <a:pt x="11424031" y="6046471"/>
                  </a:cubicBezTo>
                  <a:cubicBezTo>
                    <a:pt x="11435517" y="6053284"/>
                    <a:pt x="11450106" y="6051788"/>
                    <a:pt x="11459973" y="6042788"/>
                  </a:cubicBezTo>
                  <a:cubicBezTo>
                    <a:pt x="11467212" y="6033645"/>
                    <a:pt x="11461751" y="6022087"/>
                    <a:pt x="11473307" y="6016118"/>
                  </a:cubicBezTo>
                  <a:cubicBezTo>
                    <a:pt x="11481689" y="6011800"/>
                    <a:pt x="11503152" y="6016118"/>
                    <a:pt x="11512551" y="6015356"/>
                  </a:cubicBezTo>
                  <a:cubicBezTo>
                    <a:pt x="11510519" y="6008498"/>
                    <a:pt x="11508994" y="6001132"/>
                    <a:pt x="11507470" y="5994020"/>
                  </a:cubicBezTo>
                  <a:cubicBezTo>
                    <a:pt x="11538966" y="5998973"/>
                    <a:pt x="11479657" y="5941950"/>
                    <a:pt x="11469370" y="5936108"/>
                  </a:cubicBezTo>
                  <a:cubicBezTo>
                    <a:pt x="11442700" y="5922469"/>
                    <a:pt x="11413942" y="5913370"/>
                    <a:pt x="11384280" y="5909184"/>
                  </a:cubicBezTo>
                  <a:cubicBezTo>
                    <a:pt x="11328654" y="5899151"/>
                    <a:pt x="11264392" y="5899406"/>
                    <a:pt x="11214481" y="5869560"/>
                  </a:cubicBezTo>
                  <a:cubicBezTo>
                    <a:pt x="11160888" y="5837557"/>
                    <a:pt x="11129518" y="5830445"/>
                    <a:pt x="11068939" y="5869560"/>
                  </a:cubicBezTo>
                  <a:cubicBezTo>
                    <a:pt x="11010900" y="5907026"/>
                    <a:pt x="11008233" y="5901691"/>
                    <a:pt x="10943717" y="5872482"/>
                  </a:cubicBezTo>
                  <a:cubicBezTo>
                    <a:pt x="10938764" y="5839208"/>
                    <a:pt x="10972800" y="5840732"/>
                    <a:pt x="10996423" y="5838319"/>
                  </a:cubicBezTo>
                  <a:cubicBezTo>
                    <a:pt x="10996423" y="5836795"/>
                    <a:pt x="10994391" y="5826381"/>
                    <a:pt x="10994010" y="5823587"/>
                  </a:cubicBezTo>
                  <a:cubicBezTo>
                    <a:pt x="11003407" y="5823587"/>
                    <a:pt x="11018648" y="5818126"/>
                    <a:pt x="11024743" y="5817745"/>
                  </a:cubicBezTo>
                  <a:cubicBezTo>
                    <a:pt x="11005439" y="5807458"/>
                    <a:pt x="10986643" y="5821047"/>
                    <a:pt x="10968101" y="5817745"/>
                  </a:cubicBezTo>
                  <a:cubicBezTo>
                    <a:pt x="10948210" y="5812030"/>
                    <a:pt x="10929100" y="5803883"/>
                    <a:pt x="10911205" y="5793488"/>
                  </a:cubicBezTo>
                  <a:cubicBezTo>
                    <a:pt x="10892100" y="5786116"/>
                    <a:pt x="10873442" y="5777635"/>
                    <a:pt x="10855325" y="5768088"/>
                  </a:cubicBezTo>
                  <a:cubicBezTo>
                    <a:pt x="10855325" y="5753228"/>
                    <a:pt x="10855325" y="5738370"/>
                    <a:pt x="10855325" y="5723510"/>
                  </a:cubicBezTo>
                  <a:cubicBezTo>
                    <a:pt x="10870897" y="5722859"/>
                    <a:pt x="10886461" y="5724965"/>
                    <a:pt x="10901299" y="5729733"/>
                  </a:cubicBezTo>
                  <a:cubicBezTo>
                    <a:pt x="10902569" y="5730749"/>
                    <a:pt x="10907141" y="5723637"/>
                    <a:pt x="10908919" y="5723383"/>
                  </a:cubicBezTo>
                  <a:cubicBezTo>
                    <a:pt x="10909681" y="5728463"/>
                    <a:pt x="10912475" y="5735194"/>
                    <a:pt x="10912983" y="5741544"/>
                  </a:cubicBezTo>
                  <a:cubicBezTo>
                    <a:pt x="10926318" y="5733543"/>
                    <a:pt x="10943082" y="5734559"/>
                    <a:pt x="10957433" y="5732273"/>
                  </a:cubicBezTo>
                  <a:cubicBezTo>
                    <a:pt x="10956641" y="5743241"/>
                    <a:pt x="10960628" y="5754016"/>
                    <a:pt x="10968367" y="5761829"/>
                  </a:cubicBezTo>
                  <a:cubicBezTo>
                    <a:pt x="10976106" y="5769641"/>
                    <a:pt x="10986843" y="5773728"/>
                    <a:pt x="10997819" y="5773040"/>
                  </a:cubicBezTo>
                  <a:cubicBezTo>
                    <a:pt x="10998048" y="5779371"/>
                    <a:pt x="10998599" y="5785687"/>
                    <a:pt x="10999470" y="5791963"/>
                  </a:cubicBezTo>
                  <a:cubicBezTo>
                    <a:pt x="11019409" y="5777866"/>
                    <a:pt x="11040363" y="5784216"/>
                    <a:pt x="11054461" y="5803266"/>
                  </a:cubicBezTo>
                  <a:cubicBezTo>
                    <a:pt x="11057255" y="5797805"/>
                    <a:pt x="11065891" y="5792090"/>
                    <a:pt x="11069193" y="5786883"/>
                  </a:cubicBezTo>
                  <a:cubicBezTo>
                    <a:pt x="11073637" y="5792598"/>
                    <a:pt x="11084686" y="5797297"/>
                    <a:pt x="11089132" y="5803266"/>
                  </a:cubicBezTo>
                  <a:cubicBezTo>
                    <a:pt x="11110975" y="5794884"/>
                    <a:pt x="11105007" y="5791963"/>
                    <a:pt x="11123802" y="5800853"/>
                  </a:cubicBezTo>
                  <a:cubicBezTo>
                    <a:pt x="11126215" y="5779136"/>
                    <a:pt x="11144758" y="5776977"/>
                    <a:pt x="11164570" y="5785486"/>
                  </a:cubicBezTo>
                  <a:cubicBezTo>
                    <a:pt x="11148313" y="5739766"/>
                    <a:pt x="11051032" y="5729479"/>
                    <a:pt x="11013566" y="5696586"/>
                  </a:cubicBezTo>
                  <a:cubicBezTo>
                    <a:pt x="10981309" y="5668138"/>
                    <a:pt x="10985373" y="5664328"/>
                    <a:pt x="10942955" y="5656073"/>
                  </a:cubicBezTo>
                  <a:cubicBezTo>
                    <a:pt x="10914634" y="5650739"/>
                    <a:pt x="10881868" y="5655311"/>
                    <a:pt x="10855198" y="5645405"/>
                  </a:cubicBezTo>
                  <a:lnTo>
                    <a:pt x="10855198" y="5629784"/>
                  </a:lnTo>
                  <a:cubicBezTo>
                    <a:pt x="10871084" y="5616722"/>
                    <a:pt x="10893411" y="5614899"/>
                    <a:pt x="10911205" y="5625212"/>
                  </a:cubicBezTo>
                  <a:cubicBezTo>
                    <a:pt x="10912614" y="5621835"/>
                    <a:pt x="10914737" y="5618802"/>
                    <a:pt x="10917427" y="5616322"/>
                  </a:cubicBezTo>
                  <a:cubicBezTo>
                    <a:pt x="10932706" y="5624031"/>
                    <a:pt x="10949745" y="5627579"/>
                    <a:pt x="10966831" y="5626609"/>
                  </a:cubicBezTo>
                  <a:cubicBezTo>
                    <a:pt x="10988294" y="5635626"/>
                    <a:pt x="11001883" y="5622926"/>
                    <a:pt x="11027918" y="5631562"/>
                  </a:cubicBezTo>
                  <a:cubicBezTo>
                    <a:pt x="11035547" y="5645941"/>
                    <a:pt x="11051083" y="5654310"/>
                    <a:pt x="11067287" y="5652771"/>
                  </a:cubicBezTo>
                  <a:cubicBezTo>
                    <a:pt x="11059413" y="5704333"/>
                    <a:pt x="11098656" y="5684013"/>
                    <a:pt x="11109706" y="5720716"/>
                  </a:cubicBezTo>
                  <a:cubicBezTo>
                    <a:pt x="11109706" y="5713096"/>
                    <a:pt x="11115294" y="5705222"/>
                    <a:pt x="11115674" y="5697095"/>
                  </a:cubicBezTo>
                  <a:cubicBezTo>
                    <a:pt x="11128374" y="5701159"/>
                    <a:pt x="11139805" y="5703572"/>
                    <a:pt x="11153774" y="5707382"/>
                  </a:cubicBezTo>
                  <a:cubicBezTo>
                    <a:pt x="11164569" y="5726304"/>
                    <a:pt x="11160378" y="5726304"/>
                    <a:pt x="11184127" y="5727575"/>
                  </a:cubicBezTo>
                  <a:cubicBezTo>
                    <a:pt x="11189461" y="5733163"/>
                    <a:pt x="11199495" y="5742560"/>
                    <a:pt x="11204447" y="5747895"/>
                  </a:cubicBezTo>
                  <a:cubicBezTo>
                    <a:pt x="11220449" y="5795012"/>
                    <a:pt x="11216258" y="5796282"/>
                    <a:pt x="11260835" y="5818253"/>
                  </a:cubicBezTo>
                  <a:cubicBezTo>
                    <a:pt x="11264645" y="5811649"/>
                    <a:pt x="11272900" y="5807204"/>
                    <a:pt x="11276710" y="5797933"/>
                  </a:cubicBezTo>
                  <a:cubicBezTo>
                    <a:pt x="11293347" y="5804283"/>
                    <a:pt x="11309984" y="5817237"/>
                    <a:pt x="11325605" y="5822190"/>
                  </a:cubicBezTo>
                  <a:cubicBezTo>
                    <a:pt x="11323954" y="5804283"/>
                    <a:pt x="11333733" y="5802632"/>
                    <a:pt x="11337416" y="5789297"/>
                  </a:cubicBezTo>
                  <a:cubicBezTo>
                    <a:pt x="11346686" y="5796282"/>
                    <a:pt x="11362816" y="5797298"/>
                    <a:pt x="11370055" y="5801997"/>
                  </a:cubicBezTo>
                  <a:cubicBezTo>
                    <a:pt x="11368149" y="5794123"/>
                    <a:pt x="11369039" y="5785487"/>
                    <a:pt x="11367515" y="5778248"/>
                  </a:cubicBezTo>
                  <a:cubicBezTo>
                    <a:pt x="11379198" y="5774057"/>
                    <a:pt x="11376151" y="5775708"/>
                    <a:pt x="11383008" y="5767834"/>
                  </a:cubicBezTo>
                  <a:cubicBezTo>
                    <a:pt x="11404452" y="5762844"/>
                    <a:pt x="11426972" y="5765682"/>
                    <a:pt x="11446508" y="5775835"/>
                  </a:cubicBezTo>
                  <a:cubicBezTo>
                    <a:pt x="11446508" y="5771009"/>
                    <a:pt x="11447524" y="5766183"/>
                    <a:pt x="11447905" y="5761357"/>
                  </a:cubicBezTo>
                  <a:cubicBezTo>
                    <a:pt x="11454128" y="5763770"/>
                    <a:pt x="11473305" y="5763262"/>
                    <a:pt x="11481179" y="5766817"/>
                  </a:cubicBezTo>
                  <a:cubicBezTo>
                    <a:pt x="11470638" y="5754752"/>
                    <a:pt x="11473178" y="5743322"/>
                    <a:pt x="11468479" y="5732654"/>
                  </a:cubicBezTo>
                  <a:cubicBezTo>
                    <a:pt x="11479401" y="5734433"/>
                    <a:pt x="11493879" y="5726558"/>
                    <a:pt x="11502896" y="5727194"/>
                  </a:cubicBezTo>
                  <a:cubicBezTo>
                    <a:pt x="11499976" y="5695316"/>
                    <a:pt x="11381865" y="5700015"/>
                    <a:pt x="11346432" y="5696587"/>
                  </a:cubicBezTo>
                  <a:cubicBezTo>
                    <a:pt x="11323445" y="5694301"/>
                    <a:pt x="11276709" y="5707001"/>
                    <a:pt x="11260453" y="5686553"/>
                  </a:cubicBezTo>
                  <a:cubicBezTo>
                    <a:pt x="11236704" y="5656708"/>
                    <a:pt x="11301982" y="5639309"/>
                    <a:pt x="11324842" y="5620387"/>
                  </a:cubicBezTo>
                  <a:cubicBezTo>
                    <a:pt x="11278995" y="5604258"/>
                    <a:pt x="11229846" y="5612385"/>
                    <a:pt x="11183491" y="5586604"/>
                  </a:cubicBezTo>
                  <a:cubicBezTo>
                    <a:pt x="11170791" y="5579239"/>
                    <a:pt x="11145391" y="5568063"/>
                    <a:pt x="11135231" y="5555363"/>
                  </a:cubicBezTo>
                  <a:cubicBezTo>
                    <a:pt x="11120245" y="5535170"/>
                    <a:pt x="11134469" y="5509008"/>
                    <a:pt x="11114403" y="5485132"/>
                  </a:cubicBezTo>
                  <a:cubicBezTo>
                    <a:pt x="11147296" y="5466463"/>
                    <a:pt x="11170664" y="5499356"/>
                    <a:pt x="11170029" y="5529073"/>
                  </a:cubicBezTo>
                  <a:cubicBezTo>
                    <a:pt x="11178284" y="5527295"/>
                    <a:pt x="11192254" y="5532883"/>
                    <a:pt x="11199620" y="5531487"/>
                  </a:cubicBezTo>
                  <a:cubicBezTo>
                    <a:pt x="11198351" y="5538598"/>
                    <a:pt x="11202160" y="5548377"/>
                    <a:pt x="11201398" y="5554601"/>
                  </a:cubicBezTo>
                  <a:cubicBezTo>
                    <a:pt x="11211977" y="5551733"/>
                    <a:pt x="11223289" y="5554115"/>
                    <a:pt x="11231812" y="5561004"/>
                  </a:cubicBezTo>
                  <a:cubicBezTo>
                    <a:pt x="11240336" y="5567893"/>
                    <a:pt x="11245037" y="5578454"/>
                    <a:pt x="11244452" y="5589398"/>
                  </a:cubicBezTo>
                  <a:cubicBezTo>
                    <a:pt x="11267169" y="5580821"/>
                    <a:pt x="11291922" y="5579186"/>
                    <a:pt x="11315571" y="5584700"/>
                  </a:cubicBezTo>
                  <a:cubicBezTo>
                    <a:pt x="11312523" y="5577588"/>
                    <a:pt x="11314302" y="5562728"/>
                    <a:pt x="11311634" y="5555871"/>
                  </a:cubicBezTo>
                  <a:lnTo>
                    <a:pt x="11330811" y="5554347"/>
                  </a:lnTo>
                  <a:cubicBezTo>
                    <a:pt x="11327129" y="5546473"/>
                    <a:pt x="11329160" y="5534916"/>
                    <a:pt x="11322938" y="5525518"/>
                  </a:cubicBezTo>
                  <a:cubicBezTo>
                    <a:pt x="11361038" y="5522343"/>
                    <a:pt x="11418315" y="5566412"/>
                    <a:pt x="11442318" y="5534154"/>
                  </a:cubicBezTo>
                  <a:cubicBezTo>
                    <a:pt x="11459209" y="5551807"/>
                    <a:pt x="11482577" y="5545838"/>
                    <a:pt x="11496293" y="5525010"/>
                  </a:cubicBezTo>
                  <a:cubicBezTo>
                    <a:pt x="11484355" y="5510659"/>
                    <a:pt x="11466448" y="5503928"/>
                    <a:pt x="11451843" y="5494403"/>
                  </a:cubicBezTo>
                  <a:cubicBezTo>
                    <a:pt x="11456160" y="5488941"/>
                    <a:pt x="11460963" y="5483883"/>
                    <a:pt x="11466194" y="5479290"/>
                  </a:cubicBezTo>
                  <a:cubicBezTo>
                    <a:pt x="11440794" y="5457192"/>
                    <a:pt x="11468353" y="5443476"/>
                    <a:pt x="11482704" y="5419092"/>
                  </a:cubicBezTo>
                  <a:cubicBezTo>
                    <a:pt x="11465957" y="5417850"/>
                    <a:pt x="11449121" y="5418918"/>
                    <a:pt x="11432666" y="5422267"/>
                  </a:cubicBezTo>
                  <a:cubicBezTo>
                    <a:pt x="11420982" y="5399280"/>
                    <a:pt x="11445366" y="5405884"/>
                    <a:pt x="11458828" y="5400550"/>
                  </a:cubicBezTo>
                  <a:cubicBezTo>
                    <a:pt x="11456160" y="5387850"/>
                    <a:pt x="11465559" y="5391660"/>
                    <a:pt x="11469115" y="5384294"/>
                  </a:cubicBezTo>
                  <a:cubicBezTo>
                    <a:pt x="11472670" y="5376928"/>
                    <a:pt x="11470766" y="5371594"/>
                    <a:pt x="11473559" y="5366133"/>
                  </a:cubicBezTo>
                  <a:cubicBezTo>
                    <a:pt x="11478513" y="5356227"/>
                    <a:pt x="11495022" y="5352290"/>
                    <a:pt x="11479274" y="5342638"/>
                  </a:cubicBezTo>
                  <a:cubicBezTo>
                    <a:pt x="11473559" y="5339082"/>
                    <a:pt x="11456160" y="5343400"/>
                    <a:pt x="11450445" y="5344543"/>
                  </a:cubicBezTo>
                  <a:cubicBezTo>
                    <a:pt x="11393168" y="5355465"/>
                    <a:pt x="11343003" y="5371848"/>
                    <a:pt x="11282678" y="5366006"/>
                  </a:cubicBezTo>
                  <a:cubicBezTo>
                    <a:pt x="11268581" y="5364736"/>
                    <a:pt x="11234672" y="5361434"/>
                    <a:pt x="11235942" y="5342765"/>
                  </a:cubicBezTo>
                  <a:cubicBezTo>
                    <a:pt x="11236704" y="5329303"/>
                    <a:pt x="11272645" y="5310380"/>
                    <a:pt x="11256008" y="5294632"/>
                  </a:cubicBezTo>
                  <a:cubicBezTo>
                    <a:pt x="11245721" y="5284853"/>
                    <a:pt x="11213590" y="5303395"/>
                    <a:pt x="11199113" y="5297045"/>
                  </a:cubicBezTo>
                  <a:cubicBezTo>
                    <a:pt x="11179046" y="5288282"/>
                    <a:pt x="11172061" y="5265168"/>
                    <a:pt x="11146916" y="5256913"/>
                  </a:cubicBezTo>
                  <a:cubicBezTo>
                    <a:pt x="11156822" y="5243070"/>
                    <a:pt x="11170157" y="5265676"/>
                    <a:pt x="11181079" y="5266311"/>
                  </a:cubicBezTo>
                  <a:cubicBezTo>
                    <a:pt x="11184381" y="5266311"/>
                    <a:pt x="11187936" y="5260977"/>
                    <a:pt x="11195430" y="5261993"/>
                  </a:cubicBezTo>
                  <a:cubicBezTo>
                    <a:pt x="11202923" y="5263009"/>
                    <a:pt x="11210289" y="5270375"/>
                    <a:pt x="11218671" y="5271518"/>
                  </a:cubicBezTo>
                  <a:cubicBezTo>
                    <a:pt x="11219687" y="5263263"/>
                    <a:pt x="11217147" y="5254881"/>
                    <a:pt x="11217909" y="5246118"/>
                  </a:cubicBezTo>
                  <a:cubicBezTo>
                    <a:pt x="11233784" y="5247642"/>
                    <a:pt x="11243309" y="5252722"/>
                    <a:pt x="11248516" y="5235450"/>
                  </a:cubicBezTo>
                  <a:cubicBezTo>
                    <a:pt x="11260072" y="5238244"/>
                    <a:pt x="11267947" y="5248150"/>
                    <a:pt x="11279377" y="5249166"/>
                  </a:cubicBezTo>
                  <a:cubicBezTo>
                    <a:pt x="11279377" y="5246753"/>
                    <a:pt x="11281663" y="5242054"/>
                    <a:pt x="11281282" y="5238752"/>
                  </a:cubicBezTo>
                  <a:cubicBezTo>
                    <a:pt x="11299316" y="5238117"/>
                    <a:pt x="11305412" y="5265041"/>
                    <a:pt x="11322811" y="5247769"/>
                  </a:cubicBezTo>
                  <a:cubicBezTo>
                    <a:pt x="11326368" y="5253229"/>
                    <a:pt x="11328272" y="5260469"/>
                    <a:pt x="11332082" y="5265548"/>
                  </a:cubicBezTo>
                  <a:cubicBezTo>
                    <a:pt x="11339194" y="5275582"/>
                    <a:pt x="11346052" y="5273169"/>
                    <a:pt x="11351767" y="5278248"/>
                  </a:cubicBezTo>
                  <a:cubicBezTo>
                    <a:pt x="11357482" y="5283328"/>
                    <a:pt x="11361419" y="5295647"/>
                    <a:pt x="11366245" y="5298314"/>
                  </a:cubicBezTo>
                  <a:cubicBezTo>
                    <a:pt x="11371071" y="5300982"/>
                    <a:pt x="11376913" y="5294631"/>
                    <a:pt x="11382755" y="5296536"/>
                  </a:cubicBezTo>
                  <a:cubicBezTo>
                    <a:pt x="11388596" y="5298441"/>
                    <a:pt x="11392788" y="5309236"/>
                    <a:pt x="11399392" y="5311268"/>
                  </a:cubicBezTo>
                  <a:cubicBezTo>
                    <a:pt x="11405996" y="5313300"/>
                    <a:pt x="11409806" y="5307712"/>
                    <a:pt x="11413489" y="5308220"/>
                  </a:cubicBezTo>
                  <a:cubicBezTo>
                    <a:pt x="11426951" y="5310125"/>
                    <a:pt x="11442318" y="5323206"/>
                    <a:pt x="11450065" y="5303902"/>
                  </a:cubicBezTo>
                  <a:cubicBezTo>
                    <a:pt x="11461608" y="5310652"/>
                    <a:pt x="11476192" y="5309163"/>
                    <a:pt x="11486133" y="5300219"/>
                  </a:cubicBezTo>
                  <a:cubicBezTo>
                    <a:pt x="11493245" y="5290948"/>
                    <a:pt x="11487911" y="5279391"/>
                    <a:pt x="11498833" y="5273422"/>
                  </a:cubicBezTo>
                  <a:cubicBezTo>
                    <a:pt x="11507088" y="5269232"/>
                    <a:pt x="11528678" y="5273422"/>
                    <a:pt x="11538076" y="5272660"/>
                  </a:cubicBezTo>
                  <a:cubicBezTo>
                    <a:pt x="11536045" y="5265802"/>
                    <a:pt x="11534394" y="5258437"/>
                    <a:pt x="11532870" y="5251325"/>
                  </a:cubicBezTo>
                  <a:cubicBezTo>
                    <a:pt x="11565255" y="5257165"/>
                    <a:pt x="11505946" y="5200142"/>
                    <a:pt x="11495532" y="5194300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 l="-17000" t="-8000" r="-17000" b="-15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PA-任意多边形 29"/>
            <p:cNvSpPr/>
            <p:nvPr>
              <p:custDataLst>
                <p:tags r:id="rId6"/>
              </p:custDataLst>
            </p:nvPr>
          </p:nvSpPr>
          <p:spPr>
            <a:xfrm>
              <a:off x="5133808" y="1431257"/>
              <a:ext cx="2122174" cy="3771783"/>
            </a:xfrm>
            <a:custGeom>
              <a:avLst/>
              <a:gdLst/>
              <a:ahLst/>
              <a:cxnLst/>
              <a:rect l="0" t="0" r="0" b="0"/>
              <a:pathLst>
                <a:path w="3660522" h="6505703">
                  <a:moveTo>
                    <a:pt x="3642233" y="3373501"/>
                  </a:moveTo>
                  <a:cubicBezTo>
                    <a:pt x="3625469" y="3359658"/>
                    <a:pt x="3615563" y="3365119"/>
                    <a:pt x="3602736" y="3345942"/>
                  </a:cubicBezTo>
                  <a:cubicBezTo>
                    <a:pt x="3595878" y="3335655"/>
                    <a:pt x="3590036" y="3311271"/>
                    <a:pt x="3580257" y="3306064"/>
                  </a:cubicBezTo>
                  <a:cubicBezTo>
                    <a:pt x="3565525" y="3298571"/>
                    <a:pt x="3552063" y="3313684"/>
                    <a:pt x="3535172" y="3304412"/>
                  </a:cubicBezTo>
                  <a:cubicBezTo>
                    <a:pt x="3522472" y="3297681"/>
                    <a:pt x="3518282" y="3285490"/>
                    <a:pt x="3507359" y="3278378"/>
                  </a:cubicBezTo>
                  <a:cubicBezTo>
                    <a:pt x="3499739" y="3289173"/>
                    <a:pt x="3487928" y="3300222"/>
                    <a:pt x="3474339" y="3297428"/>
                  </a:cubicBezTo>
                  <a:cubicBezTo>
                    <a:pt x="3472369" y="3285822"/>
                    <a:pt x="3468599" y="3274595"/>
                    <a:pt x="3463163" y="3264154"/>
                  </a:cubicBezTo>
                  <a:cubicBezTo>
                    <a:pt x="3450352" y="3269477"/>
                    <a:pt x="3436971" y="3273312"/>
                    <a:pt x="3423285" y="3275584"/>
                  </a:cubicBezTo>
                  <a:cubicBezTo>
                    <a:pt x="3423285" y="3298698"/>
                    <a:pt x="3424555" y="3336162"/>
                    <a:pt x="3389249" y="3328416"/>
                  </a:cubicBezTo>
                  <a:cubicBezTo>
                    <a:pt x="3366516" y="3323462"/>
                    <a:pt x="3368802" y="3312160"/>
                    <a:pt x="3378454" y="3297809"/>
                  </a:cubicBezTo>
                  <a:cubicBezTo>
                    <a:pt x="3386709" y="3285743"/>
                    <a:pt x="3412490" y="3285109"/>
                    <a:pt x="3414903" y="3267074"/>
                  </a:cubicBezTo>
                  <a:cubicBezTo>
                    <a:pt x="3416046" y="3258692"/>
                    <a:pt x="3403854" y="3254374"/>
                    <a:pt x="3403092" y="3247897"/>
                  </a:cubicBezTo>
                  <a:cubicBezTo>
                    <a:pt x="3401441" y="3234435"/>
                    <a:pt x="3417062" y="3201796"/>
                    <a:pt x="3392297" y="3201415"/>
                  </a:cubicBezTo>
                  <a:cubicBezTo>
                    <a:pt x="3392297" y="3191509"/>
                    <a:pt x="3392297" y="3181095"/>
                    <a:pt x="3391281" y="3171570"/>
                  </a:cubicBezTo>
                  <a:cubicBezTo>
                    <a:pt x="3328924" y="3168014"/>
                    <a:pt x="3376549" y="3217671"/>
                    <a:pt x="3349752" y="3244468"/>
                  </a:cubicBezTo>
                  <a:cubicBezTo>
                    <a:pt x="3322955" y="3271265"/>
                    <a:pt x="3296031" y="3248278"/>
                    <a:pt x="3273552" y="3233038"/>
                  </a:cubicBezTo>
                  <a:cubicBezTo>
                    <a:pt x="3266440" y="3228212"/>
                    <a:pt x="3261614" y="3234054"/>
                    <a:pt x="3253359" y="3226942"/>
                  </a:cubicBezTo>
                  <a:cubicBezTo>
                    <a:pt x="3239643" y="3215131"/>
                    <a:pt x="3247390" y="3200018"/>
                    <a:pt x="3227959" y="3205225"/>
                  </a:cubicBezTo>
                  <a:cubicBezTo>
                    <a:pt x="3190621" y="3215004"/>
                    <a:pt x="3223514" y="3239261"/>
                    <a:pt x="3223133" y="3252977"/>
                  </a:cubicBezTo>
                  <a:cubicBezTo>
                    <a:pt x="3222753" y="3266693"/>
                    <a:pt x="3194685" y="3296412"/>
                    <a:pt x="3181985" y="3281172"/>
                  </a:cubicBezTo>
                  <a:cubicBezTo>
                    <a:pt x="3174619" y="3272409"/>
                    <a:pt x="3186303" y="3248406"/>
                    <a:pt x="3181096" y="3236722"/>
                  </a:cubicBezTo>
                  <a:cubicBezTo>
                    <a:pt x="3172990" y="3239882"/>
                    <a:pt x="3164394" y="3241601"/>
                    <a:pt x="3155696" y="3241802"/>
                  </a:cubicBezTo>
                  <a:cubicBezTo>
                    <a:pt x="3155696" y="3229102"/>
                    <a:pt x="3155696" y="3215259"/>
                    <a:pt x="3154680" y="3203702"/>
                  </a:cubicBezTo>
                  <a:cubicBezTo>
                    <a:pt x="3136143" y="3209162"/>
                    <a:pt x="3116840" y="3211565"/>
                    <a:pt x="3097530" y="3210814"/>
                  </a:cubicBezTo>
                  <a:cubicBezTo>
                    <a:pt x="3093993" y="3224312"/>
                    <a:pt x="3095203" y="3238616"/>
                    <a:pt x="3100959" y="3251327"/>
                  </a:cubicBezTo>
                  <a:cubicBezTo>
                    <a:pt x="3088259" y="3248914"/>
                    <a:pt x="3083560" y="3255264"/>
                    <a:pt x="3074416" y="3260979"/>
                  </a:cubicBezTo>
                  <a:cubicBezTo>
                    <a:pt x="3052953" y="3274568"/>
                    <a:pt x="3063240" y="3276219"/>
                    <a:pt x="3039237" y="3276092"/>
                  </a:cubicBezTo>
                  <a:cubicBezTo>
                    <a:pt x="3015234" y="3275967"/>
                    <a:pt x="3030093" y="3267837"/>
                    <a:pt x="3006598" y="3278759"/>
                  </a:cubicBezTo>
                  <a:cubicBezTo>
                    <a:pt x="2995676" y="3283839"/>
                    <a:pt x="2997200" y="3294380"/>
                    <a:pt x="2981198" y="3293237"/>
                  </a:cubicBezTo>
                  <a:cubicBezTo>
                    <a:pt x="2967101" y="3261741"/>
                    <a:pt x="2966593" y="3234309"/>
                    <a:pt x="2926334" y="3252851"/>
                  </a:cubicBezTo>
                  <a:lnTo>
                    <a:pt x="2907284" y="3230372"/>
                  </a:lnTo>
                  <a:cubicBezTo>
                    <a:pt x="2897759" y="3231515"/>
                    <a:pt x="2855722" y="3187954"/>
                    <a:pt x="2851023" y="3179572"/>
                  </a:cubicBezTo>
                  <a:cubicBezTo>
                    <a:pt x="2839466" y="3158998"/>
                    <a:pt x="2858516" y="3157474"/>
                    <a:pt x="2853182" y="3137789"/>
                  </a:cubicBezTo>
                  <a:cubicBezTo>
                    <a:pt x="2851404" y="3130804"/>
                    <a:pt x="2829052" y="3126867"/>
                    <a:pt x="2824988" y="3112389"/>
                  </a:cubicBezTo>
                  <a:cubicBezTo>
                    <a:pt x="2812315" y="3114059"/>
                    <a:pt x="2800051" y="3118018"/>
                    <a:pt x="2788793" y="3124073"/>
                  </a:cubicBezTo>
                  <a:cubicBezTo>
                    <a:pt x="2778125" y="3131185"/>
                    <a:pt x="2777490" y="3153410"/>
                    <a:pt x="2752852" y="3148584"/>
                  </a:cubicBezTo>
                  <a:cubicBezTo>
                    <a:pt x="2743962" y="3124454"/>
                    <a:pt x="2758440" y="3111500"/>
                    <a:pt x="2758821" y="3091053"/>
                  </a:cubicBezTo>
                  <a:cubicBezTo>
                    <a:pt x="2758821" y="3075559"/>
                    <a:pt x="2755646" y="3082798"/>
                    <a:pt x="2753106" y="3070479"/>
                  </a:cubicBezTo>
                  <a:cubicBezTo>
                    <a:pt x="2753106" y="3068701"/>
                    <a:pt x="2743962" y="3065399"/>
                    <a:pt x="2742692" y="3060319"/>
                  </a:cubicBezTo>
                  <a:cubicBezTo>
                    <a:pt x="2741422" y="3055239"/>
                    <a:pt x="2750439" y="3047619"/>
                    <a:pt x="2749677" y="3041650"/>
                  </a:cubicBezTo>
                  <a:cubicBezTo>
                    <a:pt x="2743327" y="2995803"/>
                    <a:pt x="2698877" y="3041650"/>
                    <a:pt x="2668905" y="3047873"/>
                  </a:cubicBezTo>
                  <a:cubicBezTo>
                    <a:pt x="2668543" y="3059263"/>
                    <a:pt x="2666268" y="3070512"/>
                    <a:pt x="2662174" y="3081147"/>
                  </a:cubicBezTo>
                  <a:cubicBezTo>
                    <a:pt x="2655316" y="3096514"/>
                    <a:pt x="2647061" y="3092069"/>
                    <a:pt x="2645918" y="3109976"/>
                  </a:cubicBezTo>
                  <a:cubicBezTo>
                    <a:pt x="2646387" y="3123061"/>
                    <a:pt x="2647830" y="3136094"/>
                    <a:pt x="2650236" y="3148965"/>
                  </a:cubicBezTo>
                  <a:cubicBezTo>
                    <a:pt x="2652395" y="3167507"/>
                    <a:pt x="2647061" y="3170047"/>
                    <a:pt x="2661920" y="3178048"/>
                  </a:cubicBezTo>
                  <a:lnTo>
                    <a:pt x="2661920" y="3178048"/>
                  </a:lnTo>
                  <a:lnTo>
                    <a:pt x="2465070" y="3165348"/>
                  </a:lnTo>
                  <a:cubicBezTo>
                    <a:pt x="2466340" y="3144393"/>
                    <a:pt x="2491994" y="3125978"/>
                    <a:pt x="2487168" y="3108198"/>
                  </a:cubicBezTo>
                  <a:cubicBezTo>
                    <a:pt x="2482341" y="3090419"/>
                    <a:pt x="2473452" y="3105150"/>
                    <a:pt x="2464943" y="3097403"/>
                  </a:cubicBezTo>
                  <a:cubicBezTo>
                    <a:pt x="2456435" y="3089655"/>
                    <a:pt x="2451100" y="3074797"/>
                    <a:pt x="2442845" y="3067050"/>
                  </a:cubicBezTo>
                  <a:cubicBezTo>
                    <a:pt x="2433066" y="3090418"/>
                    <a:pt x="2426081" y="3048381"/>
                    <a:pt x="2406396" y="3050032"/>
                  </a:cubicBezTo>
                  <a:cubicBezTo>
                    <a:pt x="2393696" y="3051048"/>
                    <a:pt x="2398141" y="3062097"/>
                    <a:pt x="2388870" y="3064256"/>
                  </a:cubicBezTo>
                  <a:cubicBezTo>
                    <a:pt x="2379513" y="3064663"/>
                    <a:pt x="2370146" y="3063722"/>
                    <a:pt x="2361057" y="3061462"/>
                  </a:cubicBezTo>
                  <a:cubicBezTo>
                    <a:pt x="2361012" y="3077569"/>
                    <a:pt x="2350843" y="3091907"/>
                    <a:pt x="2335657" y="3097276"/>
                  </a:cubicBezTo>
                  <a:cubicBezTo>
                    <a:pt x="2338197" y="3080385"/>
                    <a:pt x="2325624" y="3077718"/>
                    <a:pt x="2323973" y="3069209"/>
                  </a:cubicBezTo>
                  <a:cubicBezTo>
                    <a:pt x="2322660" y="3055619"/>
                    <a:pt x="2322363" y="3041949"/>
                    <a:pt x="2323084" y="3028315"/>
                  </a:cubicBezTo>
                  <a:cubicBezTo>
                    <a:pt x="2308225" y="3025648"/>
                    <a:pt x="2303653" y="3013456"/>
                    <a:pt x="2303272" y="2999232"/>
                  </a:cubicBezTo>
                  <a:cubicBezTo>
                    <a:pt x="2292096" y="3005963"/>
                    <a:pt x="2273935" y="3003804"/>
                    <a:pt x="2264029" y="3011043"/>
                  </a:cubicBezTo>
                  <a:cubicBezTo>
                    <a:pt x="2254123" y="3018282"/>
                    <a:pt x="2260092" y="3023743"/>
                    <a:pt x="2252472" y="3032887"/>
                  </a:cubicBezTo>
                  <a:cubicBezTo>
                    <a:pt x="2236978" y="3052572"/>
                    <a:pt x="2223516" y="3063748"/>
                    <a:pt x="2252472" y="3078099"/>
                  </a:cubicBezTo>
                  <a:lnTo>
                    <a:pt x="2241296" y="3095117"/>
                  </a:lnTo>
                  <a:cubicBezTo>
                    <a:pt x="2225802" y="3079242"/>
                    <a:pt x="2187194" y="3119501"/>
                    <a:pt x="2199513" y="3136900"/>
                  </a:cubicBezTo>
                  <a:cubicBezTo>
                    <a:pt x="2213483" y="3127756"/>
                    <a:pt x="2224278" y="3140710"/>
                    <a:pt x="2235581" y="3137535"/>
                  </a:cubicBezTo>
                  <a:cubicBezTo>
                    <a:pt x="2251710" y="3133090"/>
                    <a:pt x="2249551" y="3118231"/>
                    <a:pt x="2266188" y="3112135"/>
                  </a:cubicBezTo>
                  <a:cubicBezTo>
                    <a:pt x="2296287" y="3101213"/>
                    <a:pt x="2352421" y="3118612"/>
                    <a:pt x="2323084" y="3159633"/>
                  </a:cubicBezTo>
                  <a:cubicBezTo>
                    <a:pt x="2329819" y="3161116"/>
                    <a:pt x="2335832" y="3164885"/>
                    <a:pt x="2340102" y="3170300"/>
                  </a:cubicBezTo>
                  <a:cubicBezTo>
                    <a:pt x="2263902" y="3187699"/>
                    <a:pt x="2096643" y="3215766"/>
                    <a:pt x="1989836" y="3159252"/>
                  </a:cubicBezTo>
                  <a:lnTo>
                    <a:pt x="1989836" y="3134614"/>
                  </a:lnTo>
                  <a:lnTo>
                    <a:pt x="2226310" y="3033014"/>
                  </a:lnTo>
                  <a:cubicBezTo>
                    <a:pt x="2226310" y="3033014"/>
                    <a:pt x="2278380" y="2788792"/>
                    <a:pt x="2399792" y="2729610"/>
                  </a:cubicBezTo>
                  <a:cubicBezTo>
                    <a:pt x="2413899" y="2722861"/>
                    <a:pt x="2428453" y="2717090"/>
                    <a:pt x="2443353" y="2712339"/>
                  </a:cubicBezTo>
                  <a:cubicBezTo>
                    <a:pt x="2445577" y="2712692"/>
                    <a:pt x="2447724" y="2713422"/>
                    <a:pt x="2449703" y="2714498"/>
                  </a:cubicBezTo>
                  <a:cubicBezTo>
                    <a:pt x="2475103" y="2729611"/>
                    <a:pt x="2456688" y="2740787"/>
                    <a:pt x="2453005" y="2759329"/>
                  </a:cubicBezTo>
                  <a:cubicBezTo>
                    <a:pt x="2459482" y="2759329"/>
                    <a:pt x="2464943" y="2763647"/>
                    <a:pt x="2471801" y="2762885"/>
                  </a:cubicBezTo>
                  <a:cubicBezTo>
                    <a:pt x="2477643" y="2776600"/>
                    <a:pt x="2484501" y="2794000"/>
                    <a:pt x="2488565" y="2807716"/>
                  </a:cubicBezTo>
                  <a:cubicBezTo>
                    <a:pt x="2490343" y="2813304"/>
                    <a:pt x="2489581" y="2826766"/>
                    <a:pt x="2491867" y="2830575"/>
                  </a:cubicBezTo>
                  <a:cubicBezTo>
                    <a:pt x="2495550" y="2836291"/>
                    <a:pt x="2506599" y="2843275"/>
                    <a:pt x="2508504" y="2847466"/>
                  </a:cubicBezTo>
                  <a:cubicBezTo>
                    <a:pt x="2517648" y="2871088"/>
                    <a:pt x="2506853" y="2854705"/>
                    <a:pt x="2498217" y="2878835"/>
                  </a:cubicBezTo>
                  <a:cubicBezTo>
                    <a:pt x="2494915" y="2887852"/>
                    <a:pt x="2509139" y="2893948"/>
                    <a:pt x="2508377" y="2897758"/>
                  </a:cubicBezTo>
                  <a:cubicBezTo>
                    <a:pt x="2505075" y="2911855"/>
                    <a:pt x="2490470" y="2918713"/>
                    <a:pt x="2489581" y="2934842"/>
                  </a:cubicBezTo>
                  <a:cubicBezTo>
                    <a:pt x="2495804" y="2938779"/>
                    <a:pt x="2508123" y="2937128"/>
                    <a:pt x="2512060" y="2940177"/>
                  </a:cubicBezTo>
                  <a:cubicBezTo>
                    <a:pt x="2515997" y="2943225"/>
                    <a:pt x="2526792" y="2956305"/>
                    <a:pt x="2532126" y="2957703"/>
                  </a:cubicBezTo>
                  <a:cubicBezTo>
                    <a:pt x="2540889" y="2959862"/>
                    <a:pt x="2546604" y="2946399"/>
                    <a:pt x="2556764" y="2949067"/>
                  </a:cubicBezTo>
                  <a:cubicBezTo>
                    <a:pt x="2566924" y="2951734"/>
                    <a:pt x="2569464" y="2969006"/>
                    <a:pt x="2582164" y="2968625"/>
                  </a:cubicBezTo>
                  <a:cubicBezTo>
                    <a:pt x="2628646" y="2967355"/>
                    <a:pt x="2578100" y="2902204"/>
                    <a:pt x="2582164" y="2886837"/>
                  </a:cubicBezTo>
                  <a:cubicBezTo>
                    <a:pt x="2610739" y="2888869"/>
                    <a:pt x="2620264" y="2872867"/>
                    <a:pt x="2640965" y="2901061"/>
                  </a:cubicBezTo>
                  <a:cubicBezTo>
                    <a:pt x="2644267" y="2896743"/>
                    <a:pt x="2651633" y="2894711"/>
                    <a:pt x="2655062" y="2889631"/>
                  </a:cubicBezTo>
                  <a:cubicBezTo>
                    <a:pt x="2670810" y="2897886"/>
                    <a:pt x="2660015" y="2923794"/>
                    <a:pt x="2682748" y="2923667"/>
                  </a:cubicBezTo>
                  <a:cubicBezTo>
                    <a:pt x="2680335" y="2939923"/>
                    <a:pt x="2705735" y="2965196"/>
                    <a:pt x="2720848" y="2971546"/>
                  </a:cubicBezTo>
                  <a:cubicBezTo>
                    <a:pt x="2735961" y="2977896"/>
                    <a:pt x="2740914" y="2968371"/>
                    <a:pt x="2753741" y="2970784"/>
                  </a:cubicBezTo>
                  <a:cubicBezTo>
                    <a:pt x="2771267" y="2974086"/>
                    <a:pt x="2777744" y="2996946"/>
                    <a:pt x="2795651" y="2991866"/>
                  </a:cubicBezTo>
                  <a:cubicBezTo>
                    <a:pt x="2797972" y="3000653"/>
                    <a:pt x="2799167" y="3009701"/>
                    <a:pt x="2799207" y="3018790"/>
                  </a:cubicBezTo>
                  <a:cubicBezTo>
                    <a:pt x="2814828" y="3014853"/>
                    <a:pt x="2829052" y="3016123"/>
                    <a:pt x="2836164" y="3033014"/>
                  </a:cubicBezTo>
                  <a:cubicBezTo>
                    <a:pt x="2845943" y="3014853"/>
                    <a:pt x="2879598" y="3024631"/>
                    <a:pt x="2867914" y="2994914"/>
                  </a:cubicBezTo>
                  <a:cubicBezTo>
                    <a:pt x="2881442" y="2992641"/>
                    <a:pt x="2894390" y="2987721"/>
                    <a:pt x="2906014" y="2980435"/>
                  </a:cubicBezTo>
                  <a:cubicBezTo>
                    <a:pt x="2906903" y="2979673"/>
                    <a:pt x="2927604" y="2949447"/>
                    <a:pt x="2927477" y="2949828"/>
                  </a:cubicBezTo>
                  <a:cubicBezTo>
                    <a:pt x="2934843" y="2931540"/>
                    <a:pt x="2915793" y="2904108"/>
                    <a:pt x="2905379" y="2926079"/>
                  </a:cubicBezTo>
                  <a:cubicBezTo>
                    <a:pt x="2879979" y="2892297"/>
                    <a:pt x="2857881" y="2885693"/>
                    <a:pt x="2818765" y="2866516"/>
                  </a:cubicBezTo>
                  <a:cubicBezTo>
                    <a:pt x="2820035" y="2857880"/>
                    <a:pt x="2821813" y="2847974"/>
                    <a:pt x="2823845" y="2839084"/>
                  </a:cubicBezTo>
                  <a:cubicBezTo>
                    <a:pt x="2810256" y="2834131"/>
                    <a:pt x="2792349" y="2833242"/>
                    <a:pt x="2787396" y="2819145"/>
                  </a:cubicBezTo>
                  <a:cubicBezTo>
                    <a:pt x="2782443" y="2805048"/>
                    <a:pt x="2801747" y="2792094"/>
                    <a:pt x="2784221" y="2779521"/>
                  </a:cubicBezTo>
                  <a:cubicBezTo>
                    <a:pt x="2791714" y="2770598"/>
                    <a:pt x="2796865" y="2759948"/>
                    <a:pt x="2799207" y="2748533"/>
                  </a:cubicBezTo>
                  <a:cubicBezTo>
                    <a:pt x="2803398" y="2753486"/>
                    <a:pt x="2814320" y="2756407"/>
                    <a:pt x="2818638" y="2761233"/>
                  </a:cubicBezTo>
                  <a:cubicBezTo>
                    <a:pt x="2823591" y="2746755"/>
                    <a:pt x="2834005" y="2735833"/>
                    <a:pt x="2848864" y="2742691"/>
                  </a:cubicBezTo>
                  <a:cubicBezTo>
                    <a:pt x="2849987" y="2739953"/>
                    <a:pt x="2851347" y="2737319"/>
                    <a:pt x="2852928" y="2734817"/>
                  </a:cubicBezTo>
                  <a:cubicBezTo>
                    <a:pt x="2865628" y="2755391"/>
                    <a:pt x="2879344" y="2760217"/>
                    <a:pt x="2891663" y="2734817"/>
                  </a:cubicBezTo>
                  <a:cubicBezTo>
                    <a:pt x="2901950" y="2744342"/>
                    <a:pt x="2907411" y="2734817"/>
                    <a:pt x="2919095" y="2736849"/>
                  </a:cubicBezTo>
                  <a:cubicBezTo>
                    <a:pt x="2923159" y="2737484"/>
                    <a:pt x="2929636" y="2732785"/>
                    <a:pt x="2935097" y="2734817"/>
                  </a:cubicBezTo>
                  <a:cubicBezTo>
                    <a:pt x="2950210" y="2740533"/>
                    <a:pt x="2943987" y="2754629"/>
                    <a:pt x="2950845" y="2760217"/>
                  </a:cubicBezTo>
                  <a:cubicBezTo>
                    <a:pt x="2970657" y="2776473"/>
                    <a:pt x="2987421" y="2771012"/>
                    <a:pt x="2995930" y="2741040"/>
                  </a:cubicBezTo>
                  <a:cubicBezTo>
                    <a:pt x="2997581" y="2744088"/>
                    <a:pt x="3002407" y="2748914"/>
                    <a:pt x="3003804" y="2751327"/>
                  </a:cubicBezTo>
                  <a:cubicBezTo>
                    <a:pt x="3014472" y="2732785"/>
                    <a:pt x="2997327" y="2719196"/>
                    <a:pt x="2995168" y="2703702"/>
                  </a:cubicBezTo>
                  <a:cubicBezTo>
                    <a:pt x="2996018" y="2687385"/>
                    <a:pt x="2999315" y="2671288"/>
                    <a:pt x="3004947" y="2655950"/>
                  </a:cubicBezTo>
                  <a:cubicBezTo>
                    <a:pt x="3027365" y="2661582"/>
                    <a:pt x="3050155" y="2665614"/>
                    <a:pt x="3073146" y="2668015"/>
                  </a:cubicBezTo>
                  <a:cubicBezTo>
                    <a:pt x="3062267" y="2661883"/>
                    <a:pt x="3053667" y="2652393"/>
                    <a:pt x="3048635" y="2640964"/>
                  </a:cubicBezTo>
                  <a:cubicBezTo>
                    <a:pt x="3069123" y="2635814"/>
                    <a:pt x="3090316" y="2634055"/>
                    <a:pt x="3111373" y="2635757"/>
                  </a:cubicBezTo>
                  <a:cubicBezTo>
                    <a:pt x="3124073" y="2639694"/>
                    <a:pt x="3130042" y="2652648"/>
                    <a:pt x="3141091" y="2661157"/>
                  </a:cubicBezTo>
                  <a:cubicBezTo>
                    <a:pt x="3139059" y="2659506"/>
                    <a:pt x="3156838" y="2662681"/>
                    <a:pt x="3159252" y="2663951"/>
                  </a:cubicBezTo>
                  <a:cubicBezTo>
                    <a:pt x="3168142" y="2668523"/>
                    <a:pt x="3166363" y="2679445"/>
                    <a:pt x="3176905" y="2681096"/>
                  </a:cubicBezTo>
                  <a:cubicBezTo>
                    <a:pt x="3193923" y="2683890"/>
                    <a:pt x="3206877" y="2658617"/>
                    <a:pt x="3218688" y="2650362"/>
                  </a:cubicBezTo>
                  <a:cubicBezTo>
                    <a:pt x="3230499" y="2642107"/>
                    <a:pt x="3234436" y="2646679"/>
                    <a:pt x="3246755" y="2632582"/>
                  </a:cubicBezTo>
                  <a:cubicBezTo>
                    <a:pt x="3255391" y="2622549"/>
                    <a:pt x="3262503" y="2612135"/>
                    <a:pt x="3271012" y="2602229"/>
                  </a:cubicBezTo>
                  <a:cubicBezTo>
                    <a:pt x="3275457" y="2597022"/>
                    <a:pt x="3273679" y="2590545"/>
                    <a:pt x="3278124" y="2585846"/>
                  </a:cubicBezTo>
                  <a:cubicBezTo>
                    <a:pt x="3286379" y="2576829"/>
                    <a:pt x="3297555" y="2586862"/>
                    <a:pt x="3299968" y="2568828"/>
                  </a:cubicBezTo>
                  <a:cubicBezTo>
                    <a:pt x="3301873" y="2553461"/>
                    <a:pt x="3290443" y="2546984"/>
                    <a:pt x="3277108" y="2553207"/>
                  </a:cubicBezTo>
                  <a:cubicBezTo>
                    <a:pt x="3268980" y="2539110"/>
                    <a:pt x="3267710" y="2525648"/>
                    <a:pt x="3254756" y="2517012"/>
                  </a:cubicBezTo>
                  <a:cubicBezTo>
                    <a:pt x="3244088" y="2510027"/>
                    <a:pt x="3231134" y="2513710"/>
                    <a:pt x="3220212" y="2508376"/>
                  </a:cubicBezTo>
                  <a:cubicBezTo>
                    <a:pt x="3196209" y="2496946"/>
                    <a:pt x="3210941" y="2485643"/>
                    <a:pt x="3196590" y="2470276"/>
                  </a:cubicBezTo>
                  <a:cubicBezTo>
                    <a:pt x="3187065" y="2460116"/>
                    <a:pt x="3176905" y="2470276"/>
                    <a:pt x="3168269" y="2464180"/>
                  </a:cubicBezTo>
                  <a:cubicBezTo>
                    <a:pt x="3159633" y="2458083"/>
                    <a:pt x="3155569" y="2445764"/>
                    <a:pt x="3148711" y="2436240"/>
                  </a:cubicBezTo>
                  <a:cubicBezTo>
                    <a:pt x="3132963" y="2415285"/>
                    <a:pt x="3114802" y="2415666"/>
                    <a:pt x="3096514" y="2396362"/>
                  </a:cubicBezTo>
                  <a:cubicBezTo>
                    <a:pt x="3080766" y="2379852"/>
                    <a:pt x="3087370" y="2383662"/>
                    <a:pt x="3062859" y="2377312"/>
                  </a:cubicBezTo>
                  <a:cubicBezTo>
                    <a:pt x="3044698" y="2372867"/>
                    <a:pt x="3025394" y="2350769"/>
                    <a:pt x="3007614" y="2348737"/>
                  </a:cubicBezTo>
                  <a:cubicBezTo>
                    <a:pt x="3004566" y="2365628"/>
                    <a:pt x="3013329" y="2379471"/>
                    <a:pt x="3021330" y="2393187"/>
                  </a:cubicBezTo>
                  <a:cubicBezTo>
                    <a:pt x="3005582" y="2392425"/>
                    <a:pt x="3006344" y="2404236"/>
                    <a:pt x="2996692" y="2408427"/>
                  </a:cubicBezTo>
                  <a:cubicBezTo>
                    <a:pt x="2987040" y="2412617"/>
                    <a:pt x="2979928" y="2411983"/>
                    <a:pt x="2971292" y="2415285"/>
                  </a:cubicBezTo>
                  <a:cubicBezTo>
                    <a:pt x="2965450" y="2417317"/>
                    <a:pt x="2947670" y="2424810"/>
                    <a:pt x="2943352" y="2427223"/>
                  </a:cubicBezTo>
                  <a:cubicBezTo>
                    <a:pt x="2916809" y="2442463"/>
                    <a:pt x="2916809" y="2455289"/>
                    <a:pt x="2909316" y="2487167"/>
                  </a:cubicBezTo>
                  <a:cubicBezTo>
                    <a:pt x="2901442" y="2476372"/>
                    <a:pt x="2893441" y="2455544"/>
                    <a:pt x="2877693" y="2451988"/>
                  </a:cubicBezTo>
                  <a:cubicBezTo>
                    <a:pt x="2856611" y="2447416"/>
                    <a:pt x="2864993" y="2460751"/>
                    <a:pt x="2852293" y="2464688"/>
                  </a:cubicBezTo>
                  <a:cubicBezTo>
                    <a:pt x="2839592" y="2468624"/>
                    <a:pt x="2755011" y="2446400"/>
                    <a:pt x="2784856" y="2480690"/>
                  </a:cubicBezTo>
                  <a:cubicBezTo>
                    <a:pt x="2775077" y="2485516"/>
                    <a:pt x="2763901" y="2486151"/>
                    <a:pt x="2753995" y="2489961"/>
                  </a:cubicBezTo>
                  <a:cubicBezTo>
                    <a:pt x="2747264" y="2492628"/>
                    <a:pt x="2734945" y="2500121"/>
                    <a:pt x="2731516" y="2501264"/>
                  </a:cubicBezTo>
                  <a:cubicBezTo>
                    <a:pt x="2707767" y="2509900"/>
                    <a:pt x="2697226" y="2504820"/>
                    <a:pt x="2668905" y="2495549"/>
                  </a:cubicBezTo>
                  <a:cubicBezTo>
                    <a:pt x="2668143" y="2526664"/>
                    <a:pt x="2653919" y="2526537"/>
                    <a:pt x="2625471" y="2526537"/>
                  </a:cubicBezTo>
                  <a:cubicBezTo>
                    <a:pt x="2609109" y="2525759"/>
                    <a:pt x="2592817" y="2523892"/>
                    <a:pt x="2576703" y="2520949"/>
                  </a:cubicBezTo>
                  <a:cubicBezTo>
                    <a:pt x="2571242" y="2520187"/>
                    <a:pt x="2566416" y="2512948"/>
                    <a:pt x="2559685" y="2512186"/>
                  </a:cubicBezTo>
                  <a:cubicBezTo>
                    <a:pt x="2552954" y="2511424"/>
                    <a:pt x="2545334" y="2524886"/>
                    <a:pt x="2539873" y="2521203"/>
                  </a:cubicBezTo>
                  <a:cubicBezTo>
                    <a:pt x="2532507" y="2516123"/>
                    <a:pt x="2538730" y="2512313"/>
                    <a:pt x="2534285" y="2507741"/>
                  </a:cubicBezTo>
                  <a:cubicBezTo>
                    <a:pt x="2529840" y="2503169"/>
                    <a:pt x="2529459" y="2490215"/>
                    <a:pt x="2520823" y="2482341"/>
                  </a:cubicBezTo>
                  <a:cubicBezTo>
                    <a:pt x="2518029" y="2479547"/>
                    <a:pt x="2509520" y="2482341"/>
                    <a:pt x="2505583" y="2479801"/>
                  </a:cubicBezTo>
                  <a:cubicBezTo>
                    <a:pt x="2497328" y="2474340"/>
                    <a:pt x="2495804" y="2465704"/>
                    <a:pt x="2489327" y="2459227"/>
                  </a:cubicBezTo>
                  <a:cubicBezTo>
                    <a:pt x="2470023" y="2440050"/>
                    <a:pt x="2472817" y="2448305"/>
                    <a:pt x="2456307" y="2450845"/>
                  </a:cubicBezTo>
                  <a:cubicBezTo>
                    <a:pt x="2440220" y="2455017"/>
                    <a:pt x="2423367" y="2455278"/>
                    <a:pt x="2407158" y="2451607"/>
                  </a:cubicBezTo>
                  <a:cubicBezTo>
                    <a:pt x="2403348" y="2462910"/>
                    <a:pt x="2409317" y="2475229"/>
                    <a:pt x="2409952" y="2487167"/>
                  </a:cubicBezTo>
                  <a:cubicBezTo>
                    <a:pt x="2401837" y="2485188"/>
                    <a:pt x="2393609" y="2483704"/>
                    <a:pt x="2385314" y="2482722"/>
                  </a:cubicBezTo>
                  <a:cubicBezTo>
                    <a:pt x="2386242" y="2496580"/>
                    <a:pt x="2385345" y="2510499"/>
                    <a:pt x="2382647" y="2524124"/>
                  </a:cubicBezTo>
                  <a:cubicBezTo>
                    <a:pt x="2365502" y="2517647"/>
                    <a:pt x="2354453" y="2503550"/>
                    <a:pt x="2335784" y="2498724"/>
                  </a:cubicBezTo>
                  <a:cubicBezTo>
                    <a:pt x="2328164" y="2496819"/>
                    <a:pt x="2309368" y="2503042"/>
                    <a:pt x="2303653" y="2498089"/>
                  </a:cubicBezTo>
                  <a:cubicBezTo>
                    <a:pt x="2292858" y="2488564"/>
                    <a:pt x="2297938" y="2455671"/>
                    <a:pt x="2289937" y="2441574"/>
                  </a:cubicBezTo>
                  <a:cubicBezTo>
                    <a:pt x="2287270" y="2437002"/>
                    <a:pt x="2279904" y="2441574"/>
                    <a:pt x="2277237" y="2437256"/>
                  </a:cubicBezTo>
                  <a:cubicBezTo>
                    <a:pt x="2271522" y="2428112"/>
                    <a:pt x="2269871" y="2415793"/>
                    <a:pt x="2264537" y="2406141"/>
                  </a:cubicBezTo>
                  <a:cubicBezTo>
                    <a:pt x="2261997" y="2401442"/>
                    <a:pt x="2252853" y="2396870"/>
                    <a:pt x="2249170" y="2391790"/>
                  </a:cubicBezTo>
                  <a:cubicBezTo>
                    <a:pt x="2240915" y="2380614"/>
                    <a:pt x="2246630" y="2359913"/>
                    <a:pt x="2223770" y="2370835"/>
                  </a:cubicBezTo>
                  <a:cubicBezTo>
                    <a:pt x="2217547" y="2373883"/>
                    <a:pt x="2212340" y="2396235"/>
                    <a:pt x="2212721" y="2402712"/>
                  </a:cubicBezTo>
                  <a:lnTo>
                    <a:pt x="2181733" y="2414015"/>
                  </a:lnTo>
                  <a:cubicBezTo>
                    <a:pt x="2181733" y="2429890"/>
                    <a:pt x="2166239" y="2432684"/>
                    <a:pt x="2152904" y="2434335"/>
                  </a:cubicBezTo>
                  <a:cubicBezTo>
                    <a:pt x="2148680" y="2434727"/>
                    <a:pt x="2144428" y="2434727"/>
                    <a:pt x="2140204" y="2434335"/>
                  </a:cubicBezTo>
                  <a:cubicBezTo>
                    <a:pt x="2113153" y="2394457"/>
                    <a:pt x="2080514" y="2355468"/>
                    <a:pt x="2051304" y="2317241"/>
                  </a:cubicBezTo>
                  <a:cubicBezTo>
                    <a:pt x="2046859" y="2311399"/>
                    <a:pt x="2042668" y="2306065"/>
                    <a:pt x="2038604" y="2301239"/>
                  </a:cubicBezTo>
                  <a:cubicBezTo>
                    <a:pt x="2048220" y="2302676"/>
                    <a:pt x="2057383" y="2306281"/>
                    <a:pt x="2065401" y="2311780"/>
                  </a:cubicBezTo>
                  <a:cubicBezTo>
                    <a:pt x="2087753" y="2282951"/>
                    <a:pt x="2080260" y="2259329"/>
                    <a:pt x="2118106" y="2260980"/>
                  </a:cubicBezTo>
                  <a:cubicBezTo>
                    <a:pt x="2134108" y="2260980"/>
                    <a:pt x="2157476" y="2295270"/>
                    <a:pt x="2162429" y="2256535"/>
                  </a:cubicBezTo>
                  <a:cubicBezTo>
                    <a:pt x="2192274" y="2267203"/>
                    <a:pt x="2209673" y="2250693"/>
                    <a:pt x="2206625" y="2220594"/>
                  </a:cubicBezTo>
                  <a:cubicBezTo>
                    <a:pt x="2233168" y="2226055"/>
                    <a:pt x="2247646" y="2207894"/>
                    <a:pt x="2258314" y="2186939"/>
                  </a:cubicBezTo>
                  <a:cubicBezTo>
                    <a:pt x="2274443" y="2196337"/>
                    <a:pt x="2298446" y="2177795"/>
                    <a:pt x="2306701" y="2183510"/>
                  </a:cubicBezTo>
                  <a:cubicBezTo>
                    <a:pt x="2321052" y="2193289"/>
                    <a:pt x="2312289" y="2218689"/>
                    <a:pt x="2322322" y="2232024"/>
                  </a:cubicBezTo>
                  <a:cubicBezTo>
                    <a:pt x="2282063" y="2252344"/>
                    <a:pt x="2284222" y="2263393"/>
                    <a:pt x="2290953" y="2308224"/>
                  </a:cubicBezTo>
                  <a:cubicBezTo>
                    <a:pt x="2306710" y="2305251"/>
                    <a:pt x="2322860" y="2304993"/>
                    <a:pt x="2338705" y="2307462"/>
                  </a:cubicBezTo>
                  <a:cubicBezTo>
                    <a:pt x="2339975" y="2272029"/>
                    <a:pt x="2361184" y="2283840"/>
                    <a:pt x="2378710" y="2268473"/>
                  </a:cubicBezTo>
                  <a:cubicBezTo>
                    <a:pt x="2405634" y="2244978"/>
                    <a:pt x="2392299" y="2223134"/>
                    <a:pt x="2430653" y="2233421"/>
                  </a:cubicBezTo>
                  <a:cubicBezTo>
                    <a:pt x="2477897" y="2246121"/>
                    <a:pt x="2443353" y="2264409"/>
                    <a:pt x="2458720" y="2288793"/>
                  </a:cubicBezTo>
                  <a:cubicBezTo>
                    <a:pt x="2474126" y="2300095"/>
                    <a:pt x="2491004" y="2309239"/>
                    <a:pt x="2508885" y="2315972"/>
                  </a:cubicBezTo>
                  <a:cubicBezTo>
                    <a:pt x="2525776" y="2323211"/>
                    <a:pt x="2545461" y="2338959"/>
                    <a:pt x="2561463" y="2344166"/>
                  </a:cubicBezTo>
                  <a:cubicBezTo>
                    <a:pt x="2566035" y="2345690"/>
                    <a:pt x="2580767" y="2353691"/>
                    <a:pt x="2585466" y="2356866"/>
                  </a:cubicBezTo>
                  <a:cubicBezTo>
                    <a:pt x="2590165" y="2360041"/>
                    <a:pt x="2598166" y="2344166"/>
                    <a:pt x="2605151" y="2347722"/>
                  </a:cubicBezTo>
                  <a:cubicBezTo>
                    <a:pt x="2621153" y="2356739"/>
                    <a:pt x="2618867" y="2377821"/>
                    <a:pt x="2630551" y="2388616"/>
                  </a:cubicBezTo>
                  <a:cubicBezTo>
                    <a:pt x="2637928" y="2394239"/>
                    <a:pt x="2645694" y="2399332"/>
                    <a:pt x="2653792" y="2403856"/>
                  </a:cubicBezTo>
                  <a:cubicBezTo>
                    <a:pt x="2665476" y="2413508"/>
                    <a:pt x="2684272" y="2399411"/>
                    <a:pt x="2679827" y="2432177"/>
                  </a:cubicBezTo>
                  <a:cubicBezTo>
                    <a:pt x="2697480" y="2433193"/>
                    <a:pt x="2715514" y="2432939"/>
                    <a:pt x="2733167" y="2432177"/>
                  </a:cubicBezTo>
                  <a:cubicBezTo>
                    <a:pt x="2744851" y="2365756"/>
                    <a:pt x="2753868" y="2400681"/>
                    <a:pt x="2805684" y="2419477"/>
                  </a:cubicBezTo>
                  <a:cubicBezTo>
                    <a:pt x="2802128" y="2411603"/>
                    <a:pt x="2804922" y="2396363"/>
                    <a:pt x="2802890" y="2388997"/>
                  </a:cubicBezTo>
                  <a:cubicBezTo>
                    <a:pt x="2822194" y="2388997"/>
                    <a:pt x="2880360" y="2400935"/>
                    <a:pt x="2887218" y="2416683"/>
                  </a:cubicBezTo>
                  <a:cubicBezTo>
                    <a:pt x="2899918" y="2405126"/>
                    <a:pt x="2912618" y="2387981"/>
                    <a:pt x="2930525" y="2379472"/>
                  </a:cubicBezTo>
                  <a:cubicBezTo>
                    <a:pt x="2944368" y="2372995"/>
                    <a:pt x="2952750" y="2384425"/>
                    <a:pt x="2966466" y="2375916"/>
                  </a:cubicBezTo>
                  <a:cubicBezTo>
                    <a:pt x="2980124" y="2364709"/>
                    <a:pt x="2992748" y="2352298"/>
                    <a:pt x="3004185" y="2338832"/>
                  </a:cubicBezTo>
                  <a:cubicBezTo>
                    <a:pt x="3028188" y="2299970"/>
                    <a:pt x="3009392" y="2318004"/>
                    <a:pt x="2991485" y="2289937"/>
                  </a:cubicBezTo>
                  <a:cubicBezTo>
                    <a:pt x="2983865" y="2277999"/>
                    <a:pt x="2983103" y="2253996"/>
                    <a:pt x="2974086" y="2243582"/>
                  </a:cubicBezTo>
                  <a:cubicBezTo>
                    <a:pt x="2961386" y="2228215"/>
                    <a:pt x="2949448" y="2238121"/>
                    <a:pt x="2934843" y="2230882"/>
                  </a:cubicBezTo>
                  <a:cubicBezTo>
                    <a:pt x="2925417" y="2227797"/>
                    <a:pt x="2916314" y="2223798"/>
                    <a:pt x="2907665" y="2218944"/>
                  </a:cubicBezTo>
                  <a:cubicBezTo>
                    <a:pt x="2895600" y="2210816"/>
                    <a:pt x="2907030" y="2197227"/>
                    <a:pt x="2884424" y="2198751"/>
                  </a:cubicBezTo>
                  <a:cubicBezTo>
                    <a:pt x="2892201" y="2192367"/>
                    <a:pt x="2898855" y="2184726"/>
                    <a:pt x="2904109" y="2176145"/>
                  </a:cubicBezTo>
                  <a:lnTo>
                    <a:pt x="2995676" y="2107692"/>
                  </a:lnTo>
                  <a:cubicBezTo>
                    <a:pt x="3012059" y="2142744"/>
                    <a:pt x="3033776" y="2161921"/>
                    <a:pt x="3067431" y="2134870"/>
                  </a:cubicBezTo>
                  <a:cubicBezTo>
                    <a:pt x="3087624" y="2167001"/>
                    <a:pt x="3091434" y="2125345"/>
                    <a:pt x="3100324" y="2111121"/>
                  </a:cubicBezTo>
                  <a:cubicBezTo>
                    <a:pt x="3109212" y="2096896"/>
                    <a:pt x="3124073" y="2083943"/>
                    <a:pt x="3134995" y="2067687"/>
                  </a:cubicBezTo>
                  <a:cubicBezTo>
                    <a:pt x="3130302" y="2061656"/>
                    <a:pt x="3126495" y="2054984"/>
                    <a:pt x="3123692" y="2047875"/>
                  </a:cubicBezTo>
                  <a:lnTo>
                    <a:pt x="3175635" y="2034540"/>
                  </a:lnTo>
                  <a:cubicBezTo>
                    <a:pt x="3174428" y="2040918"/>
                    <a:pt x="3174428" y="2047466"/>
                    <a:pt x="3175635" y="2053844"/>
                  </a:cubicBezTo>
                  <a:cubicBezTo>
                    <a:pt x="3175635" y="2055876"/>
                    <a:pt x="3192018" y="2057019"/>
                    <a:pt x="3193034" y="2061210"/>
                  </a:cubicBezTo>
                  <a:cubicBezTo>
                    <a:pt x="3202968" y="2095322"/>
                    <a:pt x="3206794" y="2130922"/>
                    <a:pt x="3204337" y="2166366"/>
                  </a:cubicBezTo>
                  <a:cubicBezTo>
                    <a:pt x="3236087" y="2160397"/>
                    <a:pt x="3250565" y="2202307"/>
                    <a:pt x="3276092" y="2176907"/>
                  </a:cubicBezTo>
                  <a:cubicBezTo>
                    <a:pt x="3301617" y="2151506"/>
                    <a:pt x="3285109" y="2106803"/>
                    <a:pt x="3276092" y="2077847"/>
                  </a:cubicBezTo>
                  <a:cubicBezTo>
                    <a:pt x="3306063" y="2062226"/>
                    <a:pt x="3302635" y="2022094"/>
                    <a:pt x="3326892" y="2014347"/>
                  </a:cubicBezTo>
                  <a:cubicBezTo>
                    <a:pt x="3340735" y="2101469"/>
                    <a:pt x="3425063" y="1985899"/>
                    <a:pt x="3428492" y="2049780"/>
                  </a:cubicBezTo>
                  <a:cubicBezTo>
                    <a:pt x="3469894" y="2046859"/>
                    <a:pt x="3457194" y="2110232"/>
                    <a:pt x="3504692" y="2098802"/>
                  </a:cubicBezTo>
                  <a:cubicBezTo>
                    <a:pt x="3511550" y="2097151"/>
                    <a:pt x="3511931" y="2077593"/>
                    <a:pt x="3520313" y="2074164"/>
                  </a:cubicBezTo>
                  <a:cubicBezTo>
                    <a:pt x="3524885" y="2072259"/>
                    <a:pt x="3543300" y="2078482"/>
                    <a:pt x="3544570" y="2077466"/>
                  </a:cubicBezTo>
                  <a:cubicBezTo>
                    <a:pt x="3554984" y="2070100"/>
                    <a:pt x="3564890" y="2071878"/>
                    <a:pt x="3565398" y="2051050"/>
                  </a:cubicBezTo>
                  <a:cubicBezTo>
                    <a:pt x="3624199" y="2070354"/>
                    <a:pt x="3571240" y="2014728"/>
                    <a:pt x="3557397" y="1996821"/>
                  </a:cubicBezTo>
                  <a:cubicBezTo>
                    <a:pt x="3608197" y="1987550"/>
                    <a:pt x="3551682" y="1958721"/>
                    <a:pt x="3540633" y="1950212"/>
                  </a:cubicBezTo>
                  <a:cubicBezTo>
                    <a:pt x="3529451" y="1939312"/>
                    <a:pt x="3517663" y="1929051"/>
                    <a:pt x="3505327" y="1919478"/>
                  </a:cubicBezTo>
                  <a:cubicBezTo>
                    <a:pt x="3491230" y="1912874"/>
                    <a:pt x="3487928" y="1925320"/>
                    <a:pt x="3479927" y="1922526"/>
                  </a:cubicBezTo>
                  <a:cubicBezTo>
                    <a:pt x="3470402" y="1919097"/>
                    <a:pt x="3457321" y="1903349"/>
                    <a:pt x="3446526" y="1904619"/>
                  </a:cubicBezTo>
                  <a:cubicBezTo>
                    <a:pt x="3419221" y="1907794"/>
                    <a:pt x="3442462" y="1917319"/>
                    <a:pt x="3423793" y="1928241"/>
                  </a:cubicBezTo>
                  <a:cubicBezTo>
                    <a:pt x="3400933" y="1940941"/>
                    <a:pt x="3396869" y="1940941"/>
                    <a:pt x="3367405" y="1925828"/>
                  </a:cubicBezTo>
                  <a:cubicBezTo>
                    <a:pt x="3366770" y="1932813"/>
                    <a:pt x="3359150" y="1940941"/>
                    <a:pt x="3358896" y="1949577"/>
                  </a:cubicBezTo>
                  <a:cubicBezTo>
                    <a:pt x="3348302" y="1949482"/>
                    <a:pt x="3337747" y="1948291"/>
                    <a:pt x="3327399" y="1946021"/>
                  </a:cubicBezTo>
                  <a:cubicBezTo>
                    <a:pt x="3312413" y="1941068"/>
                    <a:pt x="3314699" y="1931670"/>
                    <a:pt x="3304412" y="1926844"/>
                  </a:cubicBezTo>
                  <a:cubicBezTo>
                    <a:pt x="3294125" y="1922019"/>
                    <a:pt x="3273043" y="1898269"/>
                    <a:pt x="3271266" y="1925955"/>
                  </a:cubicBezTo>
                  <a:lnTo>
                    <a:pt x="3227197" y="1930019"/>
                  </a:lnTo>
                  <a:cubicBezTo>
                    <a:pt x="3208815" y="1935713"/>
                    <a:pt x="3198102" y="1954795"/>
                    <a:pt x="3202812" y="1973453"/>
                  </a:cubicBezTo>
                  <a:cubicBezTo>
                    <a:pt x="3186363" y="1971690"/>
                    <a:pt x="3169771" y="1975062"/>
                    <a:pt x="3155315" y="1983105"/>
                  </a:cubicBezTo>
                  <a:cubicBezTo>
                    <a:pt x="3170300" y="1990979"/>
                    <a:pt x="3171190" y="2000377"/>
                    <a:pt x="3175127" y="2014855"/>
                  </a:cubicBezTo>
                  <a:cubicBezTo>
                    <a:pt x="3175868" y="2017843"/>
                    <a:pt x="3176168" y="2020924"/>
                    <a:pt x="3176016" y="2023999"/>
                  </a:cubicBezTo>
                  <a:lnTo>
                    <a:pt x="3116706" y="2031619"/>
                  </a:lnTo>
                  <a:cubicBezTo>
                    <a:pt x="3113385" y="2022509"/>
                    <a:pt x="3108719" y="2013947"/>
                    <a:pt x="3102863" y="2006219"/>
                  </a:cubicBezTo>
                  <a:cubicBezTo>
                    <a:pt x="3099688" y="2002282"/>
                    <a:pt x="3084703" y="2003679"/>
                    <a:pt x="3078606" y="1998091"/>
                  </a:cubicBezTo>
                  <a:cubicBezTo>
                    <a:pt x="3069971" y="1990090"/>
                    <a:pt x="3070860" y="1974469"/>
                    <a:pt x="3061969" y="1966087"/>
                  </a:cubicBezTo>
                  <a:cubicBezTo>
                    <a:pt x="3057016" y="1961261"/>
                    <a:pt x="3041904" y="1966976"/>
                    <a:pt x="3035554" y="1960626"/>
                  </a:cubicBezTo>
                  <a:cubicBezTo>
                    <a:pt x="3029204" y="1954276"/>
                    <a:pt x="3025775" y="1938655"/>
                    <a:pt x="3019552" y="1933321"/>
                  </a:cubicBezTo>
                  <a:cubicBezTo>
                    <a:pt x="3005581" y="1921510"/>
                    <a:pt x="3000882" y="1911858"/>
                    <a:pt x="2979547" y="1907921"/>
                  </a:cubicBezTo>
                  <a:cubicBezTo>
                    <a:pt x="2988944" y="1903603"/>
                    <a:pt x="2993898" y="1892808"/>
                    <a:pt x="3002153" y="1887728"/>
                  </a:cubicBezTo>
                  <a:cubicBezTo>
                    <a:pt x="2972054" y="1839722"/>
                    <a:pt x="2996056" y="1857756"/>
                    <a:pt x="2998469" y="1812417"/>
                  </a:cubicBezTo>
                  <a:cubicBezTo>
                    <a:pt x="2999866" y="1786382"/>
                    <a:pt x="2984118" y="1774317"/>
                    <a:pt x="2954400" y="1780286"/>
                  </a:cubicBezTo>
                  <a:lnTo>
                    <a:pt x="2926334" y="1796288"/>
                  </a:lnTo>
                  <a:cubicBezTo>
                    <a:pt x="2850134" y="1829181"/>
                    <a:pt x="2898521" y="1872488"/>
                    <a:pt x="2902585" y="1940179"/>
                  </a:cubicBezTo>
                  <a:cubicBezTo>
                    <a:pt x="2994660" y="1925320"/>
                    <a:pt x="2952369" y="2031746"/>
                    <a:pt x="2965069" y="2075561"/>
                  </a:cubicBezTo>
                  <a:lnTo>
                    <a:pt x="2888869" y="2124583"/>
                  </a:lnTo>
                  <a:cubicBezTo>
                    <a:pt x="2894644" y="2112004"/>
                    <a:pt x="2896630" y="2098014"/>
                    <a:pt x="2894584" y="2084324"/>
                  </a:cubicBezTo>
                  <a:cubicBezTo>
                    <a:pt x="2894584" y="2079879"/>
                    <a:pt x="2882519" y="2067814"/>
                    <a:pt x="2881249" y="2060194"/>
                  </a:cubicBezTo>
                  <a:cubicBezTo>
                    <a:pt x="2878709" y="2046859"/>
                    <a:pt x="2887853" y="2047494"/>
                    <a:pt x="2880106" y="2033270"/>
                  </a:cubicBezTo>
                  <a:cubicBezTo>
                    <a:pt x="2900299" y="2022348"/>
                    <a:pt x="2919603" y="2005203"/>
                    <a:pt x="2911602" y="1985010"/>
                  </a:cubicBezTo>
                  <a:cubicBezTo>
                    <a:pt x="2909189" y="1991995"/>
                    <a:pt x="2904236" y="1997710"/>
                    <a:pt x="2901442" y="2004822"/>
                  </a:cubicBezTo>
                  <a:cubicBezTo>
                    <a:pt x="2878202" y="1983867"/>
                    <a:pt x="2858897" y="1906270"/>
                    <a:pt x="2829179" y="1903222"/>
                  </a:cubicBezTo>
                  <a:cubicBezTo>
                    <a:pt x="2828417" y="1893443"/>
                    <a:pt x="2818258" y="1883410"/>
                    <a:pt x="2817241" y="1873250"/>
                  </a:cubicBezTo>
                  <a:cubicBezTo>
                    <a:pt x="2800373" y="1877629"/>
                    <a:pt x="2782536" y="1876381"/>
                    <a:pt x="2766441" y="1869694"/>
                  </a:cubicBezTo>
                  <a:cubicBezTo>
                    <a:pt x="2753741" y="1882394"/>
                    <a:pt x="2738628" y="1871980"/>
                    <a:pt x="2722118" y="1869694"/>
                  </a:cubicBezTo>
                  <a:cubicBezTo>
                    <a:pt x="2723388" y="1876298"/>
                    <a:pt x="2719451" y="1886585"/>
                    <a:pt x="2720340" y="1892681"/>
                  </a:cubicBezTo>
                  <a:cubicBezTo>
                    <a:pt x="2697734" y="1886458"/>
                    <a:pt x="2680843" y="1895602"/>
                    <a:pt x="2685161" y="1919732"/>
                  </a:cubicBezTo>
                  <a:cubicBezTo>
                    <a:pt x="2671547" y="1916365"/>
                    <a:pt x="2657555" y="1923660"/>
                    <a:pt x="2652522" y="1936750"/>
                  </a:cubicBezTo>
                  <a:cubicBezTo>
                    <a:pt x="2631440" y="1921129"/>
                    <a:pt x="2634107" y="1942338"/>
                    <a:pt x="2618105" y="1945259"/>
                  </a:cubicBezTo>
                  <a:cubicBezTo>
                    <a:pt x="2594737" y="1949577"/>
                    <a:pt x="2595372" y="1957959"/>
                    <a:pt x="2561590" y="1945259"/>
                  </a:cubicBezTo>
                  <a:cubicBezTo>
                    <a:pt x="2560066" y="1966087"/>
                    <a:pt x="2574290" y="1983359"/>
                    <a:pt x="2583053" y="2001901"/>
                  </a:cubicBezTo>
                  <a:cubicBezTo>
                    <a:pt x="2542921" y="2032762"/>
                    <a:pt x="2524379" y="1969262"/>
                    <a:pt x="2516378" y="1941957"/>
                  </a:cubicBezTo>
                  <a:cubicBezTo>
                    <a:pt x="2504305" y="1942374"/>
                    <a:pt x="2492417" y="1945045"/>
                    <a:pt x="2481326" y="1949831"/>
                  </a:cubicBezTo>
                  <a:cubicBezTo>
                    <a:pt x="2482977" y="1978279"/>
                    <a:pt x="2489708" y="1995043"/>
                    <a:pt x="2468626" y="2017395"/>
                  </a:cubicBezTo>
                  <a:cubicBezTo>
                    <a:pt x="2458466" y="2010664"/>
                    <a:pt x="2425319" y="1991995"/>
                    <a:pt x="2413000" y="1992885"/>
                  </a:cubicBezTo>
                  <a:cubicBezTo>
                    <a:pt x="2393569" y="1994789"/>
                    <a:pt x="2396744" y="2022983"/>
                    <a:pt x="2368804" y="2018285"/>
                  </a:cubicBezTo>
                  <a:cubicBezTo>
                    <a:pt x="2359660" y="2016633"/>
                    <a:pt x="2329561" y="1984376"/>
                    <a:pt x="2329180" y="1974724"/>
                  </a:cubicBezTo>
                  <a:cubicBezTo>
                    <a:pt x="2328291" y="1958341"/>
                    <a:pt x="2360422" y="1946149"/>
                    <a:pt x="2360295" y="1922273"/>
                  </a:cubicBezTo>
                  <a:cubicBezTo>
                    <a:pt x="2334895" y="1912494"/>
                    <a:pt x="2356485" y="1874775"/>
                    <a:pt x="2345182" y="1854328"/>
                  </a:cubicBezTo>
                  <a:cubicBezTo>
                    <a:pt x="2342134" y="1848867"/>
                    <a:pt x="2319782" y="1839723"/>
                    <a:pt x="2313178" y="1832738"/>
                  </a:cubicBezTo>
                  <a:cubicBezTo>
                    <a:pt x="2317115" y="1829944"/>
                    <a:pt x="2323465" y="1816863"/>
                    <a:pt x="2329688" y="1813561"/>
                  </a:cubicBezTo>
                  <a:cubicBezTo>
                    <a:pt x="2304288" y="1784224"/>
                    <a:pt x="2282825" y="1788796"/>
                    <a:pt x="2288286" y="1744346"/>
                  </a:cubicBezTo>
                  <a:cubicBezTo>
                    <a:pt x="2252472" y="1747013"/>
                    <a:pt x="2252853" y="1714120"/>
                    <a:pt x="2232279" y="1692276"/>
                  </a:cubicBezTo>
                  <a:cubicBezTo>
                    <a:pt x="2223701" y="1701422"/>
                    <a:pt x="2217926" y="1712838"/>
                    <a:pt x="2215642" y="1725169"/>
                  </a:cubicBezTo>
                  <a:cubicBezTo>
                    <a:pt x="2207408" y="1721399"/>
                    <a:pt x="2200054" y="1715949"/>
                    <a:pt x="2194052" y="1709167"/>
                  </a:cubicBezTo>
                  <a:lnTo>
                    <a:pt x="2227453" y="1660907"/>
                  </a:lnTo>
                  <a:lnTo>
                    <a:pt x="2517521" y="1701420"/>
                  </a:lnTo>
                  <a:lnTo>
                    <a:pt x="2585085" y="1682243"/>
                  </a:lnTo>
                  <a:cubicBezTo>
                    <a:pt x="2585868" y="1689542"/>
                    <a:pt x="2587055" y="1696792"/>
                    <a:pt x="2588641" y="1703960"/>
                  </a:cubicBezTo>
                  <a:cubicBezTo>
                    <a:pt x="2620264" y="1678560"/>
                    <a:pt x="2616073" y="1706373"/>
                    <a:pt x="2632456" y="1711834"/>
                  </a:cubicBezTo>
                  <a:cubicBezTo>
                    <a:pt x="2633218" y="1711834"/>
                    <a:pt x="2670556" y="1720343"/>
                    <a:pt x="2666619" y="1716025"/>
                  </a:cubicBezTo>
                  <a:cubicBezTo>
                    <a:pt x="2692654" y="1745616"/>
                    <a:pt x="2659888" y="1772540"/>
                    <a:pt x="2658872" y="1806957"/>
                  </a:cubicBezTo>
                  <a:cubicBezTo>
                    <a:pt x="2674874" y="1807719"/>
                    <a:pt x="2691384" y="1807592"/>
                    <a:pt x="2707513" y="1806957"/>
                  </a:cubicBezTo>
                  <a:cubicBezTo>
                    <a:pt x="2703957" y="1752220"/>
                    <a:pt x="2755773" y="1763777"/>
                    <a:pt x="2754757" y="1729868"/>
                  </a:cubicBezTo>
                  <a:cubicBezTo>
                    <a:pt x="2798318" y="1755268"/>
                    <a:pt x="2804541" y="1721105"/>
                    <a:pt x="2844546" y="1753744"/>
                  </a:cubicBezTo>
                  <a:cubicBezTo>
                    <a:pt x="2866517" y="1690244"/>
                    <a:pt x="2893822" y="1757808"/>
                    <a:pt x="2926842" y="1741044"/>
                  </a:cubicBezTo>
                  <a:cubicBezTo>
                    <a:pt x="2928113" y="1741044"/>
                    <a:pt x="2933065" y="1712850"/>
                    <a:pt x="2940304" y="1707389"/>
                  </a:cubicBezTo>
                  <a:cubicBezTo>
                    <a:pt x="2940304" y="1707389"/>
                    <a:pt x="2983739" y="1694689"/>
                    <a:pt x="2985263" y="1694689"/>
                  </a:cubicBezTo>
                  <a:cubicBezTo>
                    <a:pt x="3008630" y="1686307"/>
                    <a:pt x="2992628" y="1666114"/>
                    <a:pt x="3030221" y="1686815"/>
                  </a:cubicBezTo>
                  <a:cubicBezTo>
                    <a:pt x="3045715" y="1695324"/>
                    <a:pt x="3042921" y="1705230"/>
                    <a:pt x="3055621" y="1715771"/>
                  </a:cubicBezTo>
                  <a:cubicBezTo>
                    <a:pt x="3068321" y="1726311"/>
                    <a:pt x="3073528" y="1717930"/>
                    <a:pt x="3088260" y="1737234"/>
                  </a:cubicBezTo>
                  <a:cubicBezTo>
                    <a:pt x="3088260" y="1737234"/>
                    <a:pt x="3100960" y="1775334"/>
                    <a:pt x="3100960" y="1774318"/>
                  </a:cubicBezTo>
                  <a:cubicBezTo>
                    <a:pt x="3105405" y="1790574"/>
                    <a:pt x="3098547" y="1832865"/>
                    <a:pt x="3117343" y="1848867"/>
                  </a:cubicBezTo>
                  <a:cubicBezTo>
                    <a:pt x="3136139" y="1864869"/>
                    <a:pt x="3164206" y="1848867"/>
                    <a:pt x="3182621" y="1851788"/>
                  </a:cubicBezTo>
                  <a:cubicBezTo>
                    <a:pt x="3195684" y="1854844"/>
                    <a:pt x="3208437" y="1859095"/>
                    <a:pt x="3220721" y="1864488"/>
                  </a:cubicBezTo>
                  <a:cubicBezTo>
                    <a:pt x="3229103" y="1871219"/>
                    <a:pt x="3217292" y="1894206"/>
                    <a:pt x="3233421" y="1898651"/>
                  </a:cubicBezTo>
                  <a:cubicBezTo>
                    <a:pt x="3279395" y="1911351"/>
                    <a:pt x="3264790" y="1828674"/>
                    <a:pt x="3321051" y="1884300"/>
                  </a:cubicBezTo>
                  <a:cubicBezTo>
                    <a:pt x="3343784" y="1867409"/>
                    <a:pt x="3346451" y="1841882"/>
                    <a:pt x="3382138" y="1847724"/>
                  </a:cubicBezTo>
                  <a:cubicBezTo>
                    <a:pt x="3374137" y="1806449"/>
                    <a:pt x="3447924" y="1809624"/>
                    <a:pt x="3453766" y="1839723"/>
                  </a:cubicBezTo>
                  <a:cubicBezTo>
                    <a:pt x="3483738" y="1818895"/>
                    <a:pt x="3556382" y="1732408"/>
                    <a:pt x="3474213" y="1727709"/>
                  </a:cubicBezTo>
                  <a:cubicBezTo>
                    <a:pt x="3483484" y="1708786"/>
                    <a:pt x="3466466" y="1705865"/>
                    <a:pt x="3466085" y="1691006"/>
                  </a:cubicBezTo>
                  <a:cubicBezTo>
                    <a:pt x="3466085" y="1670813"/>
                    <a:pt x="3478785" y="1674369"/>
                    <a:pt x="3473197" y="1654811"/>
                  </a:cubicBezTo>
                  <a:cubicBezTo>
                    <a:pt x="3463920" y="1643578"/>
                    <a:pt x="3455714" y="1631502"/>
                    <a:pt x="3448685" y="1618742"/>
                  </a:cubicBezTo>
                  <a:cubicBezTo>
                    <a:pt x="3429635" y="1599565"/>
                    <a:pt x="3420110" y="1593342"/>
                    <a:pt x="3391408" y="1596263"/>
                  </a:cubicBezTo>
                  <a:cubicBezTo>
                    <a:pt x="3404108" y="1551305"/>
                    <a:pt x="3404743" y="1569720"/>
                    <a:pt x="3382137" y="1530731"/>
                  </a:cubicBezTo>
                  <a:cubicBezTo>
                    <a:pt x="3374517" y="1518031"/>
                    <a:pt x="3401568" y="1500759"/>
                    <a:pt x="3368040" y="1490853"/>
                  </a:cubicBezTo>
                  <a:cubicBezTo>
                    <a:pt x="3352642" y="1488200"/>
                    <a:pt x="3337279" y="1495727"/>
                    <a:pt x="3329940" y="1509522"/>
                  </a:cubicBezTo>
                  <a:cubicBezTo>
                    <a:pt x="3321846" y="1497400"/>
                    <a:pt x="3309828" y="1488431"/>
                    <a:pt x="3295904" y="1484122"/>
                  </a:cubicBezTo>
                  <a:cubicBezTo>
                    <a:pt x="3284093" y="1480947"/>
                    <a:pt x="3260852" y="1493901"/>
                    <a:pt x="3253232" y="1489583"/>
                  </a:cubicBezTo>
                  <a:cubicBezTo>
                    <a:pt x="3238627" y="1481455"/>
                    <a:pt x="3247136" y="1462659"/>
                    <a:pt x="3237103" y="1455039"/>
                  </a:cubicBezTo>
                  <a:cubicBezTo>
                    <a:pt x="3218307" y="1440688"/>
                    <a:pt x="3218053" y="1458087"/>
                    <a:pt x="3204718" y="1452118"/>
                  </a:cubicBezTo>
                  <a:cubicBezTo>
                    <a:pt x="3186684" y="1443863"/>
                    <a:pt x="3191257" y="1459738"/>
                    <a:pt x="3176524" y="1434338"/>
                  </a:cubicBezTo>
                  <a:cubicBezTo>
                    <a:pt x="3172246" y="1419887"/>
                    <a:pt x="3170485" y="1404809"/>
                    <a:pt x="3171317" y="1389761"/>
                  </a:cubicBezTo>
                  <a:cubicBezTo>
                    <a:pt x="3201797" y="1337691"/>
                    <a:pt x="3252089" y="1414526"/>
                    <a:pt x="3270885" y="1426464"/>
                  </a:cubicBezTo>
                  <a:cubicBezTo>
                    <a:pt x="3273807" y="1428242"/>
                    <a:pt x="3283585" y="1415796"/>
                    <a:pt x="3287395" y="1418209"/>
                  </a:cubicBezTo>
                  <a:cubicBezTo>
                    <a:pt x="3294888" y="1423289"/>
                    <a:pt x="3297428" y="1430909"/>
                    <a:pt x="3303905" y="1436243"/>
                  </a:cubicBezTo>
                  <a:cubicBezTo>
                    <a:pt x="3320542" y="1448943"/>
                    <a:pt x="3316605" y="1464691"/>
                    <a:pt x="3337179" y="1472311"/>
                  </a:cubicBezTo>
                  <a:cubicBezTo>
                    <a:pt x="3344799" y="1475232"/>
                    <a:pt x="3351149" y="1457071"/>
                    <a:pt x="3357499" y="1458722"/>
                  </a:cubicBezTo>
                  <a:cubicBezTo>
                    <a:pt x="3363849" y="1460372"/>
                    <a:pt x="3380486" y="1472946"/>
                    <a:pt x="3382899" y="1472946"/>
                  </a:cubicBezTo>
                  <a:cubicBezTo>
                    <a:pt x="3394583" y="1472946"/>
                    <a:pt x="3393313" y="1480439"/>
                    <a:pt x="3411347" y="1473708"/>
                  </a:cubicBezTo>
                  <a:cubicBezTo>
                    <a:pt x="3473831" y="1450086"/>
                    <a:pt x="3451733" y="1415161"/>
                    <a:pt x="3406648" y="1403096"/>
                  </a:cubicBezTo>
                  <a:cubicBezTo>
                    <a:pt x="3351403" y="1388491"/>
                    <a:pt x="3364230" y="1381760"/>
                    <a:pt x="3348355" y="1328166"/>
                  </a:cubicBezTo>
                  <a:cubicBezTo>
                    <a:pt x="3317621" y="1335024"/>
                    <a:pt x="3300603" y="1303655"/>
                    <a:pt x="3283077" y="1290701"/>
                  </a:cubicBezTo>
                  <a:cubicBezTo>
                    <a:pt x="3279394" y="1287907"/>
                    <a:pt x="3270377" y="1293368"/>
                    <a:pt x="3266567" y="1290701"/>
                  </a:cubicBezTo>
                  <a:cubicBezTo>
                    <a:pt x="3256534" y="1283843"/>
                    <a:pt x="3253867" y="1272921"/>
                    <a:pt x="3244596" y="1265301"/>
                  </a:cubicBezTo>
                  <a:cubicBezTo>
                    <a:pt x="3229610" y="1251839"/>
                    <a:pt x="3225038" y="1232408"/>
                    <a:pt x="3200781" y="1233297"/>
                  </a:cubicBezTo>
                  <a:cubicBezTo>
                    <a:pt x="3199644" y="1238320"/>
                    <a:pt x="3198245" y="1243280"/>
                    <a:pt x="3196590" y="1248156"/>
                  </a:cubicBezTo>
                  <a:cubicBezTo>
                    <a:pt x="3149346" y="1202944"/>
                    <a:pt x="3160395" y="1240790"/>
                    <a:pt x="3138551" y="1270508"/>
                  </a:cubicBezTo>
                  <a:cubicBezTo>
                    <a:pt x="3114040" y="1255395"/>
                    <a:pt x="3109849" y="1256284"/>
                    <a:pt x="3088640" y="1258443"/>
                  </a:cubicBezTo>
                  <a:cubicBezTo>
                    <a:pt x="3067431" y="1260601"/>
                    <a:pt x="3041777" y="1277366"/>
                    <a:pt x="3014472" y="1272540"/>
                  </a:cubicBezTo>
                  <a:cubicBezTo>
                    <a:pt x="3020568" y="1224915"/>
                    <a:pt x="3078607" y="1247140"/>
                    <a:pt x="3108706" y="1248918"/>
                  </a:cubicBezTo>
                  <a:cubicBezTo>
                    <a:pt x="3101340" y="1219327"/>
                    <a:pt x="3125978" y="1212977"/>
                    <a:pt x="3150108" y="1215517"/>
                  </a:cubicBezTo>
                  <a:cubicBezTo>
                    <a:pt x="3155620" y="1203794"/>
                    <a:pt x="3164452" y="1193946"/>
                    <a:pt x="3175508" y="1187196"/>
                  </a:cubicBezTo>
                  <a:cubicBezTo>
                    <a:pt x="3162808" y="1145413"/>
                    <a:pt x="3122295" y="1156970"/>
                    <a:pt x="3116707" y="1104900"/>
                  </a:cubicBezTo>
                  <a:cubicBezTo>
                    <a:pt x="3082163" y="1120013"/>
                    <a:pt x="3065272" y="1078103"/>
                    <a:pt x="3040507" y="1059561"/>
                  </a:cubicBezTo>
                  <a:cubicBezTo>
                    <a:pt x="3015741" y="1041020"/>
                    <a:pt x="3005074" y="1057910"/>
                    <a:pt x="3008884" y="1014095"/>
                  </a:cubicBezTo>
                  <a:cubicBezTo>
                    <a:pt x="2993771" y="1012190"/>
                    <a:pt x="2988310" y="1024128"/>
                    <a:pt x="2976372" y="1024890"/>
                  </a:cubicBezTo>
                  <a:cubicBezTo>
                    <a:pt x="2961138" y="1026419"/>
                    <a:pt x="2945803" y="1026674"/>
                    <a:pt x="2930526" y="1025652"/>
                  </a:cubicBezTo>
                  <a:cubicBezTo>
                    <a:pt x="2902840" y="1023747"/>
                    <a:pt x="2848610" y="1033780"/>
                    <a:pt x="2827147" y="1017270"/>
                  </a:cubicBezTo>
                  <a:cubicBezTo>
                    <a:pt x="2874518" y="1013587"/>
                    <a:pt x="2833497" y="977265"/>
                    <a:pt x="2831211" y="958850"/>
                  </a:cubicBezTo>
                  <a:cubicBezTo>
                    <a:pt x="2835224" y="928494"/>
                    <a:pt x="2840948" y="898390"/>
                    <a:pt x="2848357" y="868680"/>
                  </a:cubicBezTo>
                  <a:cubicBezTo>
                    <a:pt x="2862095" y="867985"/>
                    <a:pt x="2875622" y="872269"/>
                    <a:pt x="2886457" y="880745"/>
                  </a:cubicBezTo>
                  <a:cubicBezTo>
                    <a:pt x="2898141" y="845566"/>
                    <a:pt x="2908047" y="832231"/>
                    <a:pt x="2911857" y="796290"/>
                  </a:cubicBezTo>
                  <a:cubicBezTo>
                    <a:pt x="2914270" y="771525"/>
                    <a:pt x="2906903" y="753491"/>
                    <a:pt x="2902332" y="732028"/>
                  </a:cubicBezTo>
                  <a:cubicBezTo>
                    <a:pt x="2889632" y="672846"/>
                    <a:pt x="2835148" y="705104"/>
                    <a:pt x="2815845" y="637794"/>
                  </a:cubicBezTo>
                  <a:cubicBezTo>
                    <a:pt x="2832879" y="631800"/>
                    <a:pt x="2851374" y="631355"/>
                    <a:pt x="2868677" y="636524"/>
                  </a:cubicBezTo>
                  <a:cubicBezTo>
                    <a:pt x="2871364" y="621776"/>
                    <a:pt x="2877119" y="607758"/>
                    <a:pt x="2885567" y="595376"/>
                  </a:cubicBezTo>
                  <a:cubicBezTo>
                    <a:pt x="2898267" y="604901"/>
                    <a:pt x="2915032" y="636651"/>
                    <a:pt x="2932303" y="636270"/>
                  </a:cubicBezTo>
                  <a:cubicBezTo>
                    <a:pt x="2956433" y="636270"/>
                    <a:pt x="2968117" y="568833"/>
                    <a:pt x="2997582" y="608076"/>
                  </a:cubicBezTo>
                  <a:cubicBezTo>
                    <a:pt x="3008885" y="580009"/>
                    <a:pt x="3041016" y="587375"/>
                    <a:pt x="3046349" y="559181"/>
                  </a:cubicBezTo>
                  <a:cubicBezTo>
                    <a:pt x="3050921" y="535686"/>
                    <a:pt x="3037333" y="527939"/>
                    <a:pt x="3014727" y="532892"/>
                  </a:cubicBezTo>
                  <a:cubicBezTo>
                    <a:pt x="3027427" y="496951"/>
                    <a:pt x="3027427" y="480060"/>
                    <a:pt x="2993391" y="462661"/>
                  </a:cubicBezTo>
                  <a:cubicBezTo>
                    <a:pt x="2991994" y="461899"/>
                    <a:pt x="2967991" y="460248"/>
                    <a:pt x="2964054" y="458978"/>
                  </a:cubicBezTo>
                  <a:cubicBezTo>
                    <a:pt x="2944556" y="451170"/>
                    <a:pt x="2927158" y="438905"/>
                    <a:pt x="2913254" y="423164"/>
                  </a:cubicBezTo>
                  <a:cubicBezTo>
                    <a:pt x="2908174" y="417195"/>
                    <a:pt x="2915286" y="400050"/>
                    <a:pt x="2911349" y="396748"/>
                  </a:cubicBezTo>
                  <a:cubicBezTo>
                    <a:pt x="2900173" y="386969"/>
                    <a:pt x="2880996" y="393573"/>
                    <a:pt x="2873249" y="380746"/>
                  </a:cubicBezTo>
                  <a:cubicBezTo>
                    <a:pt x="2864613" y="365887"/>
                    <a:pt x="2881123" y="342646"/>
                    <a:pt x="2878710" y="326771"/>
                  </a:cubicBezTo>
                  <a:cubicBezTo>
                    <a:pt x="2875535" y="306324"/>
                    <a:pt x="2854199" y="263271"/>
                    <a:pt x="2828799" y="260858"/>
                  </a:cubicBezTo>
                  <a:cubicBezTo>
                    <a:pt x="2821052" y="299974"/>
                    <a:pt x="2790064" y="276860"/>
                    <a:pt x="2766696" y="268732"/>
                  </a:cubicBezTo>
                  <a:cubicBezTo>
                    <a:pt x="2765553" y="281432"/>
                    <a:pt x="2759457" y="292354"/>
                    <a:pt x="2761870" y="305181"/>
                  </a:cubicBezTo>
                  <a:cubicBezTo>
                    <a:pt x="2741423" y="307848"/>
                    <a:pt x="2719579" y="310007"/>
                    <a:pt x="2700021" y="311404"/>
                  </a:cubicBezTo>
                  <a:cubicBezTo>
                    <a:pt x="2703577" y="324104"/>
                    <a:pt x="2707641" y="338201"/>
                    <a:pt x="2711959" y="350901"/>
                  </a:cubicBezTo>
                  <a:cubicBezTo>
                    <a:pt x="2698116" y="356743"/>
                    <a:pt x="2681860" y="367919"/>
                    <a:pt x="2666874" y="368046"/>
                  </a:cubicBezTo>
                  <a:cubicBezTo>
                    <a:pt x="2636394" y="368046"/>
                    <a:pt x="2638299" y="352552"/>
                    <a:pt x="2614042" y="347091"/>
                  </a:cubicBezTo>
                  <a:cubicBezTo>
                    <a:pt x="2571243" y="337566"/>
                    <a:pt x="2561464" y="345059"/>
                    <a:pt x="2540636" y="303276"/>
                  </a:cubicBezTo>
                  <a:cubicBezTo>
                    <a:pt x="2521205" y="264287"/>
                    <a:pt x="2498218" y="221107"/>
                    <a:pt x="2489836" y="177546"/>
                  </a:cubicBezTo>
                  <a:cubicBezTo>
                    <a:pt x="2486407" y="160401"/>
                    <a:pt x="2506854" y="170815"/>
                    <a:pt x="2493519" y="149860"/>
                  </a:cubicBezTo>
                  <a:cubicBezTo>
                    <a:pt x="2482216" y="132080"/>
                    <a:pt x="2475993" y="139192"/>
                    <a:pt x="2463674" y="139827"/>
                  </a:cubicBezTo>
                  <a:cubicBezTo>
                    <a:pt x="2428622" y="141478"/>
                    <a:pt x="2447164" y="173990"/>
                    <a:pt x="2402206" y="135636"/>
                  </a:cubicBezTo>
                  <a:cubicBezTo>
                    <a:pt x="2399081" y="139696"/>
                    <a:pt x="2396197" y="143937"/>
                    <a:pt x="2393570" y="148336"/>
                  </a:cubicBezTo>
                  <a:cubicBezTo>
                    <a:pt x="2365884" y="138049"/>
                    <a:pt x="2342135" y="100584"/>
                    <a:pt x="2311782" y="100076"/>
                  </a:cubicBezTo>
                  <a:cubicBezTo>
                    <a:pt x="2308099" y="122047"/>
                    <a:pt x="2336293" y="169291"/>
                    <a:pt x="2286382" y="164338"/>
                  </a:cubicBezTo>
                  <a:cubicBezTo>
                    <a:pt x="2246377" y="160401"/>
                    <a:pt x="2252600" y="41783"/>
                    <a:pt x="2208023" y="16764"/>
                  </a:cubicBezTo>
                  <a:cubicBezTo>
                    <a:pt x="2178051" y="0"/>
                    <a:pt x="2179194" y="20701"/>
                    <a:pt x="2148460" y="23495"/>
                  </a:cubicBezTo>
                  <a:cubicBezTo>
                    <a:pt x="2134109" y="24892"/>
                    <a:pt x="2126362" y="11557"/>
                    <a:pt x="2108074" y="16891"/>
                  </a:cubicBezTo>
                  <a:cubicBezTo>
                    <a:pt x="2074673" y="26924"/>
                    <a:pt x="2051559" y="107061"/>
                    <a:pt x="2028826" y="107696"/>
                  </a:cubicBezTo>
                  <a:cubicBezTo>
                    <a:pt x="2038351" y="107696"/>
                    <a:pt x="1949451" y="53848"/>
                    <a:pt x="1978026" y="90932"/>
                  </a:cubicBezTo>
                  <a:cubicBezTo>
                    <a:pt x="1967993" y="78232"/>
                    <a:pt x="1957325" y="62484"/>
                    <a:pt x="1939926" y="59690"/>
                  </a:cubicBezTo>
                  <a:cubicBezTo>
                    <a:pt x="1928496" y="75057"/>
                    <a:pt x="1928877" y="96266"/>
                    <a:pt x="1929131" y="114808"/>
                  </a:cubicBezTo>
                  <a:cubicBezTo>
                    <a:pt x="1914795" y="116293"/>
                    <a:pt x="1900734" y="119755"/>
                    <a:pt x="1887348" y="125095"/>
                  </a:cubicBezTo>
                  <a:cubicBezTo>
                    <a:pt x="1879220" y="130175"/>
                    <a:pt x="1876172" y="143891"/>
                    <a:pt x="1868933" y="148082"/>
                  </a:cubicBezTo>
                  <a:cubicBezTo>
                    <a:pt x="1851788" y="157861"/>
                    <a:pt x="1816101" y="136017"/>
                    <a:pt x="1822197" y="170688"/>
                  </a:cubicBezTo>
                  <a:cubicBezTo>
                    <a:pt x="1812049" y="169989"/>
                    <a:pt x="1801865" y="169989"/>
                    <a:pt x="1791717" y="170688"/>
                  </a:cubicBezTo>
                  <a:cubicBezTo>
                    <a:pt x="1781430" y="172720"/>
                    <a:pt x="1771016" y="183388"/>
                    <a:pt x="1761618" y="184277"/>
                  </a:cubicBezTo>
                  <a:cubicBezTo>
                    <a:pt x="1742187" y="186309"/>
                    <a:pt x="1718311" y="169291"/>
                    <a:pt x="1703960" y="154432"/>
                  </a:cubicBezTo>
                  <a:cubicBezTo>
                    <a:pt x="1713612" y="146050"/>
                    <a:pt x="1726058" y="125476"/>
                    <a:pt x="1719327" y="112014"/>
                  </a:cubicBezTo>
                  <a:cubicBezTo>
                    <a:pt x="1713866" y="100838"/>
                    <a:pt x="1700404" y="105664"/>
                    <a:pt x="1693165" y="99314"/>
                  </a:cubicBezTo>
                  <a:cubicBezTo>
                    <a:pt x="1680465" y="87249"/>
                    <a:pt x="1678433" y="41275"/>
                    <a:pt x="1655065" y="43815"/>
                  </a:cubicBezTo>
                  <a:cubicBezTo>
                    <a:pt x="1631697" y="46353"/>
                    <a:pt x="1638809" y="88138"/>
                    <a:pt x="1626109" y="99822"/>
                  </a:cubicBezTo>
                  <a:cubicBezTo>
                    <a:pt x="1603630" y="120650"/>
                    <a:pt x="1572642" y="118364"/>
                    <a:pt x="1546480" y="112522"/>
                  </a:cubicBezTo>
                  <a:cubicBezTo>
                    <a:pt x="1545162" y="124157"/>
                    <a:pt x="1547611" y="135908"/>
                    <a:pt x="1553465" y="146050"/>
                  </a:cubicBezTo>
                  <a:cubicBezTo>
                    <a:pt x="1528065" y="146050"/>
                    <a:pt x="1506094" y="170053"/>
                    <a:pt x="1482218" y="179324"/>
                  </a:cubicBezTo>
                  <a:cubicBezTo>
                    <a:pt x="1488567" y="188607"/>
                    <a:pt x="1492894" y="199121"/>
                    <a:pt x="1494918" y="210185"/>
                  </a:cubicBezTo>
                  <a:cubicBezTo>
                    <a:pt x="1474217" y="217297"/>
                    <a:pt x="1466343" y="243967"/>
                    <a:pt x="1442594" y="243205"/>
                  </a:cubicBezTo>
                  <a:cubicBezTo>
                    <a:pt x="1425870" y="239026"/>
                    <a:pt x="1409741" y="232754"/>
                    <a:pt x="1394588" y="224536"/>
                  </a:cubicBezTo>
                  <a:cubicBezTo>
                    <a:pt x="1385304" y="240330"/>
                    <a:pt x="1382873" y="259230"/>
                    <a:pt x="1387857" y="276860"/>
                  </a:cubicBezTo>
                  <a:cubicBezTo>
                    <a:pt x="1364489" y="275209"/>
                    <a:pt x="1270128" y="325501"/>
                    <a:pt x="1292861" y="343154"/>
                  </a:cubicBezTo>
                  <a:cubicBezTo>
                    <a:pt x="1276097" y="347472"/>
                    <a:pt x="1278891" y="335661"/>
                    <a:pt x="1271017" y="325120"/>
                  </a:cubicBezTo>
                  <a:cubicBezTo>
                    <a:pt x="1266572" y="319405"/>
                    <a:pt x="1253745" y="305562"/>
                    <a:pt x="1251078" y="300482"/>
                  </a:cubicBezTo>
                  <a:cubicBezTo>
                    <a:pt x="1243204" y="285242"/>
                    <a:pt x="1246379" y="273558"/>
                    <a:pt x="1250443" y="253238"/>
                  </a:cubicBezTo>
                  <a:cubicBezTo>
                    <a:pt x="1253237" y="239395"/>
                    <a:pt x="1265429" y="216662"/>
                    <a:pt x="1260603" y="203200"/>
                  </a:cubicBezTo>
                  <a:cubicBezTo>
                    <a:pt x="1253618" y="184277"/>
                    <a:pt x="1214375" y="176530"/>
                    <a:pt x="1197103" y="179070"/>
                  </a:cubicBezTo>
                  <a:cubicBezTo>
                    <a:pt x="1202051" y="188670"/>
                    <a:pt x="1204414" y="199394"/>
                    <a:pt x="1203961" y="210185"/>
                  </a:cubicBezTo>
                  <a:cubicBezTo>
                    <a:pt x="1177783" y="187488"/>
                    <a:pt x="1141549" y="180338"/>
                    <a:pt x="1108711" y="191389"/>
                  </a:cubicBezTo>
                  <a:cubicBezTo>
                    <a:pt x="1111251" y="127889"/>
                    <a:pt x="1036575" y="205105"/>
                    <a:pt x="1029717" y="231266"/>
                  </a:cubicBezTo>
                  <a:cubicBezTo>
                    <a:pt x="1083311" y="226186"/>
                    <a:pt x="1038480" y="271017"/>
                    <a:pt x="1049021" y="288163"/>
                  </a:cubicBezTo>
                  <a:cubicBezTo>
                    <a:pt x="1035686" y="293370"/>
                    <a:pt x="1015112" y="290830"/>
                    <a:pt x="1005206" y="295529"/>
                  </a:cubicBezTo>
                  <a:cubicBezTo>
                    <a:pt x="988315" y="303403"/>
                    <a:pt x="982727" y="327914"/>
                    <a:pt x="957962" y="320167"/>
                  </a:cubicBezTo>
                  <a:cubicBezTo>
                    <a:pt x="960756" y="322453"/>
                    <a:pt x="963296" y="325882"/>
                    <a:pt x="965836" y="327914"/>
                  </a:cubicBezTo>
                  <a:cubicBezTo>
                    <a:pt x="957454" y="334010"/>
                    <a:pt x="922275" y="347218"/>
                    <a:pt x="931038" y="364744"/>
                  </a:cubicBezTo>
                  <a:cubicBezTo>
                    <a:pt x="933705" y="370205"/>
                    <a:pt x="961518" y="375666"/>
                    <a:pt x="969138" y="382397"/>
                  </a:cubicBezTo>
                  <a:cubicBezTo>
                    <a:pt x="987045" y="399288"/>
                    <a:pt x="986410" y="427609"/>
                    <a:pt x="1000888" y="445008"/>
                  </a:cubicBezTo>
                  <a:cubicBezTo>
                    <a:pt x="1015365" y="462408"/>
                    <a:pt x="1048513" y="467614"/>
                    <a:pt x="1056895" y="487426"/>
                  </a:cubicBezTo>
                  <a:cubicBezTo>
                    <a:pt x="1061594" y="498729"/>
                    <a:pt x="1053339" y="509651"/>
                    <a:pt x="1053974" y="521589"/>
                  </a:cubicBezTo>
                  <a:cubicBezTo>
                    <a:pt x="1053974" y="524383"/>
                    <a:pt x="1063880" y="524510"/>
                    <a:pt x="1064515" y="529844"/>
                  </a:cubicBezTo>
                  <a:cubicBezTo>
                    <a:pt x="1065531" y="538353"/>
                    <a:pt x="1061594" y="547751"/>
                    <a:pt x="1061975" y="556514"/>
                  </a:cubicBezTo>
                  <a:cubicBezTo>
                    <a:pt x="1070438" y="553710"/>
                    <a:pt x="1079421" y="552842"/>
                    <a:pt x="1088264" y="553974"/>
                  </a:cubicBezTo>
                  <a:cubicBezTo>
                    <a:pt x="1100964" y="558546"/>
                    <a:pt x="1093090" y="564007"/>
                    <a:pt x="1102107" y="569468"/>
                  </a:cubicBezTo>
                  <a:cubicBezTo>
                    <a:pt x="1111124" y="574929"/>
                    <a:pt x="1109854" y="577088"/>
                    <a:pt x="1120141" y="580771"/>
                  </a:cubicBezTo>
                  <a:cubicBezTo>
                    <a:pt x="1127761" y="583438"/>
                    <a:pt x="1134238" y="575056"/>
                    <a:pt x="1142747" y="577850"/>
                  </a:cubicBezTo>
                  <a:cubicBezTo>
                    <a:pt x="1149224" y="579882"/>
                    <a:pt x="1155447" y="591820"/>
                    <a:pt x="1163194" y="595249"/>
                  </a:cubicBezTo>
                  <a:cubicBezTo>
                    <a:pt x="1171829" y="597259"/>
                    <a:pt x="1180561" y="598827"/>
                    <a:pt x="1189356" y="599948"/>
                  </a:cubicBezTo>
                  <a:cubicBezTo>
                    <a:pt x="1202945" y="607695"/>
                    <a:pt x="1209803" y="621284"/>
                    <a:pt x="1181990" y="629031"/>
                  </a:cubicBezTo>
                  <a:cubicBezTo>
                    <a:pt x="1190118" y="644144"/>
                    <a:pt x="1211200" y="662686"/>
                    <a:pt x="1216153" y="677291"/>
                  </a:cubicBezTo>
                  <a:cubicBezTo>
                    <a:pt x="1221105" y="691896"/>
                    <a:pt x="1214375" y="694944"/>
                    <a:pt x="1212978" y="713613"/>
                  </a:cubicBezTo>
                  <a:cubicBezTo>
                    <a:pt x="1193420" y="706755"/>
                    <a:pt x="1183895" y="692785"/>
                    <a:pt x="1160273" y="695198"/>
                  </a:cubicBezTo>
                  <a:cubicBezTo>
                    <a:pt x="1158893" y="707556"/>
                    <a:pt x="1159667" y="720060"/>
                    <a:pt x="1162559" y="732155"/>
                  </a:cubicBezTo>
                  <a:cubicBezTo>
                    <a:pt x="1155167" y="739880"/>
                    <a:pt x="1148173" y="747976"/>
                    <a:pt x="1141604" y="756412"/>
                  </a:cubicBezTo>
                  <a:cubicBezTo>
                    <a:pt x="1150875" y="769112"/>
                    <a:pt x="1172084" y="773430"/>
                    <a:pt x="1181101" y="787654"/>
                  </a:cubicBezTo>
                  <a:cubicBezTo>
                    <a:pt x="1178286" y="791668"/>
                    <a:pt x="1175822" y="795917"/>
                    <a:pt x="1173735" y="800354"/>
                  </a:cubicBezTo>
                  <a:cubicBezTo>
                    <a:pt x="1210057" y="750697"/>
                    <a:pt x="1241807" y="842010"/>
                    <a:pt x="1189102" y="855218"/>
                  </a:cubicBezTo>
                  <a:cubicBezTo>
                    <a:pt x="1172465" y="859282"/>
                    <a:pt x="1165734" y="853059"/>
                    <a:pt x="1152145" y="846455"/>
                  </a:cubicBezTo>
                  <a:cubicBezTo>
                    <a:pt x="1139055" y="838704"/>
                    <a:pt x="1124621" y="833491"/>
                    <a:pt x="1109600" y="831088"/>
                  </a:cubicBezTo>
                  <a:cubicBezTo>
                    <a:pt x="1113156" y="840994"/>
                    <a:pt x="1119125" y="849884"/>
                    <a:pt x="1123189" y="859790"/>
                  </a:cubicBezTo>
                  <a:cubicBezTo>
                    <a:pt x="1106449" y="856640"/>
                    <a:pt x="1089352" y="855828"/>
                    <a:pt x="1072389" y="857377"/>
                  </a:cubicBezTo>
                  <a:cubicBezTo>
                    <a:pt x="1073151" y="871474"/>
                    <a:pt x="1079247" y="884428"/>
                    <a:pt x="1068960" y="893699"/>
                  </a:cubicBezTo>
                  <a:cubicBezTo>
                    <a:pt x="1047865" y="902996"/>
                    <a:pt x="1025918" y="910226"/>
                    <a:pt x="1003428" y="915289"/>
                  </a:cubicBezTo>
                  <a:cubicBezTo>
                    <a:pt x="1001419" y="898655"/>
                    <a:pt x="1004708" y="881812"/>
                    <a:pt x="1012826" y="867156"/>
                  </a:cubicBezTo>
                  <a:cubicBezTo>
                    <a:pt x="1010675" y="866081"/>
                    <a:pt x="1008420" y="865230"/>
                    <a:pt x="1006095" y="864616"/>
                  </a:cubicBezTo>
                  <a:cubicBezTo>
                    <a:pt x="1008889" y="826516"/>
                    <a:pt x="1002539" y="822706"/>
                    <a:pt x="971170" y="824992"/>
                  </a:cubicBezTo>
                  <a:cubicBezTo>
                    <a:pt x="962915" y="825627"/>
                    <a:pt x="955930" y="827659"/>
                    <a:pt x="947167" y="827659"/>
                  </a:cubicBezTo>
                  <a:cubicBezTo>
                    <a:pt x="939404" y="826197"/>
                    <a:pt x="931436" y="826197"/>
                    <a:pt x="923672" y="827659"/>
                  </a:cubicBezTo>
                  <a:cubicBezTo>
                    <a:pt x="917322" y="809498"/>
                    <a:pt x="914020" y="790321"/>
                    <a:pt x="906654" y="772414"/>
                  </a:cubicBezTo>
                  <a:cubicBezTo>
                    <a:pt x="879095" y="777494"/>
                    <a:pt x="872110" y="740918"/>
                    <a:pt x="846329" y="740537"/>
                  </a:cubicBezTo>
                  <a:cubicBezTo>
                    <a:pt x="842011" y="791337"/>
                    <a:pt x="861823" y="829437"/>
                    <a:pt x="811150" y="864235"/>
                  </a:cubicBezTo>
                  <a:cubicBezTo>
                    <a:pt x="781940" y="884047"/>
                    <a:pt x="778384" y="866521"/>
                    <a:pt x="762763" y="838835"/>
                  </a:cubicBezTo>
                  <a:cubicBezTo>
                    <a:pt x="747523" y="845312"/>
                    <a:pt x="742316" y="827786"/>
                    <a:pt x="728854" y="826135"/>
                  </a:cubicBezTo>
                  <a:cubicBezTo>
                    <a:pt x="708915" y="823214"/>
                    <a:pt x="718313" y="832739"/>
                    <a:pt x="704978" y="837057"/>
                  </a:cubicBezTo>
                  <a:cubicBezTo>
                    <a:pt x="696255" y="840457"/>
                    <a:pt x="686761" y="841380"/>
                    <a:pt x="677546" y="839724"/>
                  </a:cubicBezTo>
                  <a:cubicBezTo>
                    <a:pt x="672593" y="836930"/>
                    <a:pt x="675895" y="827024"/>
                    <a:pt x="670180" y="822706"/>
                  </a:cubicBezTo>
                  <a:cubicBezTo>
                    <a:pt x="664465" y="818388"/>
                    <a:pt x="655956" y="815213"/>
                    <a:pt x="652146" y="812292"/>
                  </a:cubicBezTo>
                  <a:cubicBezTo>
                    <a:pt x="648336" y="809371"/>
                    <a:pt x="641478" y="814832"/>
                    <a:pt x="638176" y="812292"/>
                  </a:cubicBezTo>
                  <a:cubicBezTo>
                    <a:pt x="631826" y="807085"/>
                    <a:pt x="634112" y="792988"/>
                    <a:pt x="629667" y="785749"/>
                  </a:cubicBezTo>
                  <a:cubicBezTo>
                    <a:pt x="622555" y="773049"/>
                    <a:pt x="611506" y="768223"/>
                    <a:pt x="606426" y="756666"/>
                  </a:cubicBezTo>
                  <a:cubicBezTo>
                    <a:pt x="601346" y="745109"/>
                    <a:pt x="610617" y="726313"/>
                    <a:pt x="601854" y="715899"/>
                  </a:cubicBezTo>
                  <a:cubicBezTo>
                    <a:pt x="593091" y="705485"/>
                    <a:pt x="573406" y="707136"/>
                    <a:pt x="561595" y="703199"/>
                  </a:cubicBezTo>
                  <a:cubicBezTo>
                    <a:pt x="561579" y="711215"/>
                    <a:pt x="560337" y="719181"/>
                    <a:pt x="557912" y="726821"/>
                  </a:cubicBezTo>
                  <a:cubicBezTo>
                    <a:pt x="529591" y="713232"/>
                    <a:pt x="510795" y="703961"/>
                    <a:pt x="486030" y="721106"/>
                  </a:cubicBezTo>
                  <a:cubicBezTo>
                    <a:pt x="478918" y="725932"/>
                    <a:pt x="477140" y="735203"/>
                    <a:pt x="467488" y="739902"/>
                  </a:cubicBezTo>
                  <a:cubicBezTo>
                    <a:pt x="454788" y="746125"/>
                    <a:pt x="436627" y="739902"/>
                    <a:pt x="425451" y="747903"/>
                  </a:cubicBezTo>
                  <a:cubicBezTo>
                    <a:pt x="438151" y="765810"/>
                    <a:pt x="480696" y="791845"/>
                    <a:pt x="470663" y="819658"/>
                  </a:cubicBezTo>
                  <a:cubicBezTo>
                    <a:pt x="465710" y="833628"/>
                    <a:pt x="435738" y="839216"/>
                    <a:pt x="422149" y="846836"/>
                  </a:cubicBezTo>
                  <a:cubicBezTo>
                    <a:pt x="428118" y="850773"/>
                    <a:pt x="445009" y="853948"/>
                    <a:pt x="449708" y="859536"/>
                  </a:cubicBezTo>
                  <a:cubicBezTo>
                    <a:pt x="456439" y="867537"/>
                    <a:pt x="451359" y="872236"/>
                    <a:pt x="454153" y="881126"/>
                  </a:cubicBezTo>
                  <a:cubicBezTo>
                    <a:pt x="458725" y="896620"/>
                    <a:pt x="446787" y="896493"/>
                    <a:pt x="463170" y="905510"/>
                  </a:cubicBezTo>
                  <a:cubicBezTo>
                    <a:pt x="475870" y="912749"/>
                    <a:pt x="492253" y="900811"/>
                    <a:pt x="505969" y="911733"/>
                  </a:cubicBezTo>
                  <a:cubicBezTo>
                    <a:pt x="556769" y="952119"/>
                    <a:pt x="452375" y="990346"/>
                    <a:pt x="529083" y="1020572"/>
                  </a:cubicBezTo>
                  <a:cubicBezTo>
                    <a:pt x="544196" y="1001776"/>
                    <a:pt x="540894" y="978535"/>
                    <a:pt x="547752" y="962660"/>
                  </a:cubicBezTo>
                  <a:cubicBezTo>
                    <a:pt x="561214" y="994410"/>
                    <a:pt x="594615" y="1031240"/>
                    <a:pt x="677165" y="1018921"/>
                  </a:cubicBezTo>
                  <a:cubicBezTo>
                    <a:pt x="677165" y="1018921"/>
                    <a:pt x="781432" y="1055116"/>
                    <a:pt x="846329" y="1073658"/>
                  </a:cubicBezTo>
                  <a:cubicBezTo>
                    <a:pt x="828676" y="1081532"/>
                    <a:pt x="800609" y="1076833"/>
                    <a:pt x="787655" y="1094359"/>
                  </a:cubicBezTo>
                  <a:cubicBezTo>
                    <a:pt x="831597" y="1134745"/>
                    <a:pt x="760731" y="1134999"/>
                    <a:pt x="760096" y="1178687"/>
                  </a:cubicBezTo>
                  <a:cubicBezTo>
                    <a:pt x="760096" y="1213358"/>
                    <a:pt x="793243" y="1240282"/>
                    <a:pt x="726949" y="1246759"/>
                  </a:cubicBezTo>
                  <a:cubicBezTo>
                    <a:pt x="725807" y="1224135"/>
                    <a:pt x="708440" y="1205671"/>
                    <a:pt x="685927" y="1203149"/>
                  </a:cubicBezTo>
                  <a:cubicBezTo>
                    <a:pt x="663415" y="1200627"/>
                    <a:pt x="642392" y="1214789"/>
                    <a:pt x="636271" y="1236599"/>
                  </a:cubicBezTo>
                  <a:cubicBezTo>
                    <a:pt x="669672" y="1261237"/>
                    <a:pt x="672085" y="1246759"/>
                    <a:pt x="670053" y="1284224"/>
                  </a:cubicBezTo>
                  <a:cubicBezTo>
                    <a:pt x="668529" y="1312291"/>
                    <a:pt x="662433" y="1338072"/>
                    <a:pt x="663449" y="1367536"/>
                  </a:cubicBezTo>
                  <a:cubicBezTo>
                    <a:pt x="695707" y="1367536"/>
                    <a:pt x="711328" y="1331976"/>
                    <a:pt x="739649" y="1332230"/>
                  </a:cubicBezTo>
                  <a:cubicBezTo>
                    <a:pt x="742687" y="1332343"/>
                    <a:pt x="745670" y="1333078"/>
                    <a:pt x="748412" y="1334389"/>
                  </a:cubicBezTo>
                  <a:cubicBezTo>
                    <a:pt x="769875" y="1377188"/>
                    <a:pt x="789433" y="1423289"/>
                    <a:pt x="813563" y="1463802"/>
                  </a:cubicBezTo>
                  <a:cubicBezTo>
                    <a:pt x="836256" y="1499818"/>
                    <a:pt x="861733" y="1534000"/>
                    <a:pt x="889763" y="1566037"/>
                  </a:cubicBezTo>
                  <a:cubicBezTo>
                    <a:pt x="877063" y="1578737"/>
                    <a:pt x="901574" y="1599311"/>
                    <a:pt x="895986" y="1620647"/>
                  </a:cubicBezTo>
                  <a:cubicBezTo>
                    <a:pt x="891287" y="1639189"/>
                    <a:pt x="851917" y="1653159"/>
                    <a:pt x="835661" y="1665351"/>
                  </a:cubicBezTo>
                  <a:cubicBezTo>
                    <a:pt x="822961" y="1652651"/>
                    <a:pt x="812293" y="1631442"/>
                    <a:pt x="826517" y="1613154"/>
                  </a:cubicBezTo>
                  <a:cubicBezTo>
                    <a:pt x="791211" y="1607694"/>
                    <a:pt x="812039" y="1563244"/>
                    <a:pt x="780035" y="1552448"/>
                  </a:cubicBezTo>
                  <a:cubicBezTo>
                    <a:pt x="774066" y="1580897"/>
                    <a:pt x="741935" y="1572388"/>
                    <a:pt x="746888" y="1603248"/>
                  </a:cubicBezTo>
                  <a:cubicBezTo>
                    <a:pt x="729351" y="1602826"/>
                    <a:pt x="711883" y="1605579"/>
                    <a:pt x="695326" y="1611376"/>
                  </a:cubicBezTo>
                  <a:cubicBezTo>
                    <a:pt x="701168" y="1632966"/>
                    <a:pt x="725679" y="1628394"/>
                    <a:pt x="731394" y="1648079"/>
                  </a:cubicBezTo>
                  <a:cubicBezTo>
                    <a:pt x="735331" y="1660779"/>
                    <a:pt x="720472" y="1675130"/>
                    <a:pt x="719583" y="1688084"/>
                  </a:cubicBezTo>
                  <a:cubicBezTo>
                    <a:pt x="719583" y="1694053"/>
                    <a:pt x="735331" y="1700784"/>
                    <a:pt x="734823" y="1703705"/>
                  </a:cubicBezTo>
                  <a:cubicBezTo>
                    <a:pt x="732156" y="1718691"/>
                    <a:pt x="722123" y="1720342"/>
                    <a:pt x="718059" y="1732407"/>
                  </a:cubicBezTo>
                  <a:cubicBezTo>
                    <a:pt x="712217" y="1749933"/>
                    <a:pt x="695707" y="1749933"/>
                    <a:pt x="710947" y="1775841"/>
                  </a:cubicBezTo>
                  <a:cubicBezTo>
                    <a:pt x="673482" y="1779524"/>
                    <a:pt x="675514" y="1793875"/>
                    <a:pt x="638811" y="1772666"/>
                  </a:cubicBezTo>
                  <a:cubicBezTo>
                    <a:pt x="629921" y="1790954"/>
                    <a:pt x="621666" y="1812163"/>
                    <a:pt x="602616" y="1820291"/>
                  </a:cubicBezTo>
                  <a:cubicBezTo>
                    <a:pt x="596901" y="1800479"/>
                    <a:pt x="585598" y="1783207"/>
                    <a:pt x="563627" y="1787398"/>
                  </a:cubicBezTo>
                  <a:cubicBezTo>
                    <a:pt x="560706" y="1769618"/>
                    <a:pt x="561087" y="1740535"/>
                    <a:pt x="542926" y="1732026"/>
                  </a:cubicBezTo>
                  <a:cubicBezTo>
                    <a:pt x="533259" y="1728394"/>
                    <a:pt x="522456" y="1729437"/>
                    <a:pt x="513663" y="1734852"/>
                  </a:cubicBezTo>
                  <a:cubicBezTo>
                    <a:pt x="504869" y="1740267"/>
                    <a:pt x="499075" y="1749445"/>
                    <a:pt x="497968" y="1759712"/>
                  </a:cubicBezTo>
                  <a:cubicBezTo>
                    <a:pt x="485268" y="1757045"/>
                    <a:pt x="477267" y="1760728"/>
                    <a:pt x="466218" y="1752727"/>
                  </a:cubicBezTo>
                  <a:cubicBezTo>
                    <a:pt x="440818" y="1774698"/>
                    <a:pt x="417704" y="1760220"/>
                    <a:pt x="394463" y="1752727"/>
                  </a:cubicBezTo>
                  <a:cubicBezTo>
                    <a:pt x="364872" y="1742694"/>
                    <a:pt x="337440" y="1740789"/>
                    <a:pt x="305563" y="1729105"/>
                  </a:cubicBezTo>
                  <a:cubicBezTo>
                    <a:pt x="291913" y="1762701"/>
                    <a:pt x="264554" y="1788859"/>
                    <a:pt x="230379" y="1800987"/>
                  </a:cubicBezTo>
                  <a:cubicBezTo>
                    <a:pt x="284227" y="1815465"/>
                    <a:pt x="286513" y="1804670"/>
                    <a:pt x="270257" y="1856359"/>
                  </a:cubicBezTo>
                  <a:cubicBezTo>
                    <a:pt x="295657" y="1856359"/>
                    <a:pt x="333757" y="1852549"/>
                    <a:pt x="330455" y="1888617"/>
                  </a:cubicBezTo>
                  <a:cubicBezTo>
                    <a:pt x="364872" y="1888617"/>
                    <a:pt x="373508" y="1906270"/>
                    <a:pt x="374651" y="1940687"/>
                  </a:cubicBezTo>
                  <a:cubicBezTo>
                    <a:pt x="410846" y="1967484"/>
                    <a:pt x="313310" y="2006981"/>
                    <a:pt x="336551" y="2032889"/>
                  </a:cubicBezTo>
                  <a:cubicBezTo>
                    <a:pt x="349251" y="2047621"/>
                    <a:pt x="361951" y="2025269"/>
                    <a:pt x="376302" y="2028317"/>
                  </a:cubicBezTo>
                  <a:cubicBezTo>
                    <a:pt x="390653" y="2031365"/>
                    <a:pt x="394844" y="2041779"/>
                    <a:pt x="406909" y="2045589"/>
                  </a:cubicBezTo>
                  <a:cubicBezTo>
                    <a:pt x="417161" y="2048112"/>
                    <a:pt x="427616" y="2049727"/>
                    <a:pt x="438151" y="2050415"/>
                  </a:cubicBezTo>
                  <a:cubicBezTo>
                    <a:pt x="462027" y="2067306"/>
                    <a:pt x="446533" y="2069465"/>
                    <a:pt x="457963" y="2098040"/>
                  </a:cubicBezTo>
                  <a:cubicBezTo>
                    <a:pt x="467996" y="2123440"/>
                    <a:pt x="485649" y="2118995"/>
                    <a:pt x="483363" y="2157349"/>
                  </a:cubicBezTo>
                  <a:cubicBezTo>
                    <a:pt x="502794" y="2156079"/>
                    <a:pt x="520574" y="2137029"/>
                    <a:pt x="534163" y="2122424"/>
                  </a:cubicBezTo>
                  <a:cubicBezTo>
                    <a:pt x="527051" y="2120138"/>
                    <a:pt x="521463" y="2112264"/>
                    <a:pt x="515113" y="2109724"/>
                  </a:cubicBezTo>
                  <a:cubicBezTo>
                    <a:pt x="533655" y="2084324"/>
                    <a:pt x="531877" y="2052828"/>
                    <a:pt x="499111" y="2041652"/>
                  </a:cubicBezTo>
                  <a:cubicBezTo>
                    <a:pt x="510838" y="2028305"/>
                    <a:pt x="517884" y="2011493"/>
                    <a:pt x="519177" y="1993773"/>
                  </a:cubicBezTo>
                  <a:cubicBezTo>
                    <a:pt x="526601" y="1997321"/>
                    <a:pt x="534931" y="1998518"/>
                    <a:pt x="543053" y="1997202"/>
                  </a:cubicBezTo>
                  <a:cubicBezTo>
                    <a:pt x="590297" y="2017141"/>
                    <a:pt x="646304" y="2029587"/>
                    <a:pt x="682753" y="2017776"/>
                  </a:cubicBezTo>
                  <a:cubicBezTo>
                    <a:pt x="650241" y="2036953"/>
                    <a:pt x="648971" y="2076450"/>
                    <a:pt x="620777" y="2098040"/>
                  </a:cubicBezTo>
                  <a:cubicBezTo>
                    <a:pt x="595377" y="2117598"/>
                    <a:pt x="554356" y="2115058"/>
                    <a:pt x="529210" y="2136140"/>
                  </a:cubicBezTo>
                  <a:cubicBezTo>
                    <a:pt x="578232" y="2141855"/>
                    <a:pt x="633350" y="2119757"/>
                    <a:pt x="658242" y="2078736"/>
                  </a:cubicBezTo>
                  <a:cubicBezTo>
                    <a:pt x="670942" y="2058924"/>
                    <a:pt x="679197" y="2037588"/>
                    <a:pt x="699136" y="2024126"/>
                  </a:cubicBezTo>
                  <a:cubicBezTo>
                    <a:pt x="705521" y="2019940"/>
                    <a:pt x="712561" y="2016849"/>
                    <a:pt x="719964" y="2014982"/>
                  </a:cubicBezTo>
                  <a:cubicBezTo>
                    <a:pt x="743382" y="2023485"/>
                    <a:pt x="764941" y="2036421"/>
                    <a:pt x="783464" y="2053082"/>
                  </a:cubicBezTo>
                  <a:cubicBezTo>
                    <a:pt x="783727" y="2069727"/>
                    <a:pt x="782366" y="2086358"/>
                    <a:pt x="779400" y="2102739"/>
                  </a:cubicBezTo>
                  <a:cubicBezTo>
                    <a:pt x="772161" y="2134743"/>
                    <a:pt x="728600" y="2148078"/>
                    <a:pt x="709042" y="2176780"/>
                  </a:cubicBezTo>
                  <a:cubicBezTo>
                    <a:pt x="728219" y="2176780"/>
                    <a:pt x="785242" y="2137029"/>
                    <a:pt x="797942" y="2120519"/>
                  </a:cubicBezTo>
                  <a:cubicBezTo>
                    <a:pt x="810642" y="2104010"/>
                    <a:pt x="811404" y="2073021"/>
                    <a:pt x="814071" y="2045970"/>
                  </a:cubicBezTo>
                  <a:cubicBezTo>
                    <a:pt x="830073" y="2029206"/>
                    <a:pt x="837947" y="2040255"/>
                    <a:pt x="871856" y="2042160"/>
                  </a:cubicBezTo>
                  <a:cubicBezTo>
                    <a:pt x="870805" y="2040487"/>
                    <a:pt x="869952" y="2038697"/>
                    <a:pt x="869316" y="2036826"/>
                  </a:cubicBezTo>
                  <a:cubicBezTo>
                    <a:pt x="907416" y="2042922"/>
                    <a:pt x="952247" y="2040001"/>
                    <a:pt x="984759" y="2052955"/>
                  </a:cubicBezTo>
                  <a:cubicBezTo>
                    <a:pt x="1020923" y="2065118"/>
                    <a:pt x="1052602" y="2087859"/>
                    <a:pt x="1075691" y="2118233"/>
                  </a:cubicBezTo>
                  <a:cubicBezTo>
                    <a:pt x="1074499" y="2123458"/>
                    <a:pt x="1074499" y="2128884"/>
                    <a:pt x="1075691" y="2134108"/>
                  </a:cubicBezTo>
                  <a:cubicBezTo>
                    <a:pt x="1036067" y="2154555"/>
                    <a:pt x="1041655" y="2105406"/>
                    <a:pt x="1009524" y="2109851"/>
                  </a:cubicBezTo>
                  <a:cubicBezTo>
                    <a:pt x="1011944" y="2103718"/>
                    <a:pt x="1013980" y="2097441"/>
                    <a:pt x="1015620" y="2091055"/>
                  </a:cubicBezTo>
                  <a:cubicBezTo>
                    <a:pt x="989331" y="2094992"/>
                    <a:pt x="979298" y="2072259"/>
                    <a:pt x="955676" y="2066925"/>
                  </a:cubicBezTo>
                  <a:cubicBezTo>
                    <a:pt x="929514" y="2077085"/>
                    <a:pt x="936372" y="2097532"/>
                    <a:pt x="939801" y="2123059"/>
                  </a:cubicBezTo>
                  <a:cubicBezTo>
                    <a:pt x="924561" y="2129917"/>
                    <a:pt x="906781" y="2128647"/>
                    <a:pt x="892176" y="2135759"/>
                  </a:cubicBezTo>
                  <a:cubicBezTo>
                    <a:pt x="899542" y="2152142"/>
                    <a:pt x="920116" y="2157857"/>
                    <a:pt x="919354" y="2177288"/>
                  </a:cubicBezTo>
                  <a:cubicBezTo>
                    <a:pt x="918591" y="2196719"/>
                    <a:pt x="882651" y="2205482"/>
                    <a:pt x="892303" y="2231517"/>
                  </a:cubicBezTo>
                  <a:cubicBezTo>
                    <a:pt x="900304" y="2252980"/>
                    <a:pt x="973964" y="2251964"/>
                    <a:pt x="919735" y="2292858"/>
                  </a:cubicBezTo>
                  <a:cubicBezTo>
                    <a:pt x="926266" y="2294360"/>
                    <a:pt x="932882" y="2295463"/>
                    <a:pt x="939547" y="2296160"/>
                  </a:cubicBezTo>
                  <a:cubicBezTo>
                    <a:pt x="934467" y="2308860"/>
                    <a:pt x="923418" y="2319528"/>
                    <a:pt x="920878" y="2333498"/>
                  </a:cubicBezTo>
                  <a:cubicBezTo>
                    <a:pt x="909124" y="2340681"/>
                    <a:pt x="896244" y="2345834"/>
                    <a:pt x="882778" y="2348738"/>
                  </a:cubicBezTo>
                  <a:cubicBezTo>
                    <a:pt x="884086" y="2336892"/>
                    <a:pt x="881259" y="2324958"/>
                    <a:pt x="874777" y="2314956"/>
                  </a:cubicBezTo>
                  <a:lnTo>
                    <a:pt x="854965" y="2307717"/>
                  </a:lnTo>
                  <a:cubicBezTo>
                    <a:pt x="855734" y="2300716"/>
                    <a:pt x="854548" y="2293638"/>
                    <a:pt x="851536" y="2287270"/>
                  </a:cubicBezTo>
                  <a:cubicBezTo>
                    <a:pt x="846837" y="2282317"/>
                    <a:pt x="844805" y="2287270"/>
                    <a:pt x="840614" y="2284349"/>
                  </a:cubicBezTo>
                  <a:cubicBezTo>
                    <a:pt x="831896" y="2280510"/>
                    <a:pt x="824608" y="2274023"/>
                    <a:pt x="819785" y="2265807"/>
                  </a:cubicBezTo>
                  <a:cubicBezTo>
                    <a:pt x="811022" y="2253107"/>
                    <a:pt x="814324" y="2256282"/>
                    <a:pt x="802767" y="2249170"/>
                  </a:cubicBezTo>
                  <a:cubicBezTo>
                    <a:pt x="795909" y="2244979"/>
                    <a:pt x="790067" y="2245360"/>
                    <a:pt x="783590" y="2238502"/>
                  </a:cubicBezTo>
                  <a:cubicBezTo>
                    <a:pt x="797052" y="2225802"/>
                    <a:pt x="817499" y="2218817"/>
                    <a:pt x="806450" y="2197354"/>
                  </a:cubicBezTo>
                  <a:cubicBezTo>
                    <a:pt x="796544" y="2178304"/>
                    <a:pt x="777240" y="2180336"/>
                    <a:pt x="759968" y="2178939"/>
                  </a:cubicBezTo>
                  <a:cubicBezTo>
                    <a:pt x="733806" y="2176907"/>
                    <a:pt x="721868" y="2167255"/>
                    <a:pt x="724662" y="2195576"/>
                  </a:cubicBezTo>
                  <a:cubicBezTo>
                    <a:pt x="726059" y="2211578"/>
                    <a:pt x="729488" y="2225675"/>
                    <a:pt x="731647" y="2240534"/>
                  </a:cubicBezTo>
                  <a:cubicBezTo>
                    <a:pt x="733933" y="2240534"/>
                    <a:pt x="737108" y="2241296"/>
                    <a:pt x="739140" y="2241169"/>
                  </a:cubicBezTo>
                  <a:cubicBezTo>
                    <a:pt x="734568" y="2252091"/>
                    <a:pt x="723011" y="2257679"/>
                    <a:pt x="724789" y="2271014"/>
                  </a:cubicBezTo>
                  <a:cubicBezTo>
                    <a:pt x="693801" y="2274316"/>
                    <a:pt x="700151" y="2263267"/>
                    <a:pt x="700913" y="2242312"/>
                  </a:cubicBezTo>
                  <a:cubicBezTo>
                    <a:pt x="700913" y="2232279"/>
                    <a:pt x="699262" y="2211959"/>
                    <a:pt x="683006" y="2224278"/>
                  </a:cubicBezTo>
                  <a:cubicBezTo>
                    <a:pt x="679958" y="2214626"/>
                    <a:pt x="671068" y="2203577"/>
                    <a:pt x="664845" y="2215007"/>
                  </a:cubicBezTo>
                  <a:cubicBezTo>
                    <a:pt x="652145" y="2217293"/>
                    <a:pt x="640588" y="2207006"/>
                    <a:pt x="627507" y="2208276"/>
                  </a:cubicBezTo>
                  <a:cubicBezTo>
                    <a:pt x="627507" y="2216658"/>
                    <a:pt x="633349" y="2223135"/>
                    <a:pt x="634238" y="2231390"/>
                  </a:cubicBezTo>
                  <a:cubicBezTo>
                    <a:pt x="622501" y="2229040"/>
                    <a:pt x="610415" y="2229040"/>
                    <a:pt x="598678" y="2231390"/>
                  </a:cubicBezTo>
                  <a:cubicBezTo>
                    <a:pt x="599567" y="2227834"/>
                    <a:pt x="597281" y="2222119"/>
                    <a:pt x="597916" y="2218690"/>
                  </a:cubicBezTo>
                  <a:cubicBezTo>
                    <a:pt x="587248" y="2220595"/>
                    <a:pt x="581533" y="2224024"/>
                    <a:pt x="573532" y="2218690"/>
                  </a:cubicBezTo>
                  <a:cubicBezTo>
                    <a:pt x="569214" y="2215515"/>
                    <a:pt x="574802" y="2193290"/>
                    <a:pt x="562102" y="2205990"/>
                  </a:cubicBezTo>
                  <a:cubicBezTo>
                    <a:pt x="557612" y="2201457"/>
                    <a:pt x="552256" y="2197873"/>
                    <a:pt x="546354" y="2195449"/>
                  </a:cubicBezTo>
                  <a:cubicBezTo>
                    <a:pt x="550926" y="2217420"/>
                    <a:pt x="521716" y="2209419"/>
                    <a:pt x="511683" y="2201291"/>
                  </a:cubicBezTo>
                  <a:cubicBezTo>
                    <a:pt x="511556" y="2203448"/>
                    <a:pt x="511556" y="2205611"/>
                    <a:pt x="511683" y="2207768"/>
                  </a:cubicBezTo>
                  <a:cubicBezTo>
                    <a:pt x="501777" y="2202942"/>
                    <a:pt x="481584" y="2178812"/>
                    <a:pt x="474345" y="2200783"/>
                  </a:cubicBezTo>
                  <a:cubicBezTo>
                    <a:pt x="475124" y="2187461"/>
                    <a:pt x="474485" y="2174093"/>
                    <a:pt x="472440" y="2160905"/>
                  </a:cubicBezTo>
                  <a:cubicBezTo>
                    <a:pt x="465042" y="2161961"/>
                    <a:pt x="457768" y="2163748"/>
                    <a:pt x="450723" y="2166239"/>
                  </a:cubicBezTo>
                  <a:cubicBezTo>
                    <a:pt x="450663" y="2156186"/>
                    <a:pt x="451172" y="2146137"/>
                    <a:pt x="452247" y="2136140"/>
                  </a:cubicBezTo>
                  <a:cubicBezTo>
                    <a:pt x="440817" y="2131314"/>
                    <a:pt x="428244" y="2136140"/>
                    <a:pt x="416433" y="2134108"/>
                  </a:cubicBezTo>
                  <a:cubicBezTo>
                    <a:pt x="404622" y="2132077"/>
                    <a:pt x="394208" y="2126742"/>
                    <a:pt x="382524" y="2124964"/>
                  </a:cubicBezTo>
                  <a:cubicBezTo>
                    <a:pt x="381587" y="2132799"/>
                    <a:pt x="381930" y="2140735"/>
                    <a:pt x="383540" y="2148459"/>
                  </a:cubicBezTo>
                  <a:cubicBezTo>
                    <a:pt x="368046" y="2145792"/>
                    <a:pt x="349250" y="2122043"/>
                    <a:pt x="332740" y="2130044"/>
                  </a:cubicBezTo>
                  <a:cubicBezTo>
                    <a:pt x="323596" y="2134616"/>
                    <a:pt x="323977" y="2151126"/>
                    <a:pt x="310261" y="2154047"/>
                  </a:cubicBezTo>
                  <a:cubicBezTo>
                    <a:pt x="312547" y="2155317"/>
                    <a:pt x="314706" y="2157984"/>
                    <a:pt x="317119" y="2159127"/>
                  </a:cubicBezTo>
                  <a:cubicBezTo>
                    <a:pt x="308737" y="2171827"/>
                    <a:pt x="287782" y="2172970"/>
                    <a:pt x="277241" y="2184527"/>
                  </a:cubicBezTo>
                  <a:cubicBezTo>
                    <a:pt x="271399" y="2190750"/>
                    <a:pt x="271145" y="2198624"/>
                    <a:pt x="263525" y="2203069"/>
                  </a:cubicBezTo>
                  <a:cubicBezTo>
                    <a:pt x="272669" y="2213483"/>
                    <a:pt x="249301" y="2217547"/>
                    <a:pt x="241173" y="2218944"/>
                  </a:cubicBezTo>
                  <a:cubicBezTo>
                    <a:pt x="229870" y="2221103"/>
                    <a:pt x="219710" y="2208403"/>
                    <a:pt x="221234" y="2231644"/>
                  </a:cubicBezTo>
                  <a:cubicBezTo>
                    <a:pt x="222885" y="2257044"/>
                    <a:pt x="232156" y="2238756"/>
                    <a:pt x="242951" y="2238375"/>
                  </a:cubicBezTo>
                  <a:cubicBezTo>
                    <a:pt x="250063" y="2238375"/>
                    <a:pt x="250952" y="2244725"/>
                    <a:pt x="257302" y="2244979"/>
                  </a:cubicBezTo>
                  <a:cubicBezTo>
                    <a:pt x="265684" y="2244979"/>
                    <a:pt x="272161" y="2239391"/>
                    <a:pt x="280543" y="2239010"/>
                  </a:cubicBezTo>
                  <a:cubicBezTo>
                    <a:pt x="286004" y="2255901"/>
                    <a:pt x="281813" y="2275332"/>
                    <a:pt x="282956" y="2292858"/>
                  </a:cubicBezTo>
                  <a:cubicBezTo>
                    <a:pt x="300990" y="2276983"/>
                    <a:pt x="293751" y="2301241"/>
                    <a:pt x="298958" y="2308733"/>
                  </a:cubicBezTo>
                  <a:cubicBezTo>
                    <a:pt x="309626" y="2324608"/>
                    <a:pt x="334010" y="2291969"/>
                    <a:pt x="349758" y="2311273"/>
                  </a:cubicBezTo>
                  <a:cubicBezTo>
                    <a:pt x="354076" y="2301494"/>
                    <a:pt x="349758" y="2286763"/>
                    <a:pt x="353060" y="2275078"/>
                  </a:cubicBezTo>
                  <a:cubicBezTo>
                    <a:pt x="370586" y="2276729"/>
                    <a:pt x="385318" y="2298954"/>
                    <a:pt x="403860" y="2285746"/>
                  </a:cubicBezTo>
                  <a:cubicBezTo>
                    <a:pt x="409512" y="2296555"/>
                    <a:pt x="413779" y="2308033"/>
                    <a:pt x="416560" y="2319909"/>
                  </a:cubicBezTo>
                  <a:cubicBezTo>
                    <a:pt x="430403" y="2314956"/>
                    <a:pt x="426847" y="2326005"/>
                    <a:pt x="435991" y="2331212"/>
                  </a:cubicBezTo>
                  <a:cubicBezTo>
                    <a:pt x="447548" y="2337689"/>
                    <a:pt x="453644" y="2333625"/>
                    <a:pt x="466471" y="2332736"/>
                  </a:cubicBezTo>
                  <a:cubicBezTo>
                    <a:pt x="467906" y="2338261"/>
                    <a:pt x="469906" y="2343624"/>
                    <a:pt x="472440" y="2348738"/>
                  </a:cubicBezTo>
                  <a:cubicBezTo>
                    <a:pt x="488061" y="2338070"/>
                    <a:pt x="486156" y="2357120"/>
                    <a:pt x="499110" y="2359533"/>
                  </a:cubicBezTo>
                  <a:cubicBezTo>
                    <a:pt x="509397" y="2361565"/>
                    <a:pt x="513715" y="2349119"/>
                    <a:pt x="523113" y="2350770"/>
                  </a:cubicBezTo>
                  <a:cubicBezTo>
                    <a:pt x="530606" y="2352167"/>
                    <a:pt x="533654" y="2361819"/>
                    <a:pt x="542544" y="2361819"/>
                  </a:cubicBezTo>
                  <a:cubicBezTo>
                    <a:pt x="546481" y="2361819"/>
                    <a:pt x="550926" y="2359025"/>
                    <a:pt x="553720" y="2358898"/>
                  </a:cubicBezTo>
                  <a:cubicBezTo>
                    <a:pt x="561594" y="2358898"/>
                    <a:pt x="560959" y="2354580"/>
                    <a:pt x="572516" y="2358898"/>
                  </a:cubicBezTo>
                  <a:cubicBezTo>
                    <a:pt x="580915" y="2362591"/>
                    <a:pt x="588640" y="2367655"/>
                    <a:pt x="595376" y="2373884"/>
                  </a:cubicBezTo>
                  <a:cubicBezTo>
                    <a:pt x="603250" y="2388743"/>
                    <a:pt x="591058" y="2424684"/>
                    <a:pt x="588264" y="2442972"/>
                  </a:cubicBezTo>
                  <a:cubicBezTo>
                    <a:pt x="605790" y="2434971"/>
                    <a:pt x="608330" y="2451735"/>
                    <a:pt x="622808" y="2455672"/>
                  </a:cubicBezTo>
                  <a:cubicBezTo>
                    <a:pt x="645287" y="2460752"/>
                    <a:pt x="641096" y="2437892"/>
                    <a:pt x="663194" y="2455672"/>
                  </a:cubicBezTo>
                  <a:cubicBezTo>
                    <a:pt x="669895" y="2460067"/>
                    <a:pt x="675151" y="2466340"/>
                    <a:pt x="678307" y="2473706"/>
                  </a:cubicBezTo>
                  <a:cubicBezTo>
                    <a:pt x="680212" y="2479675"/>
                    <a:pt x="674116" y="2491994"/>
                    <a:pt x="676275" y="2496566"/>
                  </a:cubicBezTo>
                  <a:cubicBezTo>
                    <a:pt x="683514" y="2511806"/>
                    <a:pt x="685800" y="2500122"/>
                    <a:pt x="703072" y="2496566"/>
                  </a:cubicBezTo>
                  <a:cubicBezTo>
                    <a:pt x="711581" y="2511552"/>
                    <a:pt x="708025" y="2532253"/>
                    <a:pt x="729742" y="2530729"/>
                  </a:cubicBezTo>
                  <a:cubicBezTo>
                    <a:pt x="739394" y="2529967"/>
                    <a:pt x="743712" y="2521966"/>
                    <a:pt x="751967" y="2518029"/>
                  </a:cubicBezTo>
                  <a:cubicBezTo>
                    <a:pt x="757047" y="2515489"/>
                    <a:pt x="774319" y="2515362"/>
                    <a:pt x="777367" y="2512568"/>
                  </a:cubicBezTo>
                  <a:cubicBezTo>
                    <a:pt x="783844" y="2506472"/>
                    <a:pt x="777367" y="2499868"/>
                    <a:pt x="779653" y="2495042"/>
                  </a:cubicBezTo>
                  <a:cubicBezTo>
                    <a:pt x="784225" y="2485898"/>
                    <a:pt x="778764" y="2493137"/>
                    <a:pt x="789940" y="2485771"/>
                  </a:cubicBezTo>
                  <a:cubicBezTo>
                    <a:pt x="801116" y="2478405"/>
                    <a:pt x="828802" y="2479421"/>
                    <a:pt x="808609" y="2462657"/>
                  </a:cubicBezTo>
                  <a:cubicBezTo>
                    <a:pt x="832485" y="2445258"/>
                    <a:pt x="840105" y="2427224"/>
                    <a:pt x="813308" y="2409317"/>
                  </a:cubicBezTo>
                  <a:cubicBezTo>
                    <a:pt x="822452" y="2397506"/>
                    <a:pt x="840232" y="2391283"/>
                    <a:pt x="849757" y="2380996"/>
                  </a:cubicBezTo>
                  <a:cubicBezTo>
                    <a:pt x="854075" y="2376297"/>
                    <a:pt x="846201" y="2372106"/>
                    <a:pt x="855345" y="2368296"/>
                  </a:cubicBezTo>
                  <a:cubicBezTo>
                    <a:pt x="859790" y="2366518"/>
                    <a:pt x="869188" y="2371852"/>
                    <a:pt x="872998" y="2373884"/>
                  </a:cubicBezTo>
                  <a:cubicBezTo>
                    <a:pt x="874639" y="2372325"/>
                    <a:pt x="876088" y="2370577"/>
                    <a:pt x="877316" y="2368677"/>
                  </a:cubicBezTo>
                  <a:cubicBezTo>
                    <a:pt x="896405" y="2371675"/>
                    <a:pt x="915908" y="2370680"/>
                    <a:pt x="934593" y="2365756"/>
                  </a:cubicBezTo>
                  <a:cubicBezTo>
                    <a:pt x="912399" y="2382667"/>
                    <a:pt x="894765" y="2404840"/>
                    <a:pt x="883285" y="2430272"/>
                  </a:cubicBezTo>
                  <a:lnTo>
                    <a:pt x="880872" y="2431796"/>
                  </a:lnTo>
                  <a:cubicBezTo>
                    <a:pt x="874845" y="2437419"/>
                    <a:pt x="871594" y="2445406"/>
                    <a:pt x="871982" y="2453640"/>
                  </a:cubicBezTo>
                  <a:cubicBezTo>
                    <a:pt x="863473" y="2471928"/>
                    <a:pt x="855599" y="2489581"/>
                    <a:pt x="847217" y="2504440"/>
                  </a:cubicBezTo>
                  <a:cubicBezTo>
                    <a:pt x="837692" y="2520950"/>
                    <a:pt x="824865" y="2544191"/>
                    <a:pt x="809117" y="2555240"/>
                  </a:cubicBezTo>
                  <a:cubicBezTo>
                    <a:pt x="790194" y="2567940"/>
                    <a:pt x="762762" y="2566416"/>
                    <a:pt x="743585" y="2579497"/>
                  </a:cubicBezTo>
                  <a:cubicBezTo>
                    <a:pt x="797687" y="2576830"/>
                    <a:pt x="840359" y="2558161"/>
                    <a:pt x="864743" y="2510282"/>
                  </a:cubicBezTo>
                  <a:cubicBezTo>
                    <a:pt x="870712" y="2498471"/>
                    <a:pt x="877443" y="2486533"/>
                    <a:pt x="883920" y="2474849"/>
                  </a:cubicBezTo>
                  <a:cubicBezTo>
                    <a:pt x="909320" y="2488692"/>
                    <a:pt x="879475" y="2533396"/>
                    <a:pt x="929259" y="2524379"/>
                  </a:cubicBezTo>
                  <a:cubicBezTo>
                    <a:pt x="971677" y="2516759"/>
                    <a:pt x="947674" y="2463927"/>
                    <a:pt x="1000379" y="2471419"/>
                  </a:cubicBezTo>
                  <a:cubicBezTo>
                    <a:pt x="998347" y="2466212"/>
                    <a:pt x="1000379" y="2454148"/>
                    <a:pt x="997585" y="2448814"/>
                  </a:cubicBezTo>
                  <a:cubicBezTo>
                    <a:pt x="1023874" y="2429764"/>
                    <a:pt x="1049274" y="2443098"/>
                    <a:pt x="1045845" y="2476246"/>
                  </a:cubicBezTo>
                  <a:cubicBezTo>
                    <a:pt x="1081913" y="2447798"/>
                    <a:pt x="1124712" y="2438781"/>
                    <a:pt x="1109345" y="2384171"/>
                  </a:cubicBezTo>
                  <a:cubicBezTo>
                    <a:pt x="1113790" y="2381377"/>
                    <a:pt x="1113790" y="2382900"/>
                    <a:pt x="1117854" y="2379472"/>
                  </a:cubicBezTo>
                  <a:cubicBezTo>
                    <a:pt x="1108456" y="2359152"/>
                    <a:pt x="1087247" y="2346325"/>
                    <a:pt x="1069975" y="2331593"/>
                  </a:cubicBezTo>
                  <a:cubicBezTo>
                    <a:pt x="1086358" y="2328418"/>
                    <a:pt x="1093216" y="2323338"/>
                    <a:pt x="1097534" y="2308225"/>
                  </a:cubicBezTo>
                  <a:cubicBezTo>
                    <a:pt x="1127887" y="2304669"/>
                    <a:pt x="1144778" y="2349119"/>
                    <a:pt x="1169035" y="2315845"/>
                  </a:cubicBezTo>
                  <a:cubicBezTo>
                    <a:pt x="1192022" y="2335022"/>
                    <a:pt x="1203071" y="2310384"/>
                    <a:pt x="1193546" y="2287905"/>
                  </a:cubicBezTo>
                  <a:cubicBezTo>
                    <a:pt x="1199134" y="2288921"/>
                    <a:pt x="1207008" y="2286127"/>
                    <a:pt x="1212596" y="2286889"/>
                  </a:cubicBezTo>
                  <a:cubicBezTo>
                    <a:pt x="1212596" y="2272157"/>
                    <a:pt x="1219962" y="2268093"/>
                    <a:pt x="1225296" y="2255393"/>
                  </a:cubicBezTo>
                  <a:lnTo>
                    <a:pt x="1234694" y="2251837"/>
                  </a:lnTo>
                  <a:cubicBezTo>
                    <a:pt x="1236980" y="2256282"/>
                    <a:pt x="1234694" y="2231263"/>
                    <a:pt x="1231900" y="2233803"/>
                  </a:cubicBezTo>
                  <a:cubicBezTo>
                    <a:pt x="1227072" y="2225282"/>
                    <a:pt x="1220993" y="2217533"/>
                    <a:pt x="1213866" y="2210816"/>
                  </a:cubicBezTo>
                  <a:cubicBezTo>
                    <a:pt x="1230249" y="2205990"/>
                    <a:pt x="1246759" y="2201418"/>
                    <a:pt x="1263523" y="2197227"/>
                  </a:cubicBezTo>
                  <a:cubicBezTo>
                    <a:pt x="1269709" y="2205554"/>
                    <a:pt x="1276969" y="2213027"/>
                    <a:pt x="1285113" y="2219452"/>
                  </a:cubicBezTo>
                  <a:cubicBezTo>
                    <a:pt x="1269365" y="2231517"/>
                    <a:pt x="1265555" y="2246503"/>
                    <a:pt x="1288923" y="2252091"/>
                  </a:cubicBezTo>
                  <a:cubicBezTo>
                    <a:pt x="1285494" y="2282444"/>
                    <a:pt x="1265047" y="2301875"/>
                    <a:pt x="1269873" y="2335276"/>
                  </a:cubicBezTo>
                  <a:cubicBezTo>
                    <a:pt x="1279906" y="2330450"/>
                    <a:pt x="1295273" y="2331720"/>
                    <a:pt x="1305179" y="2327910"/>
                  </a:cubicBezTo>
                  <a:cubicBezTo>
                    <a:pt x="1308100" y="2349119"/>
                    <a:pt x="1293114" y="2364232"/>
                    <a:pt x="1290574" y="2382774"/>
                  </a:cubicBezTo>
                  <a:lnTo>
                    <a:pt x="1167003" y="2416556"/>
                  </a:lnTo>
                  <a:lnTo>
                    <a:pt x="984885" y="2566162"/>
                  </a:lnTo>
                  <a:lnTo>
                    <a:pt x="745871" y="2829941"/>
                  </a:lnTo>
                  <a:lnTo>
                    <a:pt x="487680" y="2962783"/>
                  </a:lnTo>
                  <a:lnTo>
                    <a:pt x="347218" y="2986278"/>
                  </a:lnTo>
                  <a:lnTo>
                    <a:pt x="258318" y="3001137"/>
                  </a:lnTo>
                  <a:cubicBezTo>
                    <a:pt x="221361" y="3007233"/>
                    <a:pt x="184785" y="3009773"/>
                    <a:pt x="150622" y="3026537"/>
                  </a:cubicBezTo>
                  <a:cubicBezTo>
                    <a:pt x="126992" y="3038840"/>
                    <a:pt x="104980" y="3054026"/>
                    <a:pt x="85090" y="3071749"/>
                  </a:cubicBezTo>
                  <a:cubicBezTo>
                    <a:pt x="68961" y="3085719"/>
                    <a:pt x="53721" y="3099689"/>
                    <a:pt x="36576" y="3112516"/>
                  </a:cubicBezTo>
                  <a:cubicBezTo>
                    <a:pt x="23543" y="3120240"/>
                    <a:pt x="11294" y="3129215"/>
                    <a:pt x="0" y="3139313"/>
                  </a:cubicBezTo>
                  <a:cubicBezTo>
                    <a:pt x="28829" y="3120263"/>
                    <a:pt x="59690" y="3103880"/>
                    <a:pt x="87503" y="3082925"/>
                  </a:cubicBezTo>
                  <a:cubicBezTo>
                    <a:pt x="111506" y="3064891"/>
                    <a:pt x="132842" y="3046222"/>
                    <a:pt x="161925" y="3037205"/>
                  </a:cubicBezTo>
                  <a:cubicBezTo>
                    <a:pt x="184458" y="3029039"/>
                    <a:pt x="207602" y="3022670"/>
                    <a:pt x="231140" y="3018155"/>
                  </a:cubicBezTo>
                  <a:cubicBezTo>
                    <a:pt x="249174" y="3015742"/>
                    <a:pt x="267081" y="3012059"/>
                    <a:pt x="285242" y="3008884"/>
                  </a:cubicBezTo>
                  <a:cubicBezTo>
                    <a:pt x="294132" y="3007360"/>
                    <a:pt x="304165" y="3007360"/>
                    <a:pt x="313309" y="3005328"/>
                  </a:cubicBezTo>
                  <a:cubicBezTo>
                    <a:pt x="295148" y="3013074"/>
                    <a:pt x="277368" y="3027172"/>
                    <a:pt x="260477" y="3036062"/>
                  </a:cubicBezTo>
                  <a:cubicBezTo>
                    <a:pt x="234869" y="3048687"/>
                    <a:pt x="211796" y="3065906"/>
                    <a:pt x="192405" y="3086862"/>
                  </a:cubicBezTo>
                  <a:cubicBezTo>
                    <a:pt x="171032" y="3113352"/>
                    <a:pt x="153424" y="3142670"/>
                    <a:pt x="140081" y="3173984"/>
                  </a:cubicBezTo>
                  <a:cubicBezTo>
                    <a:pt x="135128" y="3183890"/>
                    <a:pt x="130429" y="3194049"/>
                    <a:pt x="125222" y="3203702"/>
                  </a:cubicBezTo>
                  <a:cubicBezTo>
                    <a:pt x="122682" y="3208528"/>
                    <a:pt x="119634" y="3217544"/>
                    <a:pt x="116332" y="3225927"/>
                  </a:cubicBezTo>
                  <a:cubicBezTo>
                    <a:pt x="127635" y="3208273"/>
                    <a:pt x="141732" y="3191636"/>
                    <a:pt x="152527" y="3174237"/>
                  </a:cubicBezTo>
                  <a:cubicBezTo>
                    <a:pt x="162268" y="3156152"/>
                    <a:pt x="173039" y="3138640"/>
                    <a:pt x="184785" y="3121787"/>
                  </a:cubicBezTo>
                  <a:cubicBezTo>
                    <a:pt x="207051" y="3095042"/>
                    <a:pt x="232661" y="3071268"/>
                    <a:pt x="260985" y="3051048"/>
                  </a:cubicBezTo>
                  <a:cubicBezTo>
                    <a:pt x="292227" y="3027172"/>
                    <a:pt x="328930" y="3021965"/>
                    <a:pt x="364998" y="3008376"/>
                  </a:cubicBezTo>
                  <a:cubicBezTo>
                    <a:pt x="384790" y="2999691"/>
                    <a:pt x="405210" y="2992516"/>
                    <a:pt x="426085" y="2986913"/>
                  </a:cubicBezTo>
                  <a:cubicBezTo>
                    <a:pt x="441071" y="2983992"/>
                    <a:pt x="476885" y="2973578"/>
                    <a:pt x="479933" y="2988437"/>
                  </a:cubicBezTo>
                  <a:cubicBezTo>
                    <a:pt x="479534" y="2997650"/>
                    <a:pt x="477379" y="3006702"/>
                    <a:pt x="473583" y="3015107"/>
                  </a:cubicBezTo>
                  <a:cubicBezTo>
                    <a:pt x="469897" y="3030955"/>
                    <a:pt x="468486" y="3047248"/>
                    <a:pt x="469392" y="3063494"/>
                  </a:cubicBezTo>
                  <a:cubicBezTo>
                    <a:pt x="470578" y="3099183"/>
                    <a:pt x="474827" y="3134704"/>
                    <a:pt x="482092" y="3169666"/>
                  </a:cubicBezTo>
                  <a:cubicBezTo>
                    <a:pt x="489631" y="3214277"/>
                    <a:pt x="488293" y="3259938"/>
                    <a:pt x="478155" y="3304031"/>
                  </a:cubicBezTo>
                  <a:cubicBezTo>
                    <a:pt x="497967" y="3292983"/>
                    <a:pt x="500888" y="3243706"/>
                    <a:pt x="501904" y="3223386"/>
                  </a:cubicBezTo>
                  <a:cubicBezTo>
                    <a:pt x="503936" y="3185286"/>
                    <a:pt x="494411" y="3149472"/>
                    <a:pt x="492633" y="3112134"/>
                  </a:cubicBezTo>
                  <a:cubicBezTo>
                    <a:pt x="491109" y="3081400"/>
                    <a:pt x="487553" y="3030092"/>
                    <a:pt x="501904" y="3002025"/>
                  </a:cubicBezTo>
                  <a:cubicBezTo>
                    <a:pt x="512012" y="2982335"/>
                    <a:pt x="530182" y="2968012"/>
                    <a:pt x="551688" y="2962782"/>
                  </a:cubicBezTo>
                  <a:cubicBezTo>
                    <a:pt x="572200" y="2954664"/>
                    <a:pt x="591961" y="2944762"/>
                    <a:pt x="610743" y="2933191"/>
                  </a:cubicBezTo>
                  <a:cubicBezTo>
                    <a:pt x="645668" y="2914522"/>
                    <a:pt x="676148" y="2889122"/>
                    <a:pt x="711454" y="2871469"/>
                  </a:cubicBezTo>
                  <a:cubicBezTo>
                    <a:pt x="724154" y="2864866"/>
                    <a:pt x="737616" y="2858769"/>
                    <a:pt x="750570" y="2851023"/>
                  </a:cubicBezTo>
                  <a:cubicBezTo>
                    <a:pt x="765683" y="2842006"/>
                    <a:pt x="777621" y="2826766"/>
                    <a:pt x="793623" y="2819527"/>
                  </a:cubicBezTo>
                  <a:cubicBezTo>
                    <a:pt x="793623" y="2819527"/>
                    <a:pt x="1017778" y="2487041"/>
                    <a:pt x="1305179" y="2398141"/>
                  </a:cubicBezTo>
                  <a:cubicBezTo>
                    <a:pt x="1321308" y="2450084"/>
                    <a:pt x="1355979" y="2421255"/>
                    <a:pt x="1363980" y="2383663"/>
                  </a:cubicBezTo>
                  <a:lnTo>
                    <a:pt x="1378458" y="2381250"/>
                  </a:lnTo>
                  <a:cubicBezTo>
                    <a:pt x="1395984" y="2378583"/>
                    <a:pt x="1412748" y="2377059"/>
                    <a:pt x="1429258" y="2376170"/>
                  </a:cubicBezTo>
                  <a:cubicBezTo>
                    <a:pt x="1434846" y="2383917"/>
                    <a:pt x="1439545" y="2392680"/>
                    <a:pt x="1449705" y="2395728"/>
                  </a:cubicBezTo>
                  <a:cubicBezTo>
                    <a:pt x="1459865" y="2398776"/>
                    <a:pt x="1484884" y="2384044"/>
                    <a:pt x="1505204" y="2391537"/>
                  </a:cubicBezTo>
                  <a:cubicBezTo>
                    <a:pt x="1504905" y="2387012"/>
                    <a:pt x="1504905" y="2382472"/>
                    <a:pt x="1505204" y="2377947"/>
                  </a:cubicBezTo>
                  <a:cubicBezTo>
                    <a:pt x="1539346" y="2381386"/>
                    <a:pt x="1572948" y="2388933"/>
                    <a:pt x="1605280" y="2400427"/>
                  </a:cubicBezTo>
                  <a:cubicBezTo>
                    <a:pt x="1581815" y="2419135"/>
                    <a:pt x="1556241" y="2435034"/>
                    <a:pt x="1529080" y="2447798"/>
                  </a:cubicBezTo>
                  <a:cubicBezTo>
                    <a:pt x="1468882" y="2474849"/>
                    <a:pt x="1402080" y="2471166"/>
                    <a:pt x="1341628" y="2495296"/>
                  </a:cubicBezTo>
                  <a:cubicBezTo>
                    <a:pt x="1307719" y="2508885"/>
                    <a:pt x="1285113" y="2558796"/>
                    <a:pt x="1261364" y="2587371"/>
                  </a:cubicBezTo>
                  <a:cubicBezTo>
                    <a:pt x="1239647" y="2613914"/>
                    <a:pt x="1216406" y="2641218"/>
                    <a:pt x="1196721" y="2668269"/>
                  </a:cubicBezTo>
                  <a:cubicBezTo>
                    <a:pt x="1248918" y="2621153"/>
                    <a:pt x="1304036" y="2581655"/>
                    <a:pt x="1339723" y="2517140"/>
                  </a:cubicBezTo>
                  <a:cubicBezTo>
                    <a:pt x="1341882" y="2559939"/>
                    <a:pt x="1334008" y="2602230"/>
                    <a:pt x="1336421" y="2645918"/>
                  </a:cubicBezTo>
                  <a:cubicBezTo>
                    <a:pt x="1338072" y="2676144"/>
                    <a:pt x="1338072" y="2706497"/>
                    <a:pt x="1339977" y="2736596"/>
                  </a:cubicBezTo>
                  <a:cubicBezTo>
                    <a:pt x="1365377" y="2732786"/>
                    <a:pt x="1362583" y="2557399"/>
                    <a:pt x="1364742" y="2529205"/>
                  </a:cubicBezTo>
                  <a:cubicBezTo>
                    <a:pt x="1403477" y="2530729"/>
                    <a:pt x="1434465" y="2507488"/>
                    <a:pt x="1469644" y="2501011"/>
                  </a:cubicBezTo>
                  <a:cubicBezTo>
                    <a:pt x="1467675" y="2528189"/>
                    <a:pt x="1459414" y="2554536"/>
                    <a:pt x="1445514" y="2577973"/>
                  </a:cubicBezTo>
                  <a:cubicBezTo>
                    <a:pt x="1480185" y="2548255"/>
                    <a:pt x="1478280" y="2510409"/>
                    <a:pt x="1522857" y="2492248"/>
                  </a:cubicBezTo>
                  <a:cubicBezTo>
                    <a:pt x="1563298" y="2477732"/>
                    <a:pt x="1602082" y="2458957"/>
                    <a:pt x="1638554" y="2436241"/>
                  </a:cubicBezTo>
                  <a:cubicBezTo>
                    <a:pt x="1644627" y="2432135"/>
                    <a:pt x="1650360" y="2427548"/>
                    <a:pt x="1655699" y="2422525"/>
                  </a:cubicBezTo>
                  <a:cubicBezTo>
                    <a:pt x="1715123" y="2453317"/>
                    <a:pt x="1766727" y="2497277"/>
                    <a:pt x="1806575" y="2551049"/>
                  </a:cubicBezTo>
                  <a:cubicBezTo>
                    <a:pt x="1806575" y="2553208"/>
                    <a:pt x="1806575" y="2555494"/>
                    <a:pt x="1806575" y="2557907"/>
                  </a:cubicBezTo>
                  <a:cubicBezTo>
                    <a:pt x="1762760" y="2563114"/>
                    <a:pt x="1714627" y="2579243"/>
                    <a:pt x="1671447" y="2581529"/>
                  </a:cubicBezTo>
                  <a:cubicBezTo>
                    <a:pt x="1625618" y="2584966"/>
                    <a:pt x="1580595" y="2595462"/>
                    <a:pt x="1537970" y="2612644"/>
                  </a:cubicBezTo>
                  <a:cubicBezTo>
                    <a:pt x="1576070" y="2612644"/>
                    <a:pt x="1606423" y="2595880"/>
                    <a:pt x="1644396" y="2593975"/>
                  </a:cubicBezTo>
                  <a:cubicBezTo>
                    <a:pt x="1682369" y="2592071"/>
                    <a:pt x="1719961" y="2595245"/>
                    <a:pt x="1755013" y="2588006"/>
                  </a:cubicBezTo>
                  <a:cubicBezTo>
                    <a:pt x="1739956" y="2635950"/>
                    <a:pt x="1702232" y="2673389"/>
                    <a:pt x="1654175" y="2688082"/>
                  </a:cubicBezTo>
                  <a:cubicBezTo>
                    <a:pt x="1611884" y="2703576"/>
                    <a:pt x="1571117" y="2717038"/>
                    <a:pt x="1530604" y="2736469"/>
                  </a:cubicBezTo>
                  <a:cubicBezTo>
                    <a:pt x="1580974" y="2723134"/>
                    <a:pt x="1630543" y="2706937"/>
                    <a:pt x="1679067" y="2687955"/>
                  </a:cubicBezTo>
                  <a:cubicBezTo>
                    <a:pt x="1727454" y="2671064"/>
                    <a:pt x="1759839" y="2641346"/>
                    <a:pt x="1772158" y="2588260"/>
                  </a:cubicBezTo>
                  <a:cubicBezTo>
                    <a:pt x="1784024" y="2585913"/>
                    <a:pt x="1795635" y="2582426"/>
                    <a:pt x="1806829" y="2577846"/>
                  </a:cubicBezTo>
                  <a:cubicBezTo>
                    <a:pt x="1807718" y="2609850"/>
                    <a:pt x="1811147" y="2654046"/>
                    <a:pt x="1815846" y="2703576"/>
                  </a:cubicBezTo>
                  <a:cubicBezTo>
                    <a:pt x="1808354" y="2733421"/>
                    <a:pt x="1788033" y="2759837"/>
                    <a:pt x="1773936" y="2785999"/>
                  </a:cubicBezTo>
                  <a:cubicBezTo>
                    <a:pt x="1759838" y="2812160"/>
                    <a:pt x="1735074" y="2840482"/>
                    <a:pt x="1723136" y="2868295"/>
                  </a:cubicBezTo>
                  <a:cubicBezTo>
                    <a:pt x="1711198" y="2896108"/>
                    <a:pt x="1721739" y="2923032"/>
                    <a:pt x="1725676" y="2951353"/>
                  </a:cubicBezTo>
                  <a:cubicBezTo>
                    <a:pt x="1733550" y="3007106"/>
                    <a:pt x="1700276" y="3041777"/>
                    <a:pt x="1679702" y="3091053"/>
                  </a:cubicBezTo>
                  <a:cubicBezTo>
                    <a:pt x="1662938" y="3132201"/>
                    <a:pt x="1648588" y="3176651"/>
                    <a:pt x="1620901" y="3212465"/>
                  </a:cubicBezTo>
                  <a:cubicBezTo>
                    <a:pt x="1655318" y="3197987"/>
                    <a:pt x="1688084" y="3132201"/>
                    <a:pt x="1707516" y="3100959"/>
                  </a:cubicBezTo>
                  <a:cubicBezTo>
                    <a:pt x="1737233" y="3053461"/>
                    <a:pt x="1753998" y="3020060"/>
                    <a:pt x="1753489" y="2963545"/>
                  </a:cubicBezTo>
                  <a:cubicBezTo>
                    <a:pt x="1753489" y="2950845"/>
                    <a:pt x="1751711" y="2938780"/>
                    <a:pt x="1750695" y="2926334"/>
                  </a:cubicBezTo>
                  <a:cubicBezTo>
                    <a:pt x="1766898" y="2936629"/>
                    <a:pt x="1779122" y="2952123"/>
                    <a:pt x="1785366" y="2970276"/>
                  </a:cubicBezTo>
                  <a:cubicBezTo>
                    <a:pt x="1793367" y="2991739"/>
                    <a:pt x="1794256" y="3020060"/>
                    <a:pt x="1805686" y="3037840"/>
                  </a:cubicBezTo>
                  <a:cubicBezTo>
                    <a:pt x="1809496" y="2989707"/>
                    <a:pt x="1792986" y="2920746"/>
                    <a:pt x="1750314" y="2906268"/>
                  </a:cubicBezTo>
                  <a:cubicBezTo>
                    <a:pt x="1750452" y="2899331"/>
                    <a:pt x="1751563" y="2892448"/>
                    <a:pt x="1753616" y="2885821"/>
                  </a:cubicBezTo>
                  <a:cubicBezTo>
                    <a:pt x="1761744" y="2860421"/>
                    <a:pt x="1782953" y="2833116"/>
                    <a:pt x="1797177" y="2808732"/>
                  </a:cubicBezTo>
                  <a:cubicBezTo>
                    <a:pt x="1805940" y="2793492"/>
                    <a:pt x="1814703" y="2778633"/>
                    <a:pt x="1822577" y="2763520"/>
                  </a:cubicBezTo>
                  <a:cubicBezTo>
                    <a:pt x="1836420" y="2894965"/>
                    <a:pt x="1854708" y="3032633"/>
                    <a:pt x="1854708" y="3032633"/>
                  </a:cubicBezTo>
                  <a:cubicBezTo>
                    <a:pt x="1854708" y="3032633"/>
                    <a:pt x="1851660" y="3531489"/>
                    <a:pt x="1854708" y="3551174"/>
                  </a:cubicBezTo>
                  <a:cubicBezTo>
                    <a:pt x="1857756" y="3570859"/>
                    <a:pt x="1812417" y="3858895"/>
                    <a:pt x="1811274" y="3885057"/>
                  </a:cubicBezTo>
                  <a:cubicBezTo>
                    <a:pt x="1810132" y="3911219"/>
                    <a:pt x="1930908" y="4487672"/>
                    <a:pt x="1930908" y="4487672"/>
                  </a:cubicBezTo>
                  <a:lnTo>
                    <a:pt x="1943608" y="6505702"/>
                  </a:lnTo>
                  <a:lnTo>
                    <a:pt x="2182368" y="6505702"/>
                  </a:lnTo>
                  <a:lnTo>
                    <a:pt x="2080768" y="4450461"/>
                  </a:lnTo>
                  <a:cubicBezTo>
                    <a:pt x="2080768" y="4450461"/>
                    <a:pt x="1960372" y="3793871"/>
                    <a:pt x="1963801" y="3782441"/>
                  </a:cubicBezTo>
                  <a:cubicBezTo>
                    <a:pt x="1967230" y="3771011"/>
                    <a:pt x="1990725" y="3372485"/>
                    <a:pt x="1990725" y="3372485"/>
                  </a:cubicBezTo>
                  <a:lnTo>
                    <a:pt x="1990725" y="3216148"/>
                  </a:lnTo>
                  <a:lnTo>
                    <a:pt x="2131949" y="3239262"/>
                  </a:lnTo>
                  <a:lnTo>
                    <a:pt x="2407285" y="3199257"/>
                  </a:lnTo>
                  <a:cubicBezTo>
                    <a:pt x="2412170" y="3202885"/>
                    <a:pt x="2417745" y="3205479"/>
                    <a:pt x="2423668" y="3206877"/>
                  </a:cubicBezTo>
                  <a:cubicBezTo>
                    <a:pt x="2431542" y="3188843"/>
                    <a:pt x="2459863" y="3197733"/>
                    <a:pt x="2476754" y="3189097"/>
                  </a:cubicBezTo>
                  <a:cubicBezTo>
                    <a:pt x="2476754" y="3189097"/>
                    <a:pt x="2694432" y="3229737"/>
                    <a:pt x="2763901" y="3238119"/>
                  </a:cubicBezTo>
                  <a:lnTo>
                    <a:pt x="2763901" y="3238119"/>
                  </a:lnTo>
                  <a:cubicBezTo>
                    <a:pt x="2765841" y="3238663"/>
                    <a:pt x="2767859" y="3238877"/>
                    <a:pt x="2769870" y="3238754"/>
                  </a:cubicBezTo>
                  <a:cubicBezTo>
                    <a:pt x="2774744" y="3239605"/>
                    <a:pt x="2779728" y="3239605"/>
                    <a:pt x="2784602" y="3238754"/>
                  </a:cubicBezTo>
                  <a:cubicBezTo>
                    <a:pt x="2787523" y="3236468"/>
                    <a:pt x="2827655" y="3250692"/>
                    <a:pt x="2875915" y="3269107"/>
                  </a:cubicBezTo>
                  <a:cubicBezTo>
                    <a:pt x="2874264" y="3275076"/>
                    <a:pt x="2867279" y="3280918"/>
                    <a:pt x="2874264" y="3294507"/>
                  </a:cubicBezTo>
                  <a:cubicBezTo>
                    <a:pt x="2881248" y="3308096"/>
                    <a:pt x="2934081" y="3319018"/>
                    <a:pt x="2946400" y="3317240"/>
                  </a:cubicBezTo>
                  <a:cubicBezTo>
                    <a:pt x="2961259" y="3358896"/>
                    <a:pt x="2977134" y="3345561"/>
                    <a:pt x="3011297" y="3356864"/>
                  </a:cubicBezTo>
                  <a:cubicBezTo>
                    <a:pt x="3030347" y="3363214"/>
                    <a:pt x="3015487" y="3362579"/>
                    <a:pt x="3033141" y="3377438"/>
                  </a:cubicBezTo>
                  <a:cubicBezTo>
                    <a:pt x="3038889" y="3380574"/>
                    <a:pt x="3044876" y="3383249"/>
                    <a:pt x="3051048" y="3385439"/>
                  </a:cubicBezTo>
                  <a:cubicBezTo>
                    <a:pt x="3051048" y="3385439"/>
                    <a:pt x="3060954" y="3403219"/>
                    <a:pt x="3056890" y="3400552"/>
                  </a:cubicBezTo>
                  <a:cubicBezTo>
                    <a:pt x="3066796" y="3407029"/>
                    <a:pt x="3064891" y="3410458"/>
                    <a:pt x="3081655" y="3409823"/>
                  </a:cubicBezTo>
                  <a:cubicBezTo>
                    <a:pt x="3086481" y="3409823"/>
                    <a:pt x="3092831" y="3399282"/>
                    <a:pt x="3100070" y="3398774"/>
                  </a:cubicBezTo>
                  <a:cubicBezTo>
                    <a:pt x="3109976" y="3398012"/>
                    <a:pt x="3115564" y="3405886"/>
                    <a:pt x="3124708" y="3407029"/>
                  </a:cubicBezTo>
                  <a:cubicBezTo>
                    <a:pt x="3159125" y="3411347"/>
                    <a:pt x="3181985" y="3386709"/>
                    <a:pt x="3208528" y="3418840"/>
                  </a:cubicBezTo>
                  <a:cubicBezTo>
                    <a:pt x="3245866" y="3387217"/>
                    <a:pt x="3244977" y="3417570"/>
                    <a:pt x="3279648" y="3432810"/>
                  </a:cubicBezTo>
                  <a:cubicBezTo>
                    <a:pt x="3322066" y="3451479"/>
                    <a:pt x="3340100" y="3425698"/>
                    <a:pt x="3320034" y="3388741"/>
                  </a:cubicBezTo>
                  <a:cubicBezTo>
                    <a:pt x="3336798" y="3380105"/>
                    <a:pt x="3353181" y="3387979"/>
                    <a:pt x="3369310" y="3395599"/>
                  </a:cubicBezTo>
                  <a:cubicBezTo>
                    <a:pt x="3398901" y="3409315"/>
                    <a:pt x="3382899" y="3419475"/>
                    <a:pt x="3403092" y="3445002"/>
                  </a:cubicBezTo>
                  <a:cubicBezTo>
                    <a:pt x="3437255" y="3488182"/>
                    <a:pt x="3466592" y="3396488"/>
                    <a:pt x="3481959" y="3427095"/>
                  </a:cubicBezTo>
                  <a:cubicBezTo>
                    <a:pt x="3525647" y="3412236"/>
                    <a:pt x="3525012" y="3434715"/>
                    <a:pt x="3561207" y="3448431"/>
                  </a:cubicBezTo>
                  <a:cubicBezTo>
                    <a:pt x="3564763" y="3437382"/>
                    <a:pt x="3559937" y="3416554"/>
                    <a:pt x="3569843" y="3410331"/>
                  </a:cubicBezTo>
                  <a:cubicBezTo>
                    <a:pt x="3574669" y="3407283"/>
                    <a:pt x="3582543" y="3415792"/>
                    <a:pt x="3586226" y="3413506"/>
                  </a:cubicBezTo>
                  <a:cubicBezTo>
                    <a:pt x="3593691" y="3408434"/>
                    <a:pt x="3601452" y="3403811"/>
                    <a:pt x="3609467" y="3399663"/>
                  </a:cubicBezTo>
                  <a:cubicBezTo>
                    <a:pt x="3623691" y="3398393"/>
                    <a:pt x="3624072" y="3414522"/>
                    <a:pt x="3640836" y="3403219"/>
                  </a:cubicBezTo>
                  <a:cubicBezTo>
                    <a:pt x="3660521" y="3390011"/>
                    <a:pt x="3653028" y="3382772"/>
                    <a:pt x="3642233" y="3373501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 l="-65000" t="-14000" r="-257000" b="-20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PA-任意多边形 56"/>
            <p:cNvSpPr/>
            <p:nvPr>
              <p:custDataLst>
                <p:tags r:id="rId7"/>
              </p:custDataLst>
            </p:nvPr>
          </p:nvSpPr>
          <p:spPr>
            <a:xfrm>
              <a:off x="9296579" y="956361"/>
              <a:ext cx="2122757" cy="3772366"/>
            </a:xfrm>
            <a:custGeom>
              <a:avLst/>
              <a:gdLst/>
              <a:ahLst/>
              <a:cxnLst/>
              <a:rect l="0" t="0" r="0" b="0"/>
              <a:pathLst>
                <a:path w="3660777" h="6506591">
                  <a:moveTo>
                    <a:pt x="20066" y="3403219"/>
                  </a:moveTo>
                  <a:cubicBezTo>
                    <a:pt x="36703" y="3414522"/>
                    <a:pt x="37211" y="3398393"/>
                    <a:pt x="51309" y="3399663"/>
                  </a:cubicBezTo>
                  <a:cubicBezTo>
                    <a:pt x="59324" y="3403811"/>
                    <a:pt x="67084" y="3408434"/>
                    <a:pt x="74550" y="3413506"/>
                  </a:cubicBezTo>
                  <a:cubicBezTo>
                    <a:pt x="78614" y="3415919"/>
                    <a:pt x="86234" y="3407283"/>
                    <a:pt x="91060" y="3410331"/>
                  </a:cubicBezTo>
                  <a:cubicBezTo>
                    <a:pt x="100966" y="3416808"/>
                    <a:pt x="96013" y="3437636"/>
                    <a:pt x="99568" y="3448431"/>
                  </a:cubicBezTo>
                  <a:cubicBezTo>
                    <a:pt x="135763" y="3434715"/>
                    <a:pt x="135255" y="3412236"/>
                    <a:pt x="178943" y="3427095"/>
                  </a:cubicBezTo>
                  <a:cubicBezTo>
                    <a:pt x="194311" y="3396488"/>
                    <a:pt x="223521" y="3488182"/>
                    <a:pt x="257811" y="3445002"/>
                  </a:cubicBezTo>
                  <a:cubicBezTo>
                    <a:pt x="278004" y="3419602"/>
                    <a:pt x="262002" y="3409315"/>
                    <a:pt x="291466" y="3395599"/>
                  </a:cubicBezTo>
                  <a:cubicBezTo>
                    <a:pt x="307595" y="3388106"/>
                    <a:pt x="323978" y="3380105"/>
                    <a:pt x="340869" y="3388741"/>
                  </a:cubicBezTo>
                  <a:cubicBezTo>
                    <a:pt x="320803" y="3425698"/>
                    <a:pt x="338710" y="3451606"/>
                    <a:pt x="381128" y="3432810"/>
                  </a:cubicBezTo>
                  <a:cubicBezTo>
                    <a:pt x="415799" y="3417570"/>
                    <a:pt x="415037" y="3387217"/>
                    <a:pt x="452248" y="3418840"/>
                  </a:cubicBezTo>
                  <a:cubicBezTo>
                    <a:pt x="478917" y="3386709"/>
                    <a:pt x="501651" y="3411347"/>
                    <a:pt x="536067" y="3407029"/>
                  </a:cubicBezTo>
                  <a:cubicBezTo>
                    <a:pt x="545211" y="3405886"/>
                    <a:pt x="550799" y="3398012"/>
                    <a:pt x="560833" y="3398774"/>
                  </a:cubicBezTo>
                  <a:cubicBezTo>
                    <a:pt x="567945" y="3398774"/>
                    <a:pt x="574295" y="3409696"/>
                    <a:pt x="579121" y="3409823"/>
                  </a:cubicBezTo>
                  <a:cubicBezTo>
                    <a:pt x="595885" y="3410458"/>
                    <a:pt x="594106" y="3407029"/>
                    <a:pt x="603886" y="3400552"/>
                  </a:cubicBezTo>
                  <a:cubicBezTo>
                    <a:pt x="599822" y="3403219"/>
                    <a:pt x="610109" y="3385185"/>
                    <a:pt x="609854" y="3385439"/>
                  </a:cubicBezTo>
                  <a:cubicBezTo>
                    <a:pt x="615973" y="3383222"/>
                    <a:pt x="621917" y="3380547"/>
                    <a:pt x="627635" y="3377438"/>
                  </a:cubicBezTo>
                  <a:cubicBezTo>
                    <a:pt x="645415" y="3362579"/>
                    <a:pt x="630555" y="3363214"/>
                    <a:pt x="649478" y="3356864"/>
                  </a:cubicBezTo>
                  <a:cubicBezTo>
                    <a:pt x="683641" y="3345561"/>
                    <a:pt x="700278" y="3358896"/>
                    <a:pt x="714375" y="3317240"/>
                  </a:cubicBezTo>
                  <a:cubicBezTo>
                    <a:pt x="727075" y="3319018"/>
                    <a:pt x="780161" y="3306953"/>
                    <a:pt x="786511" y="3294507"/>
                  </a:cubicBezTo>
                  <a:cubicBezTo>
                    <a:pt x="792861" y="3282061"/>
                    <a:pt x="786511" y="3275076"/>
                    <a:pt x="784860" y="3269107"/>
                  </a:cubicBezTo>
                  <a:cubicBezTo>
                    <a:pt x="833120" y="3250692"/>
                    <a:pt x="873760" y="3236468"/>
                    <a:pt x="876300" y="3238754"/>
                  </a:cubicBezTo>
                  <a:cubicBezTo>
                    <a:pt x="881131" y="3239608"/>
                    <a:pt x="886075" y="3239608"/>
                    <a:pt x="890905" y="3238754"/>
                  </a:cubicBezTo>
                  <a:cubicBezTo>
                    <a:pt x="892886" y="3239027"/>
                    <a:pt x="894894" y="3239027"/>
                    <a:pt x="896874" y="3238754"/>
                  </a:cubicBezTo>
                  <a:lnTo>
                    <a:pt x="896874" y="3238754"/>
                  </a:lnTo>
                  <a:cubicBezTo>
                    <a:pt x="966216" y="3230372"/>
                    <a:pt x="1183894" y="3189732"/>
                    <a:pt x="1183894" y="3189732"/>
                  </a:cubicBezTo>
                  <a:cubicBezTo>
                    <a:pt x="1200785" y="3198368"/>
                    <a:pt x="1229106" y="3189732"/>
                    <a:pt x="1237107" y="3207512"/>
                  </a:cubicBezTo>
                  <a:cubicBezTo>
                    <a:pt x="1243020" y="3206087"/>
                    <a:pt x="1248590" y="3203496"/>
                    <a:pt x="1253490" y="3199892"/>
                  </a:cubicBezTo>
                  <a:lnTo>
                    <a:pt x="1527936" y="3239896"/>
                  </a:lnTo>
                  <a:lnTo>
                    <a:pt x="1669160" y="3216782"/>
                  </a:lnTo>
                  <a:lnTo>
                    <a:pt x="1669160" y="3373373"/>
                  </a:lnTo>
                  <a:cubicBezTo>
                    <a:pt x="1669160" y="3373373"/>
                    <a:pt x="1692782" y="3771899"/>
                    <a:pt x="1696084" y="3783329"/>
                  </a:cubicBezTo>
                  <a:cubicBezTo>
                    <a:pt x="1699386" y="3794759"/>
                    <a:pt x="1579117" y="4451349"/>
                    <a:pt x="1579117" y="4451349"/>
                  </a:cubicBezTo>
                  <a:lnTo>
                    <a:pt x="1477517" y="6506590"/>
                  </a:lnTo>
                  <a:lnTo>
                    <a:pt x="1717548" y="6506590"/>
                  </a:lnTo>
                  <a:lnTo>
                    <a:pt x="1730248" y="4488561"/>
                  </a:lnTo>
                  <a:cubicBezTo>
                    <a:pt x="1730248" y="4488561"/>
                    <a:pt x="1851279" y="3912234"/>
                    <a:pt x="1850136" y="3886073"/>
                  </a:cubicBezTo>
                  <a:cubicBezTo>
                    <a:pt x="1848993" y="3859911"/>
                    <a:pt x="1803781" y="3571748"/>
                    <a:pt x="1806829" y="3552189"/>
                  </a:cubicBezTo>
                  <a:cubicBezTo>
                    <a:pt x="1809878" y="3532631"/>
                    <a:pt x="1806448" y="3032887"/>
                    <a:pt x="1806448" y="3032887"/>
                  </a:cubicBezTo>
                  <a:cubicBezTo>
                    <a:pt x="1806448" y="3032887"/>
                    <a:pt x="1824609" y="2895219"/>
                    <a:pt x="1838579" y="2763774"/>
                  </a:cubicBezTo>
                  <a:cubicBezTo>
                    <a:pt x="1846326" y="2778887"/>
                    <a:pt x="1854962" y="2793746"/>
                    <a:pt x="1863979" y="2808986"/>
                  </a:cubicBezTo>
                  <a:cubicBezTo>
                    <a:pt x="1878203" y="2833370"/>
                    <a:pt x="1899539" y="2859786"/>
                    <a:pt x="1907667" y="2886075"/>
                  </a:cubicBezTo>
                  <a:cubicBezTo>
                    <a:pt x="1909599" y="2892730"/>
                    <a:pt x="1910708" y="2899597"/>
                    <a:pt x="1910970" y="2906522"/>
                  </a:cubicBezTo>
                  <a:cubicBezTo>
                    <a:pt x="1868171" y="2921000"/>
                    <a:pt x="1851788" y="2989961"/>
                    <a:pt x="1855598" y="3038094"/>
                  </a:cubicBezTo>
                  <a:cubicBezTo>
                    <a:pt x="1866901" y="3020314"/>
                    <a:pt x="1868298" y="2991993"/>
                    <a:pt x="1875791" y="2970530"/>
                  </a:cubicBezTo>
                  <a:cubicBezTo>
                    <a:pt x="1882123" y="2952425"/>
                    <a:pt x="1894327" y="2936958"/>
                    <a:pt x="1910462" y="2926588"/>
                  </a:cubicBezTo>
                  <a:cubicBezTo>
                    <a:pt x="1909446" y="2939288"/>
                    <a:pt x="1907795" y="2951988"/>
                    <a:pt x="1907668" y="2963672"/>
                  </a:cubicBezTo>
                  <a:cubicBezTo>
                    <a:pt x="1907668" y="3020314"/>
                    <a:pt x="1924051" y="3053715"/>
                    <a:pt x="1953642" y="3101213"/>
                  </a:cubicBezTo>
                  <a:cubicBezTo>
                    <a:pt x="1973200" y="3132455"/>
                    <a:pt x="2005839" y="3198241"/>
                    <a:pt x="2040256" y="3212846"/>
                  </a:cubicBezTo>
                  <a:cubicBezTo>
                    <a:pt x="2012697" y="3176905"/>
                    <a:pt x="1998219" y="3132455"/>
                    <a:pt x="1981582" y="3091307"/>
                  </a:cubicBezTo>
                  <a:cubicBezTo>
                    <a:pt x="1961389" y="3041650"/>
                    <a:pt x="1927734" y="3006979"/>
                    <a:pt x="1935481" y="2951607"/>
                  </a:cubicBezTo>
                  <a:cubicBezTo>
                    <a:pt x="1939545" y="2923286"/>
                    <a:pt x="1950213" y="2895727"/>
                    <a:pt x="1938021" y="2868549"/>
                  </a:cubicBezTo>
                  <a:cubicBezTo>
                    <a:pt x="1925830" y="2841371"/>
                    <a:pt x="1901700" y="2813812"/>
                    <a:pt x="1887221" y="2786253"/>
                  </a:cubicBezTo>
                  <a:cubicBezTo>
                    <a:pt x="1872741" y="2758695"/>
                    <a:pt x="1852804" y="2733675"/>
                    <a:pt x="1845184" y="2703830"/>
                  </a:cubicBezTo>
                  <a:cubicBezTo>
                    <a:pt x="1849883" y="2654808"/>
                    <a:pt x="1853313" y="2610104"/>
                    <a:pt x="1854328" y="2578227"/>
                  </a:cubicBezTo>
                  <a:cubicBezTo>
                    <a:pt x="1865496" y="2582729"/>
                    <a:pt x="1877061" y="2586173"/>
                    <a:pt x="1888872" y="2588514"/>
                  </a:cubicBezTo>
                  <a:cubicBezTo>
                    <a:pt x="1901572" y="2641600"/>
                    <a:pt x="1933576" y="2671318"/>
                    <a:pt x="1981963" y="2688209"/>
                  </a:cubicBezTo>
                  <a:cubicBezTo>
                    <a:pt x="2030476" y="2707187"/>
                    <a:pt x="2080047" y="2723343"/>
                    <a:pt x="2130426" y="2736596"/>
                  </a:cubicBezTo>
                  <a:cubicBezTo>
                    <a:pt x="2089913" y="2717292"/>
                    <a:pt x="2049146" y="2703830"/>
                    <a:pt x="2006855" y="2688336"/>
                  </a:cubicBezTo>
                  <a:cubicBezTo>
                    <a:pt x="1958798" y="2673642"/>
                    <a:pt x="1921074" y="2636203"/>
                    <a:pt x="1906017" y="2588260"/>
                  </a:cubicBezTo>
                  <a:cubicBezTo>
                    <a:pt x="1941069" y="2595499"/>
                    <a:pt x="1980058" y="2592451"/>
                    <a:pt x="2016761" y="2594229"/>
                  </a:cubicBezTo>
                  <a:cubicBezTo>
                    <a:pt x="2053463" y="2596005"/>
                    <a:pt x="2084705" y="2612644"/>
                    <a:pt x="2123060" y="2612898"/>
                  </a:cubicBezTo>
                  <a:cubicBezTo>
                    <a:pt x="2080435" y="2595715"/>
                    <a:pt x="2035412" y="2585220"/>
                    <a:pt x="1989583" y="2581783"/>
                  </a:cubicBezTo>
                  <a:cubicBezTo>
                    <a:pt x="1946402" y="2579497"/>
                    <a:pt x="1898270" y="2563368"/>
                    <a:pt x="1854581" y="2558161"/>
                  </a:cubicBezTo>
                  <a:cubicBezTo>
                    <a:pt x="1854581" y="2555748"/>
                    <a:pt x="1854581" y="2553462"/>
                    <a:pt x="1854581" y="2551303"/>
                  </a:cubicBezTo>
                  <a:cubicBezTo>
                    <a:pt x="1894459" y="2497558"/>
                    <a:pt x="1946057" y="2453605"/>
                    <a:pt x="2005458" y="2422779"/>
                  </a:cubicBezTo>
                  <a:cubicBezTo>
                    <a:pt x="2010869" y="2427771"/>
                    <a:pt x="2016641" y="2432355"/>
                    <a:pt x="2022729" y="2436495"/>
                  </a:cubicBezTo>
                  <a:cubicBezTo>
                    <a:pt x="2059188" y="2459235"/>
                    <a:pt x="2097974" y="2478010"/>
                    <a:pt x="2138426" y="2492502"/>
                  </a:cubicBezTo>
                  <a:cubicBezTo>
                    <a:pt x="2183003" y="2510663"/>
                    <a:pt x="2180971" y="2548509"/>
                    <a:pt x="2215642" y="2578227"/>
                  </a:cubicBezTo>
                  <a:cubicBezTo>
                    <a:pt x="2201855" y="2554740"/>
                    <a:pt x="2193603" y="2528419"/>
                    <a:pt x="2191512" y="2501265"/>
                  </a:cubicBezTo>
                  <a:cubicBezTo>
                    <a:pt x="2226818" y="2507742"/>
                    <a:pt x="2257806" y="2530983"/>
                    <a:pt x="2296414" y="2529459"/>
                  </a:cubicBezTo>
                  <a:cubicBezTo>
                    <a:pt x="2298700" y="2557653"/>
                    <a:pt x="2296414" y="2732659"/>
                    <a:pt x="2321179" y="2736850"/>
                  </a:cubicBezTo>
                  <a:cubicBezTo>
                    <a:pt x="2323211" y="2706751"/>
                    <a:pt x="2323211" y="2676271"/>
                    <a:pt x="2324862" y="2646172"/>
                  </a:cubicBezTo>
                  <a:cubicBezTo>
                    <a:pt x="2327148" y="2602484"/>
                    <a:pt x="2319401" y="2560193"/>
                    <a:pt x="2321560" y="2517394"/>
                  </a:cubicBezTo>
                  <a:cubicBezTo>
                    <a:pt x="2357120" y="2581910"/>
                    <a:pt x="2412238" y="2621407"/>
                    <a:pt x="2464435" y="2668524"/>
                  </a:cubicBezTo>
                  <a:cubicBezTo>
                    <a:pt x="2444877" y="2641473"/>
                    <a:pt x="2421509" y="2614168"/>
                    <a:pt x="2399792" y="2587625"/>
                  </a:cubicBezTo>
                  <a:cubicBezTo>
                    <a:pt x="2376170" y="2558669"/>
                    <a:pt x="2353436" y="2509139"/>
                    <a:pt x="2319655" y="2495550"/>
                  </a:cubicBezTo>
                  <a:cubicBezTo>
                    <a:pt x="2259837" y="2471420"/>
                    <a:pt x="2192655" y="2475103"/>
                    <a:pt x="2132203" y="2448052"/>
                  </a:cubicBezTo>
                  <a:cubicBezTo>
                    <a:pt x="2105025" y="2435318"/>
                    <a:pt x="2079448" y="2419417"/>
                    <a:pt x="2056003" y="2400681"/>
                  </a:cubicBezTo>
                  <a:cubicBezTo>
                    <a:pt x="2088335" y="2389188"/>
                    <a:pt x="2121936" y="2381640"/>
                    <a:pt x="2156079" y="2378202"/>
                  </a:cubicBezTo>
                  <a:cubicBezTo>
                    <a:pt x="2156079" y="2382266"/>
                    <a:pt x="2156079" y="2386711"/>
                    <a:pt x="2156079" y="2391791"/>
                  </a:cubicBezTo>
                  <a:cubicBezTo>
                    <a:pt x="2176272" y="2384298"/>
                    <a:pt x="2201036" y="2399030"/>
                    <a:pt x="2211450" y="2395982"/>
                  </a:cubicBezTo>
                  <a:cubicBezTo>
                    <a:pt x="2221865" y="2392935"/>
                    <a:pt x="2226309" y="2384171"/>
                    <a:pt x="2232024" y="2376424"/>
                  </a:cubicBezTo>
                  <a:cubicBezTo>
                    <a:pt x="2248407" y="2377313"/>
                    <a:pt x="2265171" y="2378837"/>
                    <a:pt x="2282824" y="2381504"/>
                  </a:cubicBezTo>
                  <a:cubicBezTo>
                    <a:pt x="2287650" y="2382139"/>
                    <a:pt x="2292476" y="2383028"/>
                    <a:pt x="2297303" y="2383917"/>
                  </a:cubicBezTo>
                  <a:cubicBezTo>
                    <a:pt x="2305558" y="2422017"/>
                    <a:pt x="2339974" y="2450338"/>
                    <a:pt x="2356231" y="2398395"/>
                  </a:cubicBezTo>
                  <a:cubicBezTo>
                    <a:pt x="2643505" y="2487295"/>
                    <a:pt x="2867660" y="2819781"/>
                    <a:pt x="2867660" y="2819781"/>
                  </a:cubicBezTo>
                  <a:cubicBezTo>
                    <a:pt x="2883662" y="2827020"/>
                    <a:pt x="2895600" y="2842260"/>
                    <a:pt x="2910713" y="2851277"/>
                  </a:cubicBezTo>
                  <a:cubicBezTo>
                    <a:pt x="2923413" y="2859024"/>
                    <a:pt x="2936113" y="2865120"/>
                    <a:pt x="2949956" y="2871724"/>
                  </a:cubicBezTo>
                  <a:cubicBezTo>
                    <a:pt x="2985136" y="2889377"/>
                    <a:pt x="3015615" y="2914777"/>
                    <a:pt x="3050540" y="2933446"/>
                  </a:cubicBezTo>
                  <a:cubicBezTo>
                    <a:pt x="3069352" y="2945043"/>
                    <a:pt x="3089157" y="2954945"/>
                    <a:pt x="3109722" y="2963037"/>
                  </a:cubicBezTo>
                  <a:cubicBezTo>
                    <a:pt x="3131157" y="2968271"/>
                    <a:pt x="3149271" y="2982540"/>
                    <a:pt x="3159379" y="3002153"/>
                  </a:cubicBezTo>
                  <a:cubicBezTo>
                    <a:pt x="3173730" y="3030347"/>
                    <a:pt x="3170173" y="3081655"/>
                    <a:pt x="3168649" y="3112389"/>
                  </a:cubicBezTo>
                  <a:cubicBezTo>
                    <a:pt x="3166871" y="3149727"/>
                    <a:pt x="3157346" y="3185668"/>
                    <a:pt x="3159379" y="3223641"/>
                  </a:cubicBezTo>
                  <a:cubicBezTo>
                    <a:pt x="3160522" y="3243961"/>
                    <a:pt x="3163443" y="3293237"/>
                    <a:pt x="3183128" y="3304286"/>
                  </a:cubicBezTo>
                  <a:cubicBezTo>
                    <a:pt x="3172968" y="3260192"/>
                    <a:pt x="3171673" y="3214519"/>
                    <a:pt x="3179318" y="3169920"/>
                  </a:cubicBezTo>
                  <a:cubicBezTo>
                    <a:pt x="3186521" y="3134948"/>
                    <a:pt x="3190769" y="3099432"/>
                    <a:pt x="3192018" y="3063748"/>
                  </a:cubicBezTo>
                  <a:cubicBezTo>
                    <a:pt x="3192882" y="3047496"/>
                    <a:pt x="3191428" y="3031203"/>
                    <a:pt x="3187699" y="3015361"/>
                  </a:cubicBezTo>
                  <a:cubicBezTo>
                    <a:pt x="3184015" y="3006925"/>
                    <a:pt x="3181906" y="2997886"/>
                    <a:pt x="3181476" y="2988691"/>
                  </a:cubicBezTo>
                  <a:cubicBezTo>
                    <a:pt x="3184906" y="2973832"/>
                    <a:pt x="3220338" y="2984246"/>
                    <a:pt x="3235324" y="2987167"/>
                  </a:cubicBezTo>
                  <a:cubicBezTo>
                    <a:pt x="3256373" y="2992740"/>
                    <a:pt x="3276965" y="2999915"/>
                    <a:pt x="3296919" y="3008630"/>
                  </a:cubicBezTo>
                  <a:cubicBezTo>
                    <a:pt x="3333114" y="3022219"/>
                    <a:pt x="3369690" y="3027426"/>
                    <a:pt x="3401059" y="3051302"/>
                  </a:cubicBezTo>
                  <a:cubicBezTo>
                    <a:pt x="3428963" y="3071620"/>
                    <a:pt x="3454182" y="3095388"/>
                    <a:pt x="3476116" y="3122041"/>
                  </a:cubicBezTo>
                  <a:cubicBezTo>
                    <a:pt x="3487842" y="3138662"/>
                    <a:pt x="3498572" y="3155964"/>
                    <a:pt x="3508248" y="3173857"/>
                  </a:cubicBezTo>
                  <a:cubicBezTo>
                    <a:pt x="3519043" y="3191256"/>
                    <a:pt x="3533648" y="3207893"/>
                    <a:pt x="3544443" y="3225546"/>
                  </a:cubicBezTo>
                  <a:cubicBezTo>
                    <a:pt x="3541141" y="3217164"/>
                    <a:pt x="3538093" y="3208147"/>
                    <a:pt x="3535553" y="3203321"/>
                  </a:cubicBezTo>
                  <a:cubicBezTo>
                    <a:pt x="3530472" y="3193669"/>
                    <a:pt x="3525646" y="3183509"/>
                    <a:pt x="3520694" y="3173603"/>
                  </a:cubicBezTo>
                  <a:cubicBezTo>
                    <a:pt x="3507444" y="3142270"/>
                    <a:pt x="3489875" y="3112945"/>
                    <a:pt x="3468497" y="3086481"/>
                  </a:cubicBezTo>
                  <a:cubicBezTo>
                    <a:pt x="3449086" y="3065493"/>
                    <a:pt x="3425965" y="3048271"/>
                    <a:pt x="3400298" y="3035681"/>
                  </a:cubicBezTo>
                  <a:cubicBezTo>
                    <a:pt x="3383407" y="3026791"/>
                    <a:pt x="3365627" y="3012694"/>
                    <a:pt x="3347466" y="3004947"/>
                  </a:cubicBezTo>
                  <a:cubicBezTo>
                    <a:pt x="3356610" y="3006979"/>
                    <a:pt x="3366643" y="3006979"/>
                    <a:pt x="3375534" y="3008503"/>
                  </a:cubicBezTo>
                  <a:cubicBezTo>
                    <a:pt x="3393695" y="3011678"/>
                    <a:pt x="3411602" y="3015234"/>
                    <a:pt x="3429636" y="3017774"/>
                  </a:cubicBezTo>
                  <a:cubicBezTo>
                    <a:pt x="3453174" y="3022289"/>
                    <a:pt x="3476317" y="3028659"/>
                    <a:pt x="3498851" y="3036824"/>
                  </a:cubicBezTo>
                  <a:cubicBezTo>
                    <a:pt x="3528061" y="3045841"/>
                    <a:pt x="3549651" y="3064510"/>
                    <a:pt x="3573273" y="3082544"/>
                  </a:cubicBezTo>
                  <a:cubicBezTo>
                    <a:pt x="3601213" y="3103499"/>
                    <a:pt x="3631947" y="3119882"/>
                    <a:pt x="3660776" y="3138932"/>
                  </a:cubicBezTo>
                  <a:cubicBezTo>
                    <a:pt x="3649506" y="3128805"/>
                    <a:pt x="3637253" y="3119828"/>
                    <a:pt x="3624200" y="3112135"/>
                  </a:cubicBezTo>
                  <a:cubicBezTo>
                    <a:pt x="3607055" y="3099435"/>
                    <a:pt x="3591815" y="3085338"/>
                    <a:pt x="3575686" y="3071368"/>
                  </a:cubicBezTo>
                  <a:cubicBezTo>
                    <a:pt x="3555819" y="3053616"/>
                    <a:pt x="3533803" y="3038427"/>
                    <a:pt x="3510154" y="3026156"/>
                  </a:cubicBezTo>
                  <a:cubicBezTo>
                    <a:pt x="3475991" y="3009138"/>
                    <a:pt x="3439542" y="3006598"/>
                    <a:pt x="3402585" y="3000756"/>
                  </a:cubicBezTo>
                  <a:lnTo>
                    <a:pt x="3313685" y="2985897"/>
                  </a:lnTo>
                  <a:lnTo>
                    <a:pt x="3173096" y="2962402"/>
                  </a:lnTo>
                  <a:lnTo>
                    <a:pt x="2914650" y="2829687"/>
                  </a:lnTo>
                  <a:lnTo>
                    <a:pt x="2675509" y="2565908"/>
                  </a:lnTo>
                  <a:lnTo>
                    <a:pt x="2493264" y="2415921"/>
                  </a:lnTo>
                  <a:lnTo>
                    <a:pt x="2369693" y="2382139"/>
                  </a:lnTo>
                  <a:cubicBezTo>
                    <a:pt x="2367153" y="2363597"/>
                    <a:pt x="2352295" y="2348484"/>
                    <a:pt x="2355215" y="2327275"/>
                  </a:cubicBezTo>
                  <a:cubicBezTo>
                    <a:pt x="2364613" y="2331085"/>
                    <a:pt x="2380615" y="2329815"/>
                    <a:pt x="2390395" y="2334641"/>
                  </a:cubicBezTo>
                  <a:cubicBezTo>
                    <a:pt x="2395221" y="2301240"/>
                    <a:pt x="2374901" y="2281809"/>
                    <a:pt x="2371345" y="2251456"/>
                  </a:cubicBezTo>
                  <a:cubicBezTo>
                    <a:pt x="2394839" y="2245868"/>
                    <a:pt x="2391029" y="2230882"/>
                    <a:pt x="2375281" y="2218817"/>
                  </a:cubicBezTo>
                  <a:cubicBezTo>
                    <a:pt x="2383424" y="2212430"/>
                    <a:pt x="2390646" y="2204952"/>
                    <a:pt x="2396745" y="2196592"/>
                  </a:cubicBezTo>
                  <a:cubicBezTo>
                    <a:pt x="2413509" y="2200783"/>
                    <a:pt x="2430018" y="2205355"/>
                    <a:pt x="2446401" y="2210181"/>
                  </a:cubicBezTo>
                  <a:cubicBezTo>
                    <a:pt x="2439406" y="2216779"/>
                    <a:pt x="2433455" y="2224402"/>
                    <a:pt x="2428748" y="2232787"/>
                  </a:cubicBezTo>
                  <a:cubicBezTo>
                    <a:pt x="2425446" y="2230247"/>
                    <a:pt x="2423541" y="2255266"/>
                    <a:pt x="2425827" y="2250821"/>
                  </a:cubicBezTo>
                  <a:lnTo>
                    <a:pt x="2435225" y="2254377"/>
                  </a:lnTo>
                  <a:cubicBezTo>
                    <a:pt x="2440432" y="2267077"/>
                    <a:pt x="2447925" y="2271141"/>
                    <a:pt x="2447925" y="2285873"/>
                  </a:cubicBezTo>
                  <a:cubicBezTo>
                    <a:pt x="2453513" y="2285111"/>
                    <a:pt x="2460625" y="2287905"/>
                    <a:pt x="2466975" y="2286889"/>
                  </a:cubicBezTo>
                  <a:cubicBezTo>
                    <a:pt x="2457323" y="2309368"/>
                    <a:pt x="2468372" y="2334006"/>
                    <a:pt x="2491359" y="2314829"/>
                  </a:cubicBezTo>
                  <a:cubicBezTo>
                    <a:pt x="2515743" y="2348103"/>
                    <a:pt x="2532507" y="2303653"/>
                    <a:pt x="2562860" y="2307209"/>
                  </a:cubicBezTo>
                  <a:cubicBezTo>
                    <a:pt x="2567178" y="2322322"/>
                    <a:pt x="2574036" y="2327402"/>
                    <a:pt x="2590419" y="2330577"/>
                  </a:cubicBezTo>
                  <a:cubicBezTo>
                    <a:pt x="2573274" y="2345309"/>
                    <a:pt x="2552319" y="2358136"/>
                    <a:pt x="2542667" y="2378456"/>
                  </a:cubicBezTo>
                  <a:cubicBezTo>
                    <a:pt x="2546604" y="2381885"/>
                    <a:pt x="2546604" y="2380361"/>
                    <a:pt x="2551048" y="2383155"/>
                  </a:cubicBezTo>
                  <a:cubicBezTo>
                    <a:pt x="2536190" y="2437765"/>
                    <a:pt x="2579116" y="2446655"/>
                    <a:pt x="2614548" y="2475230"/>
                  </a:cubicBezTo>
                  <a:cubicBezTo>
                    <a:pt x="2611119" y="2442083"/>
                    <a:pt x="2636519" y="2428748"/>
                    <a:pt x="2662681" y="2447798"/>
                  </a:cubicBezTo>
                  <a:cubicBezTo>
                    <a:pt x="2660395" y="2453132"/>
                    <a:pt x="2661919" y="2465197"/>
                    <a:pt x="2659887" y="2470404"/>
                  </a:cubicBezTo>
                  <a:cubicBezTo>
                    <a:pt x="2712719" y="2462911"/>
                    <a:pt x="2688590" y="2515743"/>
                    <a:pt x="2731134" y="2523363"/>
                  </a:cubicBezTo>
                  <a:cubicBezTo>
                    <a:pt x="2780791" y="2532380"/>
                    <a:pt x="2751073" y="2487676"/>
                    <a:pt x="2776346" y="2473833"/>
                  </a:cubicBezTo>
                  <a:cubicBezTo>
                    <a:pt x="2783078" y="2485517"/>
                    <a:pt x="2789046" y="2497455"/>
                    <a:pt x="2795523" y="2509139"/>
                  </a:cubicBezTo>
                  <a:cubicBezTo>
                    <a:pt x="2820034" y="2557145"/>
                    <a:pt x="2862580" y="2575814"/>
                    <a:pt x="2916681" y="2578481"/>
                  </a:cubicBezTo>
                  <a:cubicBezTo>
                    <a:pt x="2897631" y="2565781"/>
                    <a:pt x="2870072" y="2567178"/>
                    <a:pt x="2851276" y="2554224"/>
                  </a:cubicBezTo>
                  <a:cubicBezTo>
                    <a:pt x="2835782" y="2543556"/>
                    <a:pt x="2822955" y="2520315"/>
                    <a:pt x="2813176" y="2503424"/>
                  </a:cubicBezTo>
                  <a:cubicBezTo>
                    <a:pt x="2804920" y="2489073"/>
                    <a:pt x="2796919" y="2471293"/>
                    <a:pt x="2788411" y="2452624"/>
                  </a:cubicBezTo>
                  <a:cubicBezTo>
                    <a:pt x="2788849" y="2444407"/>
                    <a:pt x="2785642" y="2436416"/>
                    <a:pt x="2779648" y="2430780"/>
                  </a:cubicBezTo>
                  <a:lnTo>
                    <a:pt x="2777107" y="2429383"/>
                  </a:lnTo>
                  <a:cubicBezTo>
                    <a:pt x="2765776" y="2403083"/>
                    <a:pt x="2747893" y="2380127"/>
                    <a:pt x="2725164" y="2362708"/>
                  </a:cubicBezTo>
                  <a:cubicBezTo>
                    <a:pt x="2743889" y="2367650"/>
                    <a:pt x="2763438" y="2368645"/>
                    <a:pt x="2782568" y="2365629"/>
                  </a:cubicBezTo>
                  <a:cubicBezTo>
                    <a:pt x="2783712" y="2367554"/>
                    <a:pt x="2785122" y="2369308"/>
                    <a:pt x="2786759" y="2370836"/>
                  </a:cubicBezTo>
                  <a:cubicBezTo>
                    <a:pt x="2790569" y="2368804"/>
                    <a:pt x="2799459" y="2363470"/>
                    <a:pt x="2804540" y="2365248"/>
                  </a:cubicBezTo>
                  <a:cubicBezTo>
                    <a:pt x="2813557" y="2369185"/>
                    <a:pt x="2805809" y="2373376"/>
                    <a:pt x="2810128" y="2377948"/>
                  </a:cubicBezTo>
                  <a:cubicBezTo>
                    <a:pt x="2819526" y="2388235"/>
                    <a:pt x="2837433" y="2394458"/>
                    <a:pt x="2846450" y="2406269"/>
                  </a:cubicBezTo>
                  <a:cubicBezTo>
                    <a:pt x="2819653" y="2424176"/>
                    <a:pt x="2827400" y="2442210"/>
                    <a:pt x="2851149" y="2459609"/>
                  </a:cubicBezTo>
                  <a:cubicBezTo>
                    <a:pt x="2830955" y="2476373"/>
                    <a:pt x="2860292" y="2476373"/>
                    <a:pt x="2869817" y="2482723"/>
                  </a:cubicBezTo>
                  <a:cubicBezTo>
                    <a:pt x="2879342" y="2489073"/>
                    <a:pt x="2875532" y="2482723"/>
                    <a:pt x="2880231" y="2491994"/>
                  </a:cubicBezTo>
                  <a:cubicBezTo>
                    <a:pt x="2882771" y="2496947"/>
                    <a:pt x="2875913" y="2503424"/>
                    <a:pt x="2882390" y="2509520"/>
                  </a:cubicBezTo>
                  <a:cubicBezTo>
                    <a:pt x="2885438" y="2512314"/>
                    <a:pt x="2902837" y="2512441"/>
                    <a:pt x="2907790" y="2514981"/>
                  </a:cubicBezTo>
                  <a:cubicBezTo>
                    <a:pt x="2916172" y="2519172"/>
                    <a:pt x="2920490" y="2527681"/>
                    <a:pt x="2930142" y="2527681"/>
                  </a:cubicBezTo>
                  <a:cubicBezTo>
                    <a:pt x="2951859" y="2529205"/>
                    <a:pt x="2948176" y="2508504"/>
                    <a:pt x="2956686" y="2493518"/>
                  </a:cubicBezTo>
                  <a:cubicBezTo>
                    <a:pt x="2973957" y="2496947"/>
                    <a:pt x="2976243" y="2508631"/>
                    <a:pt x="2983482" y="2493518"/>
                  </a:cubicBezTo>
                  <a:cubicBezTo>
                    <a:pt x="2985768" y="2488946"/>
                    <a:pt x="2979545" y="2476500"/>
                    <a:pt x="2981451" y="2470658"/>
                  </a:cubicBezTo>
                  <a:cubicBezTo>
                    <a:pt x="2984693" y="2463345"/>
                    <a:pt x="2989931" y="2457095"/>
                    <a:pt x="2996564" y="2452624"/>
                  </a:cubicBezTo>
                  <a:cubicBezTo>
                    <a:pt x="3018662" y="2435479"/>
                    <a:pt x="3014598" y="2458212"/>
                    <a:pt x="3036950" y="2452624"/>
                  </a:cubicBezTo>
                  <a:cubicBezTo>
                    <a:pt x="3051428" y="2449322"/>
                    <a:pt x="3053968" y="2432558"/>
                    <a:pt x="3071620" y="2439924"/>
                  </a:cubicBezTo>
                  <a:cubicBezTo>
                    <a:pt x="3068700" y="2422017"/>
                    <a:pt x="3056507" y="2385695"/>
                    <a:pt x="3064381" y="2370836"/>
                  </a:cubicBezTo>
                  <a:cubicBezTo>
                    <a:pt x="3071138" y="2364634"/>
                    <a:pt x="3078859" y="2359572"/>
                    <a:pt x="3087241" y="2355850"/>
                  </a:cubicBezTo>
                  <a:cubicBezTo>
                    <a:pt x="3098798" y="2351532"/>
                    <a:pt x="3098290" y="2355850"/>
                    <a:pt x="3106037" y="2355850"/>
                  </a:cubicBezTo>
                  <a:cubicBezTo>
                    <a:pt x="3108958" y="2355850"/>
                    <a:pt x="3113403" y="2358771"/>
                    <a:pt x="3117340" y="2358771"/>
                  </a:cubicBezTo>
                  <a:cubicBezTo>
                    <a:pt x="3126230" y="2358771"/>
                    <a:pt x="3129151" y="2349119"/>
                    <a:pt x="3136644" y="2347722"/>
                  </a:cubicBezTo>
                  <a:cubicBezTo>
                    <a:pt x="3146042" y="2346071"/>
                    <a:pt x="3150361" y="2358517"/>
                    <a:pt x="3160648" y="2356485"/>
                  </a:cubicBezTo>
                  <a:cubicBezTo>
                    <a:pt x="3173348" y="2354072"/>
                    <a:pt x="3171824" y="2335022"/>
                    <a:pt x="3187317" y="2345690"/>
                  </a:cubicBezTo>
                  <a:cubicBezTo>
                    <a:pt x="3189851" y="2340575"/>
                    <a:pt x="3191852" y="2335213"/>
                    <a:pt x="3193286" y="2329688"/>
                  </a:cubicBezTo>
                  <a:cubicBezTo>
                    <a:pt x="3205986" y="2330577"/>
                    <a:pt x="3212336" y="2334641"/>
                    <a:pt x="3223766" y="2328164"/>
                  </a:cubicBezTo>
                  <a:cubicBezTo>
                    <a:pt x="3233037" y="2322957"/>
                    <a:pt x="3229481" y="2311908"/>
                    <a:pt x="3243198" y="2316861"/>
                  </a:cubicBezTo>
                  <a:cubicBezTo>
                    <a:pt x="3245983" y="2304986"/>
                    <a:pt x="3250249" y="2293508"/>
                    <a:pt x="3255898" y="2282698"/>
                  </a:cubicBezTo>
                  <a:cubicBezTo>
                    <a:pt x="3274566" y="2295398"/>
                    <a:pt x="3289299" y="2273681"/>
                    <a:pt x="3306698" y="2272030"/>
                  </a:cubicBezTo>
                  <a:cubicBezTo>
                    <a:pt x="3309365" y="2283714"/>
                    <a:pt x="3305681" y="2298446"/>
                    <a:pt x="3310127" y="2308225"/>
                  </a:cubicBezTo>
                  <a:cubicBezTo>
                    <a:pt x="3325240" y="2288921"/>
                    <a:pt x="3349624" y="2320925"/>
                    <a:pt x="3360927" y="2305685"/>
                  </a:cubicBezTo>
                  <a:cubicBezTo>
                    <a:pt x="3366007" y="2298192"/>
                    <a:pt x="3358895" y="2273935"/>
                    <a:pt x="3376802" y="2289810"/>
                  </a:cubicBezTo>
                  <a:cubicBezTo>
                    <a:pt x="3378071" y="2272284"/>
                    <a:pt x="3373754" y="2252853"/>
                    <a:pt x="3379215" y="2235962"/>
                  </a:cubicBezTo>
                  <a:cubicBezTo>
                    <a:pt x="3387596" y="2235962"/>
                    <a:pt x="3394201" y="2242185"/>
                    <a:pt x="3402456" y="2241931"/>
                  </a:cubicBezTo>
                  <a:cubicBezTo>
                    <a:pt x="3410711" y="2241677"/>
                    <a:pt x="3409695" y="2235200"/>
                    <a:pt x="3416934" y="2235327"/>
                  </a:cubicBezTo>
                  <a:cubicBezTo>
                    <a:pt x="3427729" y="2235327"/>
                    <a:pt x="3436873" y="2253742"/>
                    <a:pt x="3438524" y="2228596"/>
                  </a:cubicBezTo>
                  <a:cubicBezTo>
                    <a:pt x="3440175" y="2205482"/>
                    <a:pt x="3429888" y="2218182"/>
                    <a:pt x="3418585" y="2215896"/>
                  </a:cubicBezTo>
                  <a:cubicBezTo>
                    <a:pt x="3410584" y="2214499"/>
                    <a:pt x="3387090" y="2210435"/>
                    <a:pt x="3396360" y="2200021"/>
                  </a:cubicBezTo>
                  <a:cubicBezTo>
                    <a:pt x="3388613" y="2195576"/>
                    <a:pt x="3388359" y="2187321"/>
                    <a:pt x="3382644" y="2181479"/>
                  </a:cubicBezTo>
                  <a:cubicBezTo>
                    <a:pt x="3372103" y="2170049"/>
                    <a:pt x="3351148" y="2168779"/>
                    <a:pt x="3342639" y="2156079"/>
                  </a:cubicBezTo>
                  <a:cubicBezTo>
                    <a:pt x="3345179" y="2154936"/>
                    <a:pt x="3347338" y="2152269"/>
                    <a:pt x="3349624" y="2150999"/>
                  </a:cubicBezTo>
                  <a:cubicBezTo>
                    <a:pt x="3335907" y="2148078"/>
                    <a:pt x="3336924" y="2131568"/>
                    <a:pt x="3327017" y="2126996"/>
                  </a:cubicBezTo>
                  <a:cubicBezTo>
                    <a:pt x="3310507" y="2118995"/>
                    <a:pt x="3291838" y="2142744"/>
                    <a:pt x="3276217" y="2145411"/>
                  </a:cubicBezTo>
                  <a:cubicBezTo>
                    <a:pt x="3277783" y="2137679"/>
                    <a:pt x="3278083" y="2129744"/>
                    <a:pt x="3277106" y="2121916"/>
                  </a:cubicBezTo>
                  <a:cubicBezTo>
                    <a:pt x="3265423" y="2123694"/>
                    <a:pt x="3254754" y="2129028"/>
                    <a:pt x="3243325" y="2131060"/>
                  </a:cubicBezTo>
                  <a:cubicBezTo>
                    <a:pt x="3231895" y="2133092"/>
                    <a:pt x="3218941" y="2128266"/>
                    <a:pt x="3207511" y="2132965"/>
                  </a:cubicBezTo>
                  <a:cubicBezTo>
                    <a:pt x="3207511" y="2143125"/>
                    <a:pt x="3209924" y="2153285"/>
                    <a:pt x="3208907" y="2163191"/>
                  </a:cubicBezTo>
                  <a:cubicBezTo>
                    <a:pt x="3201906" y="2160699"/>
                    <a:pt x="3194673" y="2158912"/>
                    <a:pt x="3187317" y="2157857"/>
                  </a:cubicBezTo>
                  <a:cubicBezTo>
                    <a:pt x="3185208" y="2170995"/>
                    <a:pt x="3184569" y="2184328"/>
                    <a:pt x="3185412" y="2197608"/>
                  </a:cubicBezTo>
                  <a:cubicBezTo>
                    <a:pt x="3178046" y="2175764"/>
                    <a:pt x="3157980" y="2199894"/>
                    <a:pt x="3147312" y="2204720"/>
                  </a:cubicBezTo>
                  <a:cubicBezTo>
                    <a:pt x="3147439" y="2202563"/>
                    <a:pt x="3147439" y="2200400"/>
                    <a:pt x="3147312" y="2198243"/>
                  </a:cubicBezTo>
                  <a:cubicBezTo>
                    <a:pt x="3137152" y="2206371"/>
                    <a:pt x="3108069" y="2214372"/>
                    <a:pt x="3112641" y="2192401"/>
                  </a:cubicBezTo>
                  <a:cubicBezTo>
                    <a:pt x="3106706" y="2194763"/>
                    <a:pt x="3101339" y="2198355"/>
                    <a:pt x="3096893" y="2202942"/>
                  </a:cubicBezTo>
                  <a:cubicBezTo>
                    <a:pt x="3084193" y="2190242"/>
                    <a:pt x="3089781" y="2212086"/>
                    <a:pt x="3085337" y="2215642"/>
                  </a:cubicBezTo>
                  <a:cubicBezTo>
                    <a:pt x="3077463" y="2221357"/>
                    <a:pt x="3071748" y="2217928"/>
                    <a:pt x="3061080" y="2215642"/>
                  </a:cubicBezTo>
                  <a:cubicBezTo>
                    <a:pt x="3061080" y="2218944"/>
                    <a:pt x="3059302" y="2224659"/>
                    <a:pt x="3060318" y="2228342"/>
                  </a:cubicBezTo>
                  <a:cubicBezTo>
                    <a:pt x="3048538" y="2225991"/>
                    <a:pt x="3036411" y="2225991"/>
                    <a:pt x="3024631" y="2228342"/>
                  </a:cubicBezTo>
                  <a:cubicBezTo>
                    <a:pt x="3025520" y="2220087"/>
                    <a:pt x="3030854" y="2213610"/>
                    <a:pt x="3031489" y="2205228"/>
                  </a:cubicBezTo>
                  <a:cubicBezTo>
                    <a:pt x="3018789" y="2203958"/>
                    <a:pt x="3007232" y="2214245"/>
                    <a:pt x="2994024" y="2211959"/>
                  </a:cubicBezTo>
                  <a:cubicBezTo>
                    <a:pt x="2987801" y="2200529"/>
                    <a:pt x="2978911" y="2211959"/>
                    <a:pt x="2975863" y="2221230"/>
                  </a:cubicBezTo>
                  <a:cubicBezTo>
                    <a:pt x="2959606" y="2208530"/>
                    <a:pt x="2957702" y="2229231"/>
                    <a:pt x="2958082" y="2239264"/>
                  </a:cubicBezTo>
                  <a:cubicBezTo>
                    <a:pt x="2958082" y="2260218"/>
                    <a:pt x="2965067" y="2271268"/>
                    <a:pt x="2934206" y="2267965"/>
                  </a:cubicBezTo>
                  <a:cubicBezTo>
                    <a:pt x="2935984" y="2254630"/>
                    <a:pt x="2924300" y="2249042"/>
                    <a:pt x="2919728" y="2238120"/>
                  </a:cubicBezTo>
                  <a:cubicBezTo>
                    <a:pt x="2921760" y="2238120"/>
                    <a:pt x="2924935" y="2237358"/>
                    <a:pt x="2927348" y="2238120"/>
                  </a:cubicBezTo>
                  <a:cubicBezTo>
                    <a:pt x="2929379" y="2223261"/>
                    <a:pt x="2932936" y="2209164"/>
                    <a:pt x="2934206" y="2193162"/>
                  </a:cubicBezTo>
                  <a:cubicBezTo>
                    <a:pt x="2936491" y="2164842"/>
                    <a:pt x="2925188" y="2174493"/>
                    <a:pt x="2898899" y="2176526"/>
                  </a:cubicBezTo>
                  <a:cubicBezTo>
                    <a:pt x="2881627" y="2177923"/>
                    <a:pt x="2862323" y="2175890"/>
                    <a:pt x="2852544" y="2194940"/>
                  </a:cubicBezTo>
                  <a:cubicBezTo>
                    <a:pt x="2841368" y="2216404"/>
                    <a:pt x="2861942" y="2223515"/>
                    <a:pt x="2875404" y="2236089"/>
                  </a:cubicBezTo>
                  <a:cubicBezTo>
                    <a:pt x="2869561" y="2242946"/>
                    <a:pt x="2862704" y="2242565"/>
                    <a:pt x="2856227" y="2246756"/>
                  </a:cubicBezTo>
                  <a:cubicBezTo>
                    <a:pt x="2844543" y="2253868"/>
                    <a:pt x="2847971" y="2251329"/>
                    <a:pt x="2839082" y="2263393"/>
                  </a:cubicBezTo>
                  <a:cubicBezTo>
                    <a:pt x="2834298" y="2271407"/>
                    <a:pt x="2827158" y="2277750"/>
                    <a:pt x="2818635" y="2281554"/>
                  </a:cubicBezTo>
                  <a:cubicBezTo>
                    <a:pt x="2814444" y="2284094"/>
                    <a:pt x="2812412" y="2279522"/>
                    <a:pt x="2807713" y="2284475"/>
                  </a:cubicBezTo>
                  <a:cubicBezTo>
                    <a:pt x="2803014" y="2289429"/>
                    <a:pt x="2804284" y="2299842"/>
                    <a:pt x="2804284" y="2304922"/>
                  </a:cubicBezTo>
                  <a:lnTo>
                    <a:pt x="2784472" y="2312161"/>
                  </a:lnTo>
                  <a:cubicBezTo>
                    <a:pt x="2777990" y="2322163"/>
                    <a:pt x="2775163" y="2334097"/>
                    <a:pt x="2776471" y="2345943"/>
                  </a:cubicBezTo>
                  <a:cubicBezTo>
                    <a:pt x="2763002" y="2343050"/>
                    <a:pt x="2750120" y="2337897"/>
                    <a:pt x="2738371" y="2330704"/>
                  </a:cubicBezTo>
                  <a:cubicBezTo>
                    <a:pt x="2735831" y="2316733"/>
                    <a:pt x="2724782" y="2305304"/>
                    <a:pt x="2719575" y="2293365"/>
                  </a:cubicBezTo>
                  <a:cubicBezTo>
                    <a:pt x="2726280" y="2292657"/>
                    <a:pt x="2732939" y="2291555"/>
                    <a:pt x="2739514" y="2290064"/>
                  </a:cubicBezTo>
                  <a:cubicBezTo>
                    <a:pt x="2685158" y="2249170"/>
                    <a:pt x="2758819" y="2250186"/>
                    <a:pt x="2766820" y="2228723"/>
                  </a:cubicBezTo>
                  <a:cubicBezTo>
                    <a:pt x="2776599" y="2203323"/>
                    <a:pt x="2740531" y="2193798"/>
                    <a:pt x="2739769" y="2174493"/>
                  </a:cubicBezTo>
                  <a:cubicBezTo>
                    <a:pt x="2739007" y="2155189"/>
                    <a:pt x="2759581" y="2149093"/>
                    <a:pt x="2767074" y="2132837"/>
                  </a:cubicBezTo>
                  <a:cubicBezTo>
                    <a:pt x="2752342" y="2126361"/>
                    <a:pt x="2734689" y="2127630"/>
                    <a:pt x="2719322" y="2120137"/>
                  </a:cubicBezTo>
                  <a:cubicBezTo>
                    <a:pt x="2722751" y="2094737"/>
                    <a:pt x="2729736" y="2074164"/>
                    <a:pt x="2703447" y="2064004"/>
                  </a:cubicBezTo>
                  <a:cubicBezTo>
                    <a:pt x="2679825" y="2069337"/>
                    <a:pt x="2669919" y="2092071"/>
                    <a:pt x="2643629" y="2088133"/>
                  </a:cubicBezTo>
                  <a:cubicBezTo>
                    <a:pt x="2645212" y="2094536"/>
                    <a:pt x="2647249" y="2100817"/>
                    <a:pt x="2649725" y="2106929"/>
                  </a:cubicBezTo>
                  <a:cubicBezTo>
                    <a:pt x="2617594" y="2102484"/>
                    <a:pt x="2623056" y="2151633"/>
                    <a:pt x="2583558" y="2131186"/>
                  </a:cubicBezTo>
                  <a:cubicBezTo>
                    <a:pt x="2584700" y="2125956"/>
                    <a:pt x="2584700" y="2120542"/>
                    <a:pt x="2583558" y="2115311"/>
                  </a:cubicBezTo>
                  <a:cubicBezTo>
                    <a:pt x="2606735" y="2085027"/>
                    <a:pt x="2638383" y="2062307"/>
                    <a:pt x="2674490" y="2050033"/>
                  </a:cubicBezTo>
                  <a:cubicBezTo>
                    <a:pt x="2707129" y="2037333"/>
                    <a:pt x="2751833" y="2040001"/>
                    <a:pt x="2789933" y="2033904"/>
                  </a:cubicBezTo>
                  <a:cubicBezTo>
                    <a:pt x="2789337" y="2035769"/>
                    <a:pt x="2788527" y="2037559"/>
                    <a:pt x="2787520" y="2039238"/>
                  </a:cubicBezTo>
                  <a:cubicBezTo>
                    <a:pt x="2821429" y="2037333"/>
                    <a:pt x="2829176" y="2026538"/>
                    <a:pt x="2845305" y="2043048"/>
                  </a:cubicBezTo>
                  <a:cubicBezTo>
                    <a:pt x="2847845" y="2070099"/>
                    <a:pt x="2850385" y="2101976"/>
                    <a:pt x="2861434" y="2117597"/>
                  </a:cubicBezTo>
                  <a:cubicBezTo>
                    <a:pt x="2872482" y="2133219"/>
                    <a:pt x="2930522" y="2174112"/>
                    <a:pt x="2950334" y="2173858"/>
                  </a:cubicBezTo>
                  <a:cubicBezTo>
                    <a:pt x="2931030" y="2145156"/>
                    <a:pt x="2886834" y="2131821"/>
                    <a:pt x="2879849" y="2099817"/>
                  </a:cubicBezTo>
                  <a:cubicBezTo>
                    <a:pt x="2876932" y="2083431"/>
                    <a:pt x="2875614" y="2066801"/>
                    <a:pt x="2875912" y="2050160"/>
                  </a:cubicBezTo>
                  <a:cubicBezTo>
                    <a:pt x="2894427" y="2033489"/>
                    <a:pt x="2915990" y="2020552"/>
                    <a:pt x="2939412" y="2012060"/>
                  </a:cubicBezTo>
                  <a:cubicBezTo>
                    <a:pt x="2946823" y="2013904"/>
                    <a:pt x="2953866" y="2016997"/>
                    <a:pt x="2960240" y="2021204"/>
                  </a:cubicBezTo>
                  <a:cubicBezTo>
                    <a:pt x="2980307" y="2034666"/>
                    <a:pt x="2989197" y="2056002"/>
                    <a:pt x="3001134" y="2075814"/>
                  </a:cubicBezTo>
                  <a:cubicBezTo>
                    <a:pt x="3026534" y="2116835"/>
                    <a:pt x="3081144" y="2139314"/>
                    <a:pt x="3130166" y="2133218"/>
                  </a:cubicBezTo>
                  <a:cubicBezTo>
                    <a:pt x="3104766" y="2112644"/>
                    <a:pt x="3064253" y="2115184"/>
                    <a:pt x="3038725" y="2095118"/>
                  </a:cubicBezTo>
                  <a:cubicBezTo>
                    <a:pt x="3010405" y="2073528"/>
                    <a:pt x="3009261" y="2034031"/>
                    <a:pt x="2976749" y="2014854"/>
                  </a:cubicBezTo>
                  <a:cubicBezTo>
                    <a:pt x="3013071" y="2026665"/>
                    <a:pt x="3069079" y="2014219"/>
                    <a:pt x="3116449" y="1994280"/>
                  </a:cubicBezTo>
                  <a:cubicBezTo>
                    <a:pt x="3124530" y="1995594"/>
                    <a:pt x="3132820" y="1994397"/>
                    <a:pt x="3140198" y="1990851"/>
                  </a:cubicBezTo>
                  <a:cubicBezTo>
                    <a:pt x="3141591" y="2008571"/>
                    <a:pt x="3148675" y="2025365"/>
                    <a:pt x="3160392" y="2038730"/>
                  </a:cubicBezTo>
                  <a:cubicBezTo>
                    <a:pt x="3127498" y="2049906"/>
                    <a:pt x="3125848" y="2081783"/>
                    <a:pt x="3144262" y="2106802"/>
                  </a:cubicBezTo>
                  <a:cubicBezTo>
                    <a:pt x="3137912" y="2109342"/>
                    <a:pt x="3132324" y="2117216"/>
                    <a:pt x="3125340" y="2119502"/>
                  </a:cubicBezTo>
                  <a:cubicBezTo>
                    <a:pt x="3138802" y="2134107"/>
                    <a:pt x="3156455" y="2153157"/>
                    <a:pt x="3176140" y="2154427"/>
                  </a:cubicBezTo>
                  <a:cubicBezTo>
                    <a:pt x="3173219" y="2116327"/>
                    <a:pt x="3190871" y="2120518"/>
                    <a:pt x="3201540" y="2095118"/>
                  </a:cubicBezTo>
                  <a:cubicBezTo>
                    <a:pt x="3212970" y="2066543"/>
                    <a:pt x="3197475" y="2064384"/>
                    <a:pt x="3221224" y="2047493"/>
                  </a:cubicBezTo>
                  <a:cubicBezTo>
                    <a:pt x="3231762" y="2046824"/>
                    <a:pt x="3242219" y="2045209"/>
                    <a:pt x="3252467" y="2042667"/>
                  </a:cubicBezTo>
                  <a:cubicBezTo>
                    <a:pt x="3265167" y="2038857"/>
                    <a:pt x="3269358" y="2028189"/>
                    <a:pt x="3283073" y="2025395"/>
                  </a:cubicBezTo>
                  <a:cubicBezTo>
                    <a:pt x="3296789" y="2022602"/>
                    <a:pt x="3309617" y="2044699"/>
                    <a:pt x="3322824" y="2029967"/>
                  </a:cubicBezTo>
                  <a:cubicBezTo>
                    <a:pt x="3346193" y="2004567"/>
                    <a:pt x="3248530" y="1964562"/>
                    <a:pt x="3284724" y="1937765"/>
                  </a:cubicBezTo>
                  <a:cubicBezTo>
                    <a:pt x="3285741" y="1903348"/>
                    <a:pt x="3294377" y="1886203"/>
                    <a:pt x="3328920" y="1885695"/>
                  </a:cubicBezTo>
                  <a:cubicBezTo>
                    <a:pt x="3325110" y="1849627"/>
                    <a:pt x="3363591" y="1853310"/>
                    <a:pt x="3389118" y="1853437"/>
                  </a:cubicBezTo>
                  <a:cubicBezTo>
                    <a:pt x="3372735" y="1801748"/>
                    <a:pt x="3375021" y="1812543"/>
                    <a:pt x="3428869" y="1798065"/>
                  </a:cubicBezTo>
                  <a:cubicBezTo>
                    <a:pt x="3394695" y="1785937"/>
                    <a:pt x="3367335" y="1759779"/>
                    <a:pt x="3353685" y="1726183"/>
                  </a:cubicBezTo>
                  <a:cubicBezTo>
                    <a:pt x="3322062" y="1737867"/>
                    <a:pt x="3294757" y="1739772"/>
                    <a:pt x="3264785" y="1749805"/>
                  </a:cubicBezTo>
                  <a:cubicBezTo>
                    <a:pt x="3241544" y="1757679"/>
                    <a:pt x="3218939" y="1772157"/>
                    <a:pt x="3193030" y="1749805"/>
                  </a:cubicBezTo>
                  <a:cubicBezTo>
                    <a:pt x="3181981" y="1757806"/>
                    <a:pt x="3173472" y="1754123"/>
                    <a:pt x="3161280" y="1756790"/>
                  </a:cubicBezTo>
                  <a:cubicBezTo>
                    <a:pt x="3160211" y="1746532"/>
                    <a:pt x="3154445" y="1737349"/>
                    <a:pt x="3145669" y="1731929"/>
                  </a:cubicBezTo>
                  <a:cubicBezTo>
                    <a:pt x="3136893" y="1726510"/>
                    <a:pt x="3126100" y="1725466"/>
                    <a:pt x="3116449" y="1729104"/>
                  </a:cubicBezTo>
                  <a:cubicBezTo>
                    <a:pt x="3098161" y="1737613"/>
                    <a:pt x="3098542" y="1767204"/>
                    <a:pt x="3095748" y="1784476"/>
                  </a:cubicBezTo>
                  <a:cubicBezTo>
                    <a:pt x="3073650" y="1780285"/>
                    <a:pt x="3062474" y="1797176"/>
                    <a:pt x="3056759" y="1817369"/>
                  </a:cubicBezTo>
                  <a:cubicBezTo>
                    <a:pt x="3037581" y="1809241"/>
                    <a:pt x="3029327" y="1787905"/>
                    <a:pt x="3020564" y="1769744"/>
                  </a:cubicBezTo>
                  <a:cubicBezTo>
                    <a:pt x="2983734" y="1790953"/>
                    <a:pt x="2985893" y="1776475"/>
                    <a:pt x="2948428" y="1772919"/>
                  </a:cubicBezTo>
                  <a:cubicBezTo>
                    <a:pt x="2963541" y="1747519"/>
                    <a:pt x="2947031" y="1747519"/>
                    <a:pt x="2941316" y="1729485"/>
                  </a:cubicBezTo>
                  <a:cubicBezTo>
                    <a:pt x="2937252" y="1716785"/>
                    <a:pt x="2927219" y="1715769"/>
                    <a:pt x="2924425" y="1700783"/>
                  </a:cubicBezTo>
                  <a:cubicBezTo>
                    <a:pt x="2924425" y="1698116"/>
                    <a:pt x="2940045" y="1691131"/>
                    <a:pt x="2939665" y="1685162"/>
                  </a:cubicBezTo>
                  <a:cubicBezTo>
                    <a:pt x="2938903" y="1672462"/>
                    <a:pt x="2924044" y="1658365"/>
                    <a:pt x="2927854" y="1645158"/>
                  </a:cubicBezTo>
                  <a:cubicBezTo>
                    <a:pt x="2933569" y="1625600"/>
                    <a:pt x="2958080" y="1630045"/>
                    <a:pt x="2964049" y="1608455"/>
                  </a:cubicBezTo>
                  <a:cubicBezTo>
                    <a:pt x="2947449" y="1602656"/>
                    <a:pt x="2929938" y="1599902"/>
                    <a:pt x="2912360" y="1600327"/>
                  </a:cubicBezTo>
                  <a:cubicBezTo>
                    <a:pt x="2917566" y="1568831"/>
                    <a:pt x="2885181" y="1577340"/>
                    <a:pt x="2879213" y="1548892"/>
                  </a:cubicBezTo>
                  <a:cubicBezTo>
                    <a:pt x="2847336" y="1559687"/>
                    <a:pt x="2868164" y="1604137"/>
                    <a:pt x="2832857" y="1609598"/>
                  </a:cubicBezTo>
                  <a:cubicBezTo>
                    <a:pt x="2846954" y="1627886"/>
                    <a:pt x="2836794" y="1648714"/>
                    <a:pt x="2823587" y="1661795"/>
                  </a:cubicBezTo>
                  <a:cubicBezTo>
                    <a:pt x="2807330" y="1649095"/>
                    <a:pt x="2768088" y="1635633"/>
                    <a:pt x="2763262" y="1617091"/>
                  </a:cubicBezTo>
                  <a:cubicBezTo>
                    <a:pt x="2757801" y="1595755"/>
                    <a:pt x="2782566" y="1575689"/>
                    <a:pt x="2769612" y="1562481"/>
                  </a:cubicBezTo>
                  <a:cubicBezTo>
                    <a:pt x="2797618" y="1530649"/>
                    <a:pt x="2823095" y="1496679"/>
                    <a:pt x="2845812" y="1460881"/>
                  </a:cubicBezTo>
                  <a:cubicBezTo>
                    <a:pt x="2870068" y="1419859"/>
                    <a:pt x="2889500" y="1374267"/>
                    <a:pt x="2911090" y="1331468"/>
                  </a:cubicBezTo>
                  <a:cubicBezTo>
                    <a:pt x="2913789" y="1330159"/>
                    <a:pt x="2916729" y="1329424"/>
                    <a:pt x="2919726" y="1329309"/>
                  </a:cubicBezTo>
                  <a:cubicBezTo>
                    <a:pt x="2947793" y="1329309"/>
                    <a:pt x="2963414" y="1364995"/>
                    <a:pt x="2995926" y="1364615"/>
                  </a:cubicBezTo>
                  <a:cubicBezTo>
                    <a:pt x="2997069" y="1335151"/>
                    <a:pt x="2990845" y="1309370"/>
                    <a:pt x="2989322" y="1281303"/>
                  </a:cubicBezTo>
                  <a:cubicBezTo>
                    <a:pt x="2987290" y="1243203"/>
                    <a:pt x="2989322" y="1258316"/>
                    <a:pt x="3023103" y="1233678"/>
                  </a:cubicBezTo>
                  <a:cubicBezTo>
                    <a:pt x="3016983" y="1211867"/>
                    <a:pt x="2995959" y="1197704"/>
                    <a:pt x="2973447" y="1200226"/>
                  </a:cubicBezTo>
                  <a:cubicBezTo>
                    <a:pt x="2950934" y="1202749"/>
                    <a:pt x="2933567" y="1221213"/>
                    <a:pt x="2932425" y="1243838"/>
                  </a:cubicBezTo>
                  <a:cubicBezTo>
                    <a:pt x="2866131" y="1237361"/>
                    <a:pt x="2899913" y="1210437"/>
                    <a:pt x="2899405" y="1175766"/>
                  </a:cubicBezTo>
                  <a:cubicBezTo>
                    <a:pt x="2898770" y="1132078"/>
                    <a:pt x="2827904" y="1131824"/>
                    <a:pt x="2871847" y="1091438"/>
                  </a:cubicBezTo>
                  <a:cubicBezTo>
                    <a:pt x="2859147" y="1073912"/>
                    <a:pt x="2830699" y="1078738"/>
                    <a:pt x="2813173" y="1070737"/>
                  </a:cubicBezTo>
                  <a:cubicBezTo>
                    <a:pt x="2877942" y="1052195"/>
                    <a:pt x="2982210" y="1016000"/>
                    <a:pt x="2982210" y="1016000"/>
                  </a:cubicBezTo>
                  <a:cubicBezTo>
                    <a:pt x="3064760" y="1028700"/>
                    <a:pt x="3098161" y="991489"/>
                    <a:pt x="3111750" y="959739"/>
                  </a:cubicBezTo>
                  <a:cubicBezTo>
                    <a:pt x="3118481" y="975614"/>
                    <a:pt x="3115179" y="998855"/>
                    <a:pt x="3130292" y="1017651"/>
                  </a:cubicBezTo>
                  <a:cubicBezTo>
                    <a:pt x="3206492" y="987425"/>
                    <a:pt x="3102098" y="949198"/>
                    <a:pt x="3153406" y="908812"/>
                  </a:cubicBezTo>
                  <a:cubicBezTo>
                    <a:pt x="3167249" y="897890"/>
                    <a:pt x="3183378" y="909828"/>
                    <a:pt x="3196332" y="902589"/>
                  </a:cubicBezTo>
                  <a:cubicBezTo>
                    <a:pt x="3212589" y="893572"/>
                    <a:pt x="3200650" y="893699"/>
                    <a:pt x="3205349" y="878205"/>
                  </a:cubicBezTo>
                  <a:cubicBezTo>
                    <a:pt x="3208017" y="869188"/>
                    <a:pt x="3203064" y="864616"/>
                    <a:pt x="3209668" y="856615"/>
                  </a:cubicBezTo>
                  <a:cubicBezTo>
                    <a:pt x="3214367" y="851027"/>
                    <a:pt x="3231385" y="847852"/>
                    <a:pt x="3237227" y="843915"/>
                  </a:cubicBezTo>
                  <a:cubicBezTo>
                    <a:pt x="3223637" y="836295"/>
                    <a:pt x="3193793" y="831215"/>
                    <a:pt x="3188712" y="816737"/>
                  </a:cubicBezTo>
                  <a:cubicBezTo>
                    <a:pt x="3178680" y="788924"/>
                    <a:pt x="3220970" y="762889"/>
                    <a:pt x="3234052" y="744982"/>
                  </a:cubicBezTo>
                  <a:cubicBezTo>
                    <a:pt x="3222748" y="736981"/>
                    <a:pt x="3204969" y="743204"/>
                    <a:pt x="3192015" y="736981"/>
                  </a:cubicBezTo>
                  <a:cubicBezTo>
                    <a:pt x="3182362" y="732282"/>
                    <a:pt x="3180584" y="723011"/>
                    <a:pt x="3173472" y="718185"/>
                  </a:cubicBezTo>
                  <a:cubicBezTo>
                    <a:pt x="3148072" y="701040"/>
                    <a:pt x="3129784" y="710311"/>
                    <a:pt x="3101464" y="723900"/>
                  </a:cubicBezTo>
                  <a:cubicBezTo>
                    <a:pt x="3099102" y="716245"/>
                    <a:pt x="3097861" y="708288"/>
                    <a:pt x="3097781" y="700278"/>
                  </a:cubicBezTo>
                  <a:cubicBezTo>
                    <a:pt x="3085970" y="704088"/>
                    <a:pt x="3066285" y="702310"/>
                    <a:pt x="3057522" y="712978"/>
                  </a:cubicBezTo>
                  <a:cubicBezTo>
                    <a:pt x="3048759" y="723646"/>
                    <a:pt x="3058157" y="742569"/>
                    <a:pt x="3053077" y="753872"/>
                  </a:cubicBezTo>
                  <a:cubicBezTo>
                    <a:pt x="3047998" y="765175"/>
                    <a:pt x="3036821" y="770890"/>
                    <a:pt x="3029709" y="782955"/>
                  </a:cubicBezTo>
                  <a:cubicBezTo>
                    <a:pt x="3025391" y="790194"/>
                    <a:pt x="3027550" y="804291"/>
                    <a:pt x="3021200" y="809371"/>
                  </a:cubicBezTo>
                  <a:cubicBezTo>
                    <a:pt x="3018025" y="812038"/>
                    <a:pt x="3010406" y="807212"/>
                    <a:pt x="3007357" y="809371"/>
                  </a:cubicBezTo>
                  <a:cubicBezTo>
                    <a:pt x="3004308" y="811530"/>
                    <a:pt x="2994657" y="816483"/>
                    <a:pt x="2989196" y="819785"/>
                  </a:cubicBezTo>
                  <a:cubicBezTo>
                    <a:pt x="2983735" y="823087"/>
                    <a:pt x="2986783" y="834009"/>
                    <a:pt x="2981957" y="836803"/>
                  </a:cubicBezTo>
                  <a:cubicBezTo>
                    <a:pt x="2972699" y="838449"/>
                    <a:pt x="2963168" y="837527"/>
                    <a:pt x="2954398" y="834136"/>
                  </a:cubicBezTo>
                  <a:cubicBezTo>
                    <a:pt x="2941698" y="829818"/>
                    <a:pt x="2950461" y="820293"/>
                    <a:pt x="2930522" y="823214"/>
                  </a:cubicBezTo>
                  <a:cubicBezTo>
                    <a:pt x="2917822" y="825246"/>
                    <a:pt x="2911853" y="842772"/>
                    <a:pt x="2896613" y="835914"/>
                  </a:cubicBezTo>
                  <a:cubicBezTo>
                    <a:pt x="2881120" y="863473"/>
                    <a:pt x="2877436" y="880999"/>
                    <a:pt x="2848353" y="861314"/>
                  </a:cubicBezTo>
                  <a:cubicBezTo>
                    <a:pt x="2797553" y="826897"/>
                    <a:pt x="2817365" y="788035"/>
                    <a:pt x="2813047" y="737616"/>
                  </a:cubicBezTo>
                  <a:cubicBezTo>
                    <a:pt x="2787647" y="737616"/>
                    <a:pt x="2780281" y="774573"/>
                    <a:pt x="2752849" y="769493"/>
                  </a:cubicBezTo>
                  <a:cubicBezTo>
                    <a:pt x="2745356" y="787400"/>
                    <a:pt x="2742054" y="806577"/>
                    <a:pt x="2735831" y="824738"/>
                  </a:cubicBezTo>
                  <a:cubicBezTo>
                    <a:pt x="2728068" y="823276"/>
                    <a:pt x="2720099" y="823276"/>
                    <a:pt x="2712336" y="824738"/>
                  </a:cubicBezTo>
                  <a:cubicBezTo>
                    <a:pt x="2703573" y="824738"/>
                    <a:pt x="2696461" y="822706"/>
                    <a:pt x="2688333" y="822071"/>
                  </a:cubicBezTo>
                  <a:cubicBezTo>
                    <a:pt x="2656837" y="819785"/>
                    <a:pt x="2650233" y="823214"/>
                    <a:pt x="2653408" y="861695"/>
                  </a:cubicBezTo>
                  <a:cubicBezTo>
                    <a:pt x="2651043" y="862309"/>
                    <a:pt x="2648745" y="863160"/>
                    <a:pt x="2646550" y="864235"/>
                  </a:cubicBezTo>
                  <a:cubicBezTo>
                    <a:pt x="2654704" y="878880"/>
                    <a:pt x="2658037" y="895721"/>
                    <a:pt x="2656075" y="912368"/>
                  </a:cubicBezTo>
                  <a:cubicBezTo>
                    <a:pt x="2633539" y="907325"/>
                    <a:pt x="2611548" y="900094"/>
                    <a:pt x="2590416" y="890778"/>
                  </a:cubicBezTo>
                  <a:cubicBezTo>
                    <a:pt x="2580129" y="881507"/>
                    <a:pt x="2586352" y="868553"/>
                    <a:pt x="2586987" y="854456"/>
                  </a:cubicBezTo>
                  <a:cubicBezTo>
                    <a:pt x="2570024" y="852908"/>
                    <a:pt x="2552927" y="853720"/>
                    <a:pt x="2536187" y="856869"/>
                  </a:cubicBezTo>
                  <a:cubicBezTo>
                    <a:pt x="2540251" y="846963"/>
                    <a:pt x="2546347" y="838073"/>
                    <a:pt x="2549903" y="828167"/>
                  </a:cubicBezTo>
                  <a:cubicBezTo>
                    <a:pt x="2534847" y="830590"/>
                    <a:pt x="2520376" y="835801"/>
                    <a:pt x="2507232" y="843534"/>
                  </a:cubicBezTo>
                  <a:cubicBezTo>
                    <a:pt x="2493642" y="850138"/>
                    <a:pt x="2486912" y="856234"/>
                    <a:pt x="2470275" y="852297"/>
                  </a:cubicBezTo>
                  <a:cubicBezTo>
                    <a:pt x="2417570" y="839597"/>
                    <a:pt x="2449320" y="747776"/>
                    <a:pt x="2485769" y="797433"/>
                  </a:cubicBezTo>
                  <a:cubicBezTo>
                    <a:pt x="2483586" y="793021"/>
                    <a:pt x="2481081" y="788777"/>
                    <a:pt x="2478275" y="784733"/>
                  </a:cubicBezTo>
                  <a:cubicBezTo>
                    <a:pt x="2487419" y="770509"/>
                    <a:pt x="2508628" y="766699"/>
                    <a:pt x="2517899" y="753491"/>
                  </a:cubicBezTo>
                  <a:cubicBezTo>
                    <a:pt x="2511295" y="745109"/>
                    <a:pt x="2504183" y="736981"/>
                    <a:pt x="2496944" y="729234"/>
                  </a:cubicBezTo>
                  <a:cubicBezTo>
                    <a:pt x="2499791" y="717132"/>
                    <a:pt x="2500522" y="704628"/>
                    <a:pt x="2499103" y="692277"/>
                  </a:cubicBezTo>
                  <a:cubicBezTo>
                    <a:pt x="2475481" y="689864"/>
                    <a:pt x="2465956" y="703834"/>
                    <a:pt x="2446397" y="710692"/>
                  </a:cubicBezTo>
                  <a:cubicBezTo>
                    <a:pt x="2445128" y="692023"/>
                    <a:pt x="2437889" y="690245"/>
                    <a:pt x="2443349" y="674370"/>
                  </a:cubicBezTo>
                  <a:cubicBezTo>
                    <a:pt x="2448810" y="658494"/>
                    <a:pt x="2468749" y="641223"/>
                    <a:pt x="2477385" y="626110"/>
                  </a:cubicBezTo>
                  <a:cubicBezTo>
                    <a:pt x="2449699" y="618363"/>
                    <a:pt x="2456557" y="604774"/>
                    <a:pt x="2470146" y="597027"/>
                  </a:cubicBezTo>
                  <a:cubicBezTo>
                    <a:pt x="2473194" y="595249"/>
                    <a:pt x="2489578" y="595630"/>
                    <a:pt x="2496308" y="592328"/>
                  </a:cubicBezTo>
                  <a:cubicBezTo>
                    <a:pt x="2503039" y="589026"/>
                    <a:pt x="2510152" y="576961"/>
                    <a:pt x="2516628" y="574929"/>
                  </a:cubicBezTo>
                  <a:cubicBezTo>
                    <a:pt x="2525264" y="572135"/>
                    <a:pt x="2531614" y="580517"/>
                    <a:pt x="2539234" y="577850"/>
                  </a:cubicBezTo>
                  <a:cubicBezTo>
                    <a:pt x="2549521" y="574167"/>
                    <a:pt x="2549014" y="571500"/>
                    <a:pt x="2557395" y="566547"/>
                  </a:cubicBezTo>
                  <a:cubicBezTo>
                    <a:pt x="2565777" y="561594"/>
                    <a:pt x="2558284" y="555625"/>
                    <a:pt x="2571111" y="551053"/>
                  </a:cubicBezTo>
                  <a:cubicBezTo>
                    <a:pt x="2579996" y="549920"/>
                    <a:pt x="2589022" y="550787"/>
                    <a:pt x="2597528" y="553593"/>
                  </a:cubicBezTo>
                  <a:cubicBezTo>
                    <a:pt x="2597528" y="544830"/>
                    <a:pt x="2593845" y="535432"/>
                    <a:pt x="2594987" y="526923"/>
                  </a:cubicBezTo>
                  <a:cubicBezTo>
                    <a:pt x="2594987" y="521589"/>
                    <a:pt x="2605274" y="521462"/>
                    <a:pt x="2605402" y="518668"/>
                  </a:cubicBezTo>
                  <a:cubicBezTo>
                    <a:pt x="2606164" y="506730"/>
                    <a:pt x="2597782" y="495808"/>
                    <a:pt x="2602481" y="484505"/>
                  </a:cubicBezTo>
                  <a:cubicBezTo>
                    <a:pt x="2610862" y="464693"/>
                    <a:pt x="2645661" y="457708"/>
                    <a:pt x="2658615" y="442087"/>
                  </a:cubicBezTo>
                  <a:cubicBezTo>
                    <a:pt x="2671569" y="426467"/>
                    <a:pt x="2672331" y="396367"/>
                    <a:pt x="2690237" y="379476"/>
                  </a:cubicBezTo>
                  <a:cubicBezTo>
                    <a:pt x="2697349" y="372745"/>
                    <a:pt x="2725162" y="366776"/>
                    <a:pt x="2728337" y="361823"/>
                  </a:cubicBezTo>
                  <a:cubicBezTo>
                    <a:pt x="2736973" y="344297"/>
                    <a:pt x="2701921" y="331089"/>
                    <a:pt x="2693412" y="324993"/>
                  </a:cubicBezTo>
                  <a:cubicBezTo>
                    <a:pt x="2696080" y="322961"/>
                    <a:pt x="2698493" y="319532"/>
                    <a:pt x="2701286" y="317246"/>
                  </a:cubicBezTo>
                  <a:cubicBezTo>
                    <a:pt x="2675886" y="324993"/>
                    <a:pt x="2671060" y="300482"/>
                    <a:pt x="2654169" y="292608"/>
                  </a:cubicBezTo>
                  <a:cubicBezTo>
                    <a:pt x="2644136" y="287909"/>
                    <a:pt x="2623562" y="290449"/>
                    <a:pt x="2610227" y="285242"/>
                  </a:cubicBezTo>
                  <a:cubicBezTo>
                    <a:pt x="2620768" y="268097"/>
                    <a:pt x="2576064" y="223266"/>
                    <a:pt x="2629658" y="228346"/>
                  </a:cubicBezTo>
                  <a:cubicBezTo>
                    <a:pt x="2622673" y="202184"/>
                    <a:pt x="2547997" y="124841"/>
                    <a:pt x="2550537" y="188468"/>
                  </a:cubicBezTo>
                  <a:cubicBezTo>
                    <a:pt x="2517741" y="177413"/>
                    <a:pt x="2481542" y="184565"/>
                    <a:pt x="2455415" y="207264"/>
                  </a:cubicBezTo>
                  <a:cubicBezTo>
                    <a:pt x="2454922" y="196484"/>
                    <a:pt x="2457242" y="185761"/>
                    <a:pt x="2462146" y="176149"/>
                  </a:cubicBezTo>
                  <a:cubicBezTo>
                    <a:pt x="2445255" y="173609"/>
                    <a:pt x="2406139" y="181356"/>
                    <a:pt x="2398646" y="200279"/>
                  </a:cubicBezTo>
                  <a:cubicBezTo>
                    <a:pt x="2393693" y="213741"/>
                    <a:pt x="2405885" y="236474"/>
                    <a:pt x="2408679" y="250317"/>
                  </a:cubicBezTo>
                  <a:cubicBezTo>
                    <a:pt x="2412870" y="270637"/>
                    <a:pt x="2416045" y="282321"/>
                    <a:pt x="2408044" y="297561"/>
                  </a:cubicBezTo>
                  <a:cubicBezTo>
                    <a:pt x="2405377" y="302641"/>
                    <a:pt x="2392550" y="316484"/>
                    <a:pt x="2388232" y="322199"/>
                  </a:cubicBezTo>
                  <a:cubicBezTo>
                    <a:pt x="2380231" y="332613"/>
                    <a:pt x="2383025" y="344551"/>
                    <a:pt x="2366261" y="340233"/>
                  </a:cubicBezTo>
                  <a:cubicBezTo>
                    <a:pt x="2389121" y="322580"/>
                    <a:pt x="2294760" y="272288"/>
                    <a:pt x="2271265" y="273939"/>
                  </a:cubicBezTo>
                  <a:cubicBezTo>
                    <a:pt x="2276288" y="256326"/>
                    <a:pt x="2273902" y="237427"/>
                    <a:pt x="2264661" y="221615"/>
                  </a:cubicBezTo>
                  <a:cubicBezTo>
                    <a:pt x="2249455" y="229815"/>
                    <a:pt x="2233286" y="236086"/>
                    <a:pt x="2216528" y="240284"/>
                  </a:cubicBezTo>
                  <a:cubicBezTo>
                    <a:pt x="2192907" y="241046"/>
                    <a:pt x="2185033" y="214884"/>
                    <a:pt x="2164204" y="207264"/>
                  </a:cubicBezTo>
                  <a:cubicBezTo>
                    <a:pt x="2166180" y="196186"/>
                    <a:pt x="2170511" y="185662"/>
                    <a:pt x="2176904" y="176403"/>
                  </a:cubicBezTo>
                  <a:cubicBezTo>
                    <a:pt x="2153028" y="167132"/>
                    <a:pt x="2130931" y="143002"/>
                    <a:pt x="2105531" y="143129"/>
                  </a:cubicBezTo>
                  <a:cubicBezTo>
                    <a:pt x="2111363" y="132977"/>
                    <a:pt x="2113851" y="121246"/>
                    <a:pt x="2112642" y="109601"/>
                  </a:cubicBezTo>
                  <a:cubicBezTo>
                    <a:pt x="2086353" y="115189"/>
                    <a:pt x="2055492" y="117475"/>
                    <a:pt x="2032886" y="96901"/>
                  </a:cubicBezTo>
                  <a:cubicBezTo>
                    <a:pt x="2020186" y="85217"/>
                    <a:pt x="2026536" y="43180"/>
                    <a:pt x="2003930" y="40767"/>
                  </a:cubicBezTo>
                  <a:cubicBezTo>
                    <a:pt x="1981323" y="38355"/>
                    <a:pt x="1979419" y="84328"/>
                    <a:pt x="1965830" y="96393"/>
                  </a:cubicBezTo>
                  <a:cubicBezTo>
                    <a:pt x="1958464" y="102997"/>
                    <a:pt x="1945129" y="98171"/>
                    <a:pt x="1939541" y="109093"/>
                  </a:cubicBezTo>
                  <a:cubicBezTo>
                    <a:pt x="1932936" y="122555"/>
                    <a:pt x="1945383" y="143129"/>
                    <a:pt x="1954908" y="151511"/>
                  </a:cubicBezTo>
                  <a:cubicBezTo>
                    <a:pt x="1940684" y="166370"/>
                    <a:pt x="1916808" y="183388"/>
                    <a:pt x="1897377" y="181356"/>
                  </a:cubicBezTo>
                  <a:cubicBezTo>
                    <a:pt x="1887979" y="180340"/>
                    <a:pt x="1877437" y="169799"/>
                    <a:pt x="1867150" y="167767"/>
                  </a:cubicBezTo>
                  <a:cubicBezTo>
                    <a:pt x="1857045" y="167067"/>
                    <a:pt x="1846903" y="167067"/>
                    <a:pt x="1836797" y="167767"/>
                  </a:cubicBezTo>
                  <a:cubicBezTo>
                    <a:pt x="1842893" y="133096"/>
                    <a:pt x="1807079" y="155067"/>
                    <a:pt x="1789934" y="145161"/>
                  </a:cubicBezTo>
                  <a:cubicBezTo>
                    <a:pt x="1782695" y="140970"/>
                    <a:pt x="1779647" y="127254"/>
                    <a:pt x="1771519" y="122174"/>
                  </a:cubicBezTo>
                  <a:cubicBezTo>
                    <a:pt x="1758155" y="117878"/>
                    <a:pt x="1744274" y="115401"/>
                    <a:pt x="1730248" y="114808"/>
                  </a:cubicBezTo>
                  <a:cubicBezTo>
                    <a:pt x="1730248" y="96266"/>
                    <a:pt x="1730248" y="75057"/>
                    <a:pt x="1719326" y="59690"/>
                  </a:cubicBezTo>
                  <a:cubicBezTo>
                    <a:pt x="1702308" y="62484"/>
                    <a:pt x="1691767" y="77978"/>
                    <a:pt x="1681226" y="90932"/>
                  </a:cubicBezTo>
                  <a:cubicBezTo>
                    <a:pt x="1710183" y="53848"/>
                    <a:pt x="1621155" y="107442"/>
                    <a:pt x="1630426" y="107696"/>
                  </a:cubicBezTo>
                  <a:cubicBezTo>
                    <a:pt x="1607566" y="107696"/>
                    <a:pt x="1584452" y="26924"/>
                    <a:pt x="1551178" y="16891"/>
                  </a:cubicBezTo>
                  <a:cubicBezTo>
                    <a:pt x="1532763" y="11557"/>
                    <a:pt x="1525778" y="24892"/>
                    <a:pt x="1510665" y="23495"/>
                  </a:cubicBezTo>
                  <a:cubicBezTo>
                    <a:pt x="1480059" y="20701"/>
                    <a:pt x="1481074" y="0"/>
                    <a:pt x="1451102" y="16764"/>
                  </a:cubicBezTo>
                  <a:cubicBezTo>
                    <a:pt x="1406525" y="42164"/>
                    <a:pt x="1413002" y="160401"/>
                    <a:pt x="1372871" y="164338"/>
                  </a:cubicBezTo>
                  <a:cubicBezTo>
                    <a:pt x="1323467" y="169291"/>
                    <a:pt x="1351789" y="122047"/>
                    <a:pt x="1347471" y="100076"/>
                  </a:cubicBezTo>
                  <a:cubicBezTo>
                    <a:pt x="1317117" y="100076"/>
                    <a:pt x="1293496" y="138176"/>
                    <a:pt x="1265810" y="148336"/>
                  </a:cubicBezTo>
                  <a:cubicBezTo>
                    <a:pt x="1263182" y="143937"/>
                    <a:pt x="1260298" y="139697"/>
                    <a:pt x="1257174" y="135636"/>
                  </a:cubicBezTo>
                  <a:cubicBezTo>
                    <a:pt x="1212089" y="173736"/>
                    <a:pt x="1230758" y="141478"/>
                    <a:pt x="1195705" y="139827"/>
                  </a:cubicBezTo>
                  <a:cubicBezTo>
                    <a:pt x="1183005" y="139827"/>
                    <a:pt x="1177037" y="132080"/>
                    <a:pt x="1165734" y="149860"/>
                  </a:cubicBezTo>
                  <a:cubicBezTo>
                    <a:pt x="1152399" y="170815"/>
                    <a:pt x="1172846" y="160401"/>
                    <a:pt x="1169416" y="177546"/>
                  </a:cubicBezTo>
                  <a:cubicBezTo>
                    <a:pt x="1160653" y="221107"/>
                    <a:pt x="1137666" y="264287"/>
                    <a:pt x="1118616" y="303276"/>
                  </a:cubicBezTo>
                  <a:cubicBezTo>
                    <a:pt x="1097788" y="345059"/>
                    <a:pt x="1088010" y="337566"/>
                    <a:pt x="1045210" y="347091"/>
                  </a:cubicBezTo>
                  <a:cubicBezTo>
                    <a:pt x="1020953" y="352552"/>
                    <a:pt x="1022985" y="368173"/>
                    <a:pt x="992378" y="368046"/>
                  </a:cubicBezTo>
                  <a:cubicBezTo>
                    <a:pt x="977520" y="368046"/>
                    <a:pt x="961136" y="356743"/>
                    <a:pt x="947293" y="350901"/>
                  </a:cubicBezTo>
                  <a:cubicBezTo>
                    <a:pt x="951612" y="338201"/>
                    <a:pt x="955802" y="324485"/>
                    <a:pt x="959231" y="311404"/>
                  </a:cubicBezTo>
                  <a:cubicBezTo>
                    <a:pt x="939674" y="310007"/>
                    <a:pt x="917829" y="307848"/>
                    <a:pt x="897510" y="305181"/>
                  </a:cubicBezTo>
                  <a:cubicBezTo>
                    <a:pt x="899796" y="292481"/>
                    <a:pt x="893700" y="280797"/>
                    <a:pt x="892684" y="268732"/>
                  </a:cubicBezTo>
                  <a:cubicBezTo>
                    <a:pt x="869315" y="276860"/>
                    <a:pt x="838327" y="299974"/>
                    <a:pt x="830453" y="260858"/>
                  </a:cubicBezTo>
                  <a:cubicBezTo>
                    <a:pt x="805053" y="263779"/>
                    <a:pt x="783717" y="306324"/>
                    <a:pt x="780542" y="326771"/>
                  </a:cubicBezTo>
                  <a:cubicBezTo>
                    <a:pt x="778256" y="342138"/>
                    <a:pt x="794639" y="365887"/>
                    <a:pt x="786130" y="380746"/>
                  </a:cubicBezTo>
                  <a:cubicBezTo>
                    <a:pt x="778764" y="393446"/>
                    <a:pt x="759587" y="386969"/>
                    <a:pt x="748030" y="396748"/>
                  </a:cubicBezTo>
                  <a:cubicBezTo>
                    <a:pt x="744093" y="400050"/>
                    <a:pt x="751333" y="417195"/>
                    <a:pt x="746125" y="423037"/>
                  </a:cubicBezTo>
                  <a:cubicBezTo>
                    <a:pt x="732260" y="438852"/>
                    <a:pt x="714853" y="451167"/>
                    <a:pt x="695325" y="458978"/>
                  </a:cubicBezTo>
                  <a:cubicBezTo>
                    <a:pt x="692023" y="460248"/>
                    <a:pt x="667385" y="461899"/>
                    <a:pt x="665988" y="462661"/>
                  </a:cubicBezTo>
                  <a:cubicBezTo>
                    <a:pt x="632587" y="480060"/>
                    <a:pt x="632460" y="496951"/>
                    <a:pt x="644779" y="532892"/>
                  </a:cubicBezTo>
                  <a:cubicBezTo>
                    <a:pt x="622047" y="527939"/>
                    <a:pt x="608458" y="535686"/>
                    <a:pt x="613029" y="559181"/>
                  </a:cubicBezTo>
                  <a:cubicBezTo>
                    <a:pt x="618490" y="587375"/>
                    <a:pt x="651129" y="580009"/>
                    <a:pt x="661924" y="608076"/>
                  </a:cubicBezTo>
                  <a:cubicBezTo>
                    <a:pt x="691261" y="568833"/>
                    <a:pt x="702945" y="635889"/>
                    <a:pt x="727075" y="636270"/>
                  </a:cubicBezTo>
                  <a:cubicBezTo>
                    <a:pt x="744474" y="636270"/>
                    <a:pt x="760857" y="604901"/>
                    <a:pt x="773811" y="595376"/>
                  </a:cubicBezTo>
                  <a:cubicBezTo>
                    <a:pt x="782302" y="607749"/>
                    <a:pt x="788099" y="621768"/>
                    <a:pt x="790829" y="636524"/>
                  </a:cubicBezTo>
                  <a:cubicBezTo>
                    <a:pt x="808090" y="631357"/>
                    <a:pt x="826543" y="631802"/>
                    <a:pt x="843535" y="637794"/>
                  </a:cubicBezTo>
                  <a:cubicBezTo>
                    <a:pt x="824358" y="705104"/>
                    <a:pt x="769748" y="672846"/>
                    <a:pt x="757175" y="732028"/>
                  </a:cubicBezTo>
                  <a:cubicBezTo>
                    <a:pt x="752603" y="753491"/>
                    <a:pt x="745237" y="771525"/>
                    <a:pt x="747523" y="796290"/>
                  </a:cubicBezTo>
                  <a:cubicBezTo>
                    <a:pt x="750952" y="832231"/>
                    <a:pt x="760223" y="845566"/>
                    <a:pt x="772923" y="880745"/>
                  </a:cubicBezTo>
                  <a:cubicBezTo>
                    <a:pt x="783679" y="872062"/>
                    <a:pt x="797208" y="867553"/>
                    <a:pt x="811023" y="868045"/>
                  </a:cubicBezTo>
                  <a:cubicBezTo>
                    <a:pt x="818370" y="897768"/>
                    <a:pt x="824094" y="927869"/>
                    <a:pt x="828167" y="958215"/>
                  </a:cubicBezTo>
                  <a:cubicBezTo>
                    <a:pt x="825754" y="976630"/>
                    <a:pt x="784861" y="1012952"/>
                    <a:pt x="832231" y="1016635"/>
                  </a:cubicBezTo>
                  <a:cubicBezTo>
                    <a:pt x="810641" y="1033145"/>
                    <a:pt x="756031" y="1023112"/>
                    <a:pt x="728853" y="1025017"/>
                  </a:cubicBezTo>
                  <a:cubicBezTo>
                    <a:pt x="713534" y="1026039"/>
                    <a:pt x="698156" y="1025785"/>
                    <a:pt x="682879" y="1024255"/>
                  </a:cubicBezTo>
                  <a:cubicBezTo>
                    <a:pt x="671068" y="1023493"/>
                    <a:pt x="665480" y="1011555"/>
                    <a:pt x="650495" y="1013460"/>
                  </a:cubicBezTo>
                  <a:cubicBezTo>
                    <a:pt x="654304" y="1057275"/>
                    <a:pt x="641986" y="1041146"/>
                    <a:pt x="618745" y="1058926"/>
                  </a:cubicBezTo>
                  <a:cubicBezTo>
                    <a:pt x="595504" y="1076707"/>
                    <a:pt x="577470" y="1119378"/>
                    <a:pt x="542545" y="1104265"/>
                  </a:cubicBezTo>
                  <a:cubicBezTo>
                    <a:pt x="537084" y="1156335"/>
                    <a:pt x="496443" y="1144778"/>
                    <a:pt x="483871" y="1186561"/>
                  </a:cubicBezTo>
                  <a:cubicBezTo>
                    <a:pt x="494866" y="1193385"/>
                    <a:pt x="503679" y="1203212"/>
                    <a:pt x="509271" y="1214882"/>
                  </a:cubicBezTo>
                  <a:cubicBezTo>
                    <a:pt x="533274" y="1212342"/>
                    <a:pt x="557912" y="1218692"/>
                    <a:pt x="550673" y="1248283"/>
                  </a:cubicBezTo>
                  <a:cubicBezTo>
                    <a:pt x="580645" y="1246124"/>
                    <a:pt x="638684" y="1224280"/>
                    <a:pt x="644779" y="1271905"/>
                  </a:cubicBezTo>
                  <a:cubicBezTo>
                    <a:pt x="617601" y="1276731"/>
                    <a:pt x="590550" y="1259205"/>
                    <a:pt x="570738" y="1257808"/>
                  </a:cubicBezTo>
                  <a:cubicBezTo>
                    <a:pt x="550926" y="1256412"/>
                    <a:pt x="545338" y="1254760"/>
                    <a:pt x="520700" y="1270508"/>
                  </a:cubicBezTo>
                  <a:cubicBezTo>
                    <a:pt x="498856" y="1240790"/>
                    <a:pt x="509905" y="1202944"/>
                    <a:pt x="462788" y="1248156"/>
                  </a:cubicBezTo>
                  <a:cubicBezTo>
                    <a:pt x="461074" y="1243298"/>
                    <a:pt x="459674" y="1238335"/>
                    <a:pt x="458597" y="1233297"/>
                  </a:cubicBezTo>
                  <a:cubicBezTo>
                    <a:pt x="434340" y="1232408"/>
                    <a:pt x="429641" y="1251839"/>
                    <a:pt x="414655" y="1265301"/>
                  </a:cubicBezTo>
                  <a:cubicBezTo>
                    <a:pt x="406019" y="1273048"/>
                    <a:pt x="402844" y="1283970"/>
                    <a:pt x="392811" y="1290701"/>
                  </a:cubicBezTo>
                  <a:cubicBezTo>
                    <a:pt x="389255" y="1293241"/>
                    <a:pt x="380111" y="1287780"/>
                    <a:pt x="376174" y="1290701"/>
                  </a:cubicBezTo>
                  <a:cubicBezTo>
                    <a:pt x="358648" y="1303401"/>
                    <a:pt x="341757" y="1335151"/>
                    <a:pt x="310896" y="1328801"/>
                  </a:cubicBezTo>
                  <a:cubicBezTo>
                    <a:pt x="295021" y="1382395"/>
                    <a:pt x="307848" y="1389126"/>
                    <a:pt x="252603" y="1403858"/>
                  </a:cubicBezTo>
                  <a:cubicBezTo>
                    <a:pt x="207645" y="1415796"/>
                    <a:pt x="185420" y="1450721"/>
                    <a:pt x="247904" y="1474343"/>
                  </a:cubicBezTo>
                  <a:cubicBezTo>
                    <a:pt x="265937" y="1481074"/>
                    <a:pt x="264668" y="1473581"/>
                    <a:pt x="276351" y="1473581"/>
                  </a:cubicBezTo>
                  <a:cubicBezTo>
                    <a:pt x="279019" y="1473581"/>
                    <a:pt x="296545" y="1460881"/>
                    <a:pt x="301751" y="1459230"/>
                  </a:cubicBezTo>
                  <a:cubicBezTo>
                    <a:pt x="306958" y="1457580"/>
                    <a:pt x="314451" y="1475867"/>
                    <a:pt x="322071" y="1472946"/>
                  </a:cubicBezTo>
                  <a:cubicBezTo>
                    <a:pt x="342391" y="1465326"/>
                    <a:pt x="338581" y="1449705"/>
                    <a:pt x="355218" y="1436878"/>
                  </a:cubicBezTo>
                  <a:cubicBezTo>
                    <a:pt x="361695" y="1431925"/>
                    <a:pt x="364362" y="1424178"/>
                    <a:pt x="371855" y="1418844"/>
                  </a:cubicBezTo>
                  <a:cubicBezTo>
                    <a:pt x="375411" y="1416431"/>
                    <a:pt x="385444" y="1428877"/>
                    <a:pt x="388238" y="1427099"/>
                  </a:cubicBezTo>
                  <a:cubicBezTo>
                    <a:pt x="407033" y="1415161"/>
                    <a:pt x="457453" y="1338199"/>
                    <a:pt x="487932" y="1390396"/>
                  </a:cubicBezTo>
                  <a:cubicBezTo>
                    <a:pt x="488657" y="1405449"/>
                    <a:pt x="486854" y="1420517"/>
                    <a:pt x="482599" y="1434973"/>
                  </a:cubicBezTo>
                  <a:cubicBezTo>
                    <a:pt x="467993" y="1460373"/>
                    <a:pt x="472566" y="1444498"/>
                    <a:pt x="454531" y="1452753"/>
                  </a:cubicBezTo>
                  <a:cubicBezTo>
                    <a:pt x="441831" y="1458722"/>
                    <a:pt x="440815" y="1441323"/>
                    <a:pt x="422019" y="1455674"/>
                  </a:cubicBezTo>
                  <a:cubicBezTo>
                    <a:pt x="412113" y="1463294"/>
                    <a:pt x="420495" y="1482217"/>
                    <a:pt x="405890" y="1490218"/>
                  </a:cubicBezTo>
                  <a:cubicBezTo>
                    <a:pt x="398270" y="1494536"/>
                    <a:pt x="375156" y="1481582"/>
                    <a:pt x="363218" y="1484757"/>
                  </a:cubicBezTo>
                  <a:cubicBezTo>
                    <a:pt x="349318" y="1489113"/>
                    <a:pt x="337314" y="1498071"/>
                    <a:pt x="329182" y="1510157"/>
                  </a:cubicBezTo>
                  <a:cubicBezTo>
                    <a:pt x="321843" y="1496363"/>
                    <a:pt x="306481" y="1488835"/>
                    <a:pt x="291082" y="1491488"/>
                  </a:cubicBezTo>
                  <a:cubicBezTo>
                    <a:pt x="257554" y="1501394"/>
                    <a:pt x="284605" y="1518031"/>
                    <a:pt x="276858" y="1531366"/>
                  </a:cubicBezTo>
                  <a:cubicBezTo>
                    <a:pt x="254379" y="1570355"/>
                    <a:pt x="254379" y="1551940"/>
                    <a:pt x="267715" y="1596898"/>
                  </a:cubicBezTo>
                  <a:cubicBezTo>
                    <a:pt x="238886" y="1593723"/>
                    <a:pt x="229615" y="1600201"/>
                    <a:pt x="210438" y="1619377"/>
                  </a:cubicBezTo>
                  <a:cubicBezTo>
                    <a:pt x="203477" y="1632457"/>
                    <a:pt x="195268" y="1644834"/>
                    <a:pt x="185927" y="1656334"/>
                  </a:cubicBezTo>
                  <a:cubicBezTo>
                    <a:pt x="180466" y="1676019"/>
                    <a:pt x="193293" y="1672463"/>
                    <a:pt x="192912" y="1692656"/>
                  </a:cubicBezTo>
                  <a:cubicBezTo>
                    <a:pt x="192912" y="1707515"/>
                    <a:pt x="175513" y="1710436"/>
                    <a:pt x="184911" y="1729359"/>
                  </a:cubicBezTo>
                  <a:cubicBezTo>
                    <a:pt x="102742" y="1734058"/>
                    <a:pt x="175258" y="1820545"/>
                    <a:pt x="205230" y="1841373"/>
                  </a:cubicBezTo>
                  <a:cubicBezTo>
                    <a:pt x="211199" y="1811147"/>
                    <a:pt x="284859" y="1808099"/>
                    <a:pt x="276858" y="1849374"/>
                  </a:cubicBezTo>
                  <a:cubicBezTo>
                    <a:pt x="312418" y="1843532"/>
                    <a:pt x="314958" y="1868932"/>
                    <a:pt x="337945" y="1885950"/>
                  </a:cubicBezTo>
                  <a:cubicBezTo>
                    <a:pt x="394333" y="1830324"/>
                    <a:pt x="379602" y="1913128"/>
                    <a:pt x="425702" y="1900301"/>
                  </a:cubicBezTo>
                  <a:cubicBezTo>
                    <a:pt x="441704" y="1895856"/>
                    <a:pt x="429893" y="1872997"/>
                    <a:pt x="438402" y="1866138"/>
                  </a:cubicBezTo>
                  <a:cubicBezTo>
                    <a:pt x="450694" y="1860765"/>
                    <a:pt x="463445" y="1856515"/>
                    <a:pt x="476502" y="1853438"/>
                  </a:cubicBezTo>
                  <a:cubicBezTo>
                    <a:pt x="494917" y="1850898"/>
                    <a:pt x="524508" y="1865122"/>
                    <a:pt x="541780" y="1850390"/>
                  </a:cubicBezTo>
                  <a:cubicBezTo>
                    <a:pt x="559053" y="1835659"/>
                    <a:pt x="553718" y="1792224"/>
                    <a:pt x="558163" y="1775968"/>
                  </a:cubicBezTo>
                  <a:cubicBezTo>
                    <a:pt x="558163" y="1776857"/>
                    <a:pt x="570863" y="1738630"/>
                    <a:pt x="570863" y="1738884"/>
                  </a:cubicBezTo>
                  <a:cubicBezTo>
                    <a:pt x="585468" y="1719580"/>
                    <a:pt x="590548" y="1728597"/>
                    <a:pt x="603375" y="1717421"/>
                  </a:cubicBezTo>
                  <a:cubicBezTo>
                    <a:pt x="616201" y="1706244"/>
                    <a:pt x="613027" y="1696974"/>
                    <a:pt x="628775" y="1688465"/>
                  </a:cubicBezTo>
                  <a:cubicBezTo>
                    <a:pt x="666875" y="1667764"/>
                    <a:pt x="650365" y="1688465"/>
                    <a:pt x="673733" y="1696339"/>
                  </a:cubicBezTo>
                  <a:cubicBezTo>
                    <a:pt x="675257" y="1696339"/>
                    <a:pt x="719072" y="1709928"/>
                    <a:pt x="718817" y="1709039"/>
                  </a:cubicBezTo>
                  <a:cubicBezTo>
                    <a:pt x="725929" y="1714500"/>
                    <a:pt x="731517" y="1742059"/>
                    <a:pt x="732279" y="1742694"/>
                  </a:cubicBezTo>
                  <a:cubicBezTo>
                    <a:pt x="765173" y="1758950"/>
                    <a:pt x="792604" y="1691894"/>
                    <a:pt x="814448" y="1755394"/>
                  </a:cubicBezTo>
                  <a:cubicBezTo>
                    <a:pt x="854580" y="1722755"/>
                    <a:pt x="860803" y="1756537"/>
                    <a:pt x="904237" y="1731518"/>
                  </a:cubicBezTo>
                  <a:cubicBezTo>
                    <a:pt x="903221" y="1765427"/>
                    <a:pt x="955037" y="1753870"/>
                    <a:pt x="951608" y="1808607"/>
                  </a:cubicBezTo>
                  <a:cubicBezTo>
                    <a:pt x="967610" y="1808607"/>
                    <a:pt x="984120" y="1808607"/>
                    <a:pt x="1000122" y="1808607"/>
                  </a:cubicBezTo>
                  <a:cubicBezTo>
                    <a:pt x="999233" y="1774190"/>
                    <a:pt x="966340" y="1747266"/>
                    <a:pt x="992375" y="1717675"/>
                  </a:cubicBezTo>
                  <a:cubicBezTo>
                    <a:pt x="988692" y="1721993"/>
                    <a:pt x="1025776" y="1713738"/>
                    <a:pt x="1026665" y="1713484"/>
                  </a:cubicBezTo>
                  <a:cubicBezTo>
                    <a:pt x="1042922" y="1708023"/>
                    <a:pt x="1039365" y="1680337"/>
                    <a:pt x="1070481" y="1705610"/>
                  </a:cubicBezTo>
                  <a:cubicBezTo>
                    <a:pt x="1072132" y="1698625"/>
                    <a:pt x="1073021" y="1691259"/>
                    <a:pt x="1074037" y="1683893"/>
                  </a:cubicBezTo>
                  <a:lnTo>
                    <a:pt x="1141474" y="1703070"/>
                  </a:lnTo>
                  <a:lnTo>
                    <a:pt x="1433195" y="1661287"/>
                  </a:lnTo>
                  <a:lnTo>
                    <a:pt x="1466469" y="1709547"/>
                  </a:lnTo>
                  <a:cubicBezTo>
                    <a:pt x="1460496" y="1716360"/>
                    <a:pt x="1453135" y="1721816"/>
                    <a:pt x="1444879" y="1725549"/>
                  </a:cubicBezTo>
                  <a:cubicBezTo>
                    <a:pt x="1442650" y="1713200"/>
                    <a:pt x="1436868" y="1701769"/>
                    <a:pt x="1428242" y="1692656"/>
                  </a:cubicBezTo>
                  <a:cubicBezTo>
                    <a:pt x="1407795" y="1714500"/>
                    <a:pt x="1408175" y="1747520"/>
                    <a:pt x="1372361" y="1744726"/>
                  </a:cubicBezTo>
                  <a:cubicBezTo>
                    <a:pt x="1377822" y="1789176"/>
                    <a:pt x="1356741" y="1784604"/>
                    <a:pt x="1330832" y="1813941"/>
                  </a:cubicBezTo>
                  <a:cubicBezTo>
                    <a:pt x="1337055" y="1817243"/>
                    <a:pt x="1343532" y="1830324"/>
                    <a:pt x="1347342" y="1833118"/>
                  </a:cubicBezTo>
                  <a:cubicBezTo>
                    <a:pt x="1340865" y="1840103"/>
                    <a:pt x="1318386" y="1849247"/>
                    <a:pt x="1315465" y="1854708"/>
                  </a:cubicBezTo>
                  <a:cubicBezTo>
                    <a:pt x="1304034" y="1875155"/>
                    <a:pt x="1326133" y="1912874"/>
                    <a:pt x="1300352" y="1922653"/>
                  </a:cubicBezTo>
                  <a:cubicBezTo>
                    <a:pt x="1300352" y="1946529"/>
                    <a:pt x="1332356" y="1958594"/>
                    <a:pt x="1331467" y="1975104"/>
                  </a:cubicBezTo>
                  <a:cubicBezTo>
                    <a:pt x="1331467" y="1984756"/>
                    <a:pt x="1300860" y="2017014"/>
                    <a:pt x="1291716" y="2018665"/>
                  </a:cubicBezTo>
                  <a:cubicBezTo>
                    <a:pt x="1263903" y="2023745"/>
                    <a:pt x="1266316" y="1995424"/>
                    <a:pt x="1247647" y="1993265"/>
                  </a:cubicBezTo>
                  <a:cubicBezTo>
                    <a:pt x="1234947" y="1992122"/>
                    <a:pt x="1202181" y="2010918"/>
                    <a:pt x="1191894" y="2017649"/>
                  </a:cubicBezTo>
                  <a:cubicBezTo>
                    <a:pt x="1170431" y="1995297"/>
                    <a:pt x="1177162" y="1978533"/>
                    <a:pt x="1179194" y="1950085"/>
                  </a:cubicBezTo>
                  <a:cubicBezTo>
                    <a:pt x="1168143" y="1945314"/>
                    <a:pt x="1156299" y="1942643"/>
                    <a:pt x="1144269" y="1942211"/>
                  </a:cubicBezTo>
                  <a:cubicBezTo>
                    <a:pt x="1136268" y="1969516"/>
                    <a:pt x="1117599" y="2033016"/>
                    <a:pt x="1077467" y="2002155"/>
                  </a:cubicBezTo>
                  <a:cubicBezTo>
                    <a:pt x="1086230" y="1983867"/>
                    <a:pt x="1100581" y="1966341"/>
                    <a:pt x="1098930" y="1945513"/>
                  </a:cubicBezTo>
                  <a:cubicBezTo>
                    <a:pt x="1065148" y="1958213"/>
                    <a:pt x="1065910" y="1949958"/>
                    <a:pt x="1042415" y="1945513"/>
                  </a:cubicBezTo>
                  <a:cubicBezTo>
                    <a:pt x="1026540" y="1942592"/>
                    <a:pt x="1029715" y="1921383"/>
                    <a:pt x="1007998" y="1937004"/>
                  </a:cubicBezTo>
                  <a:cubicBezTo>
                    <a:pt x="1003016" y="1923932"/>
                    <a:pt x="989066" y="1916630"/>
                    <a:pt x="975486" y="1919986"/>
                  </a:cubicBezTo>
                  <a:cubicBezTo>
                    <a:pt x="979804" y="1895856"/>
                    <a:pt x="962786" y="1886712"/>
                    <a:pt x="940179" y="1892935"/>
                  </a:cubicBezTo>
                  <a:cubicBezTo>
                    <a:pt x="941195" y="1886839"/>
                    <a:pt x="937131" y="1876552"/>
                    <a:pt x="938401" y="1869948"/>
                  </a:cubicBezTo>
                  <a:cubicBezTo>
                    <a:pt x="922018" y="1872234"/>
                    <a:pt x="907032" y="1882648"/>
                    <a:pt x="894078" y="1869948"/>
                  </a:cubicBezTo>
                  <a:cubicBezTo>
                    <a:pt x="877991" y="1876662"/>
                    <a:pt x="860145" y="1877911"/>
                    <a:pt x="843278" y="1873504"/>
                  </a:cubicBezTo>
                  <a:cubicBezTo>
                    <a:pt x="842135" y="1883664"/>
                    <a:pt x="832102" y="1893697"/>
                    <a:pt x="831213" y="1903603"/>
                  </a:cubicBezTo>
                  <a:cubicBezTo>
                    <a:pt x="801622" y="1907032"/>
                    <a:pt x="782191" y="1984629"/>
                    <a:pt x="758950" y="2005203"/>
                  </a:cubicBezTo>
                  <a:cubicBezTo>
                    <a:pt x="756283" y="1998345"/>
                    <a:pt x="751203" y="1992503"/>
                    <a:pt x="748917" y="1985391"/>
                  </a:cubicBezTo>
                  <a:cubicBezTo>
                    <a:pt x="740789" y="2005584"/>
                    <a:pt x="760093" y="2022729"/>
                    <a:pt x="780413" y="2033524"/>
                  </a:cubicBezTo>
                  <a:cubicBezTo>
                    <a:pt x="772539" y="2048002"/>
                    <a:pt x="781683" y="2047240"/>
                    <a:pt x="779270" y="2060575"/>
                  </a:cubicBezTo>
                  <a:cubicBezTo>
                    <a:pt x="777873" y="2068195"/>
                    <a:pt x="766570" y="2080260"/>
                    <a:pt x="765808" y="2084832"/>
                  </a:cubicBezTo>
                  <a:cubicBezTo>
                    <a:pt x="763772" y="2098480"/>
                    <a:pt x="765758" y="2112426"/>
                    <a:pt x="771523" y="2124964"/>
                  </a:cubicBezTo>
                  <a:lnTo>
                    <a:pt x="695323" y="2075942"/>
                  </a:lnTo>
                  <a:cubicBezTo>
                    <a:pt x="708023" y="2032127"/>
                    <a:pt x="665604" y="1925701"/>
                    <a:pt x="757679" y="1940560"/>
                  </a:cubicBezTo>
                  <a:cubicBezTo>
                    <a:pt x="761744" y="1872742"/>
                    <a:pt x="809876" y="1829562"/>
                    <a:pt x="734058" y="1796669"/>
                  </a:cubicBezTo>
                  <a:lnTo>
                    <a:pt x="705990" y="1780667"/>
                  </a:lnTo>
                  <a:cubicBezTo>
                    <a:pt x="676146" y="1774698"/>
                    <a:pt x="660397" y="1786763"/>
                    <a:pt x="661795" y="1812798"/>
                  </a:cubicBezTo>
                  <a:cubicBezTo>
                    <a:pt x="664208" y="1858137"/>
                    <a:pt x="688211" y="1840103"/>
                    <a:pt x="658238" y="1888109"/>
                  </a:cubicBezTo>
                  <a:cubicBezTo>
                    <a:pt x="666366" y="1893189"/>
                    <a:pt x="670938" y="1903984"/>
                    <a:pt x="680717" y="1908302"/>
                  </a:cubicBezTo>
                  <a:cubicBezTo>
                    <a:pt x="659382" y="1911604"/>
                    <a:pt x="654683" y="1921002"/>
                    <a:pt x="640839" y="1933702"/>
                  </a:cubicBezTo>
                  <a:cubicBezTo>
                    <a:pt x="634489" y="1938909"/>
                    <a:pt x="632331" y="1953514"/>
                    <a:pt x="624837" y="1961007"/>
                  </a:cubicBezTo>
                  <a:cubicBezTo>
                    <a:pt x="617344" y="1968500"/>
                    <a:pt x="603374" y="1961007"/>
                    <a:pt x="598294" y="1966468"/>
                  </a:cubicBezTo>
                  <a:cubicBezTo>
                    <a:pt x="589531" y="1974850"/>
                    <a:pt x="590293" y="1990471"/>
                    <a:pt x="581657" y="1998472"/>
                  </a:cubicBezTo>
                  <a:cubicBezTo>
                    <a:pt x="575561" y="2004060"/>
                    <a:pt x="560702" y="2002663"/>
                    <a:pt x="557400" y="2006600"/>
                  </a:cubicBezTo>
                  <a:cubicBezTo>
                    <a:pt x="551514" y="2014288"/>
                    <a:pt x="546885" y="2022861"/>
                    <a:pt x="543684" y="2032000"/>
                  </a:cubicBezTo>
                  <a:lnTo>
                    <a:pt x="484248" y="2024253"/>
                  </a:lnTo>
                  <a:cubicBezTo>
                    <a:pt x="484081" y="2021169"/>
                    <a:pt x="484425" y="2018080"/>
                    <a:pt x="485264" y="2015109"/>
                  </a:cubicBezTo>
                  <a:cubicBezTo>
                    <a:pt x="489074" y="2000631"/>
                    <a:pt x="489963" y="1991233"/>
                    <a:pt x="504949" y="1983359"/>
                  </a:cubicBezTo>
                  <a:cubicBezTo>
                    <a:pt x="490535" y="1975326"/>
                    <a:pt x="473987" y="1971954"/>
                    <a:pt x="457578" y="1973707"/>
                  </a:cubicBezTo>
                  <a:cubicBezTo>
                    <a:pt x="462289" y="1955049"/>
                    <a:pt x="451576" y="1935967"/>
                    <a:pt x="433195" y="1930273"/>
                  </a:cubicBezTo>
                  <a:lnTo>
                    <a:pt x="388999" y="1926209"/>
                  </a:lnTo>
                  <a:cubicBezTo>
                    <a:pt x="387348" y="1898523"/>
                    <a:pt x="367536" y="1921764"/>
                    <a:pt x="355979" y="1927098"/>
                  </a:cubicBezTo>
                  <a:cubicBezTo>
                    <a:pt x="344423" y="1932433"/>
                    <a:pt x="347851" y="1941322"/>
                    <a:pt x="332865" y="1946275"/>
                  </a:cubicBezTo>
                  <a:cubicBezTo>
                    <a:pt x="322560" y="1948536"/>
                    <a:pt x="312047" y="1949728"/>
                    <a:pt x="301496" y="1949831"/>
                  </a:cubicBezTo>
                  <a:cubicBezTo>
                    <a:pt x="301496" y="1941195"/>
                    <a:pt x="293623" y="1933067"/>
                    <a:pt x="292988" y="1926082"/>
                  </a:cubicBezTo>
                  <a:cubicBezTo>
                    <a:pt x="263396" y="1941449"/>
                    <a:pt x="259332" y="1941576"/>
                    <a:pt x="236473" y="1928495"/>
                  </a:cubicBezTo>
                  <a:cubicBezTo>
                    <a:pt x="217804" y="1917954"/>
                    <a:pt x="241044" y="1908048"/>
                    <a:pt x="213866" y="1904873"/>
                  </a:cubicBezTo>
                  <a:cubicBezTo>
                    <a:pt x="203071" y="1903603"/>
                    <a:pt x="189990" y="1919351"/>
                    <a:pt x="180338" y="1922780"/>
                  </a:cubicBezTo>
                  <a:cubicBezTo>
                    <a:pt x="172972" y="1925574"/>
                    <a:pt x="169543" y="1913128"/>
                    <a:pt x="154938" y="1919732"/>
                  </a:cubicBezTo>
                  <a:cubicBezTo>
                    <a:pt x="142628" y="1929337"/>
                    <a:pt x="130842" y="1939597"/>
                    <a:pt x="119632" y="1950466"/>
                  </a:cubicBezTo>
                  <a:cubicBezTo>
                    <a:pt x="108583" y="1958848"/>
                    <a:pt x="52449" y="1987804"/>
                    <a:pt x="102867" y="1997075"/>
                  </a:cubicBezTo>
                  <a:cubicBezTo>
                    <a:pt x="89151" y="2014982"/>
                    <a:pt x="36192" y="2070608"/>
                    <a:pt x="94994" y="2051304"/>
                  </a:cubicBezTo>
                  <a:cubicBezTo>
                    <a:pt x="94994" y="2072132"/>
                    <a:pt x="105408" y="2070354"/>
                    <a:pt x="115695" y="2077720"/>
                  </a:cubicBezTo>
                  <a:cubicBezTo>
                    <a:pt x="117091" y="2078736"/>
                    <a:pt x="135507" y="2072513"/>
                    <a:pt x="139951" y="2074418"/>
                  </a:cubicBezTo>
                  <a:cubicBezTo>
                    <a:pt x="148333" y="2077847"/>
                    <a:pt x="148714" y="2097405"/>
                    <a:pt x="155699" y="2099056"/>
                  </a:cubicBezTo>
                  <a:cubicBezTo>
                    <a:pt x="202562" y="2110486"/>
                    <a:pt x="189989" y="2047113"/>
                    <a:pt x="231899" y="2050034"/>
                  </a:cubicBezTo>
                  <a:cubicBezTo>
                    <a:pt x="235582" y="1986534"/>
                    <a:pt x="319910" y="2101723"/>
                    <a:pt x="333499" y="2014601"/>
                  </a:cubicBezTo>
                  <a:cubicBezTo>
                    <a:pt x="357883" y="2022348"/>
                    <a:pt x="354581" y="2062480"/>
                    <a:pt x="384299" y="2078101"/>
                  </a:cubicBezTo>
                  <a:cubicBezTo>
                    <a:pt x="375536" y="2107057"/>
                    <a:pt x="357629" y="2150110"/>
                    <a:pt x="384299" y="2177161"/>
                  </a:cubicBezTo>
                  <a:cubicBezTo>
                    <a:pt x="410967" y="2204214"/>
                    <a:pt x="424177" y="2160651"/>
                    <a:pt x="455927" y="2166620"/>
                  </a:cubicBezTo>
                  <a:cubicBezTo>
                    <a:pt x="453448" y="2131167"/>
                    <a:pt x="457319" y="2095556"/>
                    <a:pt x="467358" y="2061464"/>
                  </a:cubicBezTo>
                  <a:cubicBezTo>
                    <a:pt x="468247" y="2057400"/>
                    <a:pt x="484249" y="2056003"/>
                    <a:pt x="484757" y="2054098"/>
                  </a:cubicBezTo>
                  <a:cubicBezTo>
                    <a:pt x="485897" y="2047671"/>
                    <a:pt x="485897" y="2041094"/>
                    <a:pt x="484757" y="2034667"/>
                  </a:cubicBezTo>
                  <a:lnTo>
                    <a:pt x="536700" y="2048129"/>
                  </a:lnTo>
                  <a:cubicBezTo>
                    <a:pt x="533896" y="2055238"/>
                    <a:pt x="530089" y="2061910"/>
                    <a:pt x="525397" y="2067941"/>
                  </a:cubicBezTo>
                  <a:cubicBezTo>
                    <a:pt x="536319" y="2084197"/>
                    <a:pt x="550035" y="2095373"/>
                    <a:pt x="560067" y="2111375"/>
                  </a:cubicBezTo>
                  <a:cubicBezTo>
                    <a:pt x="570101" y="2127376"/>
                    <a:pt x="572767" y="2167255"/>
                    <a:pt x="593087" y="2135124"/>
                  </a:cubicBezTo>
                  <a:cubicBezTo>
                    <a:pt x="627250" y="2162175"/>
                    <a:pt x="648332" y="2142998"/>
                    <a:pt x="664715" y="2107946"/>
                  </a:cubicBezTo>
                  <a:lnTo>
                    <a:pt x="756409" y="2176399"/>
                  </a:lnTo>
                  <a:cubicBezTo>
                    <a:pt x="761617" y="2184939"/>
                    <a:pt x="768229" y="2192538"/>
                    <a:pt x="775967" y="2198878"/>
                  </a:cubicBezTo>
                  <a:cubicBezTo>
                    <a:pt x="753360" y="2197481"/>
                    <a:pt x="764791" y="2211578"/>
                    <a:pt x="752853" y="2219198"/>
                  </a:cubicBezTo>
                  <a:cubicBezTo>
                    <a:pt x="744155" y="2223956"/>
                    <a:pt x="735062" y="2227950"/>
                    <a:pt x="725674" y="2231136"/>
                  </a:cubicBezTo>
                  <a:cubicBezTo>
                    <a:pt x="711069" y="2238248"/>
                    <a:pt x="699512" y="2228342"/>
                    <a:pt x="686305" y="2243836"/>
                  </a:cubicBezTo>
                  <a:cubicBezTo>
                    <a:pt x="677415" y="2254250"/>
                    <a:pt x="676525" y="2278126"/>
                    <a:pt x="669033" y="2290191"/>
                  </a:cubicBezTo>
                  <a:cubicBezTo>
                    <a:pt x="651380" y="2318258"/>
                    <a:pt x="632457" y="2300224"/>
                    <a:pt x="656333" y="2339086"/>
                  </a:cubicBezTo>
                  <a:cubicBezTo>
                    <a:pt x="667593" y="2352114"/>
                    <a:pt x="680005" y="2364100"/>
                    <a:pt x="693417" y="2374900"/>
                  </a:cubicBezTo>
                  <a:cubicBezTo>
                    <a:pt x="707006" y="2383409"/>
                    <a:pt x="715515" y="2371979"/>
                    <a:pt x="729358" y="2378456"/>
                  </a:cubicBezTo>
                  <a:cubicBezTo>
                    <a:pt x="747392" y="2386965"/>
                    <a:pt x="759330" y="2403856"/>
                    <a:pt x="772665" y="2415667"/>
                  </a:cubicBezTo>
                  <a:cubicBezTo>
                    <a:pt x="779396" y="2399919"/>
                    <a:pt x="837561" y="2388362"/>
                    <a:pt x="856993" y="2387981"/>
                  </a:cubicBezTo>
                  <a:cubicBezTo>
                    <a:pt x="856732" y="2398191"/>
                    <a:pt x="855799" y="2408373"/>
                    <a:pt x="854199" y="2418461"/>
                  </a:cubicBezTo>
                  <a:cubicBezTo>
                    <a:pt x="906015" y="2400046"/>
                    <a:pt x="915032" y="2365121"/>
                    <a:pt x="926716" y="2431161"/>
                  </a:cubicBezTo>
                  <a:cubicBezTo>
                    <a:pt x="944370" y="2431161"/>
                    <a:pt x="962276" y="2431161"/>
                    <a:pt x="980057" y="2431161"/>
                  </a:cubicBezTo>
                  <a:cubicBezTo>
                    <a:pt x="975485" y="2398395"/>
                    <a:pt x="994408" y="2412492"/>
                    <a:pt x="1005457" y="2402840"/>
                  </a:cubicBezTo>
                  <a:cubicBezTo>
                    <a:pt x="1013555" y="2398316"/>
                    <a:pt x="1021321" y="2393223"/>
                    <a:pt x="1028698" y="2387600"/>
                  </a:cubicBezTo>
                  <a:cubicBezTo>
                    <a:pt x="1040128" y="2376805"/>
                    <a:pt x="1037969" y="2355723"/>
                    <a:pt x="1054098" y="2346706"/>
                  </a:cubicBezTo>
                  <a:cubicBezTo>
                    <a:pt x="1060829" y="2343023"/>
                    <a:pt x="1069973" y="2357755"/>
                    <a:pt x="1073783" y="2355850"/>
                  </a:cubicBezTo>
                  <a:cubicBezTo>
                    <a:pt x="1081605" y="2351208"/>
                    <a:pt x="1089658" y="2346969"/>
                    <a:pt x="1097913" y="2343150"/>
                  </a:cubicBezTo>
                  <a:cubicBezTo>
                    <a:pt x="1113788" y="2337943"/>
                    <a:pt x="1133473" y="2322195"/>
                    <a:pt x="1150491" y="2314956"/>
                  </a:cubicBezTo>
                  <a:cubicBezTo>
                    <a:pt x="1167666" y="2307822"/>
                    <a:pt x="1183811" y="2298426"/>
                    <a:pt x="1198498" y="2287016"/>
                  </a:cubicBezTo>
                  <a:cubicBezTo>
                    <a:pt x="1214500" y="2262632"/>
                    <a:pt x="1179448" y="2244344"/>
                    <a:pt x="1226691" y="2231644"/>
                  </a:cubicBezTo>
                  <a:cubicBezTo>
                    <a:pt x="1264791" y="2221357"/>
                    <a:pt x="1252091" y="2243201"/>
                    <a:pt x="1278507" y="2266696"/>
                  </a:cubicBezTo>
                  <a:cubicBezTo>
                    <a:pt x="1296033" y="2281936"/>
                    <a:pt x="1316607" y="2270252"/>
                    <a:pt x="1318513" y="2305685"/>
                  </a:cubicBezTo>
                  <a:cubicBezTo>
                    <a:pt x="1334357" y="2303216"/>
                    <a:pt x="1350507" y="2303474"/>
                    <a:pt x="1366265" y="2306447"/>
                  </a:cubicBezTo>
                  <a:cubicBezTo>
                    <a:pt x="1373631" y="2261997"/>
                    <a:pt x="1375282" y="2250948"/>
                    <a:pt x="1334896" y="2230247"/>
                  </a:cubicBezTo>
                  <a:cubicBezTo>
                    <a:pt x="1344929" y="2216912"/>
                    <a:pt x="1336166" y="2191512"/>
                    <a:pt x="1350517" y="2181733"/>
                  </a:cubicBezTo>
                  <a:cubicBezTo>
                    <a:pt x="1358899" y="2176018"/>
                    <a:pt x="1382902" y="2194433"/>
                    <a:pt x="1398904" y="2185162"/>
                  </a:cubicBezTo>
                  <a:cubicBezTo>
                    <a:pt x="1409572" y="2205990"/>
                    <a:pt x="1424304" y="2224278"/>
                    <a:pt x="1450593" y="2218817"/>
                  </a:cubicBezTo>
                  <a:cubicBezTo>
                    <a:pt x="1447545" y="2248916"/>
                    <a:pt x="1464944" y="2265426"/>
                    <a:pt x="1494789" y="2254758"/>
                  </a:cubicBezTo>
                  <a:cubicBezTo>
                    <a:pt x="1499742" y="2292858"/>
                    <a:pt x="1523109" y="2259584"/>
                    <a:pt x="1539112" y="2259203"/>
                  </a:cubicBezTo>
                  <a:cubicBezTo>
                    <a:pt x="1577212" y="2258187"/>
                    <a:pt x="1569465" y="2281809"/>
                    <a:pt x="1591817" y="2310003"/>
                  </a:cubicBezTo>
                  <a:cubicBezTo>
                    <a:pt x="1599835" y="2304504"/>
                    <a:pt x="1608998" y="2300899"/>
                    <a:pt x="1618614" y="2299462"/>
                  </a:cubicBezTo>
                  <a:cubicBezTo>
                    <a:pt x="1614550" y="2304288"/>
                    <a:pt x="1610232" y="2309495"/>
                    <a:pt x="1605914" y="2315464"/>
                  </a:cubicBezTo>
                  <a:cubicBezTo>
                    <a:pt x="1577084" y="2353564"/>
                    <a:pt x="1544573" y="2392680"/>
                    <a:pt x="1517014" y="2432558"/>
                  </a:cubicBezTo>
                  <a:cubicBezTo>
                    <a:pt x="1512789" y="2432949"/>
                    <a:pt x="1508538" y="2432949"/>
                    <a:pt x="1504314" y="2432558"/>
                  </a:cubicBezTo>
                  <a:cubicBezTo>
                    <a:pt x="1491614" y="2430907"/>
                    <a:pt x="1476120" y="2428113"/>
                    <a:pt x="1475612" y="2412238"/>
                  </a:cubicBezTo>
                  <a:lnTo>
                    <a:pt x="1444624" y="2400935"/>
                  </a:lnTo>
                  <a:cubicBezTo>
                    <a:pt x="1444624" y="2393950"/>
                    <a:pt x="1439670" y="2372106"/>
                    <a:pt x="1433575" y="2369058"/>
                  </a:cubicBezTo>
                  <a:cubicBezTo>
                    <a:pt x="1411095" y="2358136"/>
                    <a:pt x="1416938" y="2378837"/>
                    <a:pt x="1408175" y="2390013"/>
                  </a:cubicBezTo>
                  <a:cubicBezTo>
                    <a:pt x="1404492" y="2395093"/>
                    <a:pt x="1395475" y="2399665"/>
                    <a:pt x="1392681" y="2404364"/>
                  </a:cubicBezTo>
                  <a:cubicBezTo>
                    <a:pt x="1387347" y="2414016"/>
                    <a:pt x="1385823" y="2426335"/>
                    <a:pt x="1379981" y="2435479"/>
                  </a:cubicBezTo>
                  <a:cubicBezTo>
                    <a:pt x="1377314" y="2439924"/>
                    <a:pt x="1369821" y="2435479"/>
                    <a:pt x="1367281" y="2439797"/>
                  </a:cubicBezTo>
                  <a:cubicBezTo>
                    <a:pt x="1359280" y="2453894"/>
                    <a:pt x="1364360" y="2486787"/>
                    <a:pt x="1353565" y="2496312"/>
                  </a:cubicBezTo>
                  <a:cubicBezTo>
                    <a:pt x="1347850" y="2501265"/>
                    <a:pt x="1329054" y="2495042"/>
                    <a:pt x="1321433" y="2496947"/>
                  </a:cubicBezTo>
                  <a:cubicBezTo>
                    <a:pt x="1302765" y="2501519"/>
                    <a:pt x="1291842" y="2515616"/>
                    <a:pt x="1274570" y="2522347"/>
                  </a:cubicBezTo>
                  <a:cubicBezTo>
                    <a:pt x="1271916" y="2508717"/>
                    <a:pt x="1271063" y="2494797"/>
                    <a:pt x="1272030" y="2480945"/>
                  </a:cubicBezTo>
                  <a:cubicBezTo>
                    <a:pt x="1263469" y="2481824"/>
                    <a:pt x="1254981" y="2483309"/>
                    <a:pt x="1246630" y="2485390"/>
                  </a:cubicBezTo>
                  <a:cubicBezTo>
                    <a:pt x="1247392" y="2473452"/>
                    <a:pt x="1253362" y="2461133"/>
                    <a:pt x="1249551" y="2449830"/>
                  </a:cubicBezTo>
                  <a:cubicBezTo>
                    <a:pt x="1233299" y="2453502"/>
                    <a:pt x="1216406" y="2453241"/>
                    <a:pt x="1200275" y="2449068"/>
                  </a:cubicBezTo>
                  <a:cubicBezTo>
                    <a:pt x="1183765" y="2446528"/>
                    <a:pt x="1186686" y="2438146"/>
                    <a:pt x="1167255" y="2457450"/>
                  </a:cubicBezTo>
                  <a:cubicBezTo>
                    <a:pt x="1160778" y="2463927"/>
                    <a:pt x="1159254" y="2472563"/>
                    <a:pt x="1151126" y="2478024"/>
                  </a:cubicBezTo>
                  <a:cubicBezTo>
                    <a:pt x="1147189" y="2480691"/>
                    <a:pt x="1138426" y="2478024"/>
                    <a:pt x="1135759" y="2480437"/>
                  </a:cubicBezTo>
                  <a:cubicBezTo>
                    <a:pt x="1127123" y="2488946"/>
                    <a:pt x="1128012" y="2500503"/>
                    <a:pt x="1122297" y="2506472"/>
                  </a:cubicBezTo>
                  <a:cubicBezTo>
                    <a:pt x="1116581" y="2512441"/>
                    <a:pt x="1124075" y="2514854"/>
                    <a:pt x="1116836" y="2519172"/>
                  </a:cubicBezTo>
                  <a:cubicBezTo>
                    <a:pt x="1109597" y="2523491"/>
                    <a:pt x="1102992" y="2509520"/>
                    <a:pt x="1096897" y="2510282"/>
                  </a:cubicBezTo>
                  <a:cubicBezTo>
                    <a:pt x="1090801" y="2511045"/>
                    <a:pt x="1085340" y="2518283"/>
                    <a:pt x="1079878" y="2519045"/>
                  </a:cubicBezTo>
                  <a:cubicBezTo>
                    <a:pt x="1063807" y="2521988"/>
                    <a:pt x="1047557" y="2523855"/>
                    <a:pt x="1031237" y="2524633"/>
                  </a:cubicBezTo>
                  <a:cubicBezTo>
                    <a:pt x="1002789" y="2524633"/>
                    <a:pt x="988565" y="2524633"/>
                    <a:pt x="987676" y="2493645"/>
                  </a:cubicBezTo>
                  <a:cubicBezTo>
                    <a:pt x="959356" y="2502916"/>
                    <a:pt x="948814" y="2507996"/>
                    <a:pt x="925065" y="2499360"/>
                  </a:cubicBezTo>
                  <a:cubicBezTo>
                    <a:pt x="921763" y="2498217"/>
                    <a:pt x="909317" y="2490724"/>
                    <a:pt x="902713" y="2488057"/>
                  </a:cubicBezTo>
                  <a:cubicBezTo>
                    <a:pt x="892263" y="2485485"/>
                    <a:pt x="881962" y="2482348"/>
                    <a:pt x="871852" y="2478659"/>
                  </a:cubicBezTo>
                  <a:cubicBezTo>
                    <a:pt x="901571" y="2444496"/>
                    <a:pt x="815084" y="2465959"/>
                    <a:pt x="804415" y="2462784"/>
                  </a:cubicBezTo>
                  <a:cubicBezTo>
                    <a:pt x="791715" y="2459228"/>
                    <a:pt x="800097" y="2445893"/>
                    <a:pt x="779015" y="2450084"/>
                  </a:cubicBezTo>
                  <a:cubicBezTo>
                    <a:pt x="763267" y="2453640"/>
                    <a:pt x="755266" y="2474468"/>
                    <a:pt x="747392" y="2485263"/>
                  </a:cubicBezTo>
                  <a:cubicBezTo>
                    <a:pt x="739773" y="2453386"/>
                    <a:pt x="739899" y="2440432"/>
                    <a:pt x="713357" y="2425319"/>
                  </a:cubicBezTo>
                  <a:cubicBezTo>
                    <a:pt x="709038" y="2422906"/>
                    <a:pt x="691132" y="2415413"/>
                    <a:pt x="685416" y="2413381"/>
                  </a:cubicBezTo>
                  <a:cubicBezTo>
                    <a:pt x="676146" y="2410079"/>
                    <a:pt x="667256" y="2409952"/>
                    <a:pt x="659254" y="2406396"/>
                  </a:cubicBezTo>
                  <a:cubicBezTo>
                    <a:pt x="651253" y="2402840"/>
                    <a:pt x="650364" y="2390521"/>
                    <a:pt x="634616" y="2391283"/>
                  </a:cubicBezTo>
                  <a:cubicBezTo>
                    <a:pt x="644579" y="2378699"/>
                    <a:pt x="649472" y="2362843"/>
                    <a:pt x="648333" y="2346833"/>
                  </a:cubicBezTo>
                  <a:cubicBezTo>
                    <a:pt x="630552" y="2348865"/>
                    <a:pt x="611249" y="2370963"/>
                    <a:pt x="593088" y="2375408"/>
                  </a:cubicBezTo>
                  <a:cubicBezTo>
                    <a:pt x="568577" y="2381377"/>
                    <a:pt x="575181" y="2377948"/>
                    <a:pt x="559433" y="2394458"/>
                  </a:cubicBezTo>
                  <a:cubicBezTo>
                    <a:pt x="541145" y="2413762"/>
                    <a:pt x="523111" y="2413381"/>
                    <a:pt x="507363" y="2434336"/>
                  </a:cubicBezTo>
                  <a:cubicBezTo>
                    <a:pt x="500124" y="2443861"/>
                    <a:pt x="496949" y="2456434"/>
                    <a:pt x="487678" y="2462276"/>
                  </a:cubicBezTo>
                  <a:cubicBezTo>
                    <a:pt x="478407" y="2468118"/>
                    <a:pt x="468882" y="2458212"/>
                    <a:pt x="459484" y="2468372"/>
                  </a:cubicBezTo>
                  <a:cubicBezTo>
                    <a:pt x="445006" y="2483739"/>
                    <a:pt x="459484" y="2495042"/>
                    <a:pt x="435863" y="2506472"/>
                  </a:cubicBezTo>
                  <a:cubicBezTo>
                    <a:pt x="424814" y="2511806"/>
                    <a:pt x="411859" y="2508123"/>
                    <a:pt x="401319" y="2515108"/>
                  </a:cubicBezTo>
                  <a:cubicBezTo>
                    <a:pt x="388619" y="2523744"/>
                    <a:pt x="386968" y="2537206"/>
                    <a:pt x="378967" y="2551303"/>
                  </a:cubicBezTo>
                  <a:cubicBezTo>
                    <a:pt x="365505" y="2545080"/>
                    <a:pt x="353567" y="2551303"/>
                    <a:pt x="356107" y="2566924"/>
                  </a:cubicBezTo>
                  <a:cubicBezTo>
                    <a:pt x="358393" y="2584958"/>
                    <a:pt x="369696" y="2575052"/>
                    <a:pt x="377951" y="2583942"/>
                  </a:cubicBezTo>
                  <a:cubicBezTo>
                    <a:pt x="382269" y="2588641"/>
                    <a:pt x="380491" y="2595118"/>
                    <a:pt x="385063" y="2600325"/>
                  </a:cubicBezTo>
                  <a:cubicBezTo>
                    <a:pt x="393571" y="2610231"/>
                    <a:pt x="400556" y="2620645"/>
                    <a:pt x="409193" y="2630678"/>
                  </a:cubicBezTo>
                  <a:cubicBezTo>
                    <a:pt x="421893" y="2644902"/>
                    <a:pt x="425703" y="2640203"/>
                    <a:pt x="437260" y="2648458"/>
                  </a:cubicBezTo>
                  <a:cubicBezTo>
                    <a:pt x="448817" y="2656713"/>
                    <a:pt x="462660" y="2681986"/>
                    <a:pt x="479043" y="2679192"/>
                  </a:cubicBezTo>
                  <a:cubicBezTo>
                    <a:pt x="489584" y="2677540"/>
                    <a:pt x="487806" y="2666492"/>
                    <a:pt x="496696" y="2662046"/>
                  </a:cubicBezTo>
                  <a:cubicBezTo>
                    <a:pt x="499109" y="2660776"/>
                    <a:pt x="517016" y="2657601"/>
                    <a:pt x="514984" y="2659252"/>
                  </a:cubicBezTo>
                  <a:cubicBezTo>
                    <a:pt x="526033" y="2650743"/>
                    <a:pt x="531367" y="2637789"/>
                    <a:pt x="544703" y="2633852"/>
                  </a:cubicBezTo>
                  <a:cubicBezTo>
                    <a:pt x="565718" y="2632155"/>
                    <a:pt x="586868" y="2633914"/>
                    <a:pt x="607313" y="2639059"/>
                  </a:cubicBezTo>
                  <a:cubicBezTo>
                    <a:pt x="602360" y="2650540"/>
                    <a:pt x="593740" y="2660053"/>
                    <a:pt x="582803" y="2666111"/>
                  </a:cubicBezTo>
                  <a:cubicBezTo>
                    <a:pt x="605811" y="2663523"/>
                    <a:pt x="628604" y="2659279"/>
                    <a:pt x="651001" y="2653411"/>
                  </a:cubicBezTo>
                  <a:cubicBezTo>
                    <a:pt x="656612" y="2668760"/>
                    <a:pt x="659949" y="2684848"/>
                    <a:pt x="660908" y="2701162"/>
                  </a:cubicBezTo>
                  <a:cubicBezTo>
                    <a:pt x="658749" y="2716656"/>
                    <a:pt x="641476" y="2730245"/>
                    <a:pt x="652272" y="2748661"/>
                  </a:cubicBezTo>
                  <a:cubicBezTo>
                    <a:pt x="653669" y="2746375"/>
                    <a:pt x="658368" y="2741549"/>
                    <a:pt x="660019" y="2738501"/>
                  </a:cubicBezTo>
                  <a:cubicBezTo>
                    <a:pt x="668655" y="2768473"/>
                    <a:pt x="685419" y="2773933"/>
                    <a:pt x="705104" y="2757677"/>
                  </a:cubicBezTo>
                  <a:cubicBezTo>
                    <a:pt x="712088" y="2751962"/>
                    <a:pt x="705104" y="2737865"/>
                    <a:pt x="720979" y="2732277"/>
                  </a:cubicBezTo>
                  <a:cubicBezTo>
                    <a:pt x="726312" y="2730245"/>
                    <a:pt x="732790" y="2734945"/>
                    <a:pt x="736854" y="2734309"/>
                  </a:cubicBezTo>
                  <a:cubicBezTo>
                    <a:pt x="748665" y="2732405"/>
                    <a:pt x="753998" y="2741802"/>
                    <a:pt x="764285" y="2732277"/>
                  </a:cubicBezTo>
                  <a:cubicBezTo>
                    <a:pt x="776985" y="2757677"/>
                    <a:pt x="790829" y="2752979"/>
                    <a:pt x="803020" y="2732277"/>
                  </a:cubicBezTo>
                  <a:cubicBezTo>
                    <a:pt x="804601" y="2734779"/>
                    <a:pt x="805962" y="2737413"/>
                    <a:pt x="807084" y="2740151"/>
                  </a:cubicBezTo>
                  <a:cubicBezTo>
                    <a:pt x="821943" y="2733293"/>
                    <a:pt x="832484" y="2744215"/>
                    <a:pt x="837437" y="2758693"/>
                  </a:cubicBezTo>
                  <a:cubicBezTo>
                    <a:pt x="841756" y="2753867"/>
                    <a:pt x="852550" y="2750946"/>
                    <a:pt x="856869" y="2745993"/>
                  </a:cubicBezTo>
                  <a:cubicBezTo>
                    <a:pt x="859164" y="2757399"/>
                    <a:pt x="864271" y="2768051"/>
                    <a:pt x="871728" y="2776981"/>
                  </a:cubicBezTo>
                  <a:cubicBezTo>
                    <a:pt x="854329" y="2789681"/>
                    <a:pt x="874013" y="2801239"/>
                    <a:pt x="868553" y="2816605"/>
                  </a:cubicBezTo>
                  <a:cubicBezTo>
                    <a:pt x="863092" y="2831973"/>
                    <a:pt x="845693" y="2831591"/>
                    <a:pt x="832231" y="2836545"/>
                  </a:cubicBezTo>
                  <a:cubicBezTo>
                    <a:pt x="834136" y="2845434"/>
                    <a:pt x="835913" y="2855340"/>
                    <a:pt x="837184" y="2863977"/>
                  </a:cubicBezTo>
                  <a:cubicBezTo>
                    <a:pt x="798195" y="2883154"/>
                    <a:pt x="776605" y="2889377"/>
                    <a:pt x="750697" y="2923540"/>
                  </a:cubicBezTo>
                  <a:cubicBezTo>
                    <a:pt x="740156" y="2901569"/>
                    <a:pt x="721106" y="2929001"/>
                    <a:pt x="728472" y="2947289"/>
                  </a:cubicBezTo>
                  <a:cubicBezTo>
                    <a:pt x="728472" y="2947289"/>
                    <a:pt x="749046" y="2977134"/>
                    <a:pt x="749935" y="2977896"/>
                  </a:cubicBezTo>
                  <a:cubicBezTo>
                    <a:pt x="761568" y="2985163"/>
                    <a:pt x="774512" y="2990082"/>
                    <a:pt x="788035" y="2992374"/>
                  </a:cubicBezTo>
                  <a:cubicBezTo>
                    <a:pt x="776351" y="3022219"/>
                    <a:pt x="810006" y="3012440"/>
                    <a:pt x="819785" y="3030474"/>
                  </a:cubicBezTo>
                  <a:cubicBezTo>
                    <a:pt x="826897" y="3013583"/>
                    <a:pt x="841121" y="3012313"/>
                    <a:pt x="856742" y="3016250"/>
                  </a:cubicBezTo>
                  <a:cubicBezTo>
                    <a:pt x="856817" y="3007155"/>
                    <a:pt x="858054" y="2998107"/>
                    <a:pt x="860424" y="2989326"/>
                  </a:cubicBezTo>
                  <a:cubicBezTo>
                    <a:pt x="878331" y="2994533"/>
                    <a:pt x="884808" y="2971546"/>
                    <a:pt x="902334" y="2968244"/>
                  </a:cubicBezTo>
                  <a:cubicBezTo>
                    <a:pt x="915034" y="2965958"/>
                    <a:pt x="922019" y="2974721"/>
                    <a:pt x="935228" y="2969006"/>
                  </a:cubicBezTo>
                  <a:cubicBezTo>
                    <a:pt x="948436" y="2963290"/>
                    <a:pt x="975486" y="2937383"/>
                    <a:pt x="973328" y="2921127"/>
                  </a:cubicBezTo>
                  <a:cubicBezTo>
                    <a:pt x="996060" y="2921127"/>
                    <a:pt x="986028" y="2895727"/>
                    <a:pt x="1001141" y="2887091"/>
                  </a:cubicBezTo>
                  <a:cubicBezTo>
                    <a:pt x="1004570" y="2892171"/>
                    <a:pt x="1011809" y="2894203"/>
                    <a:pt x="1015237" y="2898521"/>
                  </a:cubicBezTo>
                  <a:cubicBezTo>
                    <a:pt x="1035557" y="2870327"/>
                    <a:pt x="1045463" y="2885821"/>
                    <a:pt x="1073911" y="2884170"/>
                  </a:cubicBezTo>
                  <a:cubicBezTo>
                    <a:pt x="1078230" y="2899664"/>
                    <a:pt x="1027810" y="2964815"/>
                    <a:pt x="1073911" y="2966084"/>
                  </a:cubicBezTo>
                  <a:cubicBezTo>
                    <a:pt x="1086611" y="2966084"/>
                    <a:pt x="1089279" y="2949067"/>
                    <a:pt x="1099311" y="2946527"/>
                  </a:cubicBezTo>
                  <a:cubicBezTo>
                    <a:pt x="1109344" y="2943986"/>
                    <a:pt x="1115313" y="2957322"/>
                    <a:pt x="1123949" y="2955162"/>
                  </a:cubicBezTo>
                  <a:cubicBezTo>
                    <a:pt x="1129410" y="2953765"/>
                    <a:pt x="1139697" y="2940939"/>
                    <a:pt x="1144016" y="2937636"/>
                  </a:cubicBezTo>
                  <a:cubicBezTo>
                    <a:pt x="1148334" y="2934335"/>
                    <a:pt x="1160398" y="2936239"/>
                    <a:pt x="1166622" y="2932302"/>
                  </a:cubicBezTo>
                  <a:cubicBezTo>
                    <a:pt x="1165733" y="2916173"/>
                    <a:pt x="1151001" y="2909315"/>
                    <a:pt x="1147826" y="2895218"/>
                  </a:cubicBezTo>
                  <a:cubicBezTo>
                    <a:pt x="1146937" y="2891408"/>
                    <a:pt x="1161288" y="2885312"/>
                    <a:pt x="1157986" y="2876295"/>
                  </a:cubicBezTo>
                  <a:cubicBezTo>
                    <a:pt x="1149350" y="2852165"/>
                    <a:pt x="1138428" y="2868548"/>
                    <a:pt x="1147572" y="2844926"/>
                  </a:cubicBezTo>
                  <a:cubicBezTo>
                    <a:pt x="1149477" y="2840100"/>
                    <a:pt x="1160272" y="2833750"/>
                    <a:pt x="1164209" y="2828035"/>
                  </a:cubicBezTo>
                  <a:cubicBezTo>
                    <a:pt x="1165809" y="2820496"/>
                    <a:pt x="1166912" y="2812859"/>
                    <a:pt x="1167511" y="2805175"/>
                  </a:cubicBezTo>
                  <a:cubicBezTo>
                    <a:pt x="1171702" y="2791459"/>
                    <a:pt x="1178433" y="2774060"/>
                    <a:pt x="1184275" y="2760344"/>
                  </a:cubicBezTo>
                  <a:cubicBezTo>
                    <a:pt x="1191260" y="2761106"/>
                    <a:pt x="1196975" y="2756661"/>
                    <a:pt x="1203071" y="2756788"/>
                  </a:cubicBezTo>
                  <a:cubicBezTo>
                    <a:pt x="1199388" y="2738373"/>
                    <a:pt x="1181100" y="2727070"/>
                    <a:pt x="1206500" y="2711957"/>
                  </a:cubicBezTo>
                  <a:cubicBezTo>
                    <a:pt x="1208426" y="2710864"/>
                    <a:pt x="1210535" y="2710133"/>
                    <a:pt x="1212723" y="2709798"/>
                  </a:cubicBezTo>
                  <a:cubicBezTo>
                    <a:pt x="1227638" y="2714505"/>
                    <a:pt x="1242196" y="2720278"/>
                    <a:pt x="1256284" y="2727070"/>
                  </a:cubicBezTo>
                  <a:cubicBezTo>
                    <a:pt x="1377823" y="2786252"/>
                    <a:pt x="1429893" y="3030473"/>
                    <a:pt x="1429893" y="3030473"/>
                  </a:cubicBezTo>
                  <a:lnTo>
                    <a:pt x="1666240" y="3132073"/>
                  </a:lnTo>
                  <a:lnTo>
                    <a:pt x="1666240" y="3159887"/>
                  </a:lnTo>
                  <a:cubicBezTo>
                    <a:pt x="1559559" y="3216402"/>
                    <a:pt x="1392428" y="3188335"/>
                    <a:pt x="1315973" y="3170936"/>
                  </a:cubicBezTo>
                  <a:cubicBezTo>
                    <a:pt x="1321065" y="3164634"/>
                    <a:pt x="1328483" y="3160651"/>
                    <a:pt x="1336548" y="3159887"/>
                  </a:cubicBezTo>
                  <a:cubicBezTo>
                    <a:pt x="1307084" y="3118866"/>
                    <a:pt x="1363218" y="3101467"/>
                    <a:pt x="1393444" y="3112389"/>
                  </a:cubicBezTo>
                  <a:cubicBezTo>
                    <a:pt x="1409954" y="3118358"/>
                    <a:pt x="1407795" y="3133217"/>
                    <a:pt x="1423924" y="3137789"/>
                  </a:cubicBezTo>
                  <a:cubicBezTo>
                    <a:pt x="1435227" y="3140964"/>
                    <a:pt x="1446022" y="3127883"/>
                    <a:pt x="1459992" y="3137027"/>
                  </a:cubicBezTo>
                  <a:cubicBezTo>
                    <a:pt x="1472692" y="3119628"/>
                    <a:pt x="1433703" y="3079369"/>
                    <a:pt x="1418336" y="3095117"/>
                  </a:cubicBezTo>
                  <a:lnTo>
                    <a:pt x="1407033" y="3078226"/>
                  </a:lnTo>
                  <a:cubicBezTo>
                    <a:pt x="1436624" y="3063875"/>
                    <a:pt x="1423035" y="3052826"/>
                    <a:pt x="1407033" y="3033014"/>
                  </a:cubicBezTo>
                  <a:cubicBezTo>
                    <a:pt x="1399540" y="3023489"/>
                    <a:pt x="1406271" y="3019044"/>
                    <a:pt x="1395476" y="3011170"/>
                  </a:cubicBezTo>
                  <a:cubicBezTo>
                    <a:pt x="1384681" y="3003296"/>
                    <a:pt x="1367409" y="3006090"/>
                    <a:pt x="1356360" y="2999359"/>
                  </a:cubicBezTo>
                  <a:cubicBezTo>
                    <a:pt x="1356360" y="3013583"/>
                    <a:pt x="1351280" y="3025775"/>
                    <a:pt x="1336421" y="3028442"/>
                  </a:cubicBezTo>
                  <a:cubicBezTo>
                    <a:pt x="1337184" y="3042073"/>
                    <a:pt x="1336929" y="3055743"/>
                    <a:pt x="1335659" y="3069336"/>
                  </a:cubicBezTo>
                  <a:cubicBezTo>
                    <a:pt x="1333881" y="3077845"/>
                    <a:pt x="1321308" y="3080512"/>
                    <a:pt x="1323975" y="3097403"/>
                  </a:cubicBezTo>
                  <a:cubicBezTo>
                    <a:pt x="1308789" y="3092034"/>
                    <a:pt x="1298620" y="3077696"/>
                    <a:pt x="1298575" y="3061589"/>
                  </a:cubicBezTo>
                  <a:cubicBezTo>
                    <a:pt x="1289483" y="3063835"/>
                    <a:pt x="1280119" y="3064776"/>
                    <a:pt x="1270762" y="3064383"/>
                  </a:cubicBezTo>
                  <a:cubicBezTo>
                    <a:pt x="1261491" y="3062224"/>
                    <a:pt x="1265809" y="3051683"/>
                    <a:pt x="1253236" y="3050159"/>
                  </a:cubicBezTo>
                  <a:cubicBezTo>
                    <a:pt x="1233424" y="3048508"/>
                    <a:pt x="1226566" y="3090545"/>
                    <a:pt x="1216660" y="3067177"/>
                  </a:cubicBezTo>
                  <a:cubicBezTo>
                    <a:pt x="1208405" y="3074924"/>
                    <a:pt x="1204722" y="3088386"/>
                    <a:pt x="1194689" y="3097530"/>
                  </a:cubicBezTo>
                  <a:cubicBezTo>
                    <a:pt x="1184657" y="3106675"/>
                    <a:pt x="1177163" y="3090672"/>
                    <a:pt x="1172337" y="3108325"/>
                  </a:cubicBezTo>
                  <a:cubicBezTo>
                    <a:pt x="1167511" y="3125978"/>
                    <a:pt x="1193292" y="3144520"/>
                    <a:pt x="1194435" y="3165475"/>
                  </a:cubicBezTo>
                  <a:lnTo>
                    <a:pt x="997712" y="3178175"/>
                  </a:lnTo>
                  <a:lnTo>
                    <a:pt x="997712" y="3178175"/>
                  </a:lnTo>
                  <a:cubicBezTo>
                    <a:pt x="1012444" y="3170174"/>
                    <a:pt x="1007237" y="3167634"/>
                    <a:pt x="1009396" y="3149092"/>
                  </a:cubicBezTo>
                  <a:cubicBezTo>
                    <a:pt x="1011740" y="3136212"/>
                    <a:pt x="1013182" y="3123184"/>
                    <a:pt x="1013714" y="3110103"/>
                  </a:cubicBezTo>
                  <a:cubicBezTo>
                    <a:pt x="1012445" y="3092196"/>
                    <a:pt x="1004189" y="3096641"/>
                    <a:pt x="997331" y="3081274"/>
                  </a:cubicBezTo>
                  <a:cubicBezTo>
                    <a:pt x="993281" y="3070631"/>
                    <a:pt x="991048" y="3059383"/>
                    <a:pt x="990727" y="3048000"/>
                  </a:cubicBezTo>
                  <a:cubicBezTo>
                    <a:pt x="960121" y="3041396"/>
                    <a:pt x="916178" y="2995930"/>
                    <a:pt x="909955" y="3041777"/>
                  </a:cubicBezTo>
                  <a:cubicBezTo>
                    <a:pt x="909193" y="3047365"/>
                    <a:pt x="918337" y="3054477"/>
                    <a:pt x="916813" y="3060446"/>
                  </a:cubicBezTo>
                  <a:cubicBezTo>
                    <a:pt x="915289" y="3066415"/>
                    <a:pt x="906780" y="3068828"/>
                    <a:pt x="906399" y="3070606"/>
                  </a:cubicBezTo>
                  <a:cubicBezTo>
                    <a:pt x="903859" y="3083306"/>
                    <a:pt x="900557" y="3075686"/>
                    <a:pt x="900811" y="3091180"/>
                  </a:cubicBezTo>
                  <a:cubicBezTo>
                    <a:pt x="900811" y="3111627"/>
                    <a:pt x="915543" y="3124581"/>
                    <a:pt x="906653" y="3148711"/>
                  </a:cubicBezTo>
                  <a:cubicBezTo>
                    <a:pt x="882142" y="3153537"/>
                    <a:pt x="881253" y="3131312"/>
                    <a:pt x="870839" y="3124200"/>
                  </a:cubicBezTo>
                  <a:cubicBezTo>
                    <a:pt x="859536" y="3118147"/>
                    <a:pt x="847231" y="3114188"/>
                    <a:pt x="834517" y="3112516"/>
                  </a:cubicBezTo>
                  <a:cubicBezTo>
                    <a:pt x="830453" y="3127248"/>
                    <a:pt x="808228" y="3131185"/>
                    <a:pt x="806324" y="3137916"/>
                  </a:cubicBezTo>
                  <a:cubicBezTo>
                    <a:pt x="801117" y="3157601"/>
                    <a:pt x="820167" y="3159125"/>
                    <a:pt x="808610" y="3179699"/>
                  </a:cubicBezTo>
                  <a:cubicBezTo>
                    <a:pt x="803911" y="3188081"/>
                    <a:pt x="761747" y="3231642"/>
                    <a:pt x="752222" y="3230499"/>
                  </a:cubicBezTo>
                  <a:lnTo>
                    <a:pt x="733045" y="3252343"/>
                  </a:lnTo>
                  <a:cubicBezTo>
                    <a:pt x="692786" y="3233801"/>
                    <a:pt x="692277" y="3261233"/>
                    <a:pt x="678308" y="3292729"/>
                  </a:cubicBezTo>
                  <a:cubicBezTo>
                    <a:pt x="662433" y="3293872"/>
                    <a:pt x="663956" y="3283331"/>
                    <a:pt x="652908" y="3278251"/>
                  </a:cubicBezTo>
                  <a:cubicBezTo>
                    <a:pt x="629539" y="3267329"/>
                    <a:pt x="642493" y="3275584"/>
                    <a:pt x="620268" y="3275584"/>
                  </a:cubicBezTo>
                  <a:cubicBezTo>
                    <a:pt x="598043" y="3275584"/>
                    <a:pt x="606679" y="3274060"/>
                    <a:pt x="585089" y="3260598"/>
                  </a:cubicBezTo>
                  <a:cubicBezTo>
                    <a:pt x="575946" y="3254756"/>
                    <a:pt x="571120" y="3247898"/>
                    <a:pt x="558546" y="3250819"/>
                  </a:cubicBezTo>
                  <a:cubicBezTo>
                    <a:pt x="564363" y="3238124"/>
                    <a:pt x="565576" y="3223798"/>
                    <a:pt x="561975" y="3210306"/>
                  </a:cubicBezTo>
                  <a:cubicBezTo>
                    <a:pt x="542665" y="3211057"/>
                    <a:pt x="523362" y="3208655"/>
                    <a:pt x="504825" y="3203194"/>
                  </a:cubicBezTo>
                  <a:cubicBezTo>
                    <a:pt x="503682" y="3214878"/>
                    <a:pt x="504825" y="3228594"/>
                    <a:pt x="503809" y="3241294"/>
                  </a:cubicBezTo>
                  <a:cubicBezTo>
                    <a:pt x="495113" y="3241080"/>
                    <a:pt x="486518" y="3239361"/>
                    <a:pt x="478409" y="3236214"/>
                  </a:cubicBezTo>
                  <a:cubicBezTo>
                    <a:pt x="473329" y="3247898"/>
                    <a:pt x="484886" y="3271901"/>
                    <a:pt x="477520" y="3280664"/>
                  </a:cubicBezTo>
                  <a:cubicBezTo>
                    <a:pt x="464820" y="3296285"/>
                    <a:pt x="436372" y="3265043"/>
                    <a:pt x="436118" y="3252851"/>
                  </a:cubicBezTo>
                  <a:cubicBezTo>
                    <a:pt x="435864" y="3240659"/>
                    <a:pt x="468503" y="3214751"/>
                    <a:pt x="431165" y="3205099"/>
                  </a:cubicBezTo>
                  <a:cubicBezTo>
                    <a:pt x="411733" y="3199892"/>
                    <a:pt x="419481" y="3215005"/>
                    <a:pt x="405765" y="3226816"/>
                  </a:cubicBezTo>
                  <a:cubicBezTo>
                    <a:pt x="397509" y="3233928"/>
                    <a:pt x="393065" y="3228086"/>
                    <a:pt x="385445" y="3232912"/>
                  </a:cubicBezTo>
                  <a:cubicBezTo>
                    <a:pt x="363093" y="3248152"/>
                    <a:pt x="335915" y="3271012"/>
                    <a:pt x="309245" y="3244342"/>
                  </a:cubicBezTo>
                  <a:cubicBezTo>
                    <a:pt x="282575" y="3217672"/>
                    <a:pt x="330073" y="3168142"/>
                    <a:pt x="267716" y="3171444"/>
                  </a:cubicBezTo>
                  <a:cubicBezTo>
                    <a:pt x="266954" y="3180969"/>
                    <a:pt x="266572" y="3191383"/>
                    <a:pt x="266699" y="3201289"/>
                  </a:cubicBezTo>
                  <a:cubicBezTo>
                    <a:pt x="242061" y="3201289"/>
                    <a:pt x="257682" y="3234309"/>
                    <a:pt x="255905" y="3247771"/>
                  </a:cubicBezTo>
                  <a:cubicBezTo>
                    <a:pt x="255143" y="3253740"/>
                    <a:pt x="243205" y="3258566"/>
                    <a:pt x="244094" y="3266948"/>
                  </a:cubicBezTo>
                  <a:cubicBezTo>
                    <a:pt x="246634" y="3284728"/>
                    <a:pt x="272415" y="3285617"/>
                    <a:pt x="280543" y="3297682"/>
                  </a:cubicBezTo>
                  <a:cubicBezTo>
                    <a:pt x="290195" y="3312034"/>
                    <a:pt x="292608" y="3323082"/>
                    <a:pt x="269874" y="3328290"/>
                  </a:cubicBezTo>
                  <a:cubicBezTo>
                    <a:pt x="234568" y="3336036"/>
                    <a:pt x="235966" y="3298572"/>
                    <a:pt x="235711" y="3275457"/>
                  </a:cubicBezTo>
                  <a:cubicBezTo>
                    <a:pt x="222066" y="3273187"/>
                    <a:pt x="208728" y="3269352"/>
                    <a:pt x="195960" y="3264028"/>
                  </a:cubicBezTo>
                  <a:cubicBezTo>
                    <a:pt x="190483" y="3274463"/>
                    <a:pt x="186669" y="3285689"/>
                    <a:pt x="184657" y="3297301"/>
                  </a:cubicBezTo>
                  <a:cubicBezTo>
                    <a:pt x="171068" y="3300095"/>
                    <a:pt x="159257" y="3289047"/>
                    <a:pt x="151764" y="3278251"/>
                  </a:cubicBezTo>
                  <a:cubicBezTo>
                    <a:pt x="140842" y="3285363"/>
                    <a:pt x="136143" y="3297555"/>
                    <a:pt x="123951" y="3304286"/>
                  </a:cubicBezTo>
                  <a:cubicBezTo>
                    <a:pt x="106932" y="3313557"/>
                    <a:pt x="93598" y="3298444"/>
                    <a:pt x="78739" y="3305937"/>
                  </a:cubicBezTo>
                  <a:cubicBezTo>
                    <a:pt x="68579" y="3311144"/>
                    <a:pt x="63118" y="3335528"/>
                    <a:pt x="56259" y="3345816"/>
                  </a:cubicBezTo>
                  <a:cubicBezTo>
                    <a:pt x="43559" y="3364993"/>
                    <a:pt x="33653" y="3359531"/>
                    <a:pt x="16763" y="3373375"/>
                  </a:cubicBezTo>
                  <a:cubicBezTo>
                    <a:pt x="7366" y="3382264"/>
                    <a:pt x="0" y="3389757"/>
                    <a:pt x="20066" y="3403219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 l="-261000" t="-1000" r="-60000" b="-32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PA-任意多边形 82"/>
            <p:cNvSpPr/>
            <p:nvPr>
              <p:custDataLst>
                <p:tags r:id="rId8"/>
              </p:custDataLst>
            </p:nvPr>
          </p:nvSpPr>
          <p:spPr>
            <a:xfrm>
              <a:off x="4883249" y="2831473"/>
              <a:ext cx="6689335" cy="3070219"/>
            </a:xfrm>
            <a:custGeom>
              <a:avLst/>
              <a:gdLst/>
              <a:ahLst/>
              <a:cxnLst/>
              <a:rect l="0" t="0" r="0" b="0"/>
              <a:pathLst>
                <a:path w="11537442" h="5295138">
                  <a:moveTo>
                    <a:pt x="11394948" y="2254636"/>
                  </a:moveTo>
                  <a:cubicBezTo>
                    <a:pt x="11399647" y="2270384"/>
                    <a:pt x="11406632" y="2258065"/>
                    <a:pt x="11414887" y="2257684"/>
                  </a:cubicBezTo>
                  <a:cubicBezTo>
                    <a:pt x="11425615" y="2258704"/>
                    <a:pt x="11436417" y="2258704"/>
                    <a:pt x="11447145" y="2257684"/>
                  </a:cubicBezTo>
                  <a:cubicBezTo>
                    <a:pt x="11452225" y="2271019"/>
                    <a:pt x="11452478" y="2274321"/>
                    <a:pt x="11461750" y="2281306"/>
                  </a:cubicBezTo>
                  <a:cubicBezTo>
                    <a:pt x="11469002" y="2284069"/>
                    <a:pt x="11476426" y="2286360"/>
                    <a:pt x="11483975" y="2288164"/>
                  </a:cubicBezTo>
                  <a:cubicBezTo>
                    <a:pt x="11488674" y="2288164"/>
                    <a:pt x="11492738" y="2277877"/>
                    <a:pt x="11499596" y="2278004"/>
                  </a:cubicBezTo>
                  <a:cubicBezTo>
                    <a:pt x="11503405" y="2278004"/>
                    <a:pt x="11505946" y="2286894"/>
                    <a:pt x="11507215" y="2286767"/>
                  </a:cubicBezTo>
                  <a:cubicBezTo>
                    <a:pt x="11515978" y="2285624"/>
                    <a:pt x="11521821" y="2278766"/>
                    <a:pt x="11530964" y="2274067"/>
                  </a:cubicBezTo>
                  <a:cubicBezTo>
                    <a:pt x="11521175" y="2258994"/>
                    <a:pt x="11507422" y="2246909"/>
                    <a:pt x="11491213" y="2239142"/>
                  </a:cubicBezTo>
                  <a:cubicBezTo>
                    <a:pt x="11500738" y="2226442"/>
                    <a:pt x="11487149" y="2225680"/>
                    <a:pt x="11476735" y="2226442"/>
                  </a:cubicBezTo>
                  <a:cubicBezTo>
                    <a:pt x="11480672" y="2206503"/>
                    <a:pt x="11497690" y="2215520"/>
                    <a:pt x="11511152" y="2213742"/>
                  </a:cubicBezTo>
                  <a:cubicBezTo>
                    <a:pt x="11533123" y="2210694"/>
                    <a:pt x="11523852" y="2199772"/>
                    <a:pt x="11532996" y="2186564"/>
                  </a:cubicBezTo>
                  <a:cubicBezTo>
                    <a:pt x="11526773" y="2178309"/>
                    <a:pt x="11518518" y="2169419"/>
                    <a:pt x="11507596" y="2170816"/>
                  </a:cubicBezTo>
                  <a:cubicBezTo>
                    <a:pt x="11507447" y="2171844"/>
                    <a:pt x="11507235" y="2172862"/>
                    <a:pt x="11506961" y="2173864"/>
                  </a:cubicBezTo>
                  <a:cubicBezTo>
                    <a:pt x="11500611" y="2169927"/>
                    <a:pt x="11494261" y="2161164"/>
                    <a:pt x="11483847" y="2161164"/>
                  </a:cubicBezTo>
                  <a:cubicBezTo>
                    <a:pt x="11471147" y="2162434"/>
                    <a:pt x="11471147" y="2176658"/>
                    <a:pt x="11457685" y="2172975"/>
                  </a:cubicBezTo>
                  <a:cubicBezTo>
                    <a:pt x="11446509" y="2170181"/>
                    <a:pt x="11454129" y="2155957"/>
                    <a:pt x="11436603" y="2162688"/>
                  </a:cubicBezTo>
                  <a:cubicBezTo>
                    <a:pt x="11426571" y="2166625"/>
                    <a:pt x="11423903" y="2175388"/>
                    <a:pt x="11412854" y="2177293"/>
                  </a:cubicBezTo>
                  <a:cubicBezTo>
                    <a:pt x="11405997" y="2178182"/>
                    <a:pt x="11400789" y="2172467"/>
                    <a:pt x="11392661" y="2173864"/>
                  </a:cubicBezTo>
                  <a:cubicBezTo>
                    <a:pt x="11387835" y="2174626"/>
                    <a:pt x="11383644" y="2182627"/>
                    <a:pt x="11378437" y="2182500"/>
                  </a:cubicBezTo>
                  <a:cubicBezTo>
                    <a:pt x="11373230" y="2182373"/>
                    <a:pt x="11373738" y="2175261"/>
                    <a:pt x="11369294" y="2173864"/>
                  </a:cubicBezTo>
                  <a:cubicBezTo>
                    <a:pt x="11353926" y="2169292"/>
                    <a:pt x="11313922" y="2169419"/>
                    <a:pt x="11320652" y="2146559"/>
                  </a:cubicBezTo>
                  <a:cubicBezTo>
                    <a:pt x="11327624" y="2148722"/>
                    <a:pt x="11334830" y="2150044"/>
                    <a:pt x="11342115" y="2150496"/>
                  </a:cubicBezTo>
                  <a:cubicBezTo>
                    <a:pt x="11348338" y="2151893"/>
                    <a:pt x="11355959" y="2153163"/>
                    <a:pt x="11364213" y="2155576"/>
                  </a:cubicBezTo>
                  <a:cubicBezTo>
                    <a:pt x="11385295" y="2161545"/>
                    <a:pt x="11402313" y="2150242"/>
                    <a:pt x="11416283" y="2137288"/>
                  </a:cubicBezTo>
                  <a:cubicBezTo>
                    <a:pt x="11418442" y="2135256"/>
                    <a:pt x="11417680" y="2126112"/>
                    <a:pt x="11420220" y="2122810"/>
                  </a:cubicBezTo>
                  <a:cubicBezTo>
                    <a:pt x="11422760" y="2119507"/>
                    <a:pt x="11437365" y="2110110"/>
                    <a:pt x="11439651" y="2108078"/>
                  </a:cubicBezTo>
                  <a:cubicBezTo>
                    <a:pt x="11448414" y="2102617"/>
                    <a:pt x="11467845" y="2102362"/>
                    <a:pt x="11465813" y="2086615"/>
                  </a:cubicBezTo>
                  <a:cubicBezTo>
                    <a:pt x="11461063" y="2077222"/>
                    <a:pt x="11452344" y="2070461"/>
                    <a:pt x="11442064" y="2068199"/>
                  </a:cubicBezTo>
                  <a:cubicBezTo>
                    <a:pt x="11435714" y="2068199"/>
                    <a:pt x="11434825" y="2076962"/>
                    <a:pt x="11429364" y="2079375"/>
                  </a:cubicBezTo>
                  <a:cubicBezTo>
                    <a:pt x="11416664" y="2084582"/>
                    <a:pt x="11419839" y="2080265"/>
                    <a:pt x="11407647" y="2079375"/>
                  </a:cubicBezTo>
                  <a:cubicBezTo>
                    <a:pt x="11399265" y="2078741"/>
                    <a:pt x="11401297" y="2076835"/>
                    <a:pt x="11393550" y="2078741"/>
                  </a:cubicBezTo>
                  <a:cubicBezTo>
                    <a:pt x="11385803" y="2080646"/>
                    <a:pt x="11382120" y="2092075"/>
                    <a:pt x="11373230" y="2093727"/>
                  </a:cubicBezTo>
                  <a:cubicBezTo>
                    <a:pt x="11373230" y="2093727"/>
                    <a:pt x="11352022" y="2088773"/>
                    <a:pt x="11351640" y="2088392"/>
                  </a:cubicBezTo>
                  <a:cubicBezTo>
                    <a:pt x="11341480" y="2082550"/>
                    <a:pt x="11338051" y="2071121"/>
                    <a:pt x="11328526" y="2062992"/>
                  </a:cubicBezTo>
                  <a:cubicBezTo>
                    <a:pt x="11316715" y="2053086"/>
                    <a:pt x="11319001" y="2059182"/>
                    <a:pt x="11303126" y="2057404"/>
                  </a:cubicBezTo>
                  <a:cubicBezTo>
                    <a:pt x="11291823" y="2056261"/>
                    <a:pt x="11282045" y="2048260"/>
                    <a:pt x="11270487" y="2047117"/>
                  </a:cubicBezTo>
                  <a:cubicBezTo>
                    <a:pt x="11268328" y="2047117"/>
                    <a:pt x="11252834" y="2048260"/>
                    <a:pt x="11250294" y="2048641"/>
                  </a:cubicBezTo>
                  <a:cubicBezTo>
                    <a:pt x="11247754" y="2049022"/>
                    <a:pt x="11244071" y="2046863"/>
                    <a:pt x="11241658" y="2046990"/>
                  </a:cubicBezTo>
                  <a:cubicBezTo>
                    <a:pt x="11239245" y="2047117"/>
                    <a:pt x="11237975" y="2053975"/>
                    <a:pt x="11233784" y="2054356"/>
                  </a:cubicBezTo>
                  <a:cubicBezTo>
                    <a:pt x="11220322" y="2055753"/>
                    <a:pt x="11207368" y="2053594"/>
                    <a:pt x="11192636" y="2055880"/>
                  </a:cubicBezTo>
                  <a:cubicBezTo>
                    <a:pt x="11175999" y="2058547"/>
                    <a:pt x="11165077" y="2053848"/>
                    <a:pt x="11148440" y="2054229"/>
                  </a:cubicBezTo>
                  <a:cubicBezTo>
                    <a:pt x="11145847" y="2060952"/>
                    <a:pt x="11144554" y="2068106"/>
                    <a:pt x="11144630" y="2075311"/>
                  </a:cubicBezTo>
                  <a:cubicBezTo>
                    <a:pt x="11119230" y="2057531"/>
                    <a:pt x="11108054" y="2084455"/>
                    <a:pt x="11082400" y="2080010"/>
                  </a:cubicBezTo>
                  <a:cubicBezTo>
                    <a:pt x="11056746" y="2075565"/>
                    <a:pt x="11057000" y="2061849"/>
                    <a:pt x="11071097" y="2041910"/>
                  </a:cubicBezTo>
                  <a:cubicBezTo>
                    <a:pt x="11081384" y="2049276"/>
                    <a:pt x="11087734" y="2037973"/>
                    <a:pt x="11098402" y="2037592"/>
                  </a:cubicBezTo>
                  <a:cubicBezTo>
                    <a:pt x="11111102" y="2037592"/>
                    <a:pt x="11122533" y="2055626"/>
                    <a:pt x="11133582" y="2040640"/>
                  </a:cubicBezTo>
                  <a:cubicBezTo>
                    <a:pt x="11142472" y="2045720"/>
                    <a:pt x="11169903" y="2045847"/>
                    <a:pt x="11172698" y="2032131"/>
                  </a:cubicBezTo>
                  <a:lnTo>
                    <a:pt x="11177651" y="2034925"/>
                  </a:lnTo>
                  <a:cubicBezTo>
                    <a:pt x="11180318" y="2023240"/>
                    <a:pt x="11194796" y="2026543"/>
                    <a:pt x="11191367" y="2012573"/>
                  </a:cubicBezTo>
                  <a:cubicBezTo>
                    <a:pt x="11187049" y="1995301"/>
                    <a:pt x="11163046" y="2002539"/>
                    <a:pt x="11150854" y="1999873"/>
                  </a:cubicBezTo>
                  <a:cubicBezTo>
                    <a:pt x="11140948" y="1997840"/>
                    <a:pt x="11129645" y="1989967"/>
                    <a:pt x="11119739" y="1988062"/>
                  </a:cubicBezTo>
                  <a:cubicBezTo>
                    <a:pt x="11113304" y="1987781"/>
                    <a:pt x="11106897" y="1987060"/>
                    <a:pt x="11100562" y="1985902"/>
                  </a:cubicBezTo>
                  <a:cubicBezTo>
                    <a:pt x="11093830" y="1983108"/>
                    <a:pt x="11094339" y="1976886"/>
                    <a:pt x="11087862" y="1972187"/>
                  </a:cubicBezTo>
                  <a:cubicBezTo>
                    <a:pt x="11077955" y="1964821"/>
                    <a:pt x="11064113" y="1964313"/>
                    <a:pt x="11053064" y="1957836"/>
                  </a:cubicBezTo>
                  <a:cubicBezTo>
                    <a:pt x="11041731" y="1951588"/>
                    <a:pt x="11031161" y="1944044"/>
                    <a:pt x="11021568" y="1935357"/>
                  </a:cubicBezTo>
                  <a:cubicBezTo>
                    <a:pt x="11002996" y="1915600"/>
                    <a:pt x="10978624" y="1902258"/>
                    <a:pt x="10951972" y="1897257"/>
                  </a:cubicBezTo>
                  <a:cubicBezTo>
                    <a:pt x="10972768" y="1888067"/>
                    <a:pt x="10995277" y="1883392"/>
                    <a:pt x="11018013" y="1883541"/>
                  </a:cubicBezTo>
                  <a:cubicBezTo>
                    <a:pt x="11035284" y="1884684"/>
                    <a:pt x="11051159" y="1892431"/>
                    <a:pt x="11068813" y="1892304"/>
                  </a:cubicBezTo>
                  <a:cubicBezTo>
                    <a:pt x="11068813" y="1912243"/>
                    <a:pt x="11068813" y="1917704"/>
                    <a:pt x="11084560" y="1927356"/>
                  </a:cubicBezTo>
                  <a:cubicBezTo>
                    <a:pt x="11089767" y="1930531"/>
                    <a:pt x="11095102" y="1933325"/>
                    <a:pt x="11100054" y="1936119"/>
                  </a:cubicBezTo>
                  <a:cubicBezTo>
                    <a:pt x="11100943" y="1936119"/>
                    <a:pt x="11100054" y="1941072"/>
                    <a:pt x="11102340" y="1942342"/>
                  </a:cubicBezTo>
                  <a:cubicBezTo>
                    <a:pt x="11104626" y="1943612"/>
                    <a:pt x="11109706" y="1941072"/>
                    <a:pt x="11112881" y="1943358"/>
                  </a:cubicBezTo>
                  <a:cubicBezTo>
                    <a:pt x="11121771" y="1949962"/>
                    <a:pt x="11118215" y="1952375"/>
                    <a:pt x="11130153" y="1955042"/>
                  </a:cubicBezTo>
                  <a:cubicBezTo>
                    <a:pt x="11142091" y="1957708"/>
                    <a:pt x="11148060" y="1950978"/>
                    <a:pt x="11157839" y="1960122"/>
                  </a:cubicBezTo>
                  <a:cubicBezTo>
                    <a:pt x="11163173" y="1965202"/>
                    <a:pt x="11162538" y="1972187"/>
                    <a:pt x="11168253" y="1977521"/>
                  </a:cubicBezTo>
                  <a:cubicBezTo>
                    <a:pt x="11173968" y="1982854"/>
                    <a:pt x="11179556" y="1974346"/>
                    <a:pt x="11183112" y="1986411"/>
                  </a:cubicBezTo>
                  <a:cubicBezTo>
                    <a:pt x="11191253" y="1980411"/>
                    <a:pt x="11202177" y="1979813"/>
                    <a:pt x="11210925" y="1984887"/>
                  </a:cubicBezTo>
                  <a:cubicBezTo>
                    <a:pt x="11212463" y="1977513"/>
                    <a:pt x="11210648" y="1969837"/>
                    <a:pt x="11205972" y="1963932"/>
                  </a:cubicBezTo>
                  <a:cubicBezTo>
                    <a:pt x="11213719" y="1963932"/>
                    <a:pt x="11221847" y="1963932"/>
                    <a:pt x="11229721" y="1963932"/>
                  </a:cubicBezTo>
                  <a:cubicBezTo>
                    <a:pt x="11229721" y="1984252"/>
                    <a:pt x="11239753" y="1970790"/>
                    <a:pt x="11247501" y="1975870"/>
                  </a:cubicBezTo>
                  <a:cubicBezTo>
                    <a:pt x="11251438" y="1978410"/>
                    <a:pt x="11253470" y="1985395"/>
                    <a:pt x="11257153" y="1987681"/>
                  </a:cubicBezTo>
                  <a:cubicBezTo>
                    <a:pt x="11260837" y="1989967"/>
                    <a:pt x="11267059" y="1991364"/>
                    <a:pt x="11269853" y="1993650"/>
                  </a:cubicBezTo>
                  <a:cubicBezTo>
                    <a:pt x="11272647" y="1995936"/>
                    <a:pt x="11275695" y="1989840"/>
                    <a:pt x="11278108" y="1992126"/>
                  </a:cubicBezTo>
                  <a:cubicBezTo>
                    <a:pt x="11280521" y="1994412"/>
                    <a:pt x="11278108" y="2000889"/>
                    <a:pt x="11280140" y="2004826"/>
                  </a:cubicBezTo>
                  <a:cubicBezTo>
                    <a:pt x="11289665" y="2017526"/>
                    <a:pt x="11290173" y="2025400"/>
                    <a:pt x="11308715" y="2006477"/>
                  </a:cubicBezTo>
                  <a:lnTo>
                    <a:pt x="11313160" y="2007493"/>
                  </a:lnTo>
                  <a:cubicBezTo>
                    <a:pt x="11315351" y="2000914"/>
                    <a:pt x="11316173" y="1993955"/>
                    <a:pt x="11315573" y="1987046"/>
                  </a:cubicBezTo>
                  <a:cubicBezTo>
                    <a:pt x="11324209" y="1989459"/>
                    <a:pt x="11333226" y="1994793"/>
                    <a:pt x="11334877" y="1983744"/>
                  </a:cubicBezTo>
                  <a:cubicBezTo>
                    <a:pt x="11337743" y="1984122"/>
                    <a:pt x="11340646" y="1984122"/>
                    <a:pt x="11343513" y="1983744"/>
                  </a:cubicBezTo>
                  <a:cubicBezTo>
                    <a:pt x="11345438" y="1978199"/>
                    <a:pt x="11345919" y="1972255"/>
                    <a:pt x="11344910" y="1966472"/>
                  </a:cubicBezTo>
                  <a:cubicBezTo>
                    <a:pt x="11326835" y="1964063"/>
                    <a:pt x="11309156" y="1959280"/>
                    <a:pt x="11292332" y="1952248"/>
                  </a:cubicBezTo>
                  <a:cubicBezTo>
                    <a:pt x="11285347" y="1946279"/>
                    <a:pt x="11287378" y="1939548"/>
                    <a:pt x="11288775" y="1929769"/>
                  </a:cubicBezTo>
                  <a:cubicBezTo>
                    <a:pt x="11282171" y="1929769"/>
                    <a:pt x="11265788" y="1932563"/>
                    <a:pt x="11262613" y="1925832"/>
                  </a:cubicBezTo>
                  <a:cubicBezTo>
                    <a:pt x="11254485" y="1908179"/>
                    <a:pt x="11279504" y="1918848"/>
                    <a:pt x="11283695" y="1918974"/>
                  </a:cubicBezTo>
                  <a:cubicBezTo>
                    <a:pt x="11290934" y="1918974"/>
                    <a:pt x="11292966" y="1923928"/>
                    <a:pt x="11300205" y="1921387"/>
                  </a:cubicBezTo>
                  <a:cubicBezTo>
                    <a:pt x="11307444" y="1918847"/>
                    <a:pt x="11312905" y="1907417"/>
                    <a:pt x="11317349" y="1902972"/>
                  </a:cubicBezTo>
                  <a:cubicBezTo>
                    <a:pt x="11323318" y="1931547"/>
                    <a:pt x="11333224" y="1913894"/>
                    <a:pt x="11350369" y="1910084"/>
                  </a:cubicBezTo>
                  <a:cubicBezTo>
                    <a:pt x="11361926" y="1907417"/>
                    <a:pt x="11379198" y="1920117"/>
                    <a:pt x="11391898" y="1910084"/>
                  </a:cubicBezTo>
                  <a:cubicBezTo>
                    <a:pt x="11413869" y="1892812"/>
                    <a:pt x="11389740" y="1892558"/>
                    <a:pt x="11414758" y="1901194"/>
                  </a:cubicBezTo>
                  <a:cubicBezTo>
                    <a:pt x="11422617" y="1905731"/>
                    <a:pt x="11432300" y="1905731"/>
                    <a:pt x="11440158" y="1901194"/>
                  </a:cubicBezTo>
                  <a:cubicBezTo>
                    <a:pt x="11457684" y="1890907"/>
                    <a:pt x="11454509" y="1870206"/>
                    <a:pt x="11433046" y="1878715"/>
                  </a:cubicBezTo>
                  <a:cubicBezTo>
                    <a:pt x="11429744" y="1860808"/>
                    <a:pt x="11408916" y="1860300"/>
                    <a:pt x="11408662" y="1845060"/>
                  </a:cubicBezTo>
                  <a:cubicBezTo>
                    <a:pt x="11408662" y="1834646"/>
                    <a:pt x="11418060" y="1837440"/>
                    <a:pt x="11418949" y="1829439"/>
                  </a:cubicBezTo>
                  <a:cubicBezTo>
                    <a:pt x="11419838" y="1821438"/>
                    <a:pt x="11412472" y="1814961"/>
                    <a:pt x="11408408" y="1808992"/>
                  </a:cubicBezTo>
                  <a:cubicBezTo>
                    <a:pt x="11417552" y="1800864"/>
                    <a:pt x="11437237" y="1789688"/>
                    <a:pt x="11428093" y="1774067"/>
                  </a:cubicBezTo>
                  <a:cubicBezTo>
                    <a:pt x="11420869" y="1766405"/>
                    <a:pt x="11410261" y="1762916"/>
                    <a:pt x="11399899" y="1764796"/>
                  </a:cubicBezTo>
                  <a:cubicBezTo>
                    <a:pt x="11387199" y="1767463"/>
                    <a:pt x="11376531" y="1781814"/>
                    <a:pt x="11365736" y="1787783"/>
                  </a:cubicBezTo>
                  <a:cubicBezTo>
                    <a:pt x="11354942" y="1793752"/>
                    <a:pt x="11341098" y="1799594"/>
                    <a:pt x="11328780" y="1805182"/>
                  </a:cubicBezTo>
                  <a:cubicBezTo>
                    <a:pt x="11296775" y="1819533"/>
                    <a:pt x="11261978" y="1828423"/>
                    <a:pt x="11229720" y="1841885"/>
                  </a:cubicBezTo>
                  <a:cubicBezTo>
                    <a:pt x="11197461" y="1855346"/>
                    <a:pt x="11165204" y="1867285"/>
                    <a:pt x="11131422" y="1864745"/>
                  </a:cubicBezTo>
                  <a:cubicBezTo>
                    <a:pt x="11104879" y="1862840"/>
                    <a:pt x="11080622" y="1857125"/>
                    <a:pt x="11053444" y="1855982"/>
                  </a:cubicBezTo>
                  <a:cubicBezTo>
                    <a:pt x="11025830" y="1856798"/>
                    <a:pt x="10998193" y="1856205"/>
                    <a:pt x="10970640" y="1854204"/>
                  </a:cubicBezTo>
                  <a:cubicBezTo>
                    <a:pt x="10924158" y="1847600"/>
                    <a:pt x="10873866" y="1859030"/>
                    <a:pt x="10827257" y="1851791"/>
                  </a:cubicBezTo>
                  <a:cubicBezTo>
                    <a:pt x="10830813" y="1844933"/>
                    <a:pt x="10840719" y="1828550"/>
                    <a:pt x="10848338" y="1826391"/>
                  </a:cubicBezTo>
                  <a:cubicBezTo>
                    <a:pt x="10855958" y="1824232"/>
                    <a:pt x="10856340" y="1827153"/>
                    <a:pt x="10860404" y="1826391"/>
                  </a:cubicBezTo>
                  <a:cubicBezTo>
                    <a:pt x="10861928" y="1826391"/>
                    <a:pt x="10867770" y="1830963"/>
                    <a:pt x="10871072" y="1830709"/>
                  </a:cubicBezTo>
                  <a:cubicBezTo>
                    <a:pt x="10878184" y="1830709"/>
                    <a:pt x="10884915" y="1819914"/>
                    <a:pt x="10890503" y="1816358"/>
                  </a:cubicBezTo>
                  <a:cubicBezTo>
                    <a:pt x="10890503" y="1827153"/>
                    <a:pt x="10897235" y="1830074"/>
                    <a:pt x="10905489" y="1834392"/>
                  </a:cubicBezTo>
                  <a:cubicBezTo>
                    <a:pt x="10919713" y="1841631"/>
                    <a:pt x="10925555" y="1832487"/>
                    <a:pt x="10940541" y="1834392"/>
                  </a:cubicBezTo>
                  <a:cubicBezTo>
                    <a:pt x="10938255" y="1830201"/>
                    <a:pt x="10938510" y="1825121"/>
                    <a:pt x="10935842" y="1821692"/>
                  </a:cubicBezTo>
                  <a:cubicBezTo>
                    <a:pt x="10944024" y="1824525"/>
                    <a:pt x="10952861" y="1824879"/>
                    <a:pt x="10961242" y="1822708"/>
                  </a:cubicBezTo>
                  <a:cubicBezTo>
                    <a:pt x="10962894" y="1838583"/>
                    <a:pt x="10973053" y="1832360"/>
                    <a:pt x="10982705" y="1836551"/>
                  </a:cubicBezTo>
                  <a:cubicBezTo>
                    <a:pt x="10988900" y="1839849"/>
                    <a:pt x="10995307" y="1842734"/>
                    <a:pt x="11001883" y="1845187"/>
                  </a:cubicBezTo>
                  <a:cubicBezTo>
                    <a:pt x="11016741" y="1849124"/>
                    <a:pt x="11027283" y="1840742"/>
                    <a:pt x="11019409" y="1822581"/>
                  </a:cubicBezTo>
                  <a:lnTo>
                    <a:pt x="11025504" y="1824105"/>
                  </a:lnTo>
                  <a:cubicBezTo>
                    <a:pt x="11021065" y="1821635"/>
                    <a:pt x="11016820" y="1818833"/>
                    <a:pt x="11012804" y="1815723"/>
                  </a:cubicBezTo>
                  <a:cubicBezTo>
                    <a:pt x="11021060" y="1811405"/>
                    <a:pt x="11030330" y="1808738"/>
                    <a:pt x="11038204" y="1805055"/>
                  </a:cubicBezTo>
                  <a:cubicBezTo>
                    <a:pt x="11037442" y="1814199"/>
                    <a:pt x="11041252" y="1816739"/>
                    <a:pt x="11048364" y="1818770"/>
                  </a:cubicBezTo>
                  <a:cubicBezTo>
                    <a:pt x="11052428" y="1820040"/>
                    <a:pt x="11056746" y="1813563"/>
                    <a:pt x="11061064" y="1814199"/>
                  </a:cubicBezTo>
                  <a:cubicBezTo>
                    <a:pt x="11061826" y="1814199"/>
                    <a:pt x="11072240" y="1818263"/>
                    <a:pt x="11069320" y="1818644"/>
                  </a:cubicBezTo>
                  <a:cubicBezTo>
                    <a:pt x="11077066" y="1817755"/>
                    <a:pt x="11071987" y="1823597"/>
                    <a:pt x="11080750" y="1816993"/>
                  </a:cubicBezTo>
                  <a:cubicBezTo>
                    <a:pt x="11089514" y="1810389"/>
                    <a:pt x="11084941" y="1798451"/>
                    <a:pt x="11090783" y="1794260"/>
                  </a:cubicBezTo>
                  <a:cubicBezTo>
                    <a:pt x="11100180" y="1787529"/>
                    <a:pt x="11098657" y="1797054"/>
                    <a:pt x="11109198" y="1800863"/>
                  </a:cubicBezTo>
                  <a:cubicBezTo>
                    <a:pt x="11122660" y="1805562"/>
                    <a:pt x="11127232" y="1798196"/>
                    <a:pt x="11140566" y="1799085"/>
                  </a:cubicBezTo>
                  <a:cubicBezTo>
                    <a:pt x="11162157" y="1800355"/>
                    <a:pt x="11145520" y="1802387"/>
                    <a:pt x="11158092" y="1815595"/>
                  </a:cubicBezTo>
                  <a:cubicBezTo>
                    <a:pt x="11162293" y="1820462"/>
                    <a:pt x="11168863" y="1822570"/>
                    <a:pt x="11175111" y="1821056"/>
                  </a:cubicBezTo>
                  <a:cubicBezTo>
                    <a:pt x="11175111" y="1840487"/>
                    <a:pt x="11217402" y="1813182"/>
                    <a:pt x="11185905" y="1799212"/>
                  </a:cubicBezTo>
                  <a:cubicBezTo>
                    <a:pt x="11192797" y="1795383"/>
                    <a:pt x="11200258" y="1792682"/>
                    <a:pt x="11208003" y="1791211"/>
                  </a:cubicBezTo>
                  <a:cubicBezTo>
                    <a:pt x="11208765" y="1792862"/>
                    <a:pt x="11210035" y="1794386"/>
                    <a:pt x="11210797" y="1796164"/>
                  </a:cubicBezTo>
                  <a:cubicBezTo>
                    <a:pt x="11214988" y="1785369"/>
                    <a:pt x="11222735" y="1794132"/>
                    <a:pt x="11229212" y="1791465"/>
                  </a:cubicBezTo>
                  <a:cubicBezTo>
                    <a:pt x="11240007" y="1786893"/>
                    <a:pt x="11233530" y="1773558"/>
                    <a:pt x="11244452" y="1766700"/>
                  </a:cubicBezTo>
                  <a:cubicBezTo>
                    <a:pt x="11253342" y="1761239"/>
                    <a:pt x="11268583" y="1772034"/>
                    <a:pt x="11276837" y="1769875"/>
                  </a:cubicBezTo>
                  <a:cubicBezTo>
                    <a:pt x="11281282" y="1768859"/>
                    <a:pt x="11281663" y="1760985"/>
                    <a:pt x="11285981" y="1759842"/>
                  </a:cubicBezTo>
                  <a:cubicBezTo>
                    <a:pt x="11290298" y="1758699"/>
                    <a:pt x="11297157" y="1763398"/>
                    <a:pt x="11301348" y="1761493"/>
                  </a:cubicBezTo>
                  <a:cubicBezTo>
                    <a:pt x="11307571" y="1758699"/>
                    <a:pt x="11310365" y="1751079"/>
                    <a:pt x="11315318" y="1747015"/>
                  </a:cubicBezTo>
                  <a:cubicBezTo>
                    <a:pt x="11320270" y="1742951"/>
                    <a:pt x="11325605" y="1747015"/>
                    <a:pt x="11329669" y="1743459"/>
                  </a:cubicBezTo>
                  <a:cubicBezTo>
                    <a:pt x="11331482" y="1738009"/>
                    <a:pt x="11333603" y="1732667"/>
                    <a:pt x="11336019" y="1727457"/>
                  </a:cubicBezTo>
                  <a:cubicBezTo>
                    <a:pt x="11339067" y="1723139"/>
                    <a:pt x="11345798" y="1727457"/>
                    <a:pt x="11348719" y="1720726"/>
                  </a:cubicBezTo>
                  <a:cubicBezTo>
                    <a:pt x="11351640" y="1713995"/>
                    <a:pt x="11336019" y="1707391"/>
                    <a:pt x="11338559" y="1700152"/>
                  </a:cubicBezTo>
                  <a:cubicBezTo>
                    <a:pt x="11341100" y="1692913"/>
                    <a:pt x="11348973" y="1697612"/>
                    <a:pt x="11351259" y="1692913"/>
                  </a:cubicBezTo>
                  <a:cubicBezTo>
                    <a:pt x="11356680" y="1683647"/>
                    <a:pt x="11353619" y="1671744"/>
                    <a:pt x="11344401" y="1666243"/>
                  </a:cubicBezTo>
                  <a:cubicBezTo>
                    <a:pt x="11330939" y="1660782"/>
                    <a:pt x="11320779" y="1677419"/>
                    <a:pt x="11310746" y="1684531"/>
                  </a:cubicBezTo>
                  <a:cubicBezTo>
                    <a:pt x="11299532" y="1691828"/>
                    <a:pt x="11287461" y="1697715"/>
                    <a:pt x="11274805" y="1702057"/>
                  </a:cubicBezTo>
                  <a:cubicBezTo>
                    <a:pt x="11249405" y="1712597"/>
                    <a:pt x="11229720" y="1724535"/>
                    <a:pt x="11202161" y="1722758"/>
                  </a:cubicBezTo>
                  <a:cubicBezTo>
                    <a:pt x="11172189" y="1720726"/>
                    <a:pt x="11154917" y="1738633"/>
                    <a:pt x="11126850" y="1743459"/>
                  </a:cubicBezTo>
                  <a:cubicBezTo>
                    <a:pt x="11094338" y="1749047"/>
                    <a:pt x="11050650" y="1740538"/>
                    <a:pt x="11017630" y="1736347"/>
                  </a:cubicBezTo>
                  <a:cubicBezTo>
                    <a:pt x="11003910" y="1734080"/>
                    <a:pt x="10990002" y="1733144"/>
                    <a:pt x="10976101" y="1733553"/>
                  </a:cubicBezTo>
                  <a:cubicBezTo>
                    <a:pt x="10956035" y="1734569"/>
                    <a:pt x="10953495" y="1729489"/>
                    <a:pt x="10934319" y="1719329"/>
                  </a:cubicBezTo>
                  <a:cubicBezTo>
                    <a:pt x="10928350" y="1716154"/>
                    <a:pt x="10903585" y="1710312"/>
                    <a:pt x="10911204" y="1699517"/>
                  </a:cubicBezTo>
                  <a:cubicBezTo>
                    <a:pt x="10923904" y="1681864"/>
                    <a:pt x="10943716" y="1728727"/>
                    <a:pt x="10955527" y="1702311"/>
                  </a:cubicBezTo>
                  <a:cubicBezTo>
                    <a:pt x="10961573" y="1707637"/>
                    <a:pt x="10969648" y="1710050"/>
                    <a:pt x="10977625" y="1708915"/>
                  </a:cubicBezTo>
                  <a:cubicBezTo>
                    <a:pt x="10977625" y="1711074"/>
                    <a:pt x="10977625" y="1713360"/>
                    <a:pt x="10977625" y="1715392"/>
                  </a:cubicBezTo>
                  <a:cubicBezTo>
                    <a:pt x="10987023" y="1715392"/>
                    <a:pt x="10994389" y="1708026"/>
                    <a:pt x="11003025" y="1707518"/>
                  </a:cubicBezTo>
                  <a:cubicBezTo>
                    <a:pt x="11004166" y="1708935"/>
                    <a:pt x="11004989" y="1710581"/>
                    <a:pt x="11005438" y="1712344"/>
                  </a:cubicBezTo>
                  <a:cubicBezTo>
                    <a:pt x="11016741" y="1699644"/>
                    <a:pt x="11000866" y="1688468"/>
                    <a:pt x="10989563" y="1683896"/>
                  </a:cubicBezTo>
                  <a:cubicBezTo>
                    <a:pt x="10992357" y="1680467"/>
                    <a:pt x="10998326" y="1673990"/>
                    <a:pt x="11003152" y="1673990"/>
                  </a:cubicBezTo>
                  <a:cubicBezTo>
                    <a:pt x="11011280" y="1673990"/>
                    <a:pt x="11004930" y="1680340"/>
                    <a:pt x="11009884" y="1682118"/>
                  </a:cubicBezTo>
                  <a:cubicBezTo>
                    <a:pt x="11011789" y="1682118"/>
                    <a:pt x="11024870" y="1685420"/>
                    <a:pt x="11025632" y="1686182"/>
                  </a:cubicBezTo>
                  <a:cubicBezTo>
                    <a:pt x="11028679" y="1689230"/>
                    <a:pt x="11027537" y="1697993"/>
                    <a:pt x="11030712" y="1700025"/>
                  </a:cubicBezTo>
                  <a:cubicBezTo>
                    <a:pt x="11039094" y="1705360"/>
                    <a:pt x="11043412" y="1700025"/>
                    <a:pt x="11051921" y="1702057"/>
                  </a:cubicBezTo>
                  <a:cubicBezTo>
                    <a:pt x="11060429" y="1704089"/>
                    <a:pt x="11059922" y="1716662"/>
                    <a:pt x="11073002" y="1710567"/>
                  </a:cubicBezTo>
                  <a:cubicBezTo>
                    <a:pt x="11073002" y="1712726"/>
                    <a:pt x="11073002" y="1715138"/>
                    <a:pt x="11073002" y="1717170"/>
                  </a:cubicBezTo>
                  <a:cubicBezTo>
                    <a:pt x="11083924" y="1717170"/>
                    <a:pt x="11092941" y="1707518"/>
                    <a:pt x="11104245" y="1712217"/>
                  </a:cubicBezTo>
                  <a:cubicBezTo>
                    <a:pt x="11102848" y="1709169"/>
                    <a:pt x="11103483" y="1704089"/>
                    <a:pt x="11101451" y="1700406"/>
                  </a:cubicBezTo>
                  <a:cubicBezTo>
                    <a:pt x="11111865" y="1701422"/>
                    <a:pt x="11123295" y="1699263"/>
                    <a:pt x="11122152" y="1686182"/>
                  </a:cubicBezTo>
                  <a:cubicBezTo>
                    <a:pt x="11128565" y="1683166"/>
                    <a:pt x="11135772" y="1682276"/>
                    <a:pt x="11142726" y="1683642"/>
                  </a:cubicBezTo>
                  <a:cubicBezTo>
                    <a:pt x="11139424" y="1665989"/>
                    <a:pt x="11160252" y="1681229"/>
                    <a:pt x="11169269" y="1666370"/>
                  </a:cubicBezTo>
                  <a:cubicBezTo>
                    <a:pt x="11177270" y="1686436"/>
                    <a:pt x="11185526" y="1676785"/>
                    <a:pt x="11200765" y="1666370"/>
                  </a:cubicBezTo>
                  <a:cubicBezTo>
                    <a:pt x="11212322" y="1658750"/>
                    <a:pt x="11243437" y="1652274"/>
                    <a:pt x="11236198" y="1635129"/>
                  </a:cubicBezTo>
                  <a:cubicBezTo>
                    <a:pt x="11262741" y="1639065"/>
                    <a:pt x="11256517" y="1613793"/>
                    <a:pt x="11236198" y="1613665"/>
                  </a:cubicBezTo>
                  <a:cubicBezTo>
                    <a:pt x="11234547" y="1604649"/>
                    <a:pt x="11225149" y="1603379"/>
                    <a:pt x="11216766" y="1605030"/>
                  </a:cubicBezTo>
                  <a:cubicBezTo>
                    <a:pt x="11215601" y="1598296"/>
                    <a:pt x="11213506" y="1591757"/>
                    <a:pt x="11210544" y="1585599"/>
                  </a:cubicBezTo>
                  <a:cubicBezTo>
                    <a:pt x="11221720" y="1587885"/>
                    <a:pt x="11221465" y="1576708"/>
                    <a:pt x="11228959" y="1571502"/>
                  </a:cubicBezTo>
                  <a:cubicBezTo>
                    <a:pt x="11232769" y="1568835"/>
                    <a:pt x="11237595" y="1571502"/>
                    <a:pt x="11241659" y="1570232"/>
                  </a:cubicBezTo>
                  <a:cubicBezTo>
                    <a:pt x="11258803" y="1560707"/>
                    <a:pt x="11287252" y="1543943"/>
                    <a:pt x="11284077" y="1521083"/>
                  </a:cubicBezTo>
                  <a:cubicBezTo>
                    <a:pt x="11299444" y="1530100"/>
                    <a:pt x="11311128" y="1494413"/>
                    <a:pt x="11309477" y="1482983"/>
                  </a:cubicBezTo>
                  <a:cubicBezTo>
                    <a:pt x="11300587" y="1486158"/>
                    <a:pt x="11296777" y="1491238"/>
                    <a:pt x="11286744" y="1486666"/>
                  </a:cubicBezTo>
                  <a:cubicBezTo>
                    <a:pt x="11274044" y="1480316"/>
                    <a:pt x="11280776" y="1480316"/>
                    <a:pt x="11285220" y="1470156"/>
                  </a:cubicBezTo>
                  <a:cubicBezTo>
                    <a:pt x="11292332" y="1454154"/>
                    <a:pt x="11310620" y="1415038"/>
                    <a:pt x="11277474" y="1432056"/>
                  </a:cubicBezTo>
                  <a:cubicBezTo>
                    <a:pt x="11254105" y="1444121"/>
                    <a:pt x="11240643" y="1466854"/>
                    <a:pt x="11220069" y="1482856"/>
                  </a:cubicBezTo>
                  <a:cubicBezTo>
                    <a:pt x="11200805" y="1498639"/>
                    <a:pt x="11178233" y="1509882"/>
                    <a:pt x="11154029" y="1515749"/>
                  </a:cubicBezTo>
                  <a:cubicBezTo>
                    <a:pt x="11136503" y="1519813"/>
                    <a:pt x="11112881" y="1526417"/>
                    <a:pt x="11094847" y="1522480"/>
                  </a:cubicBezTo>
                  <a:cubicBezTo>
                    <a:pt x="11076814" y="1518541"/>
                    <a:pt x="11062081" y="1506859"/>
                    <a:pt x="11044047" y="1508764"/>
                  </a:cubicBezTo>
                  <a:cubicBezTo>
                    <a:pt x="11018647" y="1511431"/>
                    <a:pt x="10998581" y="1535561"/>
                    <a:pt x="10972292" y="1538609"/>
                  </a:cubicBezTo>
                  <a:cubicBezTo>
                    <a:pt x="10945762" y="1539626"/>
                    <a:pt x="10919198" y="1537838"/>
                    <a:pt x="10893044" y="1533275"/>
                  </a:cubicBezTo>
                  <a:cubicBezTo>
                    <a:pt x="10868658" y="1531584"/>
                    <a:pt x="10844167" y="1532179"/>
                    <a:pt x="10819892" y="1535053"/>
                  </a:cubicBezTo>
                  <a:cubicBezTo>
                    <a:pt x="10801731" y="1536704"/>
                    <a:pt x="10774045" y="1544324"/>
                    <a:pt x="10760075" y="1529846"/>
                  </a:cubicBezTo>
                  <a:cubicBezTo>
                    <a:pt x="10768584" y="1524385"/>
                    <a:pt x="10796143" y="1511558"/>
                    <a:pt x="10805922" y="1519305"/>
                  </a:cubicBezTo>
                  <a:cubicBezTo>
                    <a:pt x="10807446" y="1517019"/>
                    <a:pt x="10813415" y="1514098"/>
                    <a:pt x="10814812" y="1511940"/>
                  </a:cubicBezTo>
                  <a:cubicBezTo>
                    <a:pt x="10815828" y="1514353"/>
                    <a:pt x="10819892" y="1517147"/>
                    <a:pt x="10821162" y="1519686"/>
                  </a:cubicBezTo>
                  <a:cubicBezTo>
                    <a:pt x="10830687" y="1516384"/>
                    <a:pt x="10841482" y="1505843"/>
                    <a:pt x="10849355" y="1511685"/>
                  </a:cubicBezTo>
                  <a:cubicBezTo>
                    <a:pt x="10847577" y="1498985"/>
                    <a:pt x="10868024" y="1498985"/>
                    <a:pt x="10875645" y="1488063"/>
                  </a:cubicBezTo>
                  <a:cubicBezTo>
                    <a:pt x="10881995" y="1504573"/>
                    <a:pt x="10896726" y="1480824"/>
                    <a:pt x="10905236" y="1498223"/>
                  </a:cubicBezTo>
                  <a:cubicBezTo>
                    <a:pt x="10907658" y="1493001"/>
                    <a:pt x="10911539" y="1488590"/>
                    <a:pt x="10916412" y="1485523"/>
                  </a:cubicBezTo>
                  <a:cubicBezTo>
                    <a:pt x="10917258" y="1494308"/>
                    <a:pt x="10923249" y="1501748"/>
                    <a:pt x="10931652" y="1504446"/>
                  </a:cubicBezTo>
                  <a:cubicBezTo>
                    <a:pt x="10939653" y="1508002"/>
                    <a:pt x="10948035" y="1500001"/>
                    <a:pt x="10949686" y="1511558"/>
                  </a:cubicBezTo>
                  <a:cubicBezTo>
                    <a:pt x="10964466" y="1507541"/>
                    <a:pt x="10977421" y="1498575"/>
                    <a:pt x="10986389" y="1486158"/>
                  </a:cubicBezTo>
                  <a:cubicBezTo>
                    <a:pt x="10973689" y="1480316"/>
                    <a:pt x="10950321" y="1468632"/>
                    <a:pt x="10939526" y="1477141"/>
                  </a:cubicBezTo>
                  <a:cubicBezTo>
                    <a:pt x="10922508" y="1451741"/>
                    <a:pt x="10961116" y="1466219"/>
                    <a:pt x="10966958" y="1448693"/>
                  </a:cubicBezTo>
                  <a:cubicBezTo>
                    <a:pt x="10977117" y="1452757"/>
                    <a:pt x="10984991" y="1439549"/>
                    <a:pt x="10996676" y="1446407"/>
                  </a:cubicBezTo>
                  <a:cubicBezTo>
                    <a:pt x="10996196" y="1452632"/>
                    <a:pt x="10995133" y="1458797"/>
                    <a:pt x="10993501" y="1464823"/>
                  </a:cubicBezTo>
                  <a:cubicBezTo>
                    <a:pt x="11002518" y="1462537"/>
                    <a:pt x="11029696" y="1444757"/>
                    <a:pt x="11030204" y="1435359"/>
                  </a:cubicBezTo>
                  <a:cubicBezTo>
                    <a:pt x="11044555" y="1436374"/>
                    <a:pt x="11042904" y="1421262"/>
                    <a:pt x="11030204" y="1419356"/>
                  </a:cubicBezTo>
                  <a:cubicBezTo>
                    <a:pt x="11040981" y="1417529"/>
                    <a:pt x="11051931" y="1416933"/>
                    <a:pt x="11062843" y="1417578"/>
                  </a:cubicBezTo>
                  <a:cubicBezTo>
                    <a:pt x="11066653" y="1417578"/>
                    <a:pt x="11082655" y="1424944"/>
                    <a:pt x="11085830" y="1424309"/>
                  </a:cubicBezTo>
                  <a:cubicBezTo>
                    <a:pt x="11089005" y="1423674"/>
                    <a:pt x="11095228" y="1419356"/>
                    <a:pt x="11096371" y="1419356"/>
                  </a:cubicBezTo>
                  <a:cubicBezTo>
                    <a:pt x="11097515" y="1419356"/>
                    <a:pt x="11099546" y="1414657"/>
                    <a:pt x="11101578" y="1414276"/>
                  </a:cubicBezTo>
                  <a:cubicBezTo>
                    <a:pt x="11103610" y="1413895"/>
                    <a:pt x="11109198" y="1419991"/>
                    <a:pt x="11111738" y="1419102"/>
                  </a:cubicBezTo>
                  <a:cubicBezTo>
                    <a:pt x="11120882" y="1415800"/>
                    <a:pt x="11132312" y="1409323"/>
                    <a:pt x="11119612" y="1396750"/>
                  </a:cubicBezTo>
                  <a:cubicBezTo>
                    <a:pt x="11123345" y="1395525"/>
                    <a:pt x="11126301" y="1392641"/>
                    <a:pt x="11127618" y="1388939"/>
                  </a:cubicBezTo>
                  <a:cubicBezTo>
                    <a:pt x="11128935" y="1385238"/>
                    <a:pt x="11128464" y="1381135"/>
                    <a:pt x="11126343" y="1377827"/>
                  </a:cubicBezTo>
                  <a:cubicBezTo>
                    <a:pt x="11150219" y="1374652"/>
                    <a:pt x="11148314" y="1365127"/>
                    <a:pt x="11162919" y="1351030"/>
                  </a:cubicBezTo>
                  <a:cubicBezTo>
                    <a:pt x="11171428" y="1343029"/>
                    <a:pt x="11190097" y="1342267"/>
                    <a:pt x="11171809" y="1326392"/>
                  </a:cubicBezTo>
                  <a:cubicBezTo>
                    <a:pt x="11184509" y="1320296"/>
                    <a:pt x="11176890" y="1313692"/>
                    <a:pt x="11180445" y="1305564"/>
                  </a:cubicBezTo>
                  <a:cubicBezTo>
                    <a:pt x="11184002" y="1297436"/>
                    <a:pt x="11189716" y="1296420"/>
                    <a:pt x="11190732" y="1288292"/>
                  </a:cubicBezTo>
                  <a:cubicBezTo>
                    <a:pt x="11174730" y="1283721"/>
                    <a:pt x="11175112" y="1267972"/>
                    <a:pt x="11161014" y="1270385"/>
                  </a:cubicBezTo>
                  <a:cubicBezTo>
                    <a:pt x="11149330" y="1272417"/>
                    <a:pt x="11130153" y="1298198"/>
                    <a:pt x="11121898" y="1305818"/>
                  </a:cubicBezTo>
                  <a:cubicBezTo>
                    <a:pt x="11096498" y="1329694"/>
                    <a:pt x="11073511" y="1352809"/>
                    <a:pt x="11038204" y="1359412"/>
                  </a:cubicBezTo>
                  <a:cubicBezTo>
                    <a:pt x="11020044" y="1362715"/>
                    <a:pt x="10997819" y="1356618"/>
                    <a:pt x="10980673" y="1363096"/>
                  </a:cubicBezTo>
                  <a:cubicBezTo>
                    <a:pt x="10967084" y="1368303"/>
                    <a:pt x="10958956" y="1382907"/>
                    <a:pt x="10945748" y="1388496"/>
                  </a:cubicBezTo>
                  <a:cubicBezTo>
                    <a:pt x="10922888" y="1397767"/>
                    <a:pt x="10896726" y="1383161"/>
                    <a:pt x="10874120" y="1378971"/>
                  </a:cubicBezTo>
                  <a:cubicBezTo>
                    <a:pt x="10884915" y="1362715"/>
                    <a:pt x="10905362" y="1373129"/>
                    <a:pt x="10913871" y="1356618"/>
                  </a:cubicBezTo>
                  <a:cubicBezTo>
                    <a:pt x="10923523" y="1390781"/>
                    <a:pt x="10981308" y="1350141"/>
                    <a:pt x="10952860" y="1342013"/>
                  </a:cubicBezTo>
                  <a:cubicBezTo>
                    <a:pt x="10958829" y="1333378"/>
                    <a:pt x="10968481" y="1339347"/>
                    <a:pt x="10977371" y="1340743"/>
                  </a:cubicBezTo>
                  <a:cubicBezTo>
                    <a:pt x="10995024" y="1343537"/>
                    <a:pt x="10995913" y="1337441"/>
                    <a:pt x="11014074" y="1331980"/>
                  </a:cubicBezTo>
                  <a:cubicBezTo>
                    <a:pt x="11013058" y="1354713"/>
                    <a:pt x="11039474" y="1335155"/>
                    <a:pt x="11019281" y="1319280"/>
                  </a:cubicBezTo>
                  <a:cubicBezTo>
                    <a:pt x="11030203" y="1306580"/>
                    <a:pt x="11047221" y="1309121"/>
                    <a:pt x="11061445" y="1312041"/>
                  </a:cubicBezTo>
                  <a:cubicBezTo>
                    <a:pt x="11070522" y="1315318"/>
                    <a:pt x="11079872" y="1317783"/>
                    <a:pt x="11089385" y="1319407"/>
                  </a:cubicBezTo>
                  <a:cubicBezTo>
                    <a:pt x="11094723" y="1318802"/>
                    <a:pt x="11099338" y="1315409"/>
                    <a:pt x="11101508" y="1310494"/>
                  </a:cubicBezTo>
                  <a:cubicBezTo>
                    <a:pt x="11103677" y="1305580"/>
                    <a:pt x="11103076" y="1299883"/>
                    <a:pt x="11099926" y="1295531"/>
                  </a:cubicBezTo>
                  <a:cubicBezTo>
                    <a:pt x="11094592" y="1288419"/>
                    <a:pt x="11090783" y="1295531"/>
                    <a:pt x="11087226" y="1293118"/>
                  </a:cubicBezTo>
                  <a:cubicBezTo>
                    <a:pt x="11079908" y="1287462"/>
                    <a:pt x="11074898" y="1279337"/>
                    <a:pt x="11073129" y="1270258"/>
                  </a:cubicBezTo>
                  <a:cubicBezTo>
                    <a:pt x="11079479" y="1270258"/>
                    <a:pt x="11091925" y="1273306"/>
                    <a:pt x="11097005" y="1270258"/>
                  </a:cubicBezTo>
                  <a:cubicBezTo>
                    <a:pt x="11105514" y="1265051"/>
                    <a:pt x="11098911" y="1262511"/>
                    <a:pt x="11103228" y="1256161"/>
                  </a:cubicBezTo>
                  <a:cubicBezTo>
                    <a:pt x="11111610" y="1243461"/>
                    <a:pt x="11119992" y="1237873"/>
                    <a:pt x="11118849" y="1221363"/>
                  </a:cubicBezTo>
                  <a:cubicBezTo>
                    <a:pt x="11123802" y="1220093"/>
                    <a:pt x="11134216" y="1217046"/>
                    <a:pt x="11136502" y="1212219"/>
                  </a:cubicBezTo>
                  <a:cubicBezTo>
                    <a:pt x="11138787" y="1207393"/>
                    <a:pt x="11132820" y="1206504"/>
                    <a:pt x="11133962" y="1199519"/>
                  </a:cubicBezTo>
                  <a:cubicBezTo>
                    <a:pt x="11135613" y="1190248"/>
                    <a:pt x="11133962" y="1184534"/>
                    <a:pt x="11139677" y="1175009"/>
                  </a:cubicBezTo>
                  <a:cubicBezTo>
                    <a:pt x="11144644" y="1168890"/>
                    <a:pt x="11148161" y="1161726"/>
                    <a:pt x="11149964" y="1154054"/>
                  </a:cubicBezTo>
                  <a:cubicBezTo>
                    <a:pt x="11147948" y="1142577"/>
                    <a:pt x="11138962" y="1133591"/>
                    <a:pt x="11127485" y="1131575"/>
                  </a:cubicBezTo>
                  <a:cubicBezTo>
                    <a:pt x="11116182" y="1131575"/>
                    <a:pt x="11103736" y="1150371"/>
                    <a:pt x="11096878" y="1157737"/>
                  </a:cubicBezTo>
                  <a:cubicBezTo>
                    <a:pt x="11084178" y="1171961"/>
                    <a:pt x="11069954" y="1184661"/>
                    <a:pt x="11055858" y="1197869"/>
                  </a:cubicBezTo>
                  <a:cubicBezTo>
                    <a:pt x="11035715" y="1217482"/>
                    <a:pt x="11013236" y="1234543"/>
                    <a:pt x="10988928" y="1248669"/>
                  </a:cubicBezTo>
                  <a:cubicBezTo>
                    <a:pt x="10965849" y="1259969"/>
                    <a:pt x="10940956" y="1267106"/>
                    <a:pt x="10915396" y="1269751"/>
                  </a:cubicBezTo>
                  <a:cubicBezTo>
                    <a:pt x="10879836" y="1274704"/>
                    <a:pt x="10868533" y="1256289"/>
                    <a:pt x="10839196" y="1242954"/>
                  </a:cubicBezTo>
                  <a:cubicBezTo>
                    <a:pt x="10809858" y="1229621"/>
                    <a:pt x="10784459" y="1244478"/>
                    <a:pt x="10757789" y="1259591"/>
                  </a:cubicBezTo>
                  <a:cubicBezTo>
                    <a:pt x="10746359" y="1266068"/>
                    <a:pt x="10718673" y="1286769"/>
                    <a:pt x="10706989" y="1279022"/>
                  </a:cubicBezTo>
                  <a:cubicBezTo>
                    <a:pt x="10704322" y="1277244"/>
                    <a:pt x="10701147" y="1264163"/>
                    <a:pt x="10699623" y="1261242"/>
                  </a:cubicBezTo>
                  <a:cubicBezTo>
                    <a:pt x="10707242" y="1257432"/>
                    <a:pt x="10718673" y="1245494"/>
                    <a:pt x="10720959" y="1258956"/>
                  </a:cubicBezTo>
                  <a:cubicBezTo>
                    <a:pt x="10726547" y="1257432"/>
                    <a:pt x="10729340" y="1258194"/>
                    <a:pt x="10733659" y="1252352"/>
                  </a:cubicBezTo>
                  <a:cubicBezTo>
                    <a:pt x="10746359" y="1257178"/>
                    <a:pt x="10749279" y="1242065"/>
                    <a:pt x="10742422" y="1234445"/>
                  </a:cubicBezTo>
                  <a:cubicBezTo>
                    <a:pt x="10758932" y="1214760"/>
                    <a:pt x="10777220" y="1226063"/>
                    <a:pt x="10798810" y="1224539"/>
                  </a:cubicBezTo>
                  <a:cubicBezTo>
                    <a:pt x="10800841" y="1224539"/>
                    <a:pt x="10809604" y="1224539"/>
                    <a:pt x="10811510" y="1224539"/>
                  </a:cubicBezTo>
                  <a:cubicBezTo>
                    <a:pt x="10813415" y="1224539"/>
                    <a:pt x="10818114" y="1219205"/>
                    <a:pt x="10822051" y="1219078"/>
                  </a:cubicBezTo>
                  <a:cubicBezTo>
                    <a:pt x="10823448" y="1219078"/>
                    <a:pt x="10829671" y="1225809"/>
                    <a:pt x="10833862" y="1225936"/>
                  </a:cubicBezTo>
                  <a:cubicBezTo>
                    <a:pt x="10842371" y="1225936"/>
                    <a:pt x="10849483" y="1217173"/>
                    <a:pt x="10857484" y="1215141"/>
                  </a:cubicBezTo>
                  <a:cubicBezTo>
                    <a:pt x="10861421" y="1225936"/>
                    <a:pt x="10856087" y="1233683"/>
                    <a:pt x="10865739" y="1239907"/>
                  </a:cubicBezTo>
                  <a:lnTo>
                    <a:pt x="10885043" y="1243843"/>
                  </a:lnTo>
                  <a:cubicBezTo>
                    <a:pt x="10895965" y="1245748"/>
                    <a:pt x="10931271" y="1252226"/>
                    <a:pt x="10927715" y="1231143"/>
                  </a:cubicBezTo>
                  <a:cubicBezTo>
                    <a:pt x="10939272" y="1232159"/>
                    <a:pt x="10956798" y="1227079"/>
                    <a:pt x="10943463" y="1215522"/>
                  </a:cubicBezTo>
                  <a:cubicBezTo>
                    <a:pt x="10953369" y="1216284"/>
                    <a:pt x="10962767" y="1218951"/>
                    <a:pt x="10970260" y="1210061"/>
                  </a:cubicBezTo>
                  <a:cubicBezTo>
                    <a:pt x="10976864" y="1215396"/>
                    <a:pt x="10986770" y="1208665"/>
                    <a:pt x="10992230" y="1202568"/>
                  </a:cubicBezTo>
                  <a:cubicBezTo>
                    <a:pt x="10997691" y="1196472"/>
                    <a:pt x="10995533" y="1189868"/>
                    <a:pt x="11001628" y="1185932"/>
                  </a:cubicBezTo>
                  <a:cubicBezTo>
                    <a:pt x="11004930" y="1183772"/>
                    <a:pt x="11010010" y="1187202"/>
                    <a:pt x="11013059" y="1185932"/>
                  </a:cubicBezTo>
                  <a:cubicBezTo>
                    <a:pt x="11018392" y="1182629"/>
                    <a:pt x="11021695" y="1183138"/>
                    <a:pt x="11026902" y="1177549"/>
                  </a:cubicBezTo>
                  <a:cubicBezTo>
                    <a:pt x="11032109" y="1171961"/>
                    <a:pt x="11023219" y="1169803"/>
                    <a:pt x="11025505" y="1166501"/>
                  </a:cubicBezTo>
                  <a:cubicBezTo>
                    <a:pt x="11031474" y="1158118"/>
                    <a:pt x="11050143" y="1155705"/>
                    <a:pt x="11042142" y="1144276"/>
                  </a:cubicBezTo>
                  <a:cubicBezTo>
                    <a:pt x="11029442" y="1127385"/>
                    <a:pt x="11009249" y="1153039"/>
                    <a:pt x="10997565" y="1157865"/>
                  </a:cubicBezTo>
                  <a:cubicBezTo>
                    <a:pt x="10982526" y="1163637"/>
                    <a:pt x="10966557" y="1166607"/>
                    <a:pt x="10950448" y="1166628"/>
                  </a:cubicBezTo>
                  <a:cubicBezTo>
                    <a:pt x="10935787" y="1166853"/>
                    <a:pt x="10921341" y="1163077"/>
                    <a:pt x="10908665" y="1155706"/>
                  </a:cubicBezTo>
                  <a:cubicBezTo>
                    <a:pt x="10884134" y="1144002"/>
                    <a:pt x="10857228" y="1138134"/>
                    <a:pt x="10830052" y="1138561"/>
                  </a:cubicBezTo>
                  <a:cubicBezTo>
                    <a:pt x="10814449" y="1139440"/>
                    <a:pt x="10798921" y="1141349"/>
                    <a:pt x="10783570" y="1144276"/>
                  </a:cubicBezTo>
                  <a:cubicBezTo>
                    <a:pt x="10770108" y="1146562"/>
                    <a:pt x="10755630" y="1158246"/>
                    <a:pt x="10743819" y="1159262"/>
                  </a:cubicBezTo>
                  <a:cubicBezTo>
                    <a:pt x="10737406" y="1160523"/>
                    <a:pt x="10730806" y="1158265"/>
                    <a:pt x="10726509" y="1153340"/>
                  </a:cubicBezTo>
                  <a:cubicBezTo>
                    <a:pt x="10722213" y="1148414"/>
                    <a:pt x="10720871" y="1141569"/>
                    <a:pt x="10722991" y="1135386"/>
                  </a:cubicBezTo>
                  <a:cubicBezTo>
                    <a:pt x="10737342" y="1136910"/>
                    <a:pt x="10758043" y="1113796"/>
                    <a:pt x="10757916" y="1140212"/>
                  </a:cubicBezTo>
                  <a:cubicBezTo>
                    <a:pt x="10770616" y="1141355"/>
                    <a:pt x="10774553" y="1128401"/>
                    <a:pt x="10785729" y="1124972"/>
                  </a:cubicBezTo>
                  <a:cubicBezTo>
                    <a:pt x="10785511" y="1126316"/>
                    <a:pt x="10786109" y="1127661"/>
                    <a:pt x="10787253" y="1128401"/>
                  </a:cubicBezTo>
                  <a:cubicBezTo>
                    <a:pt x="10797413" y="1124972"/>
                    <a:pt x="10800588" y="1111510"/>
                    <a:pt x="10788269" y="1108716"/>
                  </a:cubicBezTo>
                  <a:cubicBezTo>
                    <a:pt x="10803128" y="1110494"/>
                    <a:pt x="10838180" y="1104525"/>
                    <a:pt x="10846816" y="1121416"/>
                  </a:cubicBezTo>
                  <a:cubicBezTo>
                    <a:pt x="10855960" y="1115447"/>
                    <a:pt x="10866882" y="1097794"/>
                    <a:pt x="10879328" y="1100588"/>
                  </a:cubicBezTo>
                  <a:cubicBezTo>
                    <a:pt x="10886694" y="1102239"/>
                    <a:pt x="10888472" y="1114303"/>
                    <a:pt x="10892917" y="1115954"/>
                  </a:cubicBezTo>
                  <a:cubicBezTo>
                    <a:pt x="10904220" y="1120018"/>
                    <a:pt x="10913237" y="1106429"/>
                    <a:pt x="10924667" y="1108461"/>
                  </a:cubicBezTo>
                  <a:cubicBezTo>
                    <a:pt x="10930255" y="1109477"/>
                    <a:pt x="10927461" y="1116716"/>
                    <a:pt x="10930636" y="1117733"/>
                  </a:cubicBezTo>
                  <a:cubicBezTo>
                    <a:pt x="10933811" y="1118749"/>
                    <a:pt x="10941304" y="1117098"/>
                    <a:pt x="10941685" y="1117733"/>
                  </a:cubicBezTo>
                  <a:cubicBezTo>
                    <a:pt x="10952099" y="1123193"/>
                    <a:pt x="10964545" y="1132973"/>
                    <a:pt x="10975721" y="1128273"/>
                  </a:cubicBezTo>
                  <a:cubicBezTo>
                    <a:pt x="10988210" y="1119035"/>
                    <a:pt x="10999626" y="1108428"/>
                    <a:pt x="11009757" y="1096651"/>
                  </a:cubicBezTo>
                  <a:cubicBezTo>
                    <a:pt x="11011026" y="1099572"/>
                    <a:pt x="11014455" y="1101349"/>
                    <a:pt x="11015472" y="1105414"/>
                  </a:cubicBezTo>
                  <a:cubicBezTo>
                    <a:pt x="11028172" y="1106303"/>
                    <a:pt x="11032490" y="1088015"/>
                    <a:pt x="11045190" y="1091824"/>
                  </a:cubicBezTo>
                  <a:cubicBezTo>
                    <a:pt x="11048288" y="1083812"/>
                    <a:pt x="11046988" y="1074765"/>
                    <a:pt x="11041761" y="1067948"/>
                  </a:cubicBezTo>
                  <a:cubicBezTo>
                    <a:pt x="11056239" y="1062488"/>
                    <a:pt x="11064621" y="1053216"/>
                    <a:pt x="11055604" y="1039627"/>
                  </a:cubicBezTo>
                  <a:cubicBezTo>
                    <a:pt x="11074400" y="1025403"/>
                    <a:pt x="11081004" y="1022355"/>
                    <a:pt x="11059287" y="1011306"/>
                  </a:cubicBezTo>
                  <a:cubicBezTo>
                    <a:pt x="11075416" y="999622"/>
                    <a:pt x="11057509" y="985906"/>
                    <a:pt x="11045444" y="983239"/>
                  </a:cubicBezTo>
                  <a:cubicBezTo>
                    <a:pt x="11032744" y="1021339"/>
                    <a:pt x="10965179" y="1056264"/>
                    <a:pt x="10929365" y="1065027"/>
                  </a:cubicBezTo>
                  <a:cubicBezTo>
                    <a:pt x="10911812" y="1068935"/>
                    <a:pt x="10893976" y="1071440"/>
                    <a:pt x="10876025" y="1072520"/>
                  </a:cubicBezTo>
                  <a:cubicBezTo>
                    <a:pt x="10856975" y="1074044"/>
                    <a:pt x="10846561" y="1065535"/>
                    <a:pt x="10829924" y="1062233"/>
                  </a:cubicBezTo>
                  <a:cubicBezTo>
                    <a:pt x="10813287" y="1058930"/>
                    <a:pt x="10794364" y="1066805"/>
                    <a:pt x="10777346" y="1064900"/>
                  </a:cubicBezTo>
                  <a:cubicBezTo>
                    <a:pt x="10781853" y="1056524"/>
                    <a:pt x="10787686" y="1048933"/>
                    <a:pt x="10794618" y="1042421"/>
                  </a:cubicBezTo>
                  <a:cubicBezTo>
                    <a:pt x="10808207" y="1034293"/>
                    <a:pt x="10807318" y="1043056"/>
                    <a:pt x="10817224" y="1044580"/>
                  </a:cubicBezTo>
                  <a:cubicBezTo>
                    <a:pt x="10826503" y="1046410"/>
                    <a:pt x="10835972" y="1047093"/>
                    <a:pt x="10845418" y="1046613"/>
                  </a:cubicBezTo>
                  <a:cubicBezTo>
                    <a:pt x="10855423" y="1045549"/>
                    <a:pt x="10865512" y="1045549"/>
                    <a:pt x="10875517" y="1046613"/>
                  </a:cubicBezTo>
                  <a:cubicBezTo>
                    <a:pt x="10878184" y="1046613"/>
                    <a:pt x="10879073" y="1054741"/>
                    <a:pt x="10882502" y="1055122"/>
                  </a:cubicBezTo>
                  <a:cubicBezTo>
                    <a:pt x="10892534" y="1056265"/>
                    <a:pt x="10897995" y="1040517"/>
                    <a:pt x="10900155" y="1032770"/>
                  </a:cubicBezTo>
                  <a:cubicBezTo>
                    <a:pt x="10912855" y="1035945"/>
                    <a:pt x="10921491" y="1027563"/>
                    <a:pt x="10915522" y="1015371"/>
                  </a:cubicBezTo>
                  <a:cubicBezTo>
                    <a:pt x="10923142" y="1014355"/>
                    <a:pt x="10930762" y="1012323"/>
                    <a:pt x="10938382" y="1010545"/>
                  </a:cubicBezTo>
                  <a:cubicBezTo>
                    <a:pt x="10943843" y="1035310"/>
                    <a:pt x="10964925" y="1003052"/>
                    <a:pt x="10969750" y="997845"/>
                  </a:cubicBezTo>
                  <a:cubicBezTo>
                    <a:pt x="10971020" y="998988"/>
                    <a:pt x="10973560" y="1000511"/>
                    <a:pt x="10974831" y="1001782"/>
                  </a:cubicBezTo>
                  <a:cubicBezTo>
                    <a:pt x="10977371" y="998607"/>
                    <a:pt x="10980927" y="989716"/>
                    <a:pt x="10984102" y="987430"/>
                  </a:cubicBezTo>
                  <a:cubicBezTo>
                    <a:pt x="10987277" y="985145"/>
                    <a:pt x="10993372" y="986668"/>
                    <a:pt x="10995658" y="984383"/>
                  </a:cubicBezTo>
                  <a:cubicBezTo>
                    <a:pt x="11002390" y="977398"/>
                    <a:pt x="11010136" y="978033"/>
                    <a:pt x="10999977" y="965079"/>
                  </a:cubicBezTo>
                  <a:cubicBezTo>
                    <a:pt x="11008994" y="963809"/>
                    <a:pt x="11010518" y="953268"/>
                    <a:pt x="11014962" y="947172"/>
                  </a:cubicBezTo>
                  <a:cubicBezTo>
                    <a:pt x="11024869" y="933710"/>
                    <a:pt x="11033378" y="931551"/>
                    <a:pt x="11020931" y="910468"/>
                  </a:cubicBezTo>
                  <a:cubicBezTo>
                    <a:pt x="11039092" y="898911"/>
                    <a:pt x="11020931" y="887101"/>
                    <a:pt x="11008231" y="894466"/>
                  </a:cubicBezTo>
                  <a:cubicBezTo>
                    <a:pt x="11007469" y="894466"/>
                    <a:pt x="11008231" y="901578"/>
                    <a:pt x="11006834" y="903229"/>
                  </a:cubicBezTo>
                  <a:cubicBezTo>
                    <a:pt x="11002390" y="907420"/>
                    <a:pt x="10996293" y="909960"/>
                    <a:pt x="10991721" y="913770"/>
                  </a:cubicBezTo>
                  <a:cubicBezTo>
                    <a:pt x="10984228" y="919993"/>
                    <a:pt x="10977370" y="926470"/>
                    <a:pt x="10970512" y="932820"/>
                  </a:cubicBezTo>
                  <a:cubicBezTo>
                    <a:pt x="10963655" y="939170"/>
                    <a:pt x="10867388" y="1002543"/>
                    <a:pt x="10873611" y="957585"/>
                  </a:cubicBezTo>
                  <a:cubicBezTo>
                    <a:pt x="10889868" y="968761"/>
                    <a:pt x="10916283" y="933074"/>
                    <a:pt x="10919205" y="919485"/>
                  </a:cubicBezTo>
                  <a:cubicBezTo>
                    <a:pt x="10930127" y="917707"/>
                    <a:pt x="10970005" y="903229"/>
                    <a:pt x="10942446" y="891545"/>
                  </a:cubicBezTo>
                  <a:cubicBezTo>
                    <a:pt x="10949685" y="888243"/>
                    <a:pt x="10971529" y="885195"/>
                    <a:pt x="10973307" y="875543"/>
                  </a:cubicBezTo>
                  <a:cubicBezTo>
                    <a:pt x="10975720" y="862843"/>
                    <a:pt x="10960607" y="861954"/>
                    <a:pt x="10953622" y="854334"/>
                  </a:cubicBezTo>
                  <a:cubicBezTo>
                    <a:pt x="10957051" y="851667"/>
                    <a:pt x="10959337" y="845190"/>
                    <a:pt x="10962639" y="842523"/>
                  </a:cubicBezTo>
                  <a:cubicBezTo>
                    <a:pt x="10958829" y="842523"/>
                    <a:pt x="10956544" y="838967"/>
                    <a:pt x="10952479" y="838459"/>
                  </a:cubicBezTo>
                  <a:cubicBezTo>
                    <a:pt x="10951586" y="834929"/>
                    <a:pt x="10951118" y="831305"/>
                    <a:pt x="10951083" y="827664"/>
                  </a:cubicBezTo>
                  <a:cubicBezTo>
                    <a:pt x="10955384" y="823369"/>
                    <a:pt x="10960361" y="819808"/>
                    <a:pt x="10965814" y="817123"/>
                  </a:cubicBezTo>
                  <a:cubicBezTo>
                    <a:pt x="10954130" y="812170"/>
                    <a:pt x="10951463" y="796803"/>
                    <a:pt x="10939779" y="790580"/>
                  </a:cubicBezTo>
                  <a:cubicBezTo>
                    <a:pt x="10919967" y="780293"/>
                    <a:pt x="10922761" y="797946"/>
                    <a:pt x="10910188" y="813948"/>
                  </a:cubicBezTo>
                  <a:cubicBezTo>
                    <a:pt x="10903479" y="811052"/>
                    <a:pt x="10898342" y="805406"/>
                    <a:pt x="10896091" y="798454"/>
                  </a:cubicBezTo>
                  <a:cubicBezTo>
                    <a:pt x="10903711" y="790580"/>
                    <a:pt x="10911712" y="782960"/>
                    <a:pt x="10919840" y="775594"/>
                  </a:cubicBezTo>
                  <a:cubicBezTo>
                    <a:pt x="10914760" y="768355"/>
                    <a:pt x="10900028" y="771530"/>
                    <a:pt x="10897742" y="765180"/>
                  </a:cubicBezTo>
                  <a:cubicBezTo>
                    <a:pt x="10893678" y="753496"/>
                    <a:pt x="10909173" y="754893"/>
                    <a:pt x="10912348" y="749432"/>
                  </a:cubicBezTo>
                  <a:cubicBezTo>
                    <a:pt x="10915523" y="743971"/>
                    <a:pt x="10913617" y="740288"/>
                    <a:pt x="10915396" y="736732"/>
                  </a:cubicBezTo>
                  <a:cubicBezTo>
                    <a:pt x="10917174" y="733176"/>
                    <a:pt x="10915396" y="729366"/>
                    <a:pt x="10917174" y="725937"/>
                  </a:cubicBezTo>
                  <a:cubicBezTo>
                    <a:pt x="10918952" y="722508"/>
                    <a:pt x="10927334" y="720095"/>
                    <a:pt x="10929874" y="715269"/>
                  </a:cubicBezTo>
                  <a:cubicBezTo>
                    <a:pt x="10935408" y="706538"/>
                    <a:pt x="10933795" y="695082"/>
                    <a:pt x="10926064" y="688218"/>
                  </a:cubicBezTo>
                  <a:cubicBezTo>
                    <a:pt x="10956163" y="681741"/>
                    <a:pt x="10916920" y="640974"/>
                    <a:pt x="10920603" y="684535"/>
                  </a:cubicBezTo>
                  <a:cubicBezTo>
                    <a:pt x="10901172" y="674502"/>
                    <a:pt x="10894060" y="680344"/>
                    <a:pt x="10894314" y="701807"/>
                  </a:cubicBezTo>
                  <a:cubicBezTo>
                    <a:pt x="10875082" y="691639"/>
                    <a:pt x="10851449" y="695363"/>
                    <a:pt x="10836275" y="710951"/>
                  </a:cubicBezTo>
                  <a:cubicBezTo>
                    <a:pt x="10833100" y="713491"/>
                    <a:pt x="10827893" y="712983"/>
                    <a:pt x="10824972" y="715650"/>
                  </a:cubicBezTo>
                  <a:cubicBezTo>
                    <a:pt x="10822050" y="718317"/>
                    <a:pt x="10824972" y="725937"/>
                    <a:pt x="10820908" y="730128"/>
                  </a:cubicBezTo>
                  <a:cubicBezTo>
                    <a:pt x="10815893" y="733923"/>
                    <a:pt x="10809903" y="736214"/>
                    <a:pt x="10803636" y="736732"/>
                  </a:cubicBezTo>
                  <a:cubicBezTo>
                    <a:pt x="10807827" y="707649"/>
                    <a:pt x="10778871" y="744098"/>
                    <a:pt x="10775315" y="745622"/>
                  </a:cubicBezTo>
                  <a:cubicBezTo>
                    <a:pt x="10764266" y="750575"/>
                    <a:pt x="10743057" y="745622"/>
                    <a:pt x="10730865" y="747781"/>
                  </a:cubicBezTo>
                  <a:cubicBezTo>
                    <a:pt x="10713212" y="751083"/>
                    <a:pt x="10715879" y="755655"/>
                    <a:pt x="10700639" y="741939"/>
                  </a:cubicBezTo>
                  <a:cubicBezTo>
                    <a:pt x="10719562" y="741939"/>
                    <a:pt x="10767441" y="728477"/>
                    <a:pt x="10775569" y="705236"/>
                  </a:cubicBezTo>
                  <a:cubicBezTo>
                    <a:pt x="10778744" y="696092"/>
                    <a:pt x="10765917" y="678312"/>
                    <a:pt x="10783951" y="680598"/>
                  </a:cubicBezTo>
                  <a:cubicBezTo>
                    <a:pt x="10782808" y="670438"/>
                    <a:pt x="10772267" y="664596"/>
                    <a:pt x="10769727" y="655198"/>
                  </a:cubicBezTo>
                  <a:cubicBezTo>
                    <a:pt x="10763123" y="631703"/>
                    <a:pt x="10777220" y="641101"/>
                    <a:pt x="10789539" y="631830"/>
                  </a:cubicBezTo>
                  <a:cubicBezTo>
                    <a:pt x="10777728" y="621797"/>
                    <a:pt x="10752328" y="617606"/>
                    <a:pt x="10736834" y="615955"/>
                  </a:cubicBezTo>
                  <a:cubicBezTo>
                    <a:pt x="10750296" y="611129"/>
                    <a:pt x="10758424" y="595127"/>
                    <a:pt x="10772266" y="591825"/>
                  </a:cubicBezTo>
                  <a:cubicBezTo>
                    <a:pt x="10786109" y="588522"/>
                    <a:pt x="10795126" y="599572"/>
                    <a:pt x="10803382" y="580141"/>
                  </a:cubicBezTo>
                  <a:cubicBezTo>
                    <a:pt x="10823321" y="591063"/>
                    <a:pt x="10840085" y="560583"/>
                    <a:pt x="10859515" y="562361"/>
                  </a:cubicBezTo>
                  <a:cubicBezTo>
                    <a:pt x="10872215" y="536961"/>
                    <a:pt x="10808715" y="550296"/>
                    <a:pt x="10798174" y="554233"/>
                  </a:cubicBezTo>
                  <a:cubicBezTo>
                    <a:pt x="10783950" y="559948"/>
                    <a:pt x="10767948" y="565155"/>
                    <a:pt x="10757280" y="558551"/>
                  </a:cubicBezTo>
                  <a:cubicBezTo>
                    <a:pt x="10742675" y="549407"/>
                    <a:pt x="10747628" y="545851"/>
                    <a:pt x="10728071" y="549280"/>
                  </a:cubicBezTo>
                  <a:cubicBezTo>
                    <a:pt x="10734802" y="541533"/>
                    <a:pt x="10794491" y="530357"/>
                    <a:pt x="10758297" y="507370"/>
                  </a:cubicBezTo>
                  <a:cubicBezTo>
                    <a:pt x="10767187" y="499750"/>
                    <a:pt x="10779378" y="506100"/>
                    <a:pt x="10787253" y="498734"/>
                  </a:cubicBezTo>
                  <a:cubicBezTo>
                    <a:pt x="10791382" y="493302"/>
                    <a:pt x="10792701" y="486239"/>
                    <a:pt x="10790809" y="479684"/>
                  </a:cubicBezTo>
                  <a:cubicBezTo>
                    <a:pt x="10785476" y="469778"/>
                    <a:pt x="10785094" y="478287"/>
                    <a:pt x="10778871" y="475493"/>
                  </a:cubicBezTo>
                  <a:cubicBezTo>
                    <a:pt x="10777855" y="475493"/>
                    <a:pt x="10768839" y="469016"/>
                    <a:pt x="10768203" y="469016"/>
                  </a:cubicBezTo>
                  <a:cubicBezTo>
                    <a:pt x="10761345" y="469016"/>
                    <a:pt x="10752836" y="476890"/>
                    <a:pt x="10746359" y="475493"/>
                  </a:cubicBezTo>
                  <a:cubicBezTo>
                    <a:pt x="10735438" y="473207"/>
                    <a:pt x="10736072" y="455300"/>
                    <a:pt x="10719563" y="461142"/>
                  </a:cubicBezTo>
                  <a:cubicBezTo>
                    <a:pt x="10721721" y="460380"/>
                    <a:pt x="10702926" y="447045"/>
                    <a:pt x="10702418" y="446283"/>
                  </a:cubicBezTo>
                  <a:cubicBezTo>
                    <a:pt x="10694925" y="436377"/>
                    <a:pt x="10698354" y="433583"/>
                    <a:pt x="10699116" y="423296"/>
                  </a:cubicBezTo>
                  <a:cubicBezTo>
                    <a:pt x="10699116" y="415422"/>
                    <a:pt x="10703180" y="416057"/>
                    <a:pt x="10700513" y="406532"/>
                  </a:cubicBezTo>
                  <a:cubicBezTo>
                    <a:pt x="10695495" y="396554"/>
                    <a:pt x="10689175" y="387286"/>
                    <a:pt x="10681717" y="378973"/>
                  </a:cubicBezTo>
                  <a:cubicBezTo>
                    <a:pt x="10678415" y="374019"/>
                    <a:pt x="10660635" y="340873"/>
                    <a:pt x="10652380" y="344937"/>
                  </a:cubicBezTo>
                  <a:cubicBezTo>
                    <a:pt x="10644125" y="349001"/>
                    <a:pt x="10650475" y="408437"/>
                    <a:pt x="10646919" y="419486"/>
                  </a:cubicBezTo>
                  <a:cubicBezTo>
                    <a:pt x="10637174" y="400721"/>
                    <a:pt x="10625513" y="383016"/>
                    <a:pt x="10612121" y="366654"/>
                  </a:cubicBezTo>
                  <a:cubicBezTo>
                    <a:pt x="10609285" y="385563"/>
                    <a:pt x="10612861" y="404878"/>
                    <a:pt x="10622281" y="421518"/>
                  </a:cubicBezTo>
                  <a:cubicBezTo>
                    <a:pt x="10616947" y="420375"/>
                    <a:pt x="10596881" y="425201"/>
                    <a:pt x="10586721" y="421518"/>
                  </a:cubicBezTo>
                  <a:cubicBezTo>
                    <a:pt x="10582149" y="448950"/>
                    <a:pt x="10590658" y="495305"/>
                    <a:pt x="10595357" y="520959"/>
                  </a:cubicBezTo>
                  <a:cubicBezTo>
                    <a:pt x="10578834" y="518859"/>
                    <a:pt x="10562058" y="521641"/>
                    <a:pt x="10547097" y="528960"/>
                  </a:cubicBezTo>
                  <a:cubicBezTo>
                    <a:pt x="10601834" y="580903"/>
                    <a:pt x="10517887" y="574680"/>
                    <a:pt x="10485756" y="579760"/>
                  </a:cubicBezTo>
                  <a:cubicBezTo>
                    <a:pt x="10474453" y="627385"/>
                    <a:pt x="10544811" y="612399"/>
                    <a:pt x="10570211" y="629417"/>
                  </a:cubicBezTo>
                  <a:cubicBezTo>
                    <a:pt x="10564877" y="633988"/>
                    <a:pt x="10559797" y="648213"/>
                    <a:pt x="10552431" y="653928"/>
                  </a:cubicBezTo>
                  <a:cubicBezTo>
                    <a:pt x="10559035" y="655832"/>
                    <a:pt x="10567417" y="662310"/>
                    <a:pt x="10571608" y="663706"/>
                  </a:cubicBezTo>
                  <a:cubicBezTo>
                    <a:pt x="10562745" y="665483"/>
                    <a:pt x="10554953" y="670712"/>
                    <a:pt x="10549949" y="678241"/>
                  </a:cubicBezTo>
                  <a:cubicBezTo>
                    <a:pt x="10544946" y="685769"/>
                    <a:pt x="10543143" y="694979"/>
                    <a:pt x="10544938" y="703838"/>
                  </a:cubicBezTo>
                  <a:cubicBezTo>
                    <a:pt x="10535772" y="700373"/>
                    <a:pt x="10527395" y="695105"/>
                    <a:pt x="10520300" y="688344"/>
                  </a:cubicBezTo>
                  <a:cubicBezTo>
                    <a:pt x="10514839" y="689741"/>
                    <a:pt x="10515347" y="697235"/>
                    <a:pt x="10510268" y="697742"/>
                  </a:cubicBezTo>
                  <a:cubicBezTo>
                    <a:pt x="10502394" y="666500"/>
                    <a:pt x="10461373" y="667516"/>
                    <a:pt x="10434830" y="654054"/>
                  </a:cubicBezTo>
                  <a:cubicBezTo>
                    <a:pt x="10436481" y="686439"/>
                    <a:pt x="10487535" y="694059"/>
                    <a:pt x="10444862" y="724158"/>
                  </a:cubicBezTo>
                  <a:cubicBezTo>
                    <a:pt x="10480549" y="753241"/>
                    <a:pt x="10511030" y="810010"/>
                    <a:pt x="10563988" y="800358"/>
                  </a:cubicBezTo>
                  <a:cubicBezTo>
                    <a:pt x="10568545" y="809626"/>
                    <a:pt x="10572409" y="819220"/>
                    <a:pt x="10575545" y="829060"/>
                  </a:cubicBezTo>
                  <a:cubicBezTo>
                    <a:pt x="10570822" y="829310"/>
                    <a:pt x="10566115" y="829819"/>
                    <a:pt x="10561448" y="830584"/>
                  </a:cubicBezTo>
                  <a:cubicBezTo>
                    <a:pt x="10566529" y="841125"/>
                    <a:pt x="10566147" y="858524"/>
                    <a:pt x="10575418" y="869446"/>
                  </a:cubicBezTo>
                  <a:cubicBezTo>
                    <a:pt x="10549256" y="863985"/>
                    <a:pt x="10503663" y="868176"/>
                    <a:pt x="10504425" y="831346"/>
                  </a:cubicBezTo>
                  <a:cubicBezTo>
                    <a:pt x="10482834" y="831981"/>
                    <a:pt x="10472929" y="811915"/>
                    <a:pt x="10460609" y="800866"/>
                  </a:cubicBezTo>
                  <a:cubicBezTo>
                    <a:pt x="10456672" y="828425"/>
                    <a:pt x="10428732" y="822837"/>
                    <a:pt x="10404603" y="821186"/>
                  </a:cubicBezTo>
                  <a:cubicBezTo>
                    <a:pt x="10410064" y="825758"/>
                    <a:pt x="10415525" y="836299"/>
                    <a:pt x="10423907" y="841760"/>
                  </a:cubicBezTo>
                  <a:cubicBezTo>
                    <a:pt x="10411207" y="870970"/>
                    <a:pt x="10436607" y="879860"/>
                    <a:pt x="10464293" y="876812"/>
                  </a:cubicBezTo>
                  <a:cubicBezTo>
                    <a:pt x="10467341" y="897641"/>
                    <a:pt x="10471659" y="915928"/>
                    <a:pt x="10464293" y="935867"/>
                  </a:cubicBezTo>
                  <a:cubicBezTo>
                    <a:pt x="10511410" y="939042"/>
                    <a:pt x="10519665" y="933708"/>
                    <a:pt x="10544811" y="976127"/>
                  </a:cubicBezTo>
                  <a:cubicBezTo>
                    <a:pt x="10509379" y="976127"/>
                    <a:pt x="10474834" y="995557"/>
                    <a:pt x="10439401" y="992255"/>
                  </a:cubicBezTo>
                  <a:cubicBezTo>
                    <a:pt x="10419717" y="990350"/>
                    <a:pt x="10393808" y="970030"/>
                    <a:pt x="10374123" y="966221"/>
                  </a:cubicBezTo>
                  <a:lnTo>
                    <a:pt x="10374123" y="966221"/>
                  </a:lnTo>
                  <a:cubicBezTo>
                    <a:pt x="10370313" y="966221"/>
                    <a:pt x="10368155" y="962665"/>
                    <a:pt x="10364091" y="962156"/>
                  </a:cubicBezTo>
                  <a:cubicBezTo>
                    <a:pt x="10363149" y="958676"/>
                    <a:pt x="10362638" y="955093"/>
                    <a:pt x="10362567" y="951488"/>
                  </a:cubicBezTo>
                  <a:cubicBezTo>
                    <a:pt x="10366916" y="947250"/>
                    <a:pt x="10371883" y="943696"/>
                    <a:pt x="10377298" y="940948"/>
                  </a:cubicBezTo>
                  <a:cubicBezTo>
                    <a:pt x="10365614" y="935868"/>
                    <a:pt x="10363074" y="920501"/>
                    <a:pt x="10351898" y="914405"/>
                  </a:cubicBezTo>
                  <a:cubicBezTo>
                    <a:pt x="10332086" y="903991"/>
                    <a:pt x="10335007" y="921771"/>
                    <a:pt x="10322434" y="937773"/>
                  </a:cubicBezTo>
                  <a:cubicBezTo>
                    <a:pt x="10315725" y="934876"/>
                    <a:pt x="10310588" y="929231"/>
                    <a:pt x="10308337" y="922279"/>
                  </a:cubicBezTo>
                  <a:cubicBezTo>
                    <a:pt x="10315957" y="914405"/>
                    <a:pt x="10323831" y="906657"/>
                    <a:pt x="10331959" y="899419"/>
                  </a:cubicBezTo>
                  <a:cubicBezTo>
                    <a:pt x="10327006" y="892053"/>
                    <a:pt x="10312147" y="895228"/>
                    <a:pt x="10309988" y="889005"/>
                  </a:cubicBezTo>
                  <a:cubicBezTo>
                    <a:pt x="10305797" y="877194"/>
                    <a:pt x="10321292" y="878591"/>
                    <a:pt x="10324594" y="873257"/>
                  </a:cubicBezTo>
                  <a:cubicBezTo>
                    <a:pt x="10327896" y="867923"/>
                    <a:pt x="10325737" y="864113"/>
                    <a:pt x="10327642" y="860557"/>
                  </a:cubicBezTo>
                  <a:cubicBezTo>
                    <a:pt x="10329546" y="857001"/>
                    <a:pt x="10327642" y="853318"/>
                    <a:pt x="10329420" y="849889"/>
                  </a:cubicBezTo>
                  <a:cubicBezTo>
                    <a:pt x="10331198" y="846460"/>
                    <a:pt x="10339580" y="844047"/>
                    <a:pt x="10342120" y="839221"/>
                  </a:cubicBezTo>
                  <a:cubicBezTo>
                    <a:pt x="10347685" y="830519"/>
                    <a:pt x="10346126" y="819067"/>
                    <a:pt x="10338437" y="812170"/>
                  </a:cubicBezTo>
                  <a:cubicBezTo>
                    <a:pt x="10368409" y="805566"/>
                    <a:pt x="10329166" y="764926"/>
                    <a:pt x="10332849" y="808360"/>
                  </a:cubicBezTo>
                  <a:cubicBezTo>
                    <a:pt x="10313418" y="798327"/>
                    <a:pt x="10306306" y="804169"/>
                    <a:pt x="10306560" y="825632"/>
                  </a:cubicBezTo>
                  <a:cubicBezTo>
                    <a:pt x="10287286" y="815583"/>
                    <a:pt x="10263705" y="819350"/>
                    <a:pt x="10248521" y="834903"/>
                  </a:cubicBezTo>
                  <a:cubicBezTo>
                    <a:pt x="10245473" y="837316"/>
                    <a:pt x="10240139" y="836935"/>
                    <a:pt x="10237345" y="839602"/>
                  </a:cubicBezTo>
                  <a:cubicBezTo>
                    <a:pt x="10234550" y="842269"/>
                    <a:pt x="10237345" y="849889"/>
                    <a:pt x="10233281" y="853953"/>
                  </a:cubicBezTo>
                  <a:cubicBezTo>
                    <a:pt x="10228284" y="857800"/>
                    <a:pt x="10222291" y="860136"/>
                    <a:pt x="10216009" y="860684"/>
                  </a:cubicBezTo>
                  <a:cubicBezTo>
                    <a:pt x="10220073" y="831601"/>
                    <a:pt x="10190609" y="868050"/>
                    <a:pt x="10187688" y="869574"/>
                  </a:cubicBezTo>
                  <a:cubicBezTo>
                    <a:pt x="10176512" y="874527"/>
                    <a:pt x="10155303" y="869574"/>
                    <a:pt x="10143238" y="871733"/>
                  </a:cubicBezTo>
                  <a:cubicBezTo>
                    <a:pt x="10125458" y="874908"/>
                    <a:pt x="10128125" y="879607"/>
                    <a:pt x="10112885" y="865891"/>
                  </a:cubicBezTo>
                  <a:cubicBezTo>
                    <a:pt x="10131935" y="865891"/>
                    <a:pt x="10179687" y="852429"/>
                    <a:pt x="10187815" y="829188"/>
                  </a:cubicBezTo>
                  <a:cubicBezTo>
                    <a:pt x="10191117" y="820044"/>
                    <a:pt x="10178163" y="802264"/>
                    <a:pt x="10196197" y="804550"/>
                  </a:cubicBezTo>
                  <a:cubicBezTo>
                    <a:pt x="10195054" y="794390"/>
                    <a:pt x="10184640" y="788548"/>
                    <a:pt x="10181973" y="779150"/>
                  </a:cubicBezTo>
                  <a:cubicBezTo>
                    <a:pt x="10175496" y="755655"/>
                    <a:pt x="10189466" y="764926"/>
                    <a:pt x="10201912" y="755782"/>
                  </a:cubicBezTo>
                  <a:cubicBezTo>
                    <a:pt x="10189974" y="745622"/>
                    <a:pt x="10164701" y="741558"/>
                    <a:pt x="10149080" y="739780"/>
                  </a:cubicBezTo>
                  <a:cubicBezTo>
                    <a:pt x="10162542" y="735081"/>
                    <a:pt x="10170671" y="719079"/>
                    <a:pt x="10184513" y="715777"/>
                  </a:cubicBezTo>
                  <a:cubicBezTo>
                    <a:pt x="10198356" y="712474"/>
                    <a:pt x="10207373" y="723524"/>
                    <a:pt x="10215628" y="703966"/>
                  </a:cubicBezTo>
                  <a:cubicBezTo>
                    <a:pt x="10235694" y="714888"/>
                    <a:pt x="10252331" y="684408"/>
                    <a:pt x="10271889" y="686313"/>
                  </a:cubicBezTo>
                  <a:cubicBezTo>
                    <a:pt x="10284589" y="660913"/>
                    <a:pt x="10221089" y="673613"/>
                    <a:pt x="10210421" y="678185"/>
                  </a:cubicBezTo>
                  <a:cubicBezTo>
                    <a:pt x="10196324" y="683900"/>
                    <a:pt x="10180195" y="688980"/>
                    <a:pt x="10169654" y="682503"/>
                  </a:cubicBezTo>
                  <a:cubicBezTo>
                    <a:pt x="10154922" y="673359"/>
                    <a:pt x="10160001" y="669803"/>
                    <a:pt x="10140317" y="673105"/>
                  </a:cubicBezTo>
                  <a:cubicBezTo>
                    <a:pt x="10147048" y="665485"/>
                    <a:pt x="10206737" y="654182"/>
                    <a:pt x="10170543" y="631195"/>
                  </a:cubicBezTo>
                  <a:cubicBezTo>
                    <a:pt x="10179560" y="623702"/>
                    <a:pt x="10191624" y="630052"/>
                    <a:pt x="10199499" y="622686"/>
                  </a:cubicBezTo>
                  <a:cubicBezTo>
                    <a:pt x="10203732" y="617254"/>
                    <a:pt x="10205102" y="610122"/>
                    <a:pt x="10203182" y="603509"/>
                  </a:cubicBezTo>
                  <a:cubicBezTo>
                    <a:pt x="10197721" y="593730"/>
                    <a:pt x="10197339" y="602238"/>
                    <a:pt x="10191117" y="599318"/>
                  </a:cubicBezTo>
                  <a:cubicBezTo>
                    <a:pt x="10190100" y="599318"/>
                    <a:pt x="10181084" y="592841"/>
                    <a:pt x="10180448" y="592841"/>
                  </a:cubicBezTo>
                  <a:cubicBezTo>
                    <a:pt x="10173591" y="592841"/>
                    <a:pt x="10165081" y="600715"/>
                    <a:pt x="10158605" y="599444"/>
                  </a:cubicBezTo>
                  <a:cubicBezTo>
                    <a:pt x="10147683" y="597159"/>
                    <a:pt x="10148318" y="579252"/>
                    <a:pt x="10131935" y="585093"/>
                  </a:cubicBezTo>
                  <a:cubicBezTo>
                    <a:pt x="10134094" y="584331"/>
                    <a:pt x="10115171" y="570869"/>
                    <a:pt x="10114663" y="570234"/>
                  </a:cubicBezTo>
                  <a:cubicBezTo>
                    <a:pt x="10107170" y="560201"/>
                    <a:pt x="10110599" y="557534"/>
                    <a:pt x="10111361" y="547120"/>
                  </a:cubicBezTo>
                  <a:cubicBezTo>
                    <a:pt x="10111996" y="539246"/>
                    <a:pt x="10115425" y="540008"/>
                    <a:pt x="10112758" y="530356"/>
                  </a:cubicBezTo>
                  <a:cubicBezTo>
                    <a:pt x="10107814" y="520404"/>
                    <a:pt x="10101533" y="511175"/>
                    <a:pt x="10094089" y="502924"/>
                  </a:cubicBezTo>
                  <a:cubicBezTo>
                    <a:pt x="10090787" y="497971"/>
                    <a:pt x="10073008" y="464824"/>
                    <a:pt x="10064625" y="468888"/>
                  </a:cubicBezTo>
                  <a:cubicBezTo>
                    <a:pt x="10056243" y="472953"/>
                    <a:pt x="10062720" y="532388"/>
                    <a:pt x="10059164" y="543310"/>
                  </a:cubicBezTo>
                  <a:cubicBezTo>
                    <a:pt x="10049386" y="524634"/>
                    <a:pt x="10037772" y="506979"/>
                    <a:pt x="10024493" y="490605"/>
                  </a:cubicBezTo>
                  <a:cubicBezTo>
                    <a:pt x="10021549" y="509501"/>
                    <a:pt x="10025085" y="528838"/>
                    <a:pt x="10034526" y="545469"/>
                  </a:cubicBezTo>
                  <a:cubicBezTo>
                    <a:pt x="10029192" y="544326"/>
                    <a:pt x="10009126" y="549025"/>
                    <a:pt x="9999093" y="545469"/>
                  </a:cubicBezTo>
                  <a:cubicBezTo>
                    <a:pt x="9994522" y="572901"/>
                    <a:pt x="10002903" y="619129"/>
                    <a:pt x="10007602" y="644910"/>
                  </a:cubicBezTo>
                  <a:cubicBezTo>
                    <a:pt x="9991078" y="642758"/>
                    <a:pt x="9974287" y="645541"/>
                    <a:pt x="9959342" y="652911"/>
                  </a:cubicBezTo>
                  <a:cubicBezTo>
                    <a:pt x="10014079" y="704854"/>
                    <a:pt x="9930260" y="698631"/>
                    <a:pt x="9898001" y="703711"/>
                  </a:cubicBezTo>
                  <a:cubicBezTo>
                    <a:pt x="9886698" y="751209"/>
                    <a:pt x="9957056" y="736350"/>
                    <a:pt x="9982456" y="753368"/>
                  </a:cubicBezTo>
                  <a:cubicBezTo>
                    <a:pt x="9977123" y="757813"/>
                    <a:pt x="9972042" y="772164"/>
                    <a:pt x="9964676" y="777752"/>
                  </a:cubicBezTo>
                  <a:cubicBezTo>
                    <a:pt x="9971280" y="779784"/>
                    <a:pt x="9979662" y="786261"/>
                    <a:pt x="9983853" y="787658"/>
                  </a:cubicBezTo>
                  <a:cubicBezTo>
                    <a:pt x="9974996" y="789432"/>
                    <a:pt x="9967213" y="794667"/>
                    <a:pt x="9962231" y="802201"/>
                  </a:cubicBezTo>
                  <a:cubicBezTo>
                    <a:pt x="9957248" y="809735"/>
                    <a:pt x="9955476" y="818945"/>
                    <a:pt x="9957310" y="827790"/>
                  </a:cubicBezTo>
                  <a:cubicBezTo>
                    <a:pt x="9948138" y="824337"/>
                    <a:pt x="9939758" y="819067"/>
                    <a:pt x="9932672" y="812296"/>
                  </a:cubicBezTo>
                  <a:cubicBezTo>
                    <a:pt x="9927211" y="813566"/>
                    <a:pt x="9927592" y="821186"/>
                    <a:pt x="9922512" y="821694"/>
                  </a:cubicBezTo>
                  <a:cubicBezTo>
                    <a:pt x="9914765" y="790452"/>
                    <a:pt x="9873617" y="791468"/>
                    <a:pt x="9847201" y="778006"/>
                  </a:cubicBezTo>
                  <a:cubicBezTo>
                    <a:pt x="9848852" y="810264"/>
                    <a:pt x="9899779" y="818011"/>
                    <a:pt x="9857108" y="847983"/>
                  </a:cubicBezTo>
                  <a:cubicBezTo>
                    <a:pt x="9892794" y="877066"/>
                    <a:pt x="9923275" y="933835"/>
                    <a:pt x="9976234" y="924183"/>
                  </a:cubicBezTo>
                  <a:cubicBezTo>
                    <a:pt x="9980867" y="933417"/>
                    <a:pt x="9984732" y="943017"/>
                    <a:pt x="9987790" y="952885"/>
                  </a:cubicBezTo>
                  <a:cubicBezTo>
                    <a:pt x="9983063" y="953079"/>
                    <a:pt x="9978353" y="953588"/>
                    <a:pt x="9973693" y="954409"/>
                  </a:cubicBezTo>
                  <a:cubicBezTo>
                    <a:pt x="9978774" y="964950"/>
                    <a:pt x="9978392" y="982349"/>
                    <a:pt x="9987663" y="993144"/>
                  </a:cubicBezTo>
                  <a:cubicBezTo>
                    <a:pt x="9961501" y="987683"/>
                    <a:pt x="9915908" y="991874"/>
                    <a:pt x="9916797" y="955044"/>
                  </a:cubicBezTo>
                  <a:cubicBezTo>
                    <a:pt x="9895080" y="955044"/>
                    <a:pt x="9885301" y="935613"/>
                    <a:pt x="9872855" y="924564"/>
                  </a:cubicBezTo>
                  <a:cubicBezTo>
                    <a:pt x="9869045" y="952123"/>
                    <a:pt x="9841105" y="946408"/>
                    <a:pt x="9816848" y="944884"/>
                  </a:cubicBezTo>
                  <a:cubicBezTo>
                    <a:pt x="9822436" y="949329"/>
                    <a:pt x="9827770" y="959870"/>
                    <a:pt x="9836152" y="965458"/>
                  </a:cubicBezTo>
                  <a:cubicBezTo>
                    <a:pt x="9823452" y="994668"/>
                    <a:pt x="9848852" y="1003558"/>
                    <a:pt x="9876538" y="1000510"/>
                  </a:cubicBezTo>
                  <a:cubicBezTo>
                    <a:pt x="9879586" y="1021338"/>
                    <a:pt x="9883904" y="1039626"/>
                    <a:pt x="9876538" y="1059565"/>
                  </a:cubicBezTo>
                  <a:cubicBezTo>
                    <a:pt x="9923655" y="1062740"/>
                    <a:pt x="9931910" y="1057406"/>
                    <a:pt x="9957056" y="1099697"/>
                  </a:cubicBezTo>
                  <a:cubicBezTo>
                    <a:pt x="9921624" y="1099697"/>
                    <a:pt x="9887206" y="1119255"/>
                    <a:pt x="9851647" y="1115826"/>
                  </a:cubicBezTo>
                  <a:cubicBezTo>
                    <a:pt x="9820786" y="1112905"/>
                    <a:pt x="9774558" y="1065026"/>
                    <a:pt x="9761096" y="1105793"/>
                  </a:cubicBezTo>
                  <a:cubicBezTo>
                    <a:pt x="9783193" y="1113032"/>
                    <a:pt x="9794497" y="1129034"/>
                    <a:pt x="9786496" y="1150497"/>
                  </a:cubicBezTo>
                  <a:cubicBezTo>
                    <a:pt x="9793862" y="1150497"/>
                    <a:pt x="9802878" y="1152656"/>
                    <a:pt x="9810244" y="1152021"/>
                  </a:cubicBezTo>
                  <a:cubicBezTo>
                    <a:pt x="9812150" y="1188089"/>
                    <a:pt x="9841487" y="1178056"/>
                    <a:pt x="9861806" y="1155196"/>
                  </a:cubicBezTo>
                  <a:cubicBezTo>
                    <a:pt x="9865489" y="1162308"/>
                    <a:pt x="9883015" y="1173865"/>
                    <a:pt x="9887206" y="1182247"/>
                  </a:cubicBezTo>
                  <a:cubicBezTo>
                    <a:pt x="9905240" y="1163324"/>
                    <a:pt x="9930260" y="1164721"/>
                    <a:pt x="9952485" y="1177421"/>
                  </a:cubicBezTo>
                  <a:cubicBezTo>
                    <a:pt x="9943467" y="1228221"/>
                    <a:pt x="9742427" y="1187200"/>
                    <a:pt x="9701533" y="1177421"/>
                  </a:cubicBezTo>
                  <a:cubicBezTo>
                    <a:pt x="9677784" y="1222760"/>
                    <a:pt x="9817611" y="1233301"/>
                    <a:pt x="9827771" y="1272417"/>
                  </a:cubicBezTo>
                  <a:cubicBezTo>
                    <a:pt x="9831835" y="1267972"/>
                    <a:pt x="9848217" y="1262257"/>
                    <a:pt x="9852154" y="1258193"/>
                  </a:cubicBezTo>
                  <a:cubicBezTo>
                    <a:pt x="9869808" y="1282577"/>
                    <a:pt x="9901430" y="1267845"/>
                    <a:pt x="9927085" y="1272417"/>
                  </a:cubicBezTo>
                  <a:cubicBezTo>
                    <a:pt x="9922513" y="1359158"/>
                    <a:pt x="9695310" y="1224792"/>
                    <a:pt x="9670544" y="1269242"/>
                  </a:cubicBezTo>
                  <a:cubicBezTo>
                    <a:pt x="9676387" y="1271147"/>
                    <a:pt x="9690611" y="1286133"/>
                    <a:pt x="9696579" y="1288038"/>
                  </a:cubicBezTo>
                  <a:cubicBezTo>
                    <a:pt x="9692642" y="1293118"/>
                    <a:pt x="9689086" y="1299341"/>
                    <a:pt x="9685276" y="1303659"/>
                  </a:cubicBezTo>
                  <a:cubicBezTo>
                    <a:pt x="9693062" y="1307063"/>
                    <a:pt x="9701422" y="1308959"/>
                    <a:pt x="9709914" y="1309247"/>
                  </a:cubicBezTo>
                  <a:cubicBezTo>
                    <a:pt x="9726933" y="1341124"/>
                    <a:pt x="9765540" y="1299214"/>
                    <a:pt x="9772144" y="1348109"/>
                  </a:cubicBezTo>
                  <a:cubicBezTo>
                    <a:pt x="9791194" y="1340870"/>
                    <a:pt x="9883397" y="1335409"/>
                    <a:pt x="9891651" y="1359920"/>
                  </a:cubicBezTo>
                  <a:cubicBezTo>
                    <a:pt x="9906002" y="1401322"/>
                    <a:pt x="9804529" y="1385320"/>
                    <a:pt x="9785860" y="1375922"/>
                  </a:cubicBezTo>
                  <a:cubicBezTo>
                    <a:pt x="9792210" y="1381637"/>
                    <a:pt x="9796147" y="1393321"/>
                    <a:pt x="9802370" y="1399671"/>
                  </a:cubicBezTo>
                  <a:cubicBezTo>
                    <a:pt x="9798179" y="1402338"/>
                    <a:pt x="9790813" y="1411101"/>
                    <a:pt x="9787002" y="1413387"/>
                  </a:cubicBezTo>
                  <a:cubicBezTo>
                    <a:pt x="9819642" y="1449074"/>
                    <a:pt x="9757538" y="1441835"/>
                    <a:pt x="9736202" y="1435866"/>
                  </a:cubicBezTo>
                  <a:cubicBezTo>
                    <a:pt x="9702039" y="1426468"/>
                    <a:pt x="9672702" y="1400306"/>
                    <a:pt x="9640063" y="1394972"/>
                  </a:cubicBezTo>
                  <a:cubicBezTo>
                    <a:pt x="9633958" y="1403775"/>
                    <a:pt x="9630679" y="1414230"/>
                    <a:pt x="9630666" y="1424944"/>
                  </a:cubicBezTo>
                  <a:cubicBezTo>
                    <a:pt x="9668766" y="1424944"/>
                    <a:pt x="9660764" y="1460631"/>
                    <a:pt x="9661272" y="1489460"/>
                  </a:cubicBezTo>
                  <a:cubicBezTo>
                    <a:pt x="9672321" y="1486665"/>
                    <a:pt x="9689212" y="1493777"/>
                    <a:pt x="9700388" y="1490983"/>
                  </a:cubicBezTo>
                  <a:cubicBezTo>
                    <a:pt x="9697721" y="1502413"/>
                    <a:pt x="9704580" y="1518796"/>
                    <a:pt x="9701785" y="1530099"/>
                  </a:cubicBezTo>
                  <a:cubicBezTo>
                    <a:pt x="9709325" y="1533997"/>
                    <a:pt x="9717135" y="1537350"/>
                    <a:pt x="9725154" y="1540132"/>
                  </a:cubicBezTo>
                  <a:cubicBezTo>
                    <a:pt x="9730742" y="1518288"/>
                    <a:pt x="9745727" y="1508636"/>
                    <a:pt x="9766810" y="1521463"/>
                  </a:cubicBezTo>
                  <a:cubicBezTo>
                    <a:pt x="9770776" y="1516374"/>
                    <a:pt x="9774464" y="1511075"/>
                    <a:pt x="9777859" y="1505588"/>
                  </a:cubicBezTo>
                  <a:cubicBezTo>
                    <a:pt x="9798941" y="1516764"/>
                    <a:pt x="9800338" y="1515240"/>
                    <a:pt x="9821420" y="1505588"/>
                  </a:cubicBezTo>
                  <a:cubicBezTo>
                    <a:pt x="9821420" y="1508636"/>
                    <a:pt x="9822563" y="1511557"/>
                    <a:pt x="9823071" y="1514479"/>
                  </a:cubicBezTo>
                  <a:cubicBezTo>
                    <a:pt x="9938641" y="1519305"/>
                    <a:pt x="9857869" y="1584710"/>
                    <a:pt x="9791956" y="1590679"/>
                  </a:cubicBezTo>
                  <a:cubicBezTo>
                    <a:pt x="9735187" y="1596139"/>
                    <a:pt x="9692007" y="1569469"/>
                    <a:pt x="9646413" y="1551308"/>
                  </a:cubicBezTo>
                  <a:lnTo>
                    <a:pt x="9646413" y="1550419"/>
                  </a:lnTo>
                  <a:cubicBezTo>
                    <a:pt x="9664447" y="1538989"/>
                    <a:pt x="9646413" y="1527051"/>
                    <a:pt x="9633713" y="1534417"/>
                  </a:cubicBezTo>
                  <a:cubicBezTo>
                    <a:pt x="9633079" y="1534417"/>
                    <a:pt x="9633713" y="1541656"/>
                    <a:pt x="9632317" y="1543307"/>
                  </a:cubicBezTo>
                  <a:lnTo>
                    <a:pt x="9629904" y="1545086"/>
                  </a:lnTo>
                  <a:cubicBezTo>
                    <a:pt x="9615705" y="1540134"/>
                    <a:pt x="9600943" y="1536978"/>
                    <a:pt x="9585961" y="1535688"/>
                  </a:cubicBezTo>
                  <a:cubicBezTo>
                    <a:pt x="9589239" y="1546976"/>
                    <a:pt x="9595831" y="1557019"/>
                    <a:pt x="9604884" y="1564517"/>
                  </a:cubicBezTo>
                  <a:lnTo>
                    <a:pt x="9595994" y="1572771"/>
                  </a:lnTo>
                  <a:cubicBezTo>
                    <a:pt x="9587866" y="1580773"/>
                    <a:pt x="9492997" y="1642494"/>
                    <a:pt x="9499220" y="1598171"/>
                  </a:cubicBezTo>
                  <a:cubicBezTo>
                    <a:pt x="9515476" y="1609220"/>
                    <a:pt x="9541892" y="1573661"/>
                    <a:pt x="9544686" y="1560071"/>
                  </a:cubicBezTo>
                  <a:cubicBezTo>
                    <a:pt x="9555608" y="1558293"/>
                    <a:pt x="9595486" y="1543815"/>
                    <a:pt x="9568055" y="1532131"/>
                  </a:cubicBezTo>
                  <a:cubicBezTo>
                    <a:pt x="9575167" y="1528829"/>
                    <a:pt x="9597137" y="1525781"/>
                    <a:pt x="9598916" y="1516002"/>
                  </a:cubicBezTo>
                  <a:cubicBezTo>
                    <a:pt x="9601201" y="1503302"/>
                    <a:pt x="9586216" y="1502413"/>
                    <a:pt x="9579104" y="1494920"/>
                  </a:cubicBezTo>
                  <a:cubicBezTo>
                    <a:pt x="9582533" y="1492126"/>
                    <a:pt x="9584819" y="1485649"/>
                    <a:pt x="9588121" y="1482982"/>
                  </a:cubicBezTo>
                  <a:cubicBezTo>
                    <a:pt x="9584311" y="1482982"/>
                    <a:pt x="9582152" y="1479426"/>
                    <a:pt x="9578088" y="1478918"/>
                  </a:cubicBezTo>
                  <a:cubicBezTo>
                    <a:pt x="9577147" y="1475438"/>
                    <a:pt x="9576635" y="1471855"/>
                    <a:pt x="9576564" y="1468250"/>
                  </a:cubicBezTo>
                  <a:cubicBezTo>
                    <a:pt x="9580880" y="1463973"/>
                    <a:pt x="9585854" y="1460414"/>
                    <a:pt x="9591296" y="1457710"/>
                  </a:cubicBezTo>
                  <a:cubicBezTo>
                    <a:pt x="9579612" y="1452630"/>
                    <a:pt x="9577072" y="1437263"/>
                    <a:pt x="9565261" y="1431167"/>
                  </a:cubicBezTo>
                  <a:cubicBezTo>
                    <a:pt x="9545576" y="1420752"/>
                    <a:pt x="9548370" y="1438532"/>
                    <a:pt x="9535797" y="1454535"/>
                  </a:cubicBezTo>
                  <a:cubicBezTo>
                    <a:pt x="9529088" y="1451638"/>
                    <a:pt x="9523951" y="1445992"/>
                    <a:pt x="9521700" y="1439040"/>
                  </a:cubicBezTo>
                  <a:cubicBezTo>
                    <a:pt x="9529320" y="1431167"/>
                    <a:pt x="9537194" y="1423419"/>
                    <a:pt x="9545449" y="1416181"/>
                  </a:cubicBezTo>
                  <a:cubicBezTo>
                    <a:pt x="9540369" y="1408815"/>
                    <a:pt x="9525510" y="1411990"/>
                    <a:pt x="9523351" y="1405767"/>
                  </a:cubicBezTo>
                  <a:cubicBezTo>
                    <a:pt x="9519160" y="1393956"/>
                    <a:pt x="9534781" y="1395352"/>
                    <a:pt x="9537956" y="1390019"/>
                  </a:cubicBezTo>
                  <a:cubicBezTo>
                    <a:pt x="9541131" y="1384685"/>
                    <a:pt x="9539100" y="1380875"/>
                    <a:pt x="9541004" y="1377319"/>
                  </a:cubicBezTo>
                  <a:cubicBezTo>
                    <a:pt x="9542909" y="1373763"/>
                    <a:pt x="9541004" y="1369953"/>
                    <a:pt x="9542783" y="1366651"/>
                  </a:cubicBezTo>
                  <a:cubicBezTo>
                    <a:pt x="9544561" y="1363349"/>
                    <a:pt x="9552942" y="1360809"/>
                    <a:pt x="9555483" y="1355983"/>
                  </a:cubicBezTo>
                  <a:cubicBezTo>
                    <a:pt x="9561103" y="1347293"/>
                    <a:pt x="9559539" y="1335802"/>
                    <a:pt x="9551800" y="1328932"/>
                  </a:cubicBezTo>
                  <a:cubicBezTo>
                    <a:pt x="9581772" y="1322328"/>
                    <a:pt x="9542529" y="1281688"/>
                    <a:pt x="9546212" y="1325122"/>
                  </a:cubicBezTo>
                  <a:cubicBezTo>
                    <a:pt x="9526780" y="1315089"/>
                    <a:pt x="9519668" y="1320931"/>
                    <a:pt x="9519923" y="1342394"/>
                  </a:cubicBezTo>
                  <a:cubicBezTo>
                    <a:pt x="9500649" y="1332345"/>
                    <a:pt x="9477068" y="1336112"/>
                    <a:pt x="9461884" y="1351665"/>
                  </a:cubicBezTo>
                  <a:cubicBezTo>
                    <a:pt x="9458836" y="1354078"/>
                    <a:pt x="9453502" y="1353697"/>
                    <a:pt x="9450708" y="1356364"/>
                  </a:cubicBezTo>
                  <a:cubicBezTo>
                    <a:pt x="9447913" y="1359031"/>
                    <a:pt x="9450708" y="1366651"/>
                    <a:pt x="9446643" y="1370715"/>
                  </a:cubicBezTo>
                  <a:cubicBezTo>
                    <a:pt x="9441647" y="1374561"/>
                    <a:pt x="9435653" y="1376897"/>
                    <a:pt x="9429372" y="1377446"/>
                  </a:cubicBezTo>
                  <a:cubicBezTo>
                    <a:pt x="9433436" y="1348363"/>
                    <a:pt x="9403972" y="1384812"/>
                    <a:pt x="9401051" y="1386336"/>
                  </a:cubicBezTo>
                  <a:cubicBezTo>
                    <a:pt x="9389875" y="1391289"/>
                    <a:pt x="9368666" y="1386336"/>
                    <a:pt x="9356601" y="1388368"/>
                  </a:cubicBezTo>
                  <a:cubicBezTo>
                    <a:pt x="9338821" y="1391670"/>
                    <a:pt x="9341488" y="1396369"/>
                    <a:pt x="9326248" y="1382653"/>
                  </a:cubicBezTo>
                  <a:cubicBezTo>
                    <a:pt x="9345298" y="1382653"/>
                    <a:pt x="9393050" y="1369191"/>
                    <a:pt x="9401304" y="1345823"/>
                  </a:cubicBezTo>
                  <a:cubicBezTo>
                    <a:pt x="9404479" y="1336806"/>
                    <a:pt x="9391525" y="1319026"/>
                    <a:pt x="9409560" y="1321312"/>
                  </a:cubicBezTo>
                  <a:cubicBezTo>
                    <a:pt x="9408416" y="1311152"/>
                    <a:pt x="9398003" y="1305183"/>
                    <a:pt x="9395336" y="1295912"/>
                  </a:cubicBezTo>
                  <a:cubicBezTo>
                    <a:pt x="9388859" y="1272290"/>
                    <a:pt x="9402829" y="1281688"/>
                    <a:pt x="9415275" y="1272544"/>
                  </a:cubicBezTo>
                  <a:cubicBezTo>
                    <a:pt x="9403464" y="1262384"/>
                    <a:pt x="9378064" y="1258193"/>
                    <a:pt x="9362443" y="1256542"/>
                  </a:cubicBezTo>
                  <a:cubicBezTo>
                    <a:pt x="9375905" y="1251843"/>
                    <a:pt x="9384033" y="1235841"/>
                    <a:pt x="9397876" y="1232412"/>
                  </a:cubicBezTo>
                  <a:cubicBezTo>
                    <a:pt x="9411718" y="1228984"/>
                    <a:pt x="9420736" y="1240286"/>
                    <a:pt x="9428991" y="1220728"/>
                  </a:cubicBezTo>
                  <a:cubicBezTo>
                    <a:pt x="9449057" y="1231650"/>
                    <a:pt x="9465694" y="1201170"/>
                    <a:pt x="9485252" y="1202948"/>
                  </a:cubicBezTo>
                  <a:cubicBezTo>
                    <a:pt x="9497952" y="1177548"/>
                    <a:pt x="9434452" y="1190883"/>
                    <a:pt x="9423784" y="1194947"/>
                  </a:cubicBezTo>
                  <a:cubicBezTo>
                    <a:pt x="9409687" y="1200662"/>
                    <a:pt x="9393558" y="1205742"/>
                    <a:pt x="9383016" y="1199265"/>
                  </a:cubicBezTo>
                  <a:cubicBezTo>
                    <a:pt x="9368285" y="1190121"/>
                    <a:pt x="9373364" y="1186565"/>
                    <a:pt x="9353806" y="1189867"/>
                  </a:cubicBezTo>
                  <a:cubicBezTo>
                    <a:pt x="9360538" y="1182247"/>
                    <a:pt x="9420100" y="1170944"/>
                    <a:pt x="9383905" y="1147957"/>
                  </a:cubicBezTo>
                  <a:cubicBezTo>
                    <a:pt x="9392923" y="1140464"/>
                    <a:pt x="9405114" y="1146814"/>
                    <a:pt x="9412988" y="1139448"/>
                  </a:cubicBezTo>
                  <a:cubicBezTo>
                    <a:pt x="9417120" y="1133969"/>
                    <a:pt x="9418437" y="1126867"/>
                    <a:pt x="9416544" y="1120271"/>
                  </a:cubicBezTo>
                  <a:cubicBezTo>
                    <a:pt x="9411211" y="1110492"/>
                    <a:pt x="9410702" y="1119001"/>
                    <a:pt x="9403844" y="1116080"/>
                  </a:cubicBezTo>
                  <a:cubicBezTo>
                    <a:pt x="9402955" y="1116080"/>
                    <a:pt x="9393812" y="1109603"/>
                    <a:pt x="9393176" y="1109603"/>
                  </a:cubicBezTo>
                  <a:cubicBezTo>
                    <a:pt x="9386318" y="1109603"/>
                    <a:pt x="9377809" y="1117477"/>
                    <a:pt x="9371333" y="1116207"/>
                  </a:cubicBezTo>
                  <a:cubicBezTo>
                    <a:pt x="9360411" y="1113921"/>
                    <a:pt x="9361046" y="1095887"/>
                    <a:pt x="9344663" y="1101856"/>
                  </a:cubicBezTo>
                  <a:cubicBezTo>
                    <a:pt x="9346822" y="1101094"/>
                    <a:pt x="9327899" y="1087632"/>
                    <a:pt x="9327391" y="1086996"/>
                  </a:cubicBezTo>
                  <a:cubicBezTo>
                    <a:pt x="9319898" y="1076963"/>
                    <a:pt x="9323327" y="1074296"/>
                    <a:pt x="9324089" y="1063882"/>
                  </a:cubicBezTo>
                  <a:cubicBezTo>
                    <a:pt x="9324089" y="1056008"/>
                    <a:pt x="9328153" y="1056770"/>
                    <a:pt x="9325613" y="1047118"/>
                  </a:cubicBezTo>
                  <a:cubicBezTo>
                    <a:pt x="9320577" y="1037190"/>
                    <a:pt x="9314258" y="1027967"/>
                    <a:pt x="9306817" y="1019686"/>
                  </a:cubicBezTo>
                  <a:cubicBezTo>
                    <a:pt x="9303515" y="1014733"/>
                    <a:pt x="9285735" y="981586"/>
                    <a:pt x="9277353" y="985650"/>
                  </a:cubicBezTo>
                  <a:cubicBezTo>
                    <a:pt x="9268971" y="989715"/>
                    <a:pt x="9275448" y="1049150"/>
                    <a:pt x="9271892" y="1060072"/>
                  </a:cubicBezTo>
                  <a:cubicBezTo>
                    <a:pt x="9262145" y="1041378"/>
                    <a:pt x="9250528" y="1023720"/>
                    <a:pt x="9237221" y="1007367"/>
                  </a:cubicBezTo>
                  <a:cubicBezTo>
                    <a:pt x="9234287" y="1026263"/>
                    <a:pt x="9237822" y="1045597"/>
                    <a:pt x="9247254" y="1062231"/>
                  </a:cubicBezTo>
                  <a:cubicBezTo>
                    <a:pt x="9241920" y="1061088"/>
                    <a:pt x="9221854" y="1065787"/>
                    <a:pt x="9211821" y="1062231"/>
                  </a:cubicBezTo>
                  <a:cubicBezTo>
                    <a:pt x="9207250" y="1089663"/>
                    <a:pt x="9215631" y="1136018"/>
                    <a:pt x="9220330" y="1161799"/>
                  </a:cubicBezTo>
                  <a:cubicBezTo>
                    <a:pt x="9203847" y="1159649"/>
                    <a:pt x="9187098" y="1162434"/>
                    <a:pt x="9172197" y="1169800"/>
                  </a:cubicBezTo>
                  <a:cubicBezTo>
                    <a:pt x="9201661" y="1197740"/>
                    <a:pt x="9190740" y="1208916"/>
                    <a:pt x="9169530" y="1213869"/>
                  </a:cubicBezTo>
                  <a:cubicBezTo>
                    <a:pt x="9168889" y="1208065"/>
                    <a:pt x="9166792" y="1202518"/>
                    <a:pt x="9163434" y="1197740"/>
                  </a:cubicBezTo>
                  <a:cubicBezTo>
                    <a:pt x="9181595" y="1186311"/>
                    <a:pt x="9163434" y="1174373"/>
                    <a:pt x="9150734" y="1181738"/>
                  </a:cubicBezTo>
                  <a:cubicBezTo>
                    <a:pt x="9149972" y="1181738"/>
                    <a:pt x="9150734" y="1188977"/>
                    <a:pt x="9149338" y="1190629"/>
                  </a:cubicBezTo>
                  <a:cubicBezTo>
                    <a:pt x="9144893" y="1194819"/>
                    <a:pt x="9138796" y="1197232"/>
                    <a:pt x="9134225" y="1201043"/>
                  </a:cubicBezTo>
                  <a:cubicBezTo>
                    <a:pt x="9126858" y="1207139"/>
                    <a:pt x="9120255" y="1213743"/>
                    <a:pt x="9113523" y="1219712"/>
                  </a:cubicBezTo>
                  <a:lnTo>
                    <a:pt x="9110856" y="1219712"/>
                  </a:lnTo>
                  <a:cubicBezTo>
                    <a:pt x="9110856" y="1220474"/>
                    <a:pt x="9110856" y="1221108"/>
                    <a:pt x="9110856" y="1221871"/>
                  </a:cubicBezTo>
                  <a:cubicBezTo>
                    <a:pt x="9093965" y="1234571"/>
                    <a:pt x="9010526" y="1286895"/>
                    <a:pt x="9016495" y="1244731"/>
                  </a:cubicBezTo>
                  <a:cubicBezTo>
                    <a:pt x="9032752" y="1255780"/>
                    <a:pt x="9059167" y="1220220"/>
                    <a:pt x="9061961" y="1206631"/>
                  </a:cubicBezTo>
                  <a:cubicBezTo>
                    <a:pt x="9072883" y="1204852"/>
                    <a:pt x="9112761" y="1190375"/>
                    <a:pt x="9085330" y="1178690"/>
                  </a:cubicBezTo>
                  <a:cubicBezTo>
                    <a:pt x="9092442" y="1175388"/>
                    <a:pt x="9114286" y="1172340"/>
                    <a:pt x="9116191" y="1162562"/>
                  </a:cubicBezTo>
                  <a:cubicBezTo>
                    <a:pt x="9118477" y="1149862"/>
                    <a:pt x="9102856" y="1148973"/>
                    <a:pt x="9096379" y="1141480"/>
                  </a:cubicBezTo>
                  <a:cubicBezTo>
                    <a:pt x="9099808" y="1138686"/>
                    <a:pt x="9102094" y="1132208"/>
                    <a:pt x="9105396" y="1129542"/>
                  </a:cubicBezTo>
                  <a:cubicBezTo>
                    <a:pt x="9101586" y="1129542"/>
                    <a:pt x="9099427" y="1125986"/>
                    <a:pt x="9095236" y="1125477"/>
                  </a:cubicBezTo>
                  <a:cubicBezTo>
                    <a:pt x="9094394" y="1121981"/>
                    <a:pt x="9093926" y="1118405"/>
                    <a:pt x="9093839" y="1114810"/>
                  </a:cubicBezTo>
                  <a:cubicBezTo>
                    <a:pt x="9098189" y="1110571"/>
                    <a:pt x="9103156" y="1107017"/>
                    <a:pt x="9108571" y="1104269"/>
                  </a:cubicBezTo>
                  <a:cubicBezTo>
                    <a:pt x="9096887" y="1099189"/>
                    <a:pt x="9094220" y="1083822"/>
                    <a:pt x="9082536" y="1077726"/>
                  </a:cubicBezTo>
                  <a:cubicBezTo>
                    <a:pt x="9062724" y="1067312"/>
                    <a:pt x="9065645" y="1085092"/>
                    <a:pt x="9052945" y="1101094"/>
                  </a:cubicBezTo>
                  <a:cubicBezTo>
                    <a:pt x="9046236" y="1098197"/>
                    <a:pt x="9041099" y="1092552"/>
                    <a:pt x="9038848" y="1085600"/>
                  </a:cubicBezTo>
                  <a:cubicBezTo>
                    <a:pt x="9046595" y="1077726"/>
                    <a:pt x="9054469" y="1069979"/>
                    <a:pt x="9062597" y="1062740"/>
                  </a:cubicBezTo>
                  <a:cubicBezTo>
                    <a:pt x="9057644" y="1055374"/>
                    <a:pt x="9042785" y="1058549"/>
                    <a:pt x="9040626" y="1052326"/>
                  </a:cubicBezTo>
                  <a:cubicBezTo>
                    <a:pt x="9036435" y="1040515"/>
                    <a:pt x="9051930" y="1041912"/>
                    <a:pt x="9055105" y="1036578"/>
                  </a:cubicBezTo>
                  <a:cubicBezTo>
                    <a:pt x="9058280" y="1031244"/>
                    <a:pt x="9056374" y="1027434"/>
                    <a:pt x="9058280" y="1023878"/>
                  </a:cubicBezTo>
                  <a:cubicBezTo>
                    <a:pt x="9060185" y="1020322"/>
                    <a:pt x="9058280" y="1016512"/>
                    <a:pt x="9060058" y="1013210"/>
                  </a:cubicBezTo>
                  <a:cubicBezTo>
                    <a:pt x="9061836" y="1009908"/>
                    <a:pt x="9070090" y="1007368"/>
                    <a:pt x="9072758" y="1002542"/>
                  </a:cubicBezTo>
                  <a:cubicBezTo>
                    <a:pt x="9078268" y="993829"/>
                    <a:pt x="9076714" y="982414"/>
                    <a:pt x="9069075" y="975491"/>
                  </a:cubicBezTo>
                  <a:cubicBezTo>
                    <a:pt x="9099047" y="968887"/>
                    <a:pt x="9059804" y="928247"/>
                    <a:pt x="9063487" y="971681"/>
                  </a:cubicBezTo>
                  <a:cubicBezTo>
                    <a:pt x="9044056" y="961648"/>
                    <a:pt x="9036944" y="967490"/>
                    <a:pt x="9037198" y="988953"/>
                  </a:cubicBezTo>
                  <a:cubicBezTo>
                    <a:pt x="9017924" y="978904"/>
                    <a:pt x="8994343" y="982671"/>
                    <a:pt x="8979159" y="998224"/>
                  </a:cubicBezTo>
                  <a:cubicBezTo>
                    <a:pt x="8976111" y="1000637"/>
                    <a:pt x="8970777" y="1000256"/>
                    <a:pt x="8967983" y="1002923"/>
                  </a:cubicBezTo>
                  <a:cubicBezTo>
                    <a:pt x="8965188" y="1005590"/>
                    <a:pt x="8967983" y="1013210"/>
                    <a:pt x="8963791" y="1017274"/>
                  </a:cubicBezTo>
                  <a:cubicBezTo>
                    <a:pt x="8958817" y="1021159"/>
                    <a:pt x="8952812" y="1023500"/>
                    <a:pt x="8946520" y="1024005"/>
                  </a:cubicBezTo>
                  <a:cubicBezTo>
                    <a:pt x="8950711" y="994922"/>
                    <a:pt x="8921120" y="1031371"/>
                    <a:pt x="8918199" y="1032895"/>
                  </a:cubicBezTo>
                  <a:cubicBezTo>
                    <a:pt x="8907150" y="1037848"/>
                    <a:pt x="8885941" y="1032895"/>
                    <a:pt x="8873749" y="1034927"/>
                  </a:cubicBezTo>
                  <a:cubicBezTo>
                    <a:pt x="8856096" y="1038229"/>
                    <a:pt x="8858763" y="1042928"/>
                    <a:pt x="8843523" y="1029212"/>
                  </a:cubicBezTo>
                  <a:cubicBezTo>
                    <a:pt x="8862573" y="1029212"/>
                    <a:pt x="8910325" y="1015750"/>
                    <a:pt x="8918453" y="992509"/>
                  </a:cubicBezTo>
                  <a:cubicBezTo>
                    <a:pt x="8921755" y="983365"/>
                    <a:pt x="8908801" y="965585"/>
                    <a:pt x="8926835" y="967871"/>
                  </a:cubicBezTo>
                  <a:cubicBezTo>
                    <a:pt x="8925691" y="957711"/>
                    <a:pt x="8915151" y="951869"/>
                    <a:pt x="8912611" y="942471"/>
                  </a:cubicBezTo>
                  <a:cubicBezTo>
                    <a:pt x="8906134" y="918976"/>
                    <a:pt x="8920104" y="928247"/>
                    <a:pt x="8932550" y="919103"/>
                  </a:cubicBezTo>
                  <a:cubicBezTo>
                    <a:pt x="8920612" y="908943"/>
                    <a:pt x="8895339" y="904752"/>
                    <a:pt x="8879718" y="903101"/>
                  </a:cubicBezTo>
                  <a:cubicBezTo>
                    <a:pt x="8893180" y="898402"/>
                    <a:pt x="8901308" y="882400"/>
                    <a:pt x="8915151" y="879098"/>
                  </a:cubicBezTo>
                  <a:cubicBezTo>
                    <a:pt x="8928994" y="875795"/>
                    <a:pt x="8938011" y="886844"/>
                    <a:pt x="8946266" y="867287"/>
                  </a:cubicBezTo>
                  <a:cubicBezTo>
                    <a:pt x="8966332" y="878208"/>
                    <a:pt x="8982969" y="847729"/>
                    <a:pt x="9002400" y="849507"/>
                  </a:cubicBezTo>
                  <a:cubicBezTo>
                    <a:pt x="9015100" y="824107"/>
                    <a:pt x="8951600" y="837442"/>
                    <a:pt x="8941059" y="841506"/>
                  </a:cubicBezTo>
                  <a:cubicBezTo>
                    <a:pt x="8926962" y="847221"/>
                    <a:pt x="8910833" y="852301"/>
                    <a:pt x="8900291" y="845824"/>
                  </a:cubicBezTo>
                  <a:cubicBezTo>
                    <a:pt x="8885560" y="836680"/>
                    <a:pt x="8890639" y="833124"/>
                    <a:pt x="8870955" y="836426"/>
                  </a:cubicBezTo>
                  <a:cubicBezTo>
                    <a:pt x="8877686" y="828806"/>
                    <a:pt x="8937375" y="817503"/>
                    <a:pt x="8901181" y="794516"/>
                  </a:cubicBezTo>
                  <a:cubicBezTo>
                    <a:pt x="8910198" y="787023"/>
                    <a:pt x="8922262" y="793373"/>
                    <a:pt x="8930137" y="786007"/>
                  </a:cubicBezTo>
                  <a:cubicBezTo>
                    <a:pt x="8934313" y="780549"/>
                    <a:pt x="8935677" y="773445"/>
                    <a:pt x="8933820" y="766830"/>
                  </a:cubicBezTo>
                  <a:cubicBezTo>
                    <a:pt x="8928359" y="757051"/>
                    <a:pt x="8927977" y="765560"/>
                    <a:pt x="8921120" y="762639"/>
                  </a:cubicBezTo>
                  <a:cubicBezTo>
                    <a:pt x="8920103" y="762639"/>
                    <a:pt x="8911087" y="756162"/>
                    <a:pt x="8910451" y="756162"/>
                  </a:cubicBezTo>
                  <a:cubicBezTo>
                    <a:pt x="8903594" y="756162"/>
                    <a:pt x="8895084" y="764036"/>
                    <a:pt x="8888608" y="762765"/>
                  </a:cubicBezTo>
                  <a:cubicBezTo>
                    <a:pt x="8877686" y="760480"/>
                    <a:pt x="8878321" y="742445"/>
                    <a:pt x="8861811" y="748414"/>
                  </a:cubicBezTo>
                  <a:cubicBezTo>
                    <a:pt x="8864097" y="747652"/>
                    <a:pt x="8845174" y="734190"/>
                    <a:pt x="8844666" y="733555"/>
                  </a:cubicBezTo>
                  <a:cubicBezTo>
                    <a:pt x="8837173" y="723522"/>
                    <a:pt x="8840602" y="720855"/>
                    <a:pt x="8841364" y="710441"/>
                  </a:cubicBezTo>
                  <a:cubicBezTo>
                    <a:pt x="8841364" y="702567"/>
                    <a:pt x="8845428" y="703329"/>
                    <a:pt x="8842761" y="693677"/>
                  </a:cubicBezTo>
                  <a:cubicBezTo>
                    <a:pt x="8837817" y="683725"/>
                    <a:pt x="8831536" y="674496"/>
                    <a:pt x="8824092" y="666245"/>
                  </a:cubicBezTo>
                  <a:cubicBezTo>
                    <a:pt x="8820663" y="661292"/>
                    <a:pt x="8802883" y="628145"/>
                    <a:pt x="8794628" y="632209"/>
                  </a:cubicBezTo>
                  <a:cubicBezTo>
                    <a:pt x="8786373" y="636273"/>
                    <a:pt x="8792723" y="695709"/>
                    <a:pt x="8789167" y="706631"/>
                  </a:cubicBezTo>
                  <a:cubicBezTo>
                    <a:pt x="8779420" y="687937"/>
                    <a:pt x="8767803" y="670279"/>
                    <a:pt x="8754497" y="653926"/>
                  </a:cubicBezTo>
                  <a:cubicBezTo>
                    <a:pt x="8751562" y="672822"/>
                    <a:pt x="8755097" y="692155"/>
                    <a:pt x="8764529" y="708790"/>
                  </a:cubicBezTo>
                  <a:cubicBezTo>
                    <a:pt x="8759195" y="707647"/>
                    <a:pt x="8739129" y="712346"/>
                    <a:pt x="8729097" y="708790"/>
                  </a:cubicBezTo>
                  <a:cubicBezTo>
                    <a:pt x="8724398" y="736095"/>
                    <a:pt x="8732906" y="782450"/>
                    <a:pt x="8737605" y="808231"/>
                  </a:cubicBezTo>
                  <a:cubicBezTo>
                    <a:pt x="8721082" y="806071"/>
                    <a:pt x="8704288" y="808855"/>
                    <a:pt x="8689345" y="816232"/>
                  </a:cubicBezTo>
                  <a:cubicBezTo>
                    <a:pt x="8744082" y="868175"/>
                    <a:pt x="8660263" y="861825"/>
                    <a:pt x="8628004" y="867032"/>
                  </a:cubicBezTo>
                  <a:cubicBezTo>
                    <a:pt x="8616701" y="914657"/>
                    <a:pt x="8687060" y="899798"/>
                    <a:pt x="8712460" y="916689"/>
                  </a:cubicBezTo>
                  <a:cubicBezTo>
                    <a:pt x="8707126" y="921261"/>
                    <a:pt x="8702045" y="935485"/>
                    <a:pt x="8694679" y="941200"/>
                  </a:cubicBezTo>
                  <a:cubicBezTo>
                    <a:pt x="8701283" y="943232"/>
                    <a:pt x="8709665" y="949709"/>
                    <a:pt x="8713856" y="951106"/>
                  </a:cubicBezTo>
                  <a:cubicBezTo>
                    <a:pt x="8704982" y="952848"/>
                    <a:pt x="8697178" y="958076"/>
                    <a:pt x="8692189" y="965619"/>
                  </a:cubicBezTo>
                  <a:cubicBezTo>
                    <a:pt x="8687200" y="973162"/>
                    <a:pt x="8685443" y="982390"/>
                    <a:pt x="8687313" y="991238"/>
                  </a:cubicBezTo>
                  <a:cubicBezTo>
                    <a:pt x="8677891" y="987832"/>
                    <a:pt x="8669253" y="982563"/>
                    <a:pt x="8661913" y="975744"/>
                  </a:cubicBezTo>
                  <a:cubicBezTo>
                    <a:pt x="8656579" y="977014"/>
                    <a:pt x="8656960" y="984634"/>
                    <a:pt x="8651880" y="985142"/>
                  </a:cubicBezTo>
                  <a:cubicBezTo>
                    <a:pt x="8644006" y="953900"/>
                    <a:pt x="8602986" y="954789"/>
                    <a:pt x="8576569" y="941454"/>
                  </a:cubicBezTo>
                  <a:cubicBezTo>
                    <a:pt x="8578220" y="973712"/>
                    <a:pt x="8629148" y="981459"/>
                    <a:pt x="8586476" y="1011431"/>
                  </a:cubicBezTo>
                  <a:cubicBezTo>
                    <a:pt x="8622163" y="1040514"/>
                    <a:pt x="8652643" y="1097283"/>
                    <a:pt x="8705602" y="1087631"/>
                  </a:cubicBezTo>
                  <a:cubicBezTo>
                    <a:pt x="8710157" y="1096856"/>
                    <a:pt x="8714021" y="1106407"/>
                    <a:pt x="8717158" y="1116206"/>
                  </a:cubicBezTo>
                  <a:cubicBezTo>
                    <a:pt x="8712433" y="1116506"/>
                    <a:pt x="8707728" y="1117057"/>
                    <a:pt x="8703062" y="1117857"/>
                  </a:cubicBezTo>
                  <a:cubicBezTo>
                    <a:pt x="8708142" y="1128398"/>
                    <a:pt x="8707761" y="1145797"/>
                    <a:pt x="8717031" y="1156592"/>
                  </a:cubicBezTo>
                  <a:cubicBezTo>
                    <a:pt x="8690869" y="1151131"/>
                    <a:pt x="8645276" y="1155322"/>
                    <a:pt x="8646038" y="1118492"/>
                  </a:cubicBezTo>
                  <a:cubicBezTo>
                    <a:pt x="8624448" y="1118492"/>
                    <a:pt x="8614542" y="1099061"/>
                    <a:pt x="8602223" y="1088012"/>
                  </a:cubicBezTo>
                  <a:cubicBezTo>
                    <a:pt x="8598413" y="1115571"/>
                    <a:pt x="8570346" y="1109856"/>
                    <a:pt x="8546216" y="1108332"/>
                  </a:cubicBezTo>
                  <a:cubicBezTo>
                    <a:pt x="8551677" y="1112777"/>
                    <a:pt x="8557138" y="1123318"/>
                    <a:pt x="8565520" y="1128906"/>
                  </a:cubicBezTo>
                  <a:cubicBezTo>
                    <a:pt x="8552820" y="1157989"/>
                    <a:pt x="8578220" y="1167006"/>
                    <a:pt x="8605906" y="1163831"/>
                  </a:cubicBezTo>
                  <a:cubicBezTo>
                    <a:pt x="8608954" y="1184659"/>
                    <a:pt x="8613273" y="1203074"/>
                    <a:pt x="8605906" y="1223013"/>
                  </a:cubicBezTo>
                  <a:cubicBezTo>
                    <a:pt x="8653024" y="1226188"/>
                    <a:pt x="8661278" y="1220854"/>
                    <a:pt x="8686425" y="1263145"/>
                  </a:cubicBezTo>
                  <a:cubicBezTo>
                    <a:pt x="8650992" y="1263145"/>
                    <a:pt x="8616448" y="1282703"/>
                    <a:pt x="8581015" y="1279274"/>
                  </a:cubicBezTo>
                  <a:cubicBezTo>
                    <a:pt x="8550154" y="1276353"/>
                    <a:pt x="8503799" y="1228474"/>
                    <a:pt x="8490464" y="1269241"/>
                  </a:cubicBezTo>
                  <a:cubicBezTo>
                    <a:pt x="8512562" y="1276480"/>
                    <a:pt x="8523865" y="1292482"/>
                    <a:pt x="8515864" y="1313945"/>
                  </a:cubicBezTo>
                  <a:cubicBezTo>
                    <a:pt x="8523230" y="1313945"/>
                    <a:pt x="8532247" y="1316104"/>
                    <a:pt x="8539613" y="1315469"/>
                  </a:cubicBezTo>
                  <a:cubicBezTo>
                    <a:pt x="8541518" y="1351537"/>
                    <a:pt x="8570855" y="1341503"/>
                    <a:pt x="8591175" y="1318644"/>
                  </a:cubicBezTo>
                  <a:cubicBezTo>
                    <a:pt x="8594857" y="1325756"/>
                    <a:pt x="8612256" y="1337185"/>
                    <a:pt x="8615940" y="1345695"/>
                  </a:cubicBezTo>
                  <a:cubicBezTo>
                    <a:pt x="8633974" y="1326772"/>
                    <a:pt x="8658993" y="1328169"/>
                    <a:pt x="8681091" y="1340869"/>
                  </a:cubicBezTo>
                  <a:cubicBezTo>
                    <a:pt x="8672201" y="1390653"/>
                    <a:pt x="8475097" y="1351409"/>
                    <a:pt x="8431536" y="1340869"/>
                  </a:cubicBezTo>
                  <a:cubicBezTo>
                    <a:pt x="8430334" y="1336696"/>
                    <a:pt x="8428537" y="1332718"/>
                    <a:pt x="8426202" y="1329058"/>
                  </a:cubicBezTo>
                  <a:cubicBezTo>
                    <a:pt x="8444363" y="1317628"/>
                    <a:pt x="8426202" y="1305690"/>
                    <a:pt x="8413502" y="1313056"/>
                  </a:cubicBezTo>
                  <a:cubicBezTo>
                    <a:pt x="8412740" y="1313056"/>
                    <a:pt x="8413502" y="1320168"/>
                    <a:pt x="8412105" y="1321946"/>
                  </a:cubicBezTo>
                  <a:cubicBezTo>
                    <a:pt x="8407660" y="1326137"/>
                    <a:pt x="8401564" y="1328550"/>
                    <a:pt x="8396992" y="1332360"/>
                  </a:cubicBezTo>
                  <a:cubicBezTo>
                    <a:pt x="8389499" y="1338583"/>
                    <a:pt x="8382641" y="1345060"/>
                    <a:pt x="8375783" y="1351410"/>
                  </a:cubicBezTo>
                  <a:cubicBezTo>
                    <a:pt x="8368925" y="1357760"/>
                    <a:pt x="8272659" y="1421133"/>
                    <a:pt x="8279009" y="1376810"/>
                  </a:cubicBezTo>
                  <a:cubicBezTo>
                    <a:pt x="8295266" y="1387859"/>
                    <a:pt x="8321681" y="1352299"/>
                    <a:pt x="8324475" y="1338710"/>
                  </a:cubicBezTo>
                  <a:cubicBezTo>
                    <a:pt x="8335397" y="1336932"/>
                    <a:pt x="8375275" y="1322454"/>
                    <a:pt x="8347844" y="1310770"/>
                  </a:cubicBezTo>
                  <a:cubicBezTo>
                    <a:pt x="8354956" y="1307468"/>
                    <a:pt x="8376800" y="1304420"/>
                    <a:pt x="8378705" y="1294641"/>
                  </a:cubicBezTo>
                  <a:cubicBezTo>
                    <a:pt x="8380991" y="1281941"/>
                    <a:pt x="8366005" y="1281052"/>
                    <a:pt x="8358893" y="1273559"/>
                  </a:cubicBezTo>
                  <a:cubicBezTo>
                    <a:pt x="8362322" y="1270765"/>
                    <a:pt x="8364608" y="1264288"/>
                    <a:pt x="8367910" y="1261621"/>
                  </a:cubicBezTo>
                  <a:cubicBezTo>
                    <a:pt x="8364100" y="1260986"/>
                    <a:pt x="8361941" y="1258065"/>
                    <a:pt x="8357750" y="1257557"/>
                  </a:cubicBezTo>
                  <a:cubicBezTo>
                    <a:pt x="8356908" y="1254060"/>
                    <a:pt x="8356440" y="1250484"/>
                    <a:pt x="8356353" y="1246889"/>
                  </a:cubicBezTo>
                  <a:cubicBezTo>
                    <a:pt x="8360669" y="1242611"/>
                    <a:pt x="8365643" y="1239052"/>
                    <a:pt x="8371085" y="1236348"/>
                  </a:cubicBezTo>
                  <a:cubicBezTo>
                    <a:pt x="8359401" y="1231268"/>
                    <a:pt x="8356734" y="1215901"/>
                    <a:pt x="8345685" y="1209805"/>
                  </a:cubicBezTo>
                  <a:cubicBezTo>
                    <a:pt x="8325873" y="1199391"/>
                    <a:pt x="8328794" y="1217171"/>
                    <a:pt x="8316094" y="1233173"/>
                  </a:cubicBezTo>
                  <a:cubicBezTo>
                    <a:pt x="8309385" y="1230276"/>
                    <a:pt x="8304248" y="1224631"/>
                    <a:pt x="8301997" y="1217679"/>
                  </a:cubicBezTo>
                  <a:cubicBezTo>
                    <a:pt x="8309744" y="1209805"/>
                    <a:pt x="8317618" y="1202058"/>
                    <a:pt x="8325746" y="1194819"/>
                  </a:cubicBezTo>
                  <a:cubicBezTo>
                    <a:pt x="8320793" y="1187453"/>
                    <a:pt x="8305934" y="1190628"/>
                    <a:pt x="8303775" y="1184278"/>
                  </a:cubicBezTo>
                  <a:cubicBezTo>
                    <a:pt x="8299584" y="1172594"/>
                    <a:pt x="8315078" y="1173991"/>
                    <a:pt x="8318253" y="1168657"/>
                  </a:cubicBezTo>
                  <a:cubicBezTo>
                    <a:pt x="8321428" y="1163323"/>
                    <a:pt x="8319523" y="1159386"/>
                    <a:pt x="8321428" y="1155957"/>
                  </a:cubicBezTo>
                  <a:cubicBezTo>
                    <a:pt x="8323334" y="1152528"/>
                    <a:pt x="8321428" y="1148591"/>
                    <a:pt x="8323207" y="1145289"/>
                  </a:cubicBezTo>
                  <a:cubicBezTo>
                    <a:pt x="8324985" y="1141987"/>
                    <a:pt x="8333239" y="1139320"/>
                    <a:pt x="8335907" y="1134621"/>
                  </a:cubicBezTo>
                  <a:cubicBezTo>
                    <a:pt x="8341417" y="1125908"/>
                    <a:pt x="8339863" y="1114494"/>
                    <a:pt x="8332224" y="1107570"/>
                  </a:cubicBezTo>
                  <a:cubicBezTo>
                    <a:pt x="8362196" y="1100966"/>
                    <a:pt x="8322953" y="1060326"/>
                    <a:pt x="8326636" y="1103760"/>
                  </a:cubicBezTo>
                  <a:cubicBezTo>
                    <a:pt x="8307204" y="1093727"/>
                    <a:pt x="8300092" y="1099569"/>
                    <a:pt x="8300347" y="1121032"/>
                  </a:cubicBezTo>
                  <a:cubicBezTo>
                    <a:pt x="8281073" y="1110983"/>
                    <a:pt x="8257492" y="1114750"/>
                    <a:pt x="8242308" y="1130303"/>
                  </a:cubicBezTo>
                  <a:cubicBezTo>
                    <a:pt x="8239260" y="1132716"/>
                    <a:pt x="8233926" y="1132335"/>
                    <a:pt x="8231132" y="1135002"/>
                  </a:cubicBezTo>
                  <a:cubicBezTo>
                    <a:pt x="8228337" y="1137669"/>
                    <a:pt x="8231132" y="1145162"/>
                    <a:pt x="8226940" y="1149353"/>
                  </a:cubicBezTo>
                  <a:cubicBezTo>
                    <a:pt x="8221965" y="1153238"/>
                    <a:pt x="8215960" y="1155579"/>
                    <a:pt x="8209669" y="1156084"/>
                  </a:cubicBezTo>
                  <a:cubicBezTo>
                    <a:pt x="8213860" y="1127001"/>
                    <a:pt x="8184269" y="1163450"/>
                    <a:pt x="8181348" y="1164974"/>
                  </a:cubicBezTo>
                  <a:cubicBezTo>
                    <a:pt x="8170299" y="1169927"/>
                    <a:pt x="8149090" y="1164974"/>
                    <a:pt x="8136898" y="1167006"/>
                  </a:cubicBezTo>
                  <a:cubicBezTo>
                    <a:pt x="8119245" y="1170308"/>
                    <a:pt x="8121912" y="1175007"/>
                    <a:pt x="8106672" y="1161291"/>
                  </a:cubicBezTo>
                  <a:cubicBezTo>
                    <a:pt x="8125722" y="1161291"/>
                    <a:pt x="8173474" y="1147829"/>
                    <a:pt x="8181602" y="1124461"/>
                  </a:cubicBezTo>
                  <a:cubicBezTo>
                    <a:pt x="8184904" y="1115444"/>
                    <a:pt x="8171950" y="1097664"/>
                    <a:pt x="8189984" y="1099950"/>
                  </a:cubicBezTo>
                  <a:cubicBezTo>
                    <a:pt x="8188840" y="1089790"/>
                    <a:pt x="8178300" y="1083821"/>
                    <a:pt x="8175760" y="1074550"/>
                  </a:cubicBezTo>
                  <a:cubicBezTo>
                    <a:pt x="8169283" y="1050929"/>
                    <a:pt x="8183253" y="1060326"/>
                    <a:pt x="8195699" y="1051182"/>
                  </a:cubicBezTo>
                  <a:cubicBezTo>
                    <a:pt x="8183761" y="1041023"/>
                    <a:pt x="8158488" y="1036831"/>
                    <a:pt x="8142867" y="1035180"/>
                  </a:cubicBezTo>
                  <a:cubicBezTo>
                    <a:pt x="8156329" y="1030481"/>
                    <a:pt x="8164457" y="1014479"/>
                    <a:pt x="8178300" y="1011050"/>
                  </a:cubicBezTo>
                  <a:cubicBezTo>
                    <a:pt x="8192142" y="1007622"/>
                    <a:pt x="8201160" y="1018924"/>
                    <a:pt x="8209415" y="999366"/>
                  </a:cubicBezTo>
                  <a:cubicBezTo>
                    <a:pt x="8229481" y="1010288"/>
                    <a:pt x="8246118" y="979808"/>
                    <a:pt x="8265549" y="981586"/>
                  </a:cubicBezTo>
                  <a:cubicBezTo>
                    <a:pt x="8278249" y="956186"/>
                    <a:pt x="8214749" y="969521"/>
                    <a:pt x="8204208" y="973585"/>
                  </a:cubicBezTo>
                  <a:cubicBezTo>
                    <a:pt x="8190111" y="979300"/>
                    <a:pt x="8173982" y="984380"/>
                    <a:pt x="8163440" y="977776"/>
                  </a:cubicBezTo>
                  <a:cubicBezTo>
                    <a:pt x="8148709" y="968759"/>
                    <a:pt x="8153788" y="965076"/>
                    <a:pt x="8134103" y="968505"/>
                  </a:cubicBezTo>
                  <a:cubicBezTo>
                    <a:pt x="8140835" y="960885"/>
                    <a:pt x="8200524" y="949582"/>
                    <a:pt x="8164329" y="926595"/>
                  </a:cubicBezTo>
                  <a:cubicBezTo>
                    <a:pt x="8173347" y="919102"/>
                    <a:pt x="8185411" y="925452"/>
                    <a:pt x="8193286" y="918086"/>
                  </a:cubicBezTo>
                  <a:cubicBezTo>
                    <a:pt x="8197462" y="912628"/>
                    <a:pt x="8198826" y="905525"/>
                    <a:pt x="8196969" y="898909"/>
                  </a:cubicBezTo>
                  <a:cubicBezTo>
                    <a:pt x="8191508" y="889130"/>
                    <a:pt x="8191126" y="897639"/>
                    <a:pt x="8184269" y="894718"/>
                  </a:cubicBezTo>
                  <a:cubicBezTo>
                    <a:pt x="8183252" y="894718"/>
                    <a:pt x="8174236" y="888241"/>
                    <a:pt x="8173600" y="888241"/>
                  </a:cubicBezTo>
                  <a:cubicBezTo>
                    <a:pt x="8166742" y="888241"/>
                    <a:pt x="8158233" y="896115"/>
                    <a:pt x="8151757" y="894845"/>
                  </a:cubicBezTo>
                  <a:cubicBezTo>
                    <a:pt x="8140835" y="892559"/>
                    <a:pt x="8141470" y="874525"/>
                    <a:pt x="8124960" y="880494"/>
                  </a:cubicBezTo>
                  <a:cubicBezTo>
                    <a:pt x="8127246" y="879732"/>
                    <a:pt x="8108323" y="866270"/>
                    <a:pt x="8107815" y="865634"/>
                  </a:cubicBezTo>
                  <a:cubicBezTo>
                    <a:pt x="8100322" y="855601"/>
                    <a:pt x="8103751" y="852934"/>
                    <a:pt x="8104513" y="842520"/>
                  </a:cubicBezTo>
                  <a:cubicBezTo>
                    <a:pt x="8105148" y="834646"/>
                    <a:pt x="8108577" y="835408"/>
                    <a:pt x="8105910" y="825756"/>
                  </a:cubicBezTo>
                  <a:cubicBezTo>
                    <a:pt x="8101176" y="814399"/>
                    <a:pt x="8094751" y="803824"/>
                    <a:pt x="8086852" y="794390"/>
                  </a:cubicBezTo>
                  <a:cubicBezTo>
                    <a:pt x="8083423" y="789437"/>
                    <a:pt x="8065643" y="756290"/>
                    <a:pt x="8057388" y="760354"/>
                  </a:cubicBezTo>
                  <a:cubicBezTo>
                    <a:pt x="8049133" y="764418"/>
                    <a:pt x="8055483" y="823854"/>
                    <a:pt x="8051927" y="834776"/>
                  </a:cubicBezTo>
                  <a:cubicBezTo>
                    <a:pt x="8042180" y="816082"/>
                    <a:pt x="8030563" y="798423"/>
                    <a:pt x="8017256" y="782071"/>
                  </a:cubicBezTo>
                  <a:cubicBezTo>
                    <a:pt x="8014322" y="800967"/>
                    <a:pt x="8017857" y="820300"/>
                    <a:pt x="8027289" y="836935"/>
                  </a:cubicBezTo>
                  <a:cubicBezTo>
                    <a:pt x="8021955" y="835792"/>
                    <a:pt x="8001889" y="840491"/>
                    <a:pt x="7991856" y="836935"/>
                  </a:cubicBezTo>
                  <a:cubicBezTo>
                    <a:pt x="7987157" y="864367"/>
                    <a:pt x="7995666" y="910722"/>
                    <a:pt x="8000365" y="936503"/>
                  </a:cubicBezTo>
                  <a:cubicBezTo>
                    <a:pt x="7983841" y="934343"/>
                    <a:pt x="7967048" y="937127"/>
                    <a:pt x="7952105" y="944504"/>
                  </a:cubicBezTo>
                  <a:cubicBezTo>
                    <a:pt x="7984490" y="975111"/>
                    <a:pt x="7968362" y="985525"/>
                    <a:pt x="7943215" y="989843"/>
                  </a:cubicBezTo>
                  <a:cubicBezTo>
                    <a:pt x="7940421" y="982604"/>
                    <a:pt x="7929372" y="980699"/>
                    <a:pt x="7924038" y="974476"/>
                  </a:cubicBezTo>
                  <a:cubicBezTo>
                    <a:pt x="7927467" y="971682"/>
                    <a:pt x="7929753" y="965205"/>
                    <a:pt x="7933055" y="962538"/>
                  </a:cubicBezTo>
                  <a:cubicBezTo>
                    <a:pt x="7929245" y="962538"/>
                    <a:pt x="7926959" y="958982"/>
                    <a:pt x="7922895" y="958474"/>
                  </a:cubicBezTo>
                  <a:cubicBezTo>
                    <a:pt x="7921995" y="954989"/>
                    <a:pt x="7921526" y="951406"/>
                    <a:pt x="7921499" y="947806"/>
                  </a:cubicBezTo>
                  <a:cubicBezTo>
                    <a:pt x="7925800" y="943511"/>
                    <a:pt x="7930777" y="939950"/>
                    <a:pt x="7936230" y="937265"/>
                  </a:cubicBezTo>
                  <a:cubicBezTo>
                    <a:pt x="7924546" y="932185"/>
                    <a:pt x="7921879" y="916818"/>
                    <a:pt x="7910830" y="910722"/>
                  </a:cubicBezTo>
                  <a:cubicBezTo>
                    <a:pt x="7891018" y="900308"/>
                    <a:pt x="7893812" y="918088"/>
                    <a:pt x="7881239" y="934090"/>
                  </a:cubicBezTo>
                  <a:cubicBezTo>
                    <a:pt x="7874530" y="931194"/>
                    <a:pt x="7869393" y="925548"/>
                    <a:pt x="7867142" y="918596"/>
                  </a:cubicBezTo>
                  <a:cubicBezTo>
                    <a:pt x="7874762" y="910722"/>
                    <a:pt x="7882763" y="902975"/>
                    <a:pt x="7890891" y="895736"/>
                  </a:cubicBezTo>
                  <a:cubicBezTo>
                    <a:pt x="7885811" y="888371"/>
                    <a:pt x="7871079" y="891546"/>
                    <a:pt x="7868793" y="885322"/>
                  </a:cubicBezTo>
                  <a:cubicBezTo>
                    <a:pt x="7864729" y="873511"/>
                    <a:pt x="7880224" y="874908"/>
                    <a:pt x="7883399" y="869574"/>
                  </a:cubicBezTo>
                  <a:cubicBezTo>
                    <a:pt x="7886574" y="864240"/>
                    <a:pt x="7884668" y="860430"/>
                    <a:pt x="7886446" y="856874"/>
                  </a:cubicBezTo>
                  <a:cubicBezTo>
                    <a:pt x="7888225" y="853318"/>
                    <a:pt x="7886446" y="849635"/>
                    <a:pt x="7888225" y="846207"/>
                  </a:cubicBezTo>
                  <a:cubicBezTo>
                    <a:pt x="7890003" y="842778"/>
                    <a:pt x="7898384" y="840365"/>
                    <a:pt x="7900925" y="835539"/>
                  </a:cubicBezTo>
                  <a:cubicBezTo>
                    <a:pt x="7906458" y="826807"/>
                    <a:pt x="7904845" y="815351"/>
                    <a:pt x="7897115" y="808488"/>
                  </a:cubicBezTo>
                  <a:cubicBezTo>
                    <a:pt x="7927214" y="801884"/>
                    <a:pt x="7887971" y="761243"/>
                    <a:pt x="7891527" y="804678"/>
                  </a:cubicBezTo>
                  <a:cubicBezTo>
                    <a:pt x="7872222" y="794645"/>
                    <a:pt x="7864983" y="800487"/>
                    <a:pt x="7865365" y="821949"/>
                  </a:cubicBezTo>
                  <a:cubicBezTo>
                    <a:pt x="7846091" y="811901"/>
                    <a:pt x="7822510" y="815668"/>
                    <a:pt x="7807326" y="831221"/>
                  </a:cubicBezTo>
                  <a:cubicBezTo>
                    <a:pt x="7804151" y="833634"/>
                    <a:pt x="7798944" y="833253"/>
                    <a:pt x="7796022" y="835920"/>
                  </a:cubicBezTo>
                  <a:cubicBezTo>
                    <a:pt x="7793101" y="838586"/>
                    <a:pt x="7796022" y="846207"/>
                    <a:pt x="7791958" y="850271"/>
                  </a:cubicBezTo>
                  <a:cubicBezTo>
                    <a:pt x="7786983" y="854156"/>
                    <a:pt x="7780978" y="856496"/>
                    <a:pt x="7774687" y="857002"/>
                  </a:cubicBezTo>
                  <a:cubicBezTo>
                    <a:pt x="7778878" y="827918"/>
                    <a:pt x="7749287" y="864367"/>
                    <a:pt x="7746366" y="865892"/>
                  </a:cubicBezTo>
                  <a:cubicBezTo>
                    <a:pt x="7735317" y="870845"/>
                    <a:pt x="7714108" y="865892"/>
                    <a:pt x="7701916" y="868051"/>
                  </a:cubicBezTo>
                  <a:cubicBezTo>
                    <a:pt x="7684263" y="871226"/>
                    <a:pt x="7686930" y="875925"/>
                    <a:pt x="7671690" y="862209"/>
                  </a:cubicBezTo>
                  <a:cubicBezTo>
                    <a:pt x="7690613" y="862209"/>
                    <a:pt x="7738492" y="848747"/>
                    <a:pt x="7746620" y="825506"/>
                  </a:cubicBezTo>
                  <a:cubicBezTo>
                    <a:pt x="7749795" y="816362"/>
                    <a:pt x="7736968" y="798582"/>
                    <a:pt x="7754875" y="800868"/>
                  </a:cubicBezTo>
                  <a:cubicBezTo>
                    <a:pt x="7753859" y="790708"/>
                    <a:pt x="7743319" y="784866"/>
                    <a:pt x="7740779" y="775468"/>
                  </a:cubicBezTo>
                  <a:cubicBezTo>
                    <a:pt x="7734174" y="751973"/>
                    <a:pt x="7748272" y="761244"/>
                    <a:pt x="7760591" y="752100"/>
                  </a:cubicBezTo>
                  <a:cubicBezTo>
                    <a:pt x="7748780" y="741940"/>
                    <a:pt x="7723380" y="737876"/>
                    <a:pt x="7707885" y="736098"/>
                  </a:cubicBezTo>
                  <a:cubicBezTo>
                    <a:pt x="7721347" y="731399"/>
                    <a:pt x="7729475" y="715397"/>
                    <a:pt x="7743318" y="712095"/>
                  </a:cubicBezTo>
                  <a:cubicBezTo>
                    <a:pt x="7757160" y="708792"/>
                    <a:pt x="7766178" y="719841"/>
                    <a:pt x="7774433" y="700284"/>
                  </a:cubicBezTo>
                  <a:cubicBezTo>
                    <a:pt x="7794372" y="711205"/>
                    <a:pt x="7811009" y="680726"/>
                    <a:pt x="7830567" y="682630"/>
                  </a:cubicBezTo>
                  <a:cubicBezTo>
                    <a:pt x="7843267" y="657230"/>
                    <a:pt x="7779767" y="669930"/>
                    <a:pt x="7769226" y="674502"/>
                  </a:cubicBezTo>
                  <a:cubicBezTo>
                    <a:pt x="7755002" y="680217"/>
                    <a:pt x="7739000" y="685297"/>
                    <a:pt x="7728332" y="678820"/>
                  </a:cubicBezTo>
                  <a:cubicBezTo>
                    <a:pt x="7713600" y="669676"/>
                    <a:pt x="7718680" y="666120"/>
                    <a:pt x="7699122" y="669422"/>
                  </a:cubicBezTo>
                  <a:cubicBezTo>
                    <a:pt x="7705854" y="661802"/>
                    <a:pt x="7765543" y="650499"/>
                    <a:pt x="7729348" y="627513"/>
                  </a:cubicBezTo>
                  <a:cubicBezTo>
                    <a:pt x="7738238" y="620020"/>
                    <a:pt x="7750430" y="626370"/>
                    <a:pt x="7758305" y="619003"/>
                  </a:cubicBezTo>
                  <a:cubicBezTo>
                    <a:pt x="7762436" y="613525"/>
                    <a:pt x="7763754" y="606422"/>
                    <a:pt x="7761861" y="599826"/>
                  </a:cubicBezTo>
                  <a:cubicBezTo>
                    <a:pt x="7756527" y="590047"/>
                    <a:pt x="7756146" y="598556"/>
                    <a:pt x="7749923" y="595635"/>
                  </a:cubicBezTo>
                  <a:cubicBezTo>
                    <a:pt x="7748907" y="595635"/>
                    <a:pt x="7739890" y="589158"/>
                    <a:pt x="7739255" y="589158"/>
                  </a:cubicBezTo>
                  <a:cubicBezTo>
                    <a:pt x="7732397" y="589158"/>
                    <a:pt x="7723887" y="597032"/>
                    <a:pt x="7717411" y="595762"/>
                  </a:cubicBezTo>
                  <a:cubicBezTo>
                    <a:pt x="7706362" y="593476"/>
                    <a:pt x="7707124" y="575569"/>
                    <a:pt x="7690614" y="581411"/>
                  </a:cubicBezTo>
                  <a:cubicBezTo>
                    <a:pt x="7692773" y="580649"/>
                    <a:pt x="7673977" y="567187"/>
                    <a:pt x="7673469" y="566552"/>
                  </a:cubicBezTo>
                  <a:cubicBezTo>
                    <a:pt x="7665976" y="556519"/>
                    <a:pt x="7669405" y="553852"/>
                    <a:pt x="7670167" y="543438"/>
                  </a:cubicBezTo>
                  <a:cubicBezTo>
                    <a:pt x="7670167" y="535564"/>
                    <a:pt x="7674231" y="536326"/>
                    <a:pt x="7671564" y="526674"/>
                  </a:cubicBezTo>
                  <a:cubicBezTo>
                    <a:pt x="7666575" y="516718"/>
                    <a:pt x="7660251" y="507489"/>
                    <a:pt x="7652768" y="499242"/>
                  </a:cubicBezTo>
                  <a:cubicBezTo>
                    <a:pt x="7649466" y="494288"/>
                    <a:pt x="7631687" y="461142"/>
                    <a:pt x="7623431" y="465206"/>
                  </a:cubicBezTo>
                  <a:cubicBezTo>
                    <a:pt x="7615176" y="469270"/>
                    <a:pt x="7621526" y="528706"/>
                    <a:pt x="7617971" y="539628"/>
                  </a:cubicBezTo>
                  <a:cubicBezTo>
                    <a:pt x="7608152" y="520947"/>
                    <a:pt x="7596495" y="503291"/>
                    <a:pt x="7583173" y="486923"/>
                  </a:cubicBezTo>
                  <a:cubicBezTo>
                    <a:pt x="7580336" y="505832"/>
                    <a:pt x="7583913" y="525147"/>
                    <a:pt x="7593333" y="541787"/>
                  </a:cubicBezTo>
                  <a:cubicBezTo>
                    <a:pt x="7587999" y="540644"/>
                    <a:pt x="7567933" y="545343"/>
                    <a:pt x="7557773" y="541787"/>
                  </a:cubicBezTo>
                  <a:cubicBezTo>
                    <a:pt x="7553201" y="569219"/>
                    <a:pt x="7561710" y="615447"/>
                    <a:pt x="7566409" y="641228"/>
                  </a:cubicBezTo>
                  <a:cubicBezTo>
                    <a:pt x="7549885" y="639068"/>
                    <a:pt x="7533091" y="641852"/>
                    <a:pt x="7518149" y="649229"/>
                  </a:cubicBezTo>
                  <a:cubicBezTo>
                    <a:pt x="7572886" y="701172"/>
                    <a:pt x="7488939" y="694949"/>
                    <a:pt x="7456808" y="700029"/>
                  </a:cubicBezTo>
                  <a:cubicBezTo>
                    <a:pt x="7445504" y="747527"/>
                    <a:pt x="7515863" y="732668"/>
                    <a:pt x="7541263" y="749686"/>
                  </a:cubicBezTo>
                  <a:cubicBezTo>
                    <a:pt x="7535929" y="754131"/>
                    <a:pt x="7530849" y="768482"/>
                    <a:pt x="7523483" y="774070"/>
                  </a:cubicBezTo>
                  <a:cubicBezTo>
                    <a:pt x="7530087" y="776102"/>
                    <a:pt x="7538468" y="782579"/>
                    <a:pt x="7542660" y="783976"/>
                  </a:cubicBezTo>
                  <a:cubicBezTo>
                    <a:pt x="7533780" y="785721"/>
                    <a:pt x="7525965" y="790943"/>
                    <a:pt x="7520956" y="798481"/>
                  </a:cubicBezTo>
                  <a:cubicBezTo>
                    <a:pt x="7515947" y="806018"/>
                    <a:pt x="7514159" y="815245"/>
                    <a:pt x="7515990" y="824108"/>
                  </a:cubicBezTo>
                  <a:cubicBezTo>
                    <a:pt x="7506848" y="820595"/>
                    <a:pt x="7498479" y="815331"/>
                    <a:pt x="7491352" y="808614"/>
                  </a:cubicBezTo>
                  <a:cubicBezTo>
                    <a:pt x="7485891" y="809884"/>
                    <a:pt x="7486399" y="817504"/>
                    <a:pt x="7481319" y="818012"/>
                  </a:cubicBezTo>
                  <a:cubicBezTo>
                    <a:pt x="7473445" y="786770"/>
                    <a:pt x="7432425" y="787786"/>
                    <a:pt x="7405881" y="774324"/>
                  </a:cubicBezTo>
                  <a:cubicBezTo>
                    <a:pt x="7407532" y="806582"/>
                    <a:pt x="7458586" y="814329"/>
                    <a:pt x="7415914" y="844301"/>
                  </a:cubicBezTo>
                  <a:cubicBezTo>
                    <a:pt x="7451601" y="873384"/>
                    <a:pt x="7482081" y="930153"/>
                    <a:pt x="7535040" y="920501"/>
                  </a:cubicBezTo>
                  <a:cubicBezTo>
                    <a:pt x="7539619" y="929759"/>
                    <a:pt x="7543482" y="939355"/>
                    <a:pt x="7546597" y="949203"/>
                  </a:cubicBezTo>
                  <a:cubicBezTo>
                    <a:pt x="7541868" y="949390"/>
                    <a:pt x="7537158" y="949899"/>
                    <a:pt x="7532500" y="950727"/>
                  </a:cubicBezTo>
                  <a:cubicBezTo>
                    <a:pt x="7537580" y="961268"/>
                    <a:pt x="7537199" y="978667"/>
                    <a:pt x="7546469" y="989462"/>
                  </a:cubicBezTo>
                  <a:cubicBezTo>
                    <a:pt x="7520180" y="984001"/>
                    <a:pt x="7474714" y="988192"/>
                    <a:pt x="7475476" y="951362"/>
                  </a:cubicBezTo>
                  <a:cubicBezTo>
                    <a:pt x="7453886" y="951362"/>
                    <a:pt x="7443980" y="931931"/>
                    <a:pt x="7431661" y="920882"/>
                  </a:cubicBezTo>
                  <a:cubicBezTo>
                    <a:pt x="7427724" y="948441"/>
                    <a:pt x="7399784" y="942726"/>
                    <a:pt x="7375654" y="941202"/>
                  </a:cubicBezTo>
                  <a:cubicBezTo>
                    <a:pt x="7381115" y="945647"/>
                    <a:pt x="7386576" y="956188"/>
                    <a:pt x="7394959" y="961776"/>
                  </a:cubicBezTo>
                  <a:cubicBezTo>
                    <a:pt x="7382259" y="990986"/>
                    <a:pt x="7407659" y="999876"/>
                    <a:pt x="7435344" y="996828"/>
                  </a:cubicBezTo>
                  <a:cubicBezTo>
                    <a:pt x="7438392" y="1017656"/>
                    <a:pt x="7442711" y="1035944"/>
                    <a:pt x="7435344" y="1055883"/>
                  </a:cubicBezTo>
                  <a:cubicBezTo>
                    <a:pt x="7482462" y="1059058"/>
                    <a:pt x="7490716" y="1053724"/>
                    <a:pt x="7515863" y="1096015"/>
                  </a:cubicBezTo>
                  <a:cubicBezTo>
                    <a:pt x="7480430" y="1096015"/>
                    <a:pt x="7445886" y="1115573"/>
                    <a:pt x="7410453" y="1112144"/>
                  </a:cubicBezTo>
                  <a:cubicBezTo>
                    <a:pt x="7379592" y="1109223"/>
                    <a:pt x="7333237" y="1061344"/>
                    <a:pt x="7319902" y="1102111"/>
                  </a:cubicBezTo>
                  <a:cubicBezTo>
                    <a:pt x="7341873" y="1109350"/>
                    <a:pt x="7353303" y="1125352"/>
                    <a:pt x="7345302" y="1146815"/>
                  </a:cubicBezTo>
                  <a:cubicBezTo>
                    <a:pt x="7352668" y="1146815"/>
                    <a:pt x="7361685" y="1148974"/>
                    <a:pt x="7369051" y="1148338"/>
                  </a:cubicBezTo>
                  <a:cubicBezTo>
                    <a:pt x="7370956" y="1184406"/>
                    <a:pt x="7400166" y="1174373"/>
                    <a:pt x="7419851" y="1151513"/>
                  </a:cubicBezTo>
                  <a:cubicBezTo>
                    <a:pt x="7423661" y="1158625"/>
                    <a:pt x="7441060" y="1170182"/>
                    <a:pt x="7445251" y="1178565"/>
                  </a:cubicBezTo>
                  <a:cubicBezTo>
                    <a:pt x="7463412" y="1159642"/>
                    <a:pt x="7488431" y="1161038"/>
                    <a:pt x="7510529" y="1173738"/>
                  </a:cubicBezTo>
                  <a:cubicBezTo>
                    <a:pt x="7501512" y="1224538"/>
                    <a:pt x="7300471" y="1183517"/>
                    <a:pt x="7259704" y="1173738"/>
                  </a:cubicBezTo>
                  <a:cubicBezTo>
                    <a:pt x="7235828" y="1219078"/>
                    <a:pt x="7375655" y="1229618"/>
                    <a:pt x="7385942" y="1268735"/>
                  </a:cubicBezTo>
                  <a:cubicBezTo>
                    <a:pt x="7390006" y="1264290"/>
                    <a:pt x="7406389" y="1258575"/>
                    <a:pt x="7410326" y="1254511"/>
                  </a:cubicBezTo>
                  <a:cubicBezTo>
                    <a:pt x="7427852" y="1278895"/>
                    <a:pt x="7459602" y="1264163"/>
                    <a:pt x="7485129" y="1268735"/>
                  </a:cubicBezTo>
                  <a:cubicBezTo>
                    <a:pt x="7480684" y="1355475"/>
                    <a:pt x="7253481" y="1221110"/>
                    <a:pt x="7228716" y="1265560"/>
                  </a:cubicBezTo>
                  <a:cubicBezTo>
                    <a:pt x="7234431" y="1267465"/>
                    <a:pt x="7248655" y="1282450"/>
                    <a:pt x="7254116" y="1284356"/>
                  </a:cubicBezTo>
                  <a:cubicBezTo>
                    <a:pt x="7250179" y="1289436"/>
                    <a:pt x="7246623" y="1295659"/>
                    <a:pt x="7242813" y="1299977"/>
                  </a:cubicBezTo>
                  <a:cubicBezTo>
                    <a:pt x="7250553" y="1303383"/>
                    <a:pt x="7258872" y="1305280"/>
                    <a:pt x="7267324" y="1305565"/>
                  </a:cubicBezTo>
                  <a:cubicBezTo>
                    <a:pt x="7284342" y="1337442"/>
                    <a:pt x="7322950" y="1295532"/>
                    <a:pt x="7329554" y="1344427"/>
                  </a:cubicBezTo>
                  <a:cubicBezTo>
                    <a:pt x="7348604" y="1337188"/>
                    <a:pt x="7440933" y="1331727"/>
                    <a:pt x="7449188" y="1356238"/>
                  </a:cubicBezTo>
                  <a:cubicBezTo>
                    <a:pt x="7463539" y="1397640"/>
                    <a:pt x="7362066" y="1381638"/>
                    <a:pt x="7343269" y="1372240"/>
                  </a:cubicBezTo>
                  <a:cubicBezTo>
                    <a:pt x="7349619" y="1377955"/>
                    <a:pt x="7353684" y="1389639"/>
                    <a:pt x="7359906" y="1395989"/>
                  </a:cubicBezTo>
                  <a:cubicBezTo>
                    <a:pt x="7355588" y="1398656"/>
                    <a:pt x="7348223" y="1407419"/>
                    <a:pt x="7344539" y="1409705"/>
                  </a:cubicBezTo>
                  <a:cubicBezTo>
                    <a:pt x="7374130" y="1442217"/>
                    <a:pt x="7325362" y="1439042"/>
                    <a:pt x="7299962" y="1433708"/>
                  </a:cubicBezTo>
                  <a:cubicBezTo>
                    <a:pt x="7296660" y="1429644"/>
                    <a:pt x="7293358" y="1425707"/>
                    <a:pt x="7291199" y="1422405"/>
                  </a:cubicBezTo>
                  <a:cubicBezTo>
                    <a:pt x="7289040" y="1419103"/>
                    <a:pt x="7269990" y="1384305"/>
                    <a:pt x="7261735" y="1388369"/>
                  </a:cubicBezTo>
                  <a:cubicBezTo>
                    <a:pt x="7258179" y="1390147"/>
                    <a:pt x="7257417" y="1402593"/>
                    <a:pt x="7257290" y="1417071"/>
                  </a:cubicBezTo>
                  <a:cubicBezTo>
                    <a:pt x="7238636" y="1405585"/>
                    <a:pt x="7218336" y="1397020"/>
                    <a:pt x="7197092" y="1391671"/>
                  </a:cubicBezTo>
                  <a:cubicBezTo>
                    <a:pt x="7190934" y="1400449"/>
                    <a:pt x="7187650" y="1410921"/>
                    <a:pt x="7187694" y="1421643"/>
                  </a:cubicBezTo>
                  <a:cubicBezTo>
                    <a:pt x="7217666" y="1421643"/>
                    <a:pt x="7219190" y="1442979"/>
                    <a:pt x="7218683" y="1466093"/>
                  </a:cubicBezTo>
                  <a:cubicBezTo>
                    <a:pt x="7211251" y="1467455"/>
                    <a:pt x="7203635" y="1467455"/>
                    <a:pt x="7196203" y="1466093"/>
                  </a:cubicBezTo>
                  <a:cubicBezTo>
                    <a:pt x="7194091" y="1493645"/>
                    <a:pt x="7195930" y="1521358"/>
                    <a:pt x="7201664" y="1548389"/>
                  </a:cubicBezTo>
                  <a:cubicBezTo>
                    <a:pt x="7182782" y="1540377"/>
                    <a:pt x="7162777" y="1535322"/>
                    <a:pt x="7142355" y="1533403"/>
                  </a:cubicBezTo>
                  <a:cubicBezTo>
                    <a:pt x="7144603" y="1541819"/>
                    <a:pt x="7148976" y="1549516"/>
                    <a:pt x="7155055" y="1555755"/>
                  </a:cubicBezTo>
                  <a:cubicBezTo>
                    <a:pt x="7155055" y="1555755"/>
                    <a:pt x="7155055" y="1555755"/>
                    <a:pt x="7155055" y="1555755"/>
                  </a:cubicBezTo>
                  <a:cubicBezTo>
                    <a:pt x="7143372" y="1557787"/>
                    <a:pt x="7124194" y="1583568"/>
                    <a:pt x="7115939" y="1591315"/>
                  </a:cubicBezTo>
                  <a:cubicBezTo>
                    <a:pt x="7090539" y="1615191"/>
                    <a:pt x="7067552" y="1638305"/>
                    <a:pt x="7032246" y="1644782"/>
                  </a:cubicBezTo>
                  <a:cubicBezTo>
                    <a:pt x="7014085" y="1648211"/>
                    <a:pt x="6991860" y="1642115"/>
                    <a:pt x="6974714" y="1648592"/>
                  </a:cubicBezTo>
                  <a:cubicBezTo>
                    <a:pt x="6961125" y="1653799"/>
                    <a:pt x="6952997" y="1668404"/>
                    <a:pt x="6939789" y="1673992"/>
                  </a:cubicBezTo>
                  <a:cubicBezTo>
                    <a:pt x="6916930" y="1683263"/>
                    <a:pt x="6890768" y="1668657"/>
                    <a:pt x="6868161" y="1664467"/>
                  </a:cubicBezTo>
                  <a:cubicBezTo>
                    <a:pt x="6878956" y="1648211"/>
                    <a:pt x="6899276" y="1658498"/>
                    <a:pt x="6907912" y="1641988"/>
                  </a:cubicBezTo>
                  <a:cubicBezTo>
                    <a:pt x="6917564" y="1676151"/>
                    <a:pt x="6975349" y="1635638"/>
                    <a:pt x="6946901" y="1627510"/>
                  </a:cubicBezTo>
                  <a:cubicBezTo>
                    <a:pt x="6952870" y="1618747"/>
                    <a:pt x="6962522" y="1624843"/>
                    <a:pt x="6971412" y="1626113"/>
                  </a:cubicBezTo>
                  <a:cubicBezTo>
                    <a:pt x="6989066" y="1628907"/>
                    <a:pt x="6989955" y="1622938"/>
                    <a:pt x="7008116" y="1617477"/>
                  </a:cubicBezTo>
                  <a:cubicBezTo>
                    <a:pt x="7007099" y="1640210"/>
                    <a:pt x="7033516" y="1620525"/>
                    <a:pt x="7013322" y="1604777"/>
                  </a:cubicBezTo>
                  <a:cubicBezTo>
                    <a:pt x="7024244" y="1592077"/>
                    <a:pt x="7041262" y="1594617"/>
                    <a:pt x="7055486" y="1597538"/>
                  </a:cubicBezTo>
                  <a:cubicBezTo>
                    <a:pt x="7064545" y="1600872"/>
                    <a:pt x="7073901" y="1603339"/>
                    <a:pt x="7083426" y="1604904"/>
                  </a:cubicBezTo>
                  <a:cubicBezTo>
                    <a:pt x="7088764" y="1604298"/>
                    <a:pt x="7093379" y="1600905"/>
                    <a:pt x="7095549" y="1595991"/>
                  </a:cubicBezTo>
                  <a:cubicBezTo>
                    <a:pt x="7097719" y="1591076"/>
                    <a:pt x="7097117" y="1585380"/>
                    <a:pt x="7093968" y="1581028"/>
                  </a:cubicBezTo>
                  <a:cubicBezTo>
                    <a:pt x="7088634" y="1574043"/>
                    <a:pt x="7084824" y="1581028"/>
                    <a:pt x="7081268" y="1578615"/>
                  </a:cubicBezTo>
                  <a:cubicBezTo>
                    <a:pt x="7073868" y="1573032"/>
                    <a:pt x="7068837" y="1564873"/>
                    <a:pt x="7067171" y="1555755"/>
                  </a:cubicBezTo>
                  <a:cubicBezTo>
                    <a:pt x="7073521" y="1555755"/>
                    <a:pt x="7085967" y="1558803"/>
                    <a:pt x="7091047" y="1555755"/>
                  </a:cubicBezTo>
                  <a:cubicBezTo>
                    <a:pt x="7099556" y="1550675"/>
                    <a:pt x="7092952" y="1548135"/>
                    <a:pt x="7097270" y="1541785"/>
                  </a:cubicBezTo>
                  <a:cubicBezTo>
                    <a:pt x="7105651" y="1529085"/>
                    <a:pt x="7114034" y="1523369"/>
                    <a:pt x="7112891" y="1506987"/>
                  </a:cubicBezTo>
                  <a:cubicBezTo>
                    <a:pt x="7117844" y="1505717"/>
                    <a:pt x="7128258" y="1502669"/>
                    <a:pt x="7130544" y="1497716"/>
                  </a:cubicBezTo>
                  <a:cubicBezTo>
                    <a:pt x="7132830" y="1492762"/>
                    <a:pt x="7126861" y="1492128"/>
                    <a:pt x="7128004" y="1485016"/>
                  </a:cubicBezTo>
                  <a:cubicBezTo>
                    <a:pt x="7129655" y="1475744"/>
                    <a:pt x="7128004" y="1469903"/>
                    <a:pt x="7133719" y="1460378"/>
                  </a:cubicBezTo>
                  <a:cubicBezTo>
                    <a:pt x="7138728" y="1454286"/>
                    <a:pt x="7142250" y="1447111"/>
                    <a:pt x="7144006" y="1439423"/>
                  </a:cubicBezTo>
                  <a:cubicBezTo>
                    <a:pt x="7141955" y="1427964"/>
                    <a:pt x="7132985" y="1418994"/>
                    <a:pt x="7121526" y="1416944"/>
                  </a:cubicBezTo>
                  <a:cubicBezTo>
                    <a:pt x="7110223" y="1416944"/>
                    <a:pt x="7097777" y="1435867"/>
                    <a:pt x="7090920" y="1443233"/>
                  </a:cubicBezTo>
                  <a:cubicBezTo>
                    <a:pt x="7078220" y="1457330"/>
                    <a:pt x="7063996" y="1470030"/>
                    <a:pt x="7049899" y="1483365"/>
                  </a:cubicBezTo>
                  <a:cubicBezTo>
                    <a:pt x="7029756" y="1502978"/>
                    <a:pt x="7007278" y="1520039"/>
                    <a:pt x="6982970" y="1534165"/>
                  </a:cubicBezTo>
                  <a:cubicBezTo>
                    <a:pt x="6959862" y="1545367"/>
                    <a:pt x="6934979" y="1552458"/>
                    <a:pt x="6909437" y="1555120"/>
                  </a:cubicBezTo>
                  <a:cubicBezTo>
                    <a:pt x="6873877" y="1560073"/>
                    <a:pt x="6862574" y="1541785"/>
                    <a:pt x="6833237" y="1528450"/>
                  </a:cubicBezTo>
                  <a:cubicBezTo>
                    <a:pt x="6803899" y="1515117"/>
                    <a:pt x="6778500" y="1529974"/>
                    <a:pt x="6751830" y="1544960"/>
                  </a:cubicBezTo>
                  <a:cubicBezTo>
                    <a:pt x="6740400" y="1551563"/>
                    <a:pt x="6712714" y="1572265"/>
                    <a:pt x="6701030" y="1564518"/>
                  </a:cubicBezTo>
                  <a:cubicBezTo>
                    <a:pt x="6698363" y="1562740"/>
                    <a:pt x="6695188" y="1549532"/>
                    <a:pt x="6693664" y="1546611"/>
                  </a:cubicBezTo>
                  <a:cubicBezTo>
                    <a:pt x="6701284" y="1542928"/>
                    <a:pt x="6712714" y="1530863"/>
                    <a:pt x="6715000" y="1544325"/>
                  </a:cubicBezTo>
                  <a:cubicBezTo>
                    <a:pt x="6720588" y="1542928"/>
                    <a:pt x="6723382" y="1543563"/>
                    <a:pt x="6727700" y="1537848"/>
                  </a:cubicBezTo>
                  <a:cubicBezTo>
                    <a:pt x="6740400" y="1542674"/>
                    <a:pt x="6743321" y="1527561"/>
                    <a:pt x="6736463" y="1519941"/>
                  </a:cubicBezTo>
                  <a:cubicBezTo>
                    <a:pt x="6752973" y="1500129"/>
                    <a:pt x="6771261" y="1511431"/>
                    <a:pt x="6792851" y="1510035"/>
                  </a:cubicBezTo>
                  <a:cubicBezTo>
                    <a:pt x="6794883" y="1510035"/>
                    <a:pt x="6803646" y="1510035"/>
                    <a:pt x="6805551" y="1510035"/>
                  </a:cubicBezTo>
                  <a:cubicBezTo>
                    <a:pt x="6807456" y="1510035"/>
                    <a:pt x="6812155" y="1504700"/>
                    <a:pt x="6816092" y="1504447"/>
                  </a:cubicBezTo>
                  <a:cubicBezTo>
                    <a:pt x="6817489" y="1504447"/>
                    <a:pt x="6823712" y="1511305"/>
                    <a:pt x="6827903" y="1511431"/>
                  </a:cubicBezTo>
                  <a:cubicBezTo>
                    <a:pt x="6836412" y="1511431"/>
                    <a:pt x="6843524" y="1502668"/>
                    <a:pt x="6851525" y="1500636"/>
                  </a:cubicBezTo>
                  <a:cubicBezTo>
                    <a:pt x="6855462" y="1511304"/>
                    <a:pt x="6850128" y="1519178"/>
                    <a:pt x="6859780" y="1525402"/>
                  </a:cubicBezTo>
                  <a:lnTo>
                    <a:pt x="6879085" y="1529211"/>
                  </a:lnTo>
                  <a:cubicBezTo>
                    <a:pt x="6890006" y="1531116"/>
                    <a:pt x="6925313" y="1537721"/>
                    <a:pt x="6921756" y="1516511"/>
                  </a:cubicBezTo>
                  <a:cubicBezTo>
                    <a:pt x="6933313" y="1517654"/>
                    <a:pt x="6950839" y="1512574"/>
                    <a:pt x="6937504" y="1500890"/>
                  </a:cubicBezTo>
                  <a:cubicBezTo>
                    <a:pt x="6947411" y="1501779"/>
                    <a:pt x="6956809" y="1504446"/>
                    <a:pt x="6964301" y="1495556"/>
                  </a:cubicBezTo>
                  <a:cubicBezTo>
                    <a:pt x="6970905" y="1500890"/>
                    <a:pt x="6980811" y="1494032"/>
                    <a:pt x="6986272" y="1487936"/>
                  </a:cubicBezTo>
                  <a:cubicBezTo>
                    <a:pt x="6991732" y="1481839"/>
                    <a:pt x="6989574" y="1475236"/>
                    <a:pt x="6995670" y="1471299"/>
                  </a:cubicBezTo>
                  <a:cubicBezTo>
                    <a:pt x="6998972" y="1469140"/>
                    <a:pt x="7004051" y="1472696"/>
                    <a:pt x="7007100" y="1471299"/>
                  </a:cubicBezTo>
                  <a:cubicBezTo>
                    <a:pt x="7012434" y="1468124"/>
                    <a:pt x="7015736" y="1468505"/>
                    <a:pt x="7020943" y="1462917"/>
                  </a:cubicBezTo>
                  <a:cubicBezTo>
                    <a:pt x="7026151" y="1457329"/>
                    <a:pt x="7017261" y="1455297"/>
                    <a:pt x="7019547" y="1451995"/>
                  </a:cubicBezTo>
                  <a:cubicBezTo>
                    <a:pt x="7025515" y="1443613"/>
                    <a:pt x="7044185" y="1441200"/>
                    <a:pt x="7036184" y="1429770"/>
                  </a:cubicBezTo>
                  <a:cubicBezTo>
                    <a:pt x="7023484" y="1412879"/>
                    <a:pt x="7003290" y="1438533"/>
                    <a:pt x="6991606" y="1443359"/>
                  </a:cubicBezTo>
                  <a:cubicBezTo>
                    <a:pt x="6976567" y="1449132"/>
                    <a:pt x="6960598" y="1452102"/>
                    <a:pt x="6944489" y="1452122"/>
                  </a:cubicBezTo>
                  <a:cubicBezTo>
                    <a:pt x="6929828" y="1452348"/>
                    <a:pt x="6915382" y="1448572"/>
                    <a:pt x="6902706" y="1441200"/>
                  </a:cubicBezTo>
                  <a:cubicBezTo>
                    <a:pt x="6878196" y="1429440"/>
                    <a:pt x="6851275" y="1423569"/>
                    <a:pt x="6824093" y="1424055"/>
                  </a:cubicBezTo>
                  <a:cubicBezTo>
                    <a:pt x="6808485" y="1424872"/>
                    <a:pt x="6792953" y="1426782"/>
                    <a:pt x="6777612" y="1429771"/>
                  </a:cubicBezTo>
                  <a:cubicBezTo>
                    <a:pt x="6764150" y="1432056"/>
                    <a:pt x="6749672" y="1443741"/>
                    <a:pt x="6737734" y="1444630"/>
                  </a:cubicBezTo>
                  <a:cubicBezTo>
                    <a:pt x="6731339" y="1445837"/>
                    <a:pt x="6724786" y="1443556"/>
                    <a:pt x="6720523" y="1438639"/>
                  </a:cubicBezTo>
                  <a:cubicBezTo>
                    <a:pt x="6716260" y="1433723"/>
                    <a:pt x="6714931" y="1426912"/>
                    <a:pt x="6717033" y="1420754"/>
                  </a:cubicBezTo>
                  <a:cubicBezTo>
                    <a:pt x="6731384" y="1422278"/>
                    <a:pt x="6752085" y="1399291"/>
                    <a:pt x="6751958" y="1425707"/>
                  </a:cubicBezTo>
                  <a:cubicBezTo>
                    <a:pt x="6764658" y="1426723"/>
                    <a:pt x="6768594" y="1413769"/>
                    <a:pt x="6779771" y="1410467"/>
                  </a:cubicBezTo>
                  <a:cubicBezTo>
                    <a:pt x="6779615" y="1411802"/>
                    <a:pt x="6780198" y="1413116"/>
                    <a:pt x="6781294" y="1413896"/>
                  </a:cubicBezTo>
                  <a:cubicBezTo>
                    <a:pt x="6791454" y="1410467"/>
                    <a:pt x="6794629" y="1397005"/>
                    <a:pt x="6782311" y="1394084"/>
                  </a:cubicBezTo>
                  <a:cubicBezTo>
                    <a:pt x="6797169" y="1395862"/>
                    <a:pt x="6832222" y="1389893"/>
                    <a:pt x="6840858" y="1406784"/>
                  </a:cubicBezTo>
                  <a:cubicBezTo>
                    <a:pt x="6850001" y="1400687"/>
                    <a:pt x="6860924" y="1383162"/>
                    <a:pt x="6873369" y="1385829"/>
                  </a:cubicBezTo>
                  <a:cubicBezTo>
                    <a:pt x="6880736" y="1387480"/>
                    <a:pt x="6882513" y="1399672"/>
                    <a:pt x="6886959" y="1401196"/>
                  </a:cubicBezTo>
                  <a:cubicBezTo>
                    <a:pt x="6898262" y="1405386"/>
                    <a:pt x="6907278" y="1391671"/>
                    <a:pt x="6918709" y="1393703"/>
                  </a:cubicBezTo>
                  <a:cubicBezTo>
                    <a:pt x="6924297" y="1394718"/>
                    <a:pt x="6921502" y="1402085"/>
                    <a:pt x="6924677" y="1402974"/>
                  </a:cubicBezTo>
                  <a:cubicBezTo>
                    <a:pt x="6927852" y="1403862"/>
                    <a:pt x="6935346" y="1402974"/>
                    <a:pt x="6935726" y="1402974"/>
                  </a:cubicBezTo>
                  <a:cubicBezTo>
                    <a:pt x="6946140" y="1408308"/>
                    <a:pt x="6958586" y="1418214"/>
                    <a:pt x="6969762" y="1413515"/>
                  </a:cubicBezTo>
                  <a:cubicBezTo>
                    <a:pt x="6982286" y="1404270"/>
                    <a:pt x="6993706" y="1393617"/>
                    <a:pt x="7003798" y="1381765"/>
                  </a:cubicBezTo>
                  <a:cubicBezTo>
                    <a:pt x="7005068" y="1384686"/>
                    <a:pt x="7008497" y="1386463"/>
                    <a:pt x="7009513" y="1390655"/>
                  </a:cubicBezTo>
                  <a:cubicBezTo>
                    <a:pt x="7022213" y="1391417"/>
                    <a:pt x="7026531" y="1373129"/>
                    <a:pt x="7039231" y="1376939"/>
                  </a:cubicBezTo>
                  <a:cubicBezTo>
                    <a:pt x="7042329" y="1368927"/>
                    <a:pt x="7041029" y="1359879"/>
                    <a:pt x="7035802" y="1353063"/>
                  </a:cubicBezTo>
                  <a:cubicBezTo>
                    <a:pt x="7050280" y="1347602"/>
                    <a:pt x="7058662" y="1338458"/>
                    <a:pt x="7049646" y="1324869"/>
                  </a:cubicBezTo>
                  <a:cubicBezTo>
                    <a:pt x="7068441" y="1310645"/>
                    <a:pt x="7075046" y="1307470"/>
                    <a:pt x="7053328" y="1296548"/>
                  </a:cubicBezTo>
                  <a:cubicBezTo>
                    <a:pt x="7069458" y="1284737"/>
                    <a:pt x="7051550" y="1271148"/>
                    <a:pt x="7039359" y="1268481"/>
                  </a:cubicBezTo>
                  <a:cubicBezTo>
                    <a:pt x="7027421" y="1306581"/>
                    <a:pt x="6959222" y="1341379"/>
                    <a:pt x="6923408" y="1350142"/>
                  </a:cubicBezTo>
                  <a:cubicBezTo>
                    <a:pt x="6905846" y="1354027"/>
                    <a:pt x="6888014" y="1356574"/>
                    <a:pt x="6870067" y="1357762"/>
                  </a:cubicBezTo>
                  <a:cubicBezTo>
                    <a:pt x="6851017" y="1359159"/>
                    <a:pt x="6840603" y="1350777"/>
                    <a:pt x="6823966" y="1347475"/>
                  </a:cubicBezTo>
                  <a:cubicBezTo>
                    <a:pt x="6807329" y="1344171"/>
                    <a:pt x="6788406" y="1351920"/>
                    <a:pt x="6771388" y="1350015"/>
                  </a:cubicBezTo>
                  <a:cubicBezTo>
                    <a:pt x="6775961" y="1341682"/>
                    <a:pt x="6781786" y="1334101"/>
                    <a:pt x="6788660" y="1327536"/>
                  </a:cubicBezTo>
                  <a:cubicBezTo>
                    <a:pt x="6802249" y="1319408"/>
                    <a:pt x="6801360" y="1328298"/>
                    <a:pt x="6811266" y="1329695"/>
                  </a:cubicBezTo>
                  <a:cubicBezTo>
                    <a:pt x="6820540" y="1331568"/>
                    <a:pt x="6830009" y="1332293"/>
                    <a:pt x="6839460" y="1331854"/>
                  </a:cubicBezTo>
                  <a:cubicBezTo>
                    <a:pt x="6849461" y="1330727"/>
                    <a:pt x="6859558" y="1330727"/>
                    <a:pt x="6869559" y="1331854"/>
                  </a:cubicBezTo>
                  <a:cubicBezTo>
                    <a:pt x="6872226" y="1331854"/>
                    <a:pt x="6873115" y="1339855"/>
                    <a:pt x="6876544" y="1340236"/>
                  </a:cubicBezTo>
                  <a:cubicBezTo>
                    <a:pt x="6886576" y="1341379"/>
                    <a:pt x="6892037" y="1325758"/>
                    <a:pt x="6894197" y="1318011"/>
                  </a:cubicBezTo>
                  <a:cubicBezTo>
                    <a:pt x="6906897" y="1321186"/>
                    <a:pt x="6915533" y="1312677"/>
                    <a:pt x="6909564" y="1300613"/>
                  </a:cubicBezTo>
                  <a:cubicBezTo>
                    <a:pt x="6917184" y="1299597"/>
                    <a:pt x="6924804" y="1297438"/>
                    <a:pt x="6932424" y="1295786"/>
                  </a:cubicBezTo>
                  <a:cubicBezTo>
                    <a:pt x="6937885" y="1320424"/>
                    <a:pt x="6958967" y="1288293"/>
                    <a:pt x="6963793" y="1283086"/>
                  </a:cubicBezTo>
                  <a:cubicBezTo>
                    <a:pt x="6965062" y="1284229"/>
                    <a:pt x="6967602" y="1285627"/>
                    <a:pt x="6968873" y="1286896"/>
                  </a:cubicBezTo>
                  <a:cubicBezTo>
                    <a:pt x="6971413" y="1283721"/>
                    <a:pt x="6974969" y="1274831"/>
                    <a:pt x="6978144" y="1272672"/>
                  </a:cubicBezTo>
                  <a:cubicBezTo>
                    <a:pt x="6981319" y="1270514"/>
                    <a:pt x="6987414" y="1271910"/>
                    <a:pt x="6989700" y="1269497"/>
                  </a:cubicBezTo>
                  <a:cubicBezTo>
                    <a:pt x="6996432" y="1262639"/>
                    <a:pt x="7004179" y="1263147"/>
                    <a:pt x="6994019" y="1250320"/>
                  </a:cubicBezTo>
                  <a:cubicBezTo>
                    <a:pt x="7003036" y="1249050"/>
                    <a:pt x="7004560" y="1238382"/>
                    <a:pt x="7009005" y="1232286"/>
                  </a:cubicBezTo>
                  <a:cubicBezTo>
                    <a:pt x="7018911" y="1218824"/>
                    <a:pt x="7027420" y="1216792"/>
                    <a:pt x="7014973" y="1195583"/>
                  </a:cubicBezTo>
                  <a:cubicBezTo>
                    <a:pt x="7033134" y="1184153"/>
                    <a:pt x="7014973" y="1172215"/>
                    <a:pt x="7002273" y="1179581"/>
                  </a:cubicBezTo>
                  <a:cubicBezTo>
                    <a:pt x="7001511" y="1179581"/>
                    <a:pt x="7002273" y="1186820"/>
                    <a:pt x="7000876" y="1188471"/>
                  </a:cubicBezTo>
                  <a:cubicBezTo>
                    <a:pt x="6996432" y="1192662"/>
                    <a:pt x="6990335" y="1195075"/>
                    <a:pt x="6985763" y="1198885"/>
                  </a:cubicBezTo>
                  <a:cubicBezTo>
                    <a:pt x="6978369" y="1204909"/>
                    <a:pt x="6971290" y="1211310"/>
                    <a:pt x="6964555" y="1218062"/>
                  </a:cubicBezTo>
                  <a:cubicBezTo>
                    <a:pt x="6956299" y="1225936"/>
                    <a:pt x="6861431" y="1287658"/>
                    <a:pt x="6867654" y="1242827"/>
                  </a:cubicBezTo>
                  <a:cubicBezTo>
                    <a:pt x="6883910" y="1253876"/>
                    <a:pt x="6910325" y="1218316"/>
                    <a:pt x="6913247" y="1204727"/>
                  </a:cubicBezTo>
                  <a:cubicBezTo>
                    <a:pt x="6924169" y="1202949"/>
                    <a:pt x="6964047" y="1188471"/>
                    <a:pt x="6936488" y="1176787"/>
                  </a:cubicBezTo>
                  <a:cubicBezTo>
                    <a:pt x="6943727" y="1173485"/>
                    <a:pt x="6965571" y="1170437"/>
                    <a:pt x="6967349" y="1160658"/>
                  </a:cubicBezTo>
                  <a:cubicBezTo>
                    <a:pt x="6969635" y="1147958"/>
                    <a:pt x="6954649" y="1147069"/>
                    <a:pt x="6947664" y="1139576"/>
                  </a:cubicBezTo>
                  <a:cubicBezTo>
                    <a:pt x="6951093" y="1136782"/>
                    <a:pt x="6953379" y="1130305"/>
                    <a:pt x="6956681" y="1127638"/>
                  </a:cubicBezTo>
                  <a:cubicBezTo>
                    <a:pt x="6952872" y="1127638"/>
                    <a:pt x="6950586" y="1124082"/>
                    <a:pt x="6946522" y="1123574"/>
                  </a:cubicBezTo>
                  <a:cubicBezTo>
                    <a:pt x="6945621" y="1120089"/>
                    <a:pt x="6945152" y="1116506"/>
                    <a:pt x="6945125" y="1112906"/>
                  </a:cubicBezTo>
                  <a:cubicBezTo>
                    <a:pt x="6949426" y="1108611"/>
                    <a:pt x="6954403" y="1105050"/>
                    <a:pt x="6959856" y="1102365"/>
                  </a:cubicBezTo>
                  <a:cubicBezTo>
                    <a:pt x="6948173" y="1097285"/>
                    <a:pt x="6945505" y="1081918"/>
                    <a:pt x="6933822" y="1075822"/>
                  </a:cubicBezTo>
                  <a:cubicBezTo>
                    <a:pt x="6914010" y="1065408"/>
                    <a:pt x="6916803" y="1083188"/>
                    <a:pt x="6904230" y="1099190"/>
                  </a:cubicBezTo>
                  <a:cubicBezTo>
                    <a:pt x="6897521" y="1096294"/>
                    <a:pt x="6892385" y="1090648"/>
                    <a:pt x="6890134" y="1083696"/>
                  </a:cubicBezTo>
                  <a:cubicBezTo>
                    <a:pt x="6897753" y="1075822"/>
                    <a:pt x="6905754" y="1068075"/>
                    <a:pt x="6913883" y="1060836"/>
                  </a:cubicBezTo>
                  <a:cubicBezTo>
                    <a:pt x="6908802" y="1053471"/>
                    <a:pt x="6894071" y="1056646"/>
                    <a:pt x="6891785" y="1050422"/>
                  </a:cubicBezTo>
                  <a:cubicBezTo>
                    <a:pt x="6887721" y="1038611"/>
                    <a:pt x="6903215" y="1040008"/>
                    <a:pt x="6906390" y="1034674"/>
                  </a:cubicBezTo>
                  <a:cubicBezTo>
                    <a:pt x="6909565" y="1029340"/>
                    <a:pt x="6907660" y="1025530"/>
                    <a:pt x="6909438" y="1021974"/>
                  </a:cubicBezTo>
                  <a:cubicBezTo>
                    <a:pt x="6911216" y="1018418"/>
                    <a:pt x="6909438" y="1014609"/>
                    <a:pt x="6911216" y="1011307"/>
                  </a:cubicBezTo>
                  <a:cubicBezTo>
                    <a:pt x="6912994" y="1008004"/>
                    <a:pt x="6921376" y="1005465"/>
                    <a:pt x="6923916" y="1000639"/>
                  </a:cubicBezTo>
                  <a:cubicBezTo>
                    <a:pt x="6929450" y="991907"/>
                    <a:pt x="6927837" y="980451"/>
                    <a:pt x="6920106" y="973588"/>
                  </a:cubicBezTo>
                  <a:cubicBezTo>
                    <a:pt x="6950205" y="966984"/>
                    <a:pt x="6910963" y="926343"/>
                    <a:pt x="6914645" y="969778"/>
                  </a:cubicBezTo>
                  <a:cubicBezTo>
                    <a:pt x="6895214" y="959745"/>
                    <a:pt x="6888102" y="965587"/>
                    <a:pt x="6888356" y="987049"/>
                  </a:cubicBezTo>
                  <a:cubicBezTo>
                    <a:pt x="6869082" y="977001"/>
                    <a:pt x="6845501" y="980768"/>
                    <a:pt x="6830317" y="996321"/>
                  </a:cubicBezTo>
                  <a:cubicBezTo>
                    <a:pt x="6827142" y="998734"/>
                    <a:pt x="6821935" y="998353"/>
                    <a:pt x="6819014" y="1001020"/>
                  </a:cubicBezTo>
                  <a:cubicBezTo>
                    <a:pt x="6816092" y="1003686"/>
                    <a:pt x="6819014" y="1011307"/>
                    <a:pt x="6814950" y="1015371"/>
                  </a:cubicBezTo>
                  <a:cubicBezTo>
                    <a:pt x="6809975" y="1019256"/>
                    <a:pt x="6803970" y="1021596"/>
                    <a:pt x="6797678" y="1022102"/>
                  </a:cubicBezTo>
                  <a:cubicBezTo>
                    <a:pt x="6801869" y="993018"/>
                    <a:pt x="6772278" y="1029467"/>
                    <a:pt x="6769357" y="1030992"/>
                  </a:cubicBezTo>
                  <a:cubicBezTo>
                    <a:pt x="6758308" y="1035945"/>
                    <a:pt x="6737100" y="1030992"/>
                    <a:pt x="6724907" y="1033024"/>
                  </a:cubicBezTo>
                  <a:cubicBezTo>
                    <a:pt x="6707254" y="1036326"/>
                    <a:pt x="6709921" y="1041025"/>
                    <a:pt x="6694681" y="1027309"/>
                  </a:cubicBezTo>
                  <a:cubicBezTo>
                    <a:pt x="6713604" y="1027309"/>
                    <a:pt x="6761483" y="1013847"/>
                    <a:pt x="6769611" y="990605"/>
                  </a:cubicBezTo>
                  <a:cubicBezTo>
                    <a:pt x="6772786" y="981461"/>
                    <a:pt x="6759959" y="963682"/>
                    <a:pt x="6777993" y="965967"/>
                  </a:cubicBezTo>
                  <a:cubicBezTo>
                    <a:pt x="6776850" y="955808"/>
                    <a:pt x="6766309" y="949965"/>
                    <a:pt x="6763769" y="940567"/>
                  </a:cubicBezTo>
                  <a:cubicBezTo>
                    <a:pt x="6757165" y="917072"/>
                    <a:pt x="6771263" y="926343"/>
                    <a:pt x="6783581" y="917199"/>
                  </a:cubicBezTo>
                  <a:cubicBezTo>
                    <a:pt x="6771770" y="907040"/>
                    <a:pt x="6746370" y="902848"/>
                    <a:pt x="6730876" y="901197"/>
                  </a:cubicBezTo>
                  <a:cubicBezTo>
                    <a:pt x="6744338" y="896498"/>
                    <a:pt x="6752466" y="880496"/>
                    <a:pt x="6766309" y="877194"/>
                  </a:cubicBezTo>
                  <a:cubicBezTo>
                    <a:pt x="6780151" y="873891"/>
                    <a:pt x="6789168" y="884941"/>
                    <a:pt x="6797424" y="865383"/>
                  </a:cubicBezTo>
                  <a:cubicBezTo>
                    <a:pt x="6817363" y="876305"/>
                    <a:pt x="6834127" y="845825"/>
                    <a:pt x="6853558" y="847603"/>
                  </a:cubicBezTo>
                  <a:cubicBezTo>
                    <a:pt x="6866258" y="822203"/>
                    <a:pt x="6802758" y="835538"/>
                    <a:pt x="6792216" y="839602"/>
                  </a:cubicBezTo>
                  <a:cubicBezTo>
                    <a:pt x="6777992" y="845317"/>
                    <a:pt x="6761990" y="850397"/>
                    <a:pt x="6751323" y="843920"/>
                  </a:cubicBezTo>
                  <a:cubicBezTo>
                    <a:pt x="6736717" y="834776"/>
                    <a:pt x="6741671" y="831220"/>
                    <a:pt x="6722113" y="834522"/>
                  </a:cubicBezTo>
                  <a:cubicBezTo>
                    <a:pt x="6728844" y="826902"/>
                    <a:pt x="6788534" y="815599"/>
                    <a:pt x="6752339" y="792613"/>
                  </a:cubicBezTo>
                  <a:cubicBezTo>
                    <a:pt x="6761229" y="785120"/>
                    <a:pt x="6773421" y="791470"/>
                    <a:pt x="6781295" y="784103"/>
                  </a:cubicBezTo>
                  <a:cubicBezTo>
                    <a:pt x="6785427" y="778625"/>
                    <a:pt x="6786745" y="771522"/>
                    <a:pt x="6784852" y="764926"/>
                  </a:cubicBezTo>
                  <a:cubicBezTo>
                    <a:pt x="6779518" y="755147"/>
                    <a:pt x="6779136" y="763656"/>
                    <a:pt x="6772914" y="760735"/>
                  </a:cubicBezTo>
                  <a:cubicBezTo>
                    <a:pt x="6771897" y="760735"/>
                    <a:pt x="6762881" y="754258"/>
                    <a:pt x="6762245" y="754258"/>
                  </a:cubicBezTo>
                  <a:cubicBezTo>
                    <a:pt x="6755388" y="754258"/>
                    <a:pt x="6746878" y="762132"/>
                    <a:pt x="6740402" y="760862"/>
                  </a:cubicBezTo>
                  <a:cubicBezTo>
                    <a:pt x="6729480" y="758576"/>
                    <a:pt x="6730115" y="740542"/>
                    <a:pt x="6713605" y="746511"/>
                  </a:cubicBezTo>
                  <a:cubicBezTo>
                    <a:pt x="6715764" y="745749"/>
                    <a:pt x="6696968" y="732287"/>
                    <a:pt x="6696460" y="731652"/>
                  </a:cubicBezTo>
                  <a:cubicBezTo>
                    <a:pt x="6688967" y="721619"/>
                    <a:pt x="6692396" y="718952"/>
                    <a:pt x="6693158" y="708538"/>
                  </a:cubicBezTo>
                  <a:cubicBezTo>
                    <a:pt x="6693158" y="700664"/>
                    <a:pt x="6697222" y="701426"/>
                    <a:pt x="6694555" y="691774"/>
                  </a:cubicBezTo>
                  <a:cubicBezTo>
                    <a:pt x="6689565" y="681818"/>
                    <a:pt x="6683242" y="672589"/>
                    <a:pt x="6675759" y="664342"/>
                  </a:cubicBezTo>
                  <a:cubicBezTo>
                    <a:pt x="6672457" y="659388"/>
                    <a:pt x="6654677" y="626242"/>
                    <a:pt x="6646422" y="630306"/>
                  </a:cubicBezTo>
                  <a:cubicBezTo>
                    <a:pt x="6638167" y="634370"/>
                    <a:pt x="6644517" y="693806"/>
                    <a:pt x="6640961" y="704728"/>
                  </a:cubicBezTo>
                  <a:cubicBezTo>
                    <a:pt x="6631170" y="686030"/>
                    <a:pt x="6619511" y="668372"/>
                    <a:pt x="6606163" y="652023"/>
                  </a:cubicBezTo>
                  <a:cubicBezTo>
                    <a:pt x="6603337" y="670932"/>
                    <a:pt x="6606913" y="690244"/>
                    <a:pt x="6616323" y="706887"/>
                  </a:cubicBezTo>
                  <a:cubicBezTo>
                    <a:pt x="6610989" y="705744"/>
                    <a:pt x="6590923" y="710443"/>
                    <a:pt x="6580763" y="706887"/>
                  </a:cubicBezTo>
                  <a:cubicBezTo>
                    <a:pt x="6576191" y="734192"/>
                    <a:pt x="6584700" y="780547"/>
                    <a:pt x="6589399" y="806328"/>
                  </a:cubicBezTo>
                  <a:cubicBezTo>
                    <a:pt x="6572875" y="804168"/>
                    <a:pt x="6556082" y="806952"/>
                    <a:pt x="6541139" y="814329"/>
                  </a:cubicBezTo>
                  <a:cubicBezTo>
                    <a:pt x="6595876" y="866272"/>
                    <a:pt x="6511930" y="859922"/>
                    <a:pt x="6479799" y="865129"/>
                  </a:cubicBezTo>
                  <a:cubicBezTo>
                    <a:pt x="6468495" y="912754"/>
                    <a:pt x="6538853" y="897894"/>
                    <a:pt x="6564253" y="914786"/>
                  </a:cubicBezTo>
                  <a:cubicBezTo>
                    <a:pt x="6558920" y="919357"/>
                    <a:pt x="6553839" y="933582"/>
                    <a:pt x="6546473" y="939297"/>
                  </a:cubicBezTo>
                  <a:cubicBezTo>
                    <a:pt x="6553077" y="941329"/>
                    <a:pt x="6561459" y="947806"/>
                    <a:pt x="6565650" y="949203"/>
                  </a:cubicBezTo>
                  <a:cubicBezTo>
                    <a:pt x="6556787" y="950979"/>
                    <a:pt x="6548995" y="956208"/>
                    <a:pt x="6543991" y="963737"/>
                  </a:cubicBezTo>
                  <a:cubicBezTo>
                    <a:pt x="6538988" y="971266"/>
                    <a:pt x="6537185" y="980475"/>
                    <a:pt x="6538981" y="989335"/>
                  </a:cubicBezTo>
                  <a:cubicBezTo>
                    <a:pt x="6529839" y="985821"/>
                    <a:pt x="6521470" y="980558"/>
                    <a:pt x="6514343" y="973841"/>
                  </a:cubicBezTo>
                  <a:cubicBezTo>
                    <a:pt x="6508882" y="975111"/>
                    <a:pt x="6509389" y="982731"/>
                    <a:pt x="6504309" y="983238"/>
                  </a:cubicBezTo>
                  <a:cubicBezTo>
                    <a:pt x="6496436" y="951997"/>
                    <a:pt x="6455414" y="952885"/>
                    <a:pt x="6428871" y="939550"/>
                  </a:cubicBezTo>
                  <a:cubicBezTo>
                    <a:pt x="6430522" y="971809"/>
                    <a:pt x="6481576" y="979555"/>
                    <a:pt x="6438905" y="1009528"/>
                  </a:cubicBezTo>
                  <a:cubicBezTo>
                    <a:pt x="6474591" y="1038611"/>
                    <a:pt x="6505071" y="1095380"/>
                    <a:pt x="6558031" y="1085728"/>
                  </a:cubicBezTo>
                  <a:cubicBezTo>
                    <a:pt x="6562586" y="1094953"/>
                    <a:pt x="6566449" y="1104504"/>
                    <a:pt x="6569587" y="1114303"/>
                  </a:cubicBezTo>
                  <a:cubicBezTo>
                    <a:pt x="6564862" y="1114595"/>
                    <a:pt x="6560155" y="1115146"/>
                    <a:pt x="6555490" y="1115954"/>
                  </a:cubicBezTo>
                  <a:cubicBezTo>
                    <a:pt x="6560571" y="1126494"/>
                    <a:pt x="6560189" y="1143894"/>
                    <a:pt x="6569460" y="1154688"/>
                  </a:cubicBezTo>
                  <a:cubicBezTo>
                    <a:pt x="6543171" y="1149228"/>
                    <a:pt x="6497705" y="1153418"/>
                    <a:pt x="6498467" y="1116588"/>
                  </a:cubicBezTo>
                  <a:cubicBezTo>
                    <a:pt x="6476877" y="1116588"/>
                    <a:pt x="6466971" y="1097157"/>
                    <a:pt x="6454652" y="1086109"/>
                  </a:cubicBezTo>
                  <a:cubicBezTo>
                    <a:pt x="6450715" y="1113668"/>
                    <a:pt x="6422775" y="1107953"/>
                    <a:pt x="6398645" y="1106429"/>
                  </a:cubicBezTo>
                  <a:cubicBezTo>
                    <a:pt x="6404106" y="1110874"/>
                    <a:pt x="6409567" y="1121415"/>
                    <a:pt x="6417949" y="1127003"/>
                  </a:cubicBezTo>
                  <a:cubicBezTo>
                    <a:pt x="6405249" y="1156086"/>
                    <a:pt x="6430649" y="1165103"/>
                    <a:pt x="6458335" y="1161928"/>
                  </a:cubicBezTo>
                  <a:cubicBezTo>
                    <a:pt x="6461383" y="1182756"/>
                    <a:pt x="6465701" y="1201171"/>
                    <a:pt x="6458335" y="1221110"/>
                  </a:cubicBezTo>
                  <a:cubicBezTo>
                    <a:pt x="6505452" y="1224285"/>
                    <a:pt x="6513707" y="1218950"/>
                    <a:pt x="6538853" y="1261242"/>
                  </a:cubicBezTo>
                  <a:cubicBezTo>
                    <a:pt x="6503420" y="1261242"/>
                    <a:pt x="6468876" y="1280800"/>
                    <a:pt x="6433443" y="1277371"/>
                  </a:cubicBezTo>
                  <a:cubicBezTo>
                    <a:pt x="6402582" y="1274449"/>
                    <a:pt x="6356227" y="1226571"/>
                    <a:pt x="6342892" y="1267337"/>
                  </a:cubicBezTo>
                  <a:cubicBezTo>
                    <a:pt x="6364990" y="1274577"/>
                    <a:pt x="6376293" y="1290578"/>
                    <a:pt x="6368292" y="1312041"/>
                  </a:cubicBezTo>
                  <a:cubicBezTo>
                    <a:pt x="6375658" y="1312041"/>
                    <a:pt x="6384675" y="1314200"/>
                    <a:pt x="6392041" y="1313565"/>
                  </a:cubicBezTo>
                  <a:cubicBezTo>
                    <a:pt x="6393946" y="1349633"/>
                    <a:pt x="6423156" y="1339600"/>
                    <a:pt x="6443476" y="1316740"/>
                  </a:cubicBezTo>
                  <a:cubicBezTo>
                    <a:pt x="6447285" y="1323852"/>
                    <a:pt x="6464685" y="1335282"/>
                    <a:pt x="6468241" y="1343791"/>
                  </a:cubicBezTo>
                  <a:cubicBezTo>
                    <a:pt x="6486402" y="1324868"/>
                    <a:pt x="6511421" y="1326265"/>
                    <a:pt x="6533519" y="1338965"/>
                  </a:cubicBezTo>
                  <a:cubicBezTo>
                    <a:pt x="6524502" y="1389765"/>
                    <a:pt x="6323461" y="1348744"/>
                    <a:pt x="6282694" y="1338965"/>
                  </a:cubicBezTo>
                  <a:cubicBezTo>
                    <a:pt x="6258818" y="1384304"/>
                    <a:pt x="6398645" y="1394845"/>
                    <a:pt x="6408932" y="1433961"/>
                  </a:cubicBezTo>
                  <a:cubicBezTo>
                    <a:pt x="6412996" y="1429516"/>
                    <a:pt x="6429379" y="1423802"/>
                    <a:pt x="6433316" y="1419737"/>
                  </a:cubicBezTo>
                  <a:cubicBezTo>
                    <a:pt x="6450842" y="1444122"/>
                    <a:pt x="6482592" y="1429390"/>
                    <a:pt x="6508119" y="1433961"/>
                  </a:cubicBezTo>
                  <a:cubicBezTo>
                    <a:pt x="6504436" y="1506097"/>
                    <a:pt x="6346702" y="1425452"/>
                    <a:pt x="6279519" y="1421261"/>
                  </a:cubicBezTo>
                  <a:cubicBezTo>
                    <a:pt x="6273931" y="1412244"/>
                    <a:pt x="6259072" y="1386209"/>
                    <a:pt x="6251579" y="1389765"/>
                  </a:cubicBezTo>
                  <a:cubicBezTo>
                    <a:pt x="6244086" y="1393322"/>
                    <a:pt x="6249674" y="1453265"/>
                    <a:pt x="6246118" y="1464314"/>
                  </a:cubicBezTo>
                  <a:cubicBezTo>
                    <a:pt x="6236372" y="1445580"/>
                    <a:pt x="6224756" y="1427879"/>
                    <a:pt x="6211447" y="1411482"/>
                  </a:cubicBezTo>
                  <a:cubicBezTo>
                    <a:pt x="6208503" y="1430419"/>
                    <a:pt x="6212039" y="1449796"/>
                    <a:pt x="6221480" y="1466473"/>
                  </a:cubicBezTo>
                  <a:cubicBezTo>
                    <a:pt x="6216146" y="1465203"/>
                    <a:pt x="6196080" y="1470029"/>
                    <a:pt x="6186047" y="1466473"/>
                  </a:cubicBezTo>
                  <a:cubicBezTo>
                    <a:pt x="6181475" y="1493905"/>
                    <a:pt x="6189857" y="1540260"/>
                    <a:pt x="6194556" y="1565914"/>
                  </a:cubicBezTo>
                  <a:lnTo>
                    <a:pt x="6194552" y="1565914"/>
                  </a:lnTo>
                  <a:cubicBezTo>
                    <a:pt x="6189472" y="1560326"/>
                    <a:pt x="6186297" y="1554738"/>
                    <a:pt x="6177534" y="1556135"/>
                  </a:cubicBezTo>
                  <a:cubicBezTo>
                    <a:pt x="6170429" y="1558759"/>
                    <a:pt x="6164096" y="1563126"/>
                    <a:pt x="6159119" y="1568835"/>
                  </a:cubicBezTo>
                  <a:cubicBezTo>
                    <a:pt x="6155239" y="1570115"/>
                    <a:pt x="6151460" y="1571686"/>
                    <a:pt x="6147816" y="1573534"/>
                  </a:cubicBezTo>
                  <a:lnTo>
                    <a:pt x="6151372" y="1577090"/>
                  </a:lnTo>
                  <a:cubicBezTo>
                    <a:pt x="6146165" y="1582932"/>
                    <a:pt x="6141466" y="1588393"/>
                    <a:pt x="6138672" y="1591314"/>
                  </a:cubicBezTo>
                  <a:cubicBezTo>
                    <a:pt x="6127467" y="1602268"/>
                    <a:pt x="6115681" y="1612612"/>
                    <a:pt x="6103366" y="1622302"/>
                  </a:cubicBezTo>
                  <a:cubicBezTo>
                    <a:pt x="6097143" y="1622302"/>
                    <a:pt x="6091428" y="1623191"/>
                    <a:pt x="6086729" y="1623826"/>
                  </a:cubicBezTo>
                  <a:cubicBezTo>
                    <a:pt x="6085983" y="1627073"/>
                    <a:pt x="6085642" y="1630401"/>
                    <a:pt x="6085713" y="1633732"/>
                  </a:cubicBezTo>
                  <a:cubicBezTo>
                    <a:pt x="6076123" y="1639030"/>
                    <a:pt x="6065747" y="1642760"/>
                    <a:pt x="6054979" y="1644781"/>
                  </a:cubicBezTo>
                  <a:cubicBezTo>
                    <a:pt x="6036945" y="1648210"/>
                    <a:pt x="6014593" y="1642114"/>
                    <a:pt x="5997575" y="1648590"/>
                  </a:cubicBezTo>
                  <a:cubicBezTo>
                    <a:pt x="5983986" y="1653798"/>
                    <a:pt x="5975731" y="1668402"/>
                    <a:pt x="5962650" y="1673990"/>
                  </a:cubicBezTo>
                  <a:cubicBezTo>
                    <a:pt x="5947654" y="1678316"/>
                    <a:pt x="5931638" y="1677466"/>
                    <a:pt x="5917184" y="1671577"/>
                  </a:cubicBezTo>
                  <a:cubicBezTo>
                    <a:pt x="5915533" y="1667768"/>
                    <a:pt x="5910961" y="1665862"/>
                    <a:pt x="5903722" y="1667640"/>
                  </a:cubicBezTo>
                  <a:lnTo>
                    <a:pt x="5898896" y="1666244"/>
                  </a:lnTo>
                  <a:cubicBezTo>
                    <a:pt x="5898107" y="1663797"/>
                    <a:pt x="5896950" y="1661485"/>
                    <a:pt x="5895467" y="1659386"/>
                  </a:cubicBezTo>
                  <a:cubicBezTo>
                    <a:pt x="5906770" y="1650369"/>
                    <a:pt x="5923280" y="1656464"/>
                    <a:pt x="5930646" y="1641987"/>
                  </a:cubicBezTo>
                  <a:cubicBezTo>
                    <a:pt x="5940425" y="1676150"/>
                    <a:pt x="5998083" y="1635637"/>
                    <a:pt x="5969635" y="1627508"/>
                  </a:cubicBezTo>
                  <a:cubicBezTo>
                    <a:pt x="5975604" y="1618745"/>
                    <a:pt x="5985383" y="1624842"/>
                    <a:pt x="5994146" y="1626112"/>
                  </a:cubicBezTo>
                  <a:cubicBezTo>
                    <a:pt x="6011799" y="1628906"/>
                    <a:pt x="6012815" y="1622937"/>
                    <a:pt x="6030849" y="1617476"/>
                  </a:cubicBezTo>
                  <a:cubicBezTo>
                    <a:pt x="6029833" y="1640209"/>
                    <a:pt x="6056884" y="1620524"/>
                    <a:pt x="6036056" y="1604776"/>
                  </a:cubicBezTo>
                  <a:cubicBezTo>
                    <a:pt x="6047105" y="1592076"/>
                    <a:pt x="6064123" y="1594616"/>
                    <a:pt x="6078347" y="1597537"/>
                  </a:cubicBezTo>
                  <a:cubicBezTo>
                    <a:pt x="6087363" y="1600871"/>
                    <a:pt x="6096676" y="1603337"/>
                    <a:pt x="6106160" y="1604902"/>
                  </a:cubicBezTo>
                  <a:cubicBezTo>
                    <a:pt x="6111521" y="1604337"/>
                    <a:pt x="6116174" y="1600959"/>
                    <a:pt x="6118373" y="1596038"/>
                  </a:cubicBezTo>
                  <a:cubicBezTo>
                    <a:pt x="6120572" y="1591116"/>
                    <a:pt x="6119983" y="1585397"/>
                    <a:pt x="6116828" y="1581026"/>
                  </a:cubicBezTo>
                  <a:cubicBezTo>
                    <a:pt x="6111494" y="1574042"/>
                    <a:pt x="6107684" y="1581026"/>
                    <a:pt x="6104128" y="1578613"/>
                  </a:cubicBezTo>
                  <a:cubicBezTo>
                    <a:pt x="6096767" y="1573017"/>
                    <a:pt x="6091780" y="1564857"/>
                    <a:pt x="6090158" y="1555754"/>
                  </a:cubicBezTo>
                  <a:cubicBezTo>
                    <a:pt x="6096508" y="1555754"/>
                    <a:pt x="6108827" y="1558801"/>
                    <a:pt x="6114034" y="1555754"/>
                  </a:cubicBezTo>
                  <a:cubicBezTo>
                    <a:pt x="6122543" y="1550674"/>
                    <a:pt x="6115939" y="1548133"/>
                    <a:pt x="6120130" y="1541783"/>
                  </a:cubicBezTo>
                  <a:cubicBezTo>
                    <a:pt x="6128639" y="1529083"/>
                    <a:pt x="6136894" y="1523368"/>
                    <a:pt x="6135751" y="1506986"/>
                  </a:cubicBezTo>
                  <a:cubicBezTo>
                    <a:pt x="6140705" y="1505715"/>
                    <a:pt x="6151118" y="1502668"/>
                    <a:pt x="6153405" y="1497714"/>
                  </a:cubicBezTo>
                  <a:cubicBezTo>
                    <a:pt x="6155691" y="1492761"/>
                    <a:pt x="6149721" y="1492126"/>
                    <a:pt x="6150991" y="1485014"/>
                  </a:cubicBezTo>
                  <a:cubicBezTo>
                    <a:pt x="6152643" y="1475743"/>
                    <a:pt x="6150357" y="1469901"/>
                    <a:pt x="6156580" y="1460376"/>
                  </a:cubicBezTo>
                  <a:cubicBezTo>
                    <a:pt x="6161589" y="1454285"/>
                    <a:pt x="6165111" y="1447110"/>
                    <a:pt x="6166866" y="1439421"/>
                  </a:cubicBezTo>
                  <a:cubicBezTo>
                    <a:pt x="6164851" y="1427945"/>
                    <a:pt x="6155864" y="1418958"/>
                    <a:pt x="6144388" y="1416943"/>
                  </a:cubicBezTo>
                  <a:cubicBezTo>
                    <a:pt x="6133084" y="1416943"/>
                    <a:pt x="6120639" y="1435865"/>
                    <a:pt x="6113781" y="1443232"/>
                  </a:cubicBezTo>
                  <a:cubicBezTo>
                    <a:pt x="6101081" y="1457329"/>
                    <a:pt x="6086857" y="1470029"/>
                    <a:pt x="6072759" y="1483364"/>
                  </a:cubicBezTo>
                  <a:cubicBezTo>
                    <a:pt x="6052639" y="1502948"/>
                    <a:pt x="6030206" y="1520007"/>
                    <a:pt x="6005957" y="1534164"/>
                  </a:cubicBezTo>
                  <a:cubicBezTo>
                    <a:pt x="5982843" y="1545349"/>
                    <a:pt x="5957963" y="1552439"/>
                    <a:pt x="5932424" y="1555119"/>
                  </a:cubicBezTo>
                  <a:cubicBezTo>
                    <a:pt x="5896864" y="1560072"/>
                    <a:pt x="5885561" y="1541784"/>
                    <a:pt x="5856224" y="1528449"/>
                  </a:cubicBezTo>
                  <a:cubicBezTo>
                    <a:pt x="5826886" y="1515116"/>
                    <a:pt x="5801360" y="1529973"/>
                    <a:pt x="5774817" y="1544958"/>
                  </a:cubicBezTo>
                  <a:cubicBezTo>
                    <a:pt x="5763387" y="1551562"/>
                    <a:pt x="5735701" y="1572263"/>
                    <a:pt x="5724017" y="1564517"/>
                  </a:cubicBezTo>
                  <a:cubicBezTo>
                    <a:pt x="5721485" y="1560966"/>
                    <a:pt x="5719673" y="1556953"/>
                    <a:pt x="5718683" y="1552706"/>
                  </a:cubicBezTo>
                  <a:cubicBezTo>
                    <a:pt x="5727065" y="1553468"/>
                    <a:pt x="5736971" y="1558929"/>
                    <a:pt x="5743067" y="1557405"/>
                  </a:cubicBezTo>
                  <a:cubicBezTo>
                    <a:pt x="5749163" y="1555880"/>
                    <a:pt x="5747893" y="1548514"/>
                    <a:pt x="5752211" y="1547371"/>
                  </a:cubicBezTo>
                  <a:cubicBezTo>
                    <a:pt x="5756529" y="1546228"/>
                    <a:pt x="5763387" y="1550800"/>
                    <a:pt x="5767578" y="1548895"/>
                  </a:cubicBezTo>
                  <a:cubicBezTo>
                    <a:pt x="5773801" y="1546101"/>
                    <a:pt x="5776595" y="1538481"/>
                    <a:pt x="5781548" y="1534544"/>
                  </a:cubicBezTo>
                  <a:cubicBezTo>
                    <a:pt x="5786501" y="1530607"/>
                    <a:pt x="5791835" y="1534544"/>
                    <a:pt x="5795899" y="1530988"/>
                  </a:cubicBezTo>
                  <a:cubicBezTo>
                    <a:pt x="5797710" y="1525496"/>
                    <a:pt x="5799830" y="1520112"/>
                    <a:pt x="5802249" y="1514860"/>
                  </a:cubicBezTo>
                  <a:cubicBezTo>
                    <a:pt x="5804916" y="1511050"/>
                    <a:pt x="5810504" y="1514098"/>
                    <a:pt x="5813425" y="1510161"/>
                  </a:cubicBezTo>
                  <a:lnTo>
                    <a:pt x="5815457" y="1510161"/>
                  </a:lnTo>
                  <a:cubicBezTo>
                    <a:pt x="5817489" y="1510161"/>
                    <a:pt x="5826379" y="1510161"/>
                    <a:pt x="5828157" y="1510161"/>
                  </a:cubicBezTo>
                  <a:cubicBezTo>
                    <a:pt x="5829935" y="1510161"/>
                    <a:pt x="5834761" y="1504826"/>
                    <a:pt x="5838571" y="1504573"/>
                  </a:cubicBezTo>
                  <a:cubicBezTo>
                    <a:pt x="5840095" y="1504573"/>
                    <a:pt x="5846191" y="1511431"/>
                    <a:pt x="5850509" y="1511557"/>
                  </a:cubicBezTo>
                  <a:cubicBezTo>
                    <a:pt x="5858891" y="1511557"/>
                    <a:pt x="5866131" y="1502794"/>
                    <a:pt x="5874131" y="1500762"/>
                  </a:cubicBezTo>
                  <a:cubicBezTo>
                    <a:pt x="5878068" y="1511430"/>
                    <a:pt x="5872734" y="1519304"/>
                    <a:pt x="5882386" y="1525527"/>
                  </a:cubicBezTo>
                  <a:lnTo>
                    <a:pt x="5901690" y="1529337"/>
                  </a:lnTo>
                  <a:cubicBezTo>
                    <a:pt x="5912485" y="1531242"/>
                    <a:pt x="5947791" y="1537846"/>
                    <a:pt x="5944235" y="1516637"/>
                  </a:cubicBezTo>
                  <a:cubicBezTo>
                    <a:pt x="5955919" y="1517780"/>
                    <a:pt x="5973318" y="1512700"/>
                    <a:pt x="5960110" y="1501016"/>
                  </a:cubicBezTo>
                  <a:cubicBezTo>
                    <a:pt x="5969889" y="1501905"/>
                    <a:pt x="5979414" y="1504572"/>
                    <a:pt x="5986780" y="1495682"/>
                  </a:cubicBezTo>
                  <a:cubicBezTo>
                    <a:pt x="5993384" y="1501016"/>
                    <a:pt x="6003290" y="1494158"/>
                    <a:pt x="6008878" y="1488062"/>
                  </a:cubicBezTo>
                  <a:cubicBezTo>
                    <a:pt x="6014466" y="1481966"/>
                    <a:pt x="6012180" y="1475362"/>
                    <a:pt x="6018276" y="1471425"/>
                  </a:cubicBezTo>
                  <a:cubicBezTo>
                    <a:pt x="6021451" y="1469266"/>
                    <a:pt x="6026531" y="1472822"/>
                    <a:pt x="6029579" y="1471425"/>
                  </a:cubicBezTo>
                  <a:cubicBezTo>
                    <a:pt x="6034913" y="1468250"/>
                    <a:pt x="6038215" y="1468631"/>
                    <a:pt x="6043549" y="1463043"/>
                  </a:cubicBezTo>
                  <a:cubicBezTo>
                    <a:pt x="6048883" y="1457455"/>
                    <a:pt x="6039866" y="1455423"/>
                    <a:pt x="6042152" y="1452121"/>
                  </a:cubicBezTo>
                  <a:cubicBezTo>
                    <a:pt x="6047994" y="1443739"/>
                    <a:pt x="6066790" y="1441326"/>
                    <a:pt x="6058662" y="1429896"/>
                  </a:cubicBezTo>
                  <a:cubicBezTo>
                    <a:pt x="6046724" y="1413005"/>
                    <a:pt x="6025769" y="1438659"/>
                    <a:pt x="6014212" y="1443485"/>
                  </a:cubicBezTo>
                  <a:cubicBezTo>
                    <a:pt x="5999170" y="1449247"/>
                    <a:pt x="5983203" y="1452216"/>
                    <a:pt x="5967095" y="1452248"/>
                  </a:cubicBezTo>
                  <a:cubicBezTo>
                    <a:pt x="5952432" y="1452493"/>
                    <a:pt x="5937980" y="1448716"/>
                    <a:pt x="5925312" y="1441326"/>
                  </a:cubicBezTo>
                  <a:cubicBezTo>
                    <a:pt x="5900752" y="1429578"/>
                    <a:pt x="5873794" y="1423707"/>
                    <a:pt x="5846572" y="1424181"/>
                  </a:cubicBezTo>
                  <a:cubicBezTo>
                    <a:pt x="5830965" y="1425013"/>
                    <a:pt x="5815434" y="1426923"/>
                    <a:pt x="5800090" y="1429896"/>
                  </a:cubicBezTo>
                  <a:cubicBezTo>
                    <a:pt x="5787390" y="1432182"/>
                    <a:pt x="5772277" y="1443867"/>
                    <a:pt x="5760339" y="1444756"/>
                  </a:cubicBezTo>
                  <a:cubicBezTo>
                    <a:pt x="5753925" y="1446017"/>
                    <a:pt x="5747326" y="1443759"/>
                    <a:pt x="5743029" y="1438834"/>
                  </a:cubicBezTo>
                  <a:cubicBezTo>
                    <a:pt x="5738732" y="1433908"/>
                    <a:pt x="5737391" y="1427063"/>
                    <a:pt x="5739511" y="1420880"/>
                  </a:cubicBezTo>
                  <a:cubicBezTo>
                    <a:pt x="5753862" y="1422404"/>
                    <a:pt x="5774690" y="1399417"/>
                    <a:pt x="5774563" y="1425833"/>
                  </a:cubicBezTo>
                  <a:cubicBezTo>
                    <a:pt x="5787263" y="1426849"/>
                    <a:pt x="5791073" y="1413895"/>
                    <a:pt x="5802249" y="1410593"/>
                  </a:cubicBezTo>
                  <a:cubicBezTo>
                    <a:pt x="5802197" y="1411939"/>
                    <a:pt x="5802815" y="1413223"/>
                    <a:pt x="5803900" y="1414021"/>
                  </a:cubicBezTo>
                  <a:cubicBezTo>
                    <a:pt x="5813933" y="1410593"/>
                    <a:pt x="5817235" y="1397131"/>
                    <a:pt x="5804916" y="1394210"/>
                  </a:cubicBezTo>
                  <a:cubicBezTo>
                    <a:pt x="5819775" y="1395988"/>
                    <a:pt x="5854700" y="1390019"/>
                    <a:pt x="5863463" y="1406910"/>
                  </a:cubicBezTo>
                  <a:cubicBezTo>
                    <a:pt x="5872607" y="1400813"/>
                    <a:pt x="5883402" y="1383288"/>
                    <a:pt x="5895847" y="1385955"/>
                  </a:cubicBezTo>
                  <a:cubicBezTo>
                    <a:pt x="5903213" y="1387606"/>
                    <a:pt x="5905119" y="1399798"/>
                    <a:pt x="5909436" y="1401321"/>
                  </a:cubicBezTo>
                  <a:cubicBezTo>
                    <a:pt x="5920866" y="1405512"/>
                    <a:pt x="5929883" y="1391796"/>
                    <a:pt x="5941186" y="1393829"/>
                  </a:cubicBezTo>
                  <a:cubicBezTo>
                    <a:pt x="5946902" y="1394844"/>
                    <a:pt x="5943980" y="1402211"/>
                    <a:pt x="5947155" y="1403100"/>
                  </a:cubicBezTo>
                  <a:cubicBezTo>
                    <a:pt x="5950330" y="1403988"/>
                    <a:pt x="5957823" y="1403100"/>
                    <a:pt x="5958204" y="1403100"/>
                  </a:cubicBezTo>
                  <a:cubicBezTo>
                    <a:pt x="5968619" y="1408434"/>
                    <a:pt x="5981191" y="1418340"/>
                    <a:pt x="5992367" y="1413640"/>
                  </a:cubicBezTo>
                  <a:cubicBezTo>
                    <a:pt x="6004860" y="1404358"/>
                    <a:pt x="6016276" y="1393709"/>
                    <a:pt x="6026403" y="1381890"/>
                  </a:cubicBezTo>
                  <a:cubicBezTo>
                    <a:pt x="6027673" y="1384812"/>
                    <a:pt x="6031102" y="1386589"/>
                    <a:pt x="6031991" y="1390781"/>
                  </a:cubicBezTo>
                  <a:cubicBezTo>
                    <a:pt x="6044691" y="1391543"/>
                    <a:pt x="6049136" y="1373255"/>
                    <a:pt x="6061709" y="1377065"/>
                  </a:cubicBezTo>
                  <a:cubicBezTo>
                    <a:pt x="6064807" y="1369053"/>
                    <a:pt x="6063508" y="1360005"/>
                    <a:pt x="6058280" y="1353189"/>
                  </a:cubicBezTo>
                  <a:cubicBezTo>
                    <a:pt x="6072759" y="1347728"/>
                    <a:pt x="6081140" y="1338584"/>
                    <a:pt x="6072251" y="1324995"/>
                  </a:cubicBezTo>
                  <a:cubicBezTo>
                    <a:pt x="6090920" y="1310771"/>
                    <a:pt x="6097016" y="1307596"/>
                    <a:pt x="6075934" y="1296674"/>
                  </a:cubicBezTo>
                  <a:cubicBezTo>
                    <a:pt x="6092063" y="1284863"/>
                    <a:pt x="6074029" y="1271274"/>
                    <a:pt x="6061964" y="1268607"/>
                  </a:cubicBezTo>
                  <a:cubicBezTo>
                    <a:pt x="6049898" y="1306707"/>
                    <a:pt x="5981699" y="1341505"/>
                    <a:pt x="5945885" y="1350268"/>
                  </a:cubicBezTo>
                  <a:cubicBezTo>
                    <a:pt x="5928324" y="1354153"/>
                    <a:pt x="5910493" y="1356700"/>
                    <a:pt x="5892545" y="1357888"/>
                  </a:cubicBezTo>
                  <a:cubicBezTo>
                    <a:pt x="5873495" y="1359285"/>
                    <a:pt x="5863081" y="1350903"/>
                    <a:pt x="5846444" y="1347601"/>
                  </a:cubicBezTo>
                  <a:cubicBezTo>
                    <a:pt x="5829808" y="1344297"/>
                    <a:pt x="5811011" y="1352046"/>
                    <a:pt x="5793993" y="1350141"/>
                  </a:cubicBezTo>
                  <a:cubicBezTo>
                    <a:pt x="5798481" y="1341753"/>
                    <a:pt x="5804316" y="1334159"/>
                    <a:pt x="5811265" y="1327662"/>
                  </a:cubicBezTo>
                  <a:cubicBezTo>
                    <a:pt x="5824727" y="1319534"/>
                    <a:pt x="5823965" y="1328424"/>
                    <a:pt x="5833871" y="1329821"/>
                  </a:cubicBezTo>
                  <a:cubicBezTo>
                    <a:pt x="5843102" y="1331695"/>
                    <a:pt x="5852529" y="1332420"/>
                    <a:pt x="5861938" y="1331980"/>
                  </a:cubicBezTo>
                  <a:cubicBezTo>
                    <a:pt x="5871982" y="1330853"/>
                    <a:pt x="5882120" y="1330853"/>
                    <a:pt x="5892164" y="1331980"/>
                  </a:cubicBezTo>
                  <a:cubicBezTo>
                    <a:pt x="5894831" y="1331980"/>
                    <a:pt x="5895593" y="1339981"/>
                    <a:pt x="5899022" y="1340362"/>
                  </a:cubicBezTo>
                  <a:cubicBezTo>
                    <a:pt x="5909182" y="1341505"/>
                    <a:pt x="5914643" y="1325884"/>
                    <a:pt x="5916675" y="1318137"/>
                  </a:cubicBezTo>
                  <a:cubicBezTo>
                    <a:pt x="5929375" y="1321312"/>
                    <a:pt x="5938011" y="1312803"/>
                    <a:pt x="5932042" y="1300738"/>
                  </a:cubicBezTo>
                  <a:cubicBezTo>
                    <a:pt x="5939662" y="1299723"/>
                    <a:pt x="5947409" y="1297563"/>
                    <a:pt x="5954902" y="1295912"/>
                  </a:cubicBezTo>
                  <a:cubicBezTo>
                    <a:pt x="5960363" y="1320550"/>
                    <a:pt x="5981445" y="1288419"/>
                    <a:pt x="5986398" y="1283212"/>
                  </a:cubicBezTo>
                  <a:cubicBezTo>
                    <a:pt x="5987541" y="1284355"/>
                    <a:pt x="5990208" y="1285753"/>
                    <a:pt x="5991478" y="1287022"/>
                  </a:cubicBezTo>
                  <a:cubicBezTo>
                    <a:pt x="5993891" y="1283847"/>
                    <a:pt x="5997574" y="1274957"/>
                    <a:pt x="6000749" y="1272798"/>
                  </a:cubicBezTo>
                  <a:cubicBezTo>
                    <a:pt x="6003924" y="1270640"/>
                    <a:pt x="6009893" y="1272036"/>
                    <a:pt x="6012179" y="1269623"/>
                  </a:cubicBezTo>
                  <a:cubicBezTo>
                    <a:pt x="6019037" y="1262765"/>
                    <a:pt x="6026784" y="1263273"/>
                    <a:pt x="6016497" y="1250446"/>
                  </a:cubicBezTo>
                  <a:cubicBezTo>
                    <a:pt x="6025514" y="1249176"/>
                    <a:pt x="6027165" y="1238508"/>
                    <a:pt x="6031610" y="1232412"/>
                  </a:cubicBezTo>
                  <a:cubicBezTo>
                    <a:pt x="6041389" y="1218950"/>
                    <a:pt x="6050025" y="1216918"/>
                    <a:pt x="6037579" y="1195709"/>
                  </a:cubicBezTo>
                  <a:cubicBezTo>
                    <a:pt x="6055613" y="1184279"/>
                    <a:pt x="6037579" y="1172341"/>
                    <a:pt x="6024879" y="1179707"/>
                  </a:cubicBezTo>
                  <a:cubicBezTo>
                    <a:pt x="6024244" y="1179707"/>
                    <a:pt x="6024879" y="1186946"/>
                    <a:pt x="6023482" y="1188597"/>
                  </a:cubicBezTo>
                  <a:cubicBezTo>
                    <a:pt x="6019037" y="1192788"/>
                    <a:pt x="6013068" y="1195201"/>
                    <a:pt x="6008369" y="1199011"/>
                  </a:cubicBezTo>
                  <a:cubicBezTo>
                    <a:pt x="6000876" y="1205234"/>
                    <a:pt x="5994145" y="1211711"/>
                    <a:pt x="5987160" y="1218188"/>
                  </a:cubicBezTo>
                  <a:cubicBezTo>
                    <a:pt x="5980175" y="1224665"/>
                    <a:pt x="5884163" y="1287784"/>
                    <a:pt x="5890386" y="1242953"/>
                  </a:cubicBezTo>
                  <a:cubicBezTo>
                    <a:pt x="5906642" y="1254002"/>
                    <a:pt x="5933058" y="1218442"/>
                    <a:pt x="5935852" y="1204853"/>
                  </a:cubicBezTo>
                  <a:cubicBezTo>
                    <a:pt x="5946774" y="1203075"/>
                    <a:pt x="5986652" y="1188597"/>
                    <a:pt x="5959220" y="1176913"/>
                  </a:cubicBezTo>
                  <a:cubicBezTo>
                    <a:pt x="5966332" y="1173611"/>
                    <a:pt x="5988303" y="1170563"/>
                    <a:pt x="5990081" y="1160784"/>
                  </a:cubicBezTo>
                  <a:cubicBezTo>
                    <a:pt x="5992367" y="1148084"/>
                    <a:pt x="5977381" y="1147195"/>
                    <a:pt x="5970269" y="1139702"/>
                  </a:cubicBezTo>
                  <a:cubicBezTo>
                    <a:pt x="5973698" y="1136908"/>
                    <a:pt x="5976111" y="1130431"/>
                    <a:pt x="5979286" y="1127764"/>
                  </a:cubicBezTo>
                  <a:cubicBezTo>
                    <a:pt x="5975476" y="1127764"/>
                    <a:pt x="5973317" y="1124208"/>
                    <a:pt x="5969253" y="1123700"/>
                  </a:cubicBezTo>
                  <a:cubicBezTo>
                    <a:pt x="5968311" y="1120220"/>
                    <a:pt x="5967800" y="1116637"/>
                    <a:pt x="5967729" y="1113032"/>
                  </a:cubicBezTo>
                  <a:cubicBezTo>
                    <a:pt x="5972078" y="1108794"/>
                    <a:pt x="5977046" y="1105240"/>
                    <a:pt x="5982461" y="1102491"/>
                  </a:cubicBezTo>
                  <a:cubicBezTo>
                    <a:pt x="5970904" y="1097411"/>
                    <a:pt x="5968237" y="1082044"/>
                    <a:pt x="5956426" y="1075948"/>
                  </a:cubicBezTo>
                  <a:cubicBezTo>
                    <a:pt x="5936614" y="1065534"/>
                    <a:pt x="5939535" y="1083314"/>
                    <a:pt x="5926962" y="1099316"/>
                  </a:cubicBezTo>
                  <a:cubicBezTo>
                    <a:pt x="5920253" y="1096420"/>
                    <a:pt x="5915116" y="1090774"/>
                    <a:pt x="5912865" y="1083822"/>
                  </a:cubicBezTo>
                  <a:cubicBezTo>
                    <a:pt x="5920485" y="1075948"/>
                    <a:pt x="5928359" y="1068201"/>
                    <a:pt x="5936487" y="1060962"/>
                  </a:cubicBezTo>
                  <a:cubicBezTo>
                    <a:pt x="5931534" y="1053597"/>
                    <a:pt x="5916675" y="1056772"/>
                    <a:pt x="5914516" y="1050548"/>
                  </a:cubicBezTo>
                  <a:cubicBezTo>
                    <a:pt x="5910325" y="1038737"/>
                    <a:pt x="5925819" y="1040134"/>
                    <a:pt x="5929121" y="1034800"/>
                  </a:cubicBezTo>
                  <a:cubicBezTo>
                    <a:pt x="5932422" y="1029467"/>
                    <a:pt x="5930263" y="1025656"/>
                    <a:pt x="5932168" y="1022100"/>
                  </a:cubicBezTo>
                  <a:cubicBezTo>
                    <a:pt x="5934073" y="1018544"/>
                    <a:pt x="5932168" y="1014735"/>
                    <a:pt x="5933947" y="1011432"/>
                  </a:cubicBezTo>
                  <a:cubicBezTo>
                    <a:pt x="5935725" y="1008130"/>
                    <a:pt x="5944106" y="1005591"/>
                    <a:pt x="5946647" y="1000765"/>
                  </a:cubicBezTo>
                  <a:cubicBezTo>
                    <a:pt x="5952211" y="992063"/>
                    <a:pt x="5950652" y="980611"/>
                    <a:pt x="5942963" y="973713"/>
                  </a:cubicBezTo>
                  <a:cubicBezTo>
                    <a:pt x="5972935" y="967110"/>
                    <a:pt x="5933692" y="926469"/>
                    <a:pt x="5937375" y="969904"/>
                  </a:cubicBezTo>
                  <a:cubicBezTo>
                    <a:pt x="5917944" y="959871"/>
                    <a:pt x="5910832" y="965713"/>
                    <a:pt x="5911086" y="987175"/>
                  </a:cubicBezTo>
                  <a:cubicBezTo>
                    <a:pt x="5891813" y="977127"/>
                    <a:pt x="5868232" y="980894"/>
                    <a:pt x="5853047" y="996447"/>
                  </a:cubicBezTo>
                  <a:cubicBezTo>
                    <a:pt x="5849999" y="998860"/>
                    <a:pt x="5844665" y="998479"/>
                    <a:pt x="5841871" y="1001146"/>
                  </a:cubicBezTo>
                  <a:cubicBezTo>
                    <a:pt x="5839077" y="1003812"/>
                    <a:pt x="5841871" y="1011432"/>
                    <a:pt x="5837807" y="1015497"/>
                  </a:cubicBezTo>
                  <a:cubicBezTo>
                    <a:pt x="5832811" y="1019343"/>
                    <a:pt x="5826817" y="1021679"/>
                    <a:pt x="5820535" y="1022228"/>
                  </a:cubicBezTo>
                  <a:cubicBezTo>
                    <a:pt x="5824599" y="993144"/>
                    <a:pt x="5795135" y="1029593"/>
                    <a:pt x="5792214" y="1031118"/>
                  </a:cubicBezTo>
                  <a:cubicBezTo>
                    <a:pt x="5781038" y="1036071"/>
                    <a:pt x="5759829" y="1031118"/>
                    <a:pt x="5747764" y="1033150"/>
                  </a:cubicBezTo>
                  <a:cubicBezTo>
                    <a:pt x="5729984" y="1036452"/>
                    <a:pt x="5732651" y="1041151"/>
                    <a:pt x="5717411" y="1027435"/>
                  </a:cubicBezTo>
                  <a:cubicBezTo>
                    <a:pt x="5736461" y="1027435"/>
                    <a:pt x="5784213" y="1013973"/>
                    <a:pt x="5792341" y="990731"/>
                  </a:cubicBezTo>
                  <a:cubicBezTo>
                    <a:pt x="5795643" y="981587"/>
                    <a:pt x="5782689" y="963807"/>
                    <a:pt x="5800723" y="966093"/>
                  </a:cubicBezTo>
                  <a:cubicBezTo>
                    <a:pt x="5799580" y="955934"/>
                    <a:pt x="5789166" y="950091"/>
                    <a:pt x="5786499" y="940693"/>
                  </a:cubicBezTo>
                  <a:cubicBezTo>
                    <a:pt x="5780022" y="917198"/>
                    <a:pt x="5793992" y="926469"/>
                    <a:pt x="5806438" y="917325"/>
                  </a:cubicBezTo>
                  <a:cubicBezTo>
                    <a:pt x="5794627" y="907166"/>
                    <a:pt x="5769227" y="902974"/>
                    <a:pt x="5753606" y="901323"/>
                  </a:cubicBezTo>
                  <a:cubicBezTo>
                    <a:pt x="5767068" y="896624"/>
                    <a:pt x="5775196" y="880622"/>
                    <a:pt x="5789039" y="877320"/>
                  </a:cubicBezTo>
                  <a:cubicBezTo>
                    <a:pt x="5802882" y="874017"/>
                    <a:pt x="5811899" y="885067"/>
                    <a:pt x="5820154" y="865509"/>
                  </a:cubicBezTo>
                  <a:cubicBezTo>
                    <a:pt x="5840220" y="876431"/>
                    <a:pt x="5856857" y="845951"/>
                    <a:pt x="5876415" y="847729"/>
                  </a:cubicBezTo>
                  <a:cubicBezTo>
                    <a:pt x="5889115" y="822329"/>
                    <a:pt x="5824980" y="835664"/>
                    <a:pt x="5814947" y="839728"/>
                  </a:cubicBezTo>
                  <a:cubicBezTo>
                    <a:pt x="5800850" y="845443"/>
                    <a:pt x="5784721" y="850523"/>
                    <a:pt x="5774180" y="844046"/>
                  </a:cubicBezTo>
                  <a:cubicBezTo>
                    <a:pt x="5759448" y="834902"/>
                    <a:pt x="5764528" y="831346"/>
                    <a:pt x="5744971" y="834648"/>
                  </a:cubicBezTo>
                  <a:cubicBezTo>
                    <a:pt x="5751702" y="827028"/>
                    <a:pt x="5811265" y="815725"/>
                    <a:pt x="5775069" y="792738"/>
                  </a:cubicBezTo>
                  <a:cubicBezTo>
                    <a:pt x="5784086" y="785246"/>
                    <a:pt x="5796152" y="791596"/>
                    <a:pt x="5804153" y="784229"/>
                  </a:cubicBezTo>
                  <a:cubicBezTo>
                    <a:pt x="5808284" y="778750"/>
                    <a:pt x="5809601" y="771648"/>
                    <a:pt x="5807709" y="765052"/>
                  </a:cubicBezTo>
                  <a:cubicBezTo>
                    <a:pt x="5802374" y="755273"/>
                    <a:pt x="5801867" y="763782"/>
                    <a:pt x="5795643" y="760861"/>
                  </a:cubicBezTo>
                  <a:cubicBezTo>
                    <a:pt x="5794754" y="760861"/>
                    <a:pt x="5785610" y="754384"/>
                    <a:pt x="5784975" y="754384"/>
                  </a:cubicBezTo>
                  <a:cubicBezTo>
                    <a:pt x="5778117" y="754384"/>
                    <a:pt x="5769609" y="762258"/>
                    <a:pt x="5763131" y="760988"/>
                  </a:cubicBezTo>
                  <a:cubicBezTo>
                    <a:pt x="5752210" y="758702"/>
                    <a:pt x="5752844" y="740668"/>
                    <a:pt x="5736461" y="746637"/>
                  </a:cubicBezTo>
                  <a:cubicBezTo>
                    <a:pt x="5738621" y="745875"/>
                    <a:pt x="5719697" y="732413"/>
                    <a:pt x="5719190" y="731778"/>
                  </a:cubicBezTo>
                  <a:cubicBezTo>
                    <a:pt x="5711697" y="721745"/>
                    <a:pt x="5715125" y="719078"/>
                    <a:pt x="5715887" y="708664"/>
                  </a:cubicBezTo>
                  <a:cubicBezTo>
                    <a:pt x="5716522" y="700790"/>
                    <a:pt x="5719952" y="701552"/>
                    <a:pt x="5717411" y="691900"/>
                  </a:cubicBezTo>
                  <a:cubicBezTo>
                    <a:pt x="5712375" y="681971"/>
                    <a:pt x="5706056" y="672748"/>
                    <a:pt x="5698615" y="664468"/>
                  </a:cubicBezTo>
                  <a:cubicBezTo>
                    <a:pt x="5695313" y="659514"/>
                    <a:pt x="5677533" y="626368"/>
                    <a:pt x="5669151" y="630432"/>
                  </a:cubicBezTo>
                  <a:cubicBezTo>
                    <a:pt x="5660769" y="634496"/>
                    <a:pt x="5667246" y="693932"/>
                    <a:pt x="5663690" y="704854"/>
                  </a:cubicBezTo>
                  <a:cubicBezTo>
                    <a:pt x="5653943" y="686159"/>
                    <a:pt x="5642326" y="668501"/>
                    <a:pt x="5629019" y="652149"/>
                  </a:cubicBezTo>
                  <a:cubicBezTo>
                    <a:pt x="5626084" y="671045"/>
                    <a:pt x="5629620" y="690378"/>
                    <a:pt x="5639052" y="707013"/>
                  </a:cubicBezTo>
                  <a:cubicBezTo>
                    <a:pt x="5633718" y="705870"/>
                    <a:pt x="5613652" y="710569"/>
                    <a:pt x="5603619" y="707013"/>
                  </a:cubicBezTo>
                  <a:cubicBezTo>
                    <a:pt x="5599047" y="734318"/>
                    <a:pt x="5607429" y="780673"/>
                    <a:pt x="5612128" y="806454"/>
                  </a:cubicBezTo>
                  <a:cubicBezTo>
                    <a:pt x="5595646" y="804304"/>
                    <a:pt x="5578896" y="807088"/>
                    <a:pt x="5563995" y="814455"/>
                  </a:cubicBezTo>
                  <a:cubicBezTo>
                    <a:pt x="5613652" y="861699"/>
                    <a:pt x="5548882" y="860810"/>
                    <a:pt x="5512433" y="863604"/>
                  </a:cubicBezTo>
                  <a:cubicBezTo>
                    <a:pt x="5511601" y="861175"/>
                    <a:pt x="5510448" y="858869"/>
                    <a:pt x="5509004" y="856745"/>
                  </a:cubicBezTo>
                  <a:cubicBezTo>
                    <a:pt x="5523482" y="851285"/>
                    <a:pt x="5531864" y="842140"/>
                    <a:pt x="5522847" y="828551"/>
                  </a:cubicBezTo>
                  <a:cubicBezTo>
                    <a:pt x="5541643" y="814327"/>
                    <a:pt x="5547612" y="811152"/>
                    <a:pt x="5526530" y="800104"/>
                  </a:cubicBezTo>
                  <a:cubicBezTo>
                    <a:pt x="5542786" y="788419"/>
                    <a:pt x="5524752" y="774704"/>
                    <a:pt x="5512687" y="772163"/>
                  </a:cubicBezTo>
                  <a:cubicBezTo>
                    <a:pt x="5500622" y="810263"/>
                    <a:pt x="5432423" y="845061"/>
                    <a:pt x="5396609" y="853824"/>
                  </a:cubicBezTo>
                  <a:cubicBezTo>
                    <a:pt x="5379056" y="857732"/>
                    <a:pt x="5361220" y="860237"/>
                    <a:pt x="5343269" y="861317"/>
                  </a:cubicBezTo>
                  <a:cubicBezTo>
                    <a:pt x="5324219" y="862841"/>
                    <a:pt x="5313805" y="854459"/>
                    <a:pt x="5297168" y="851157"/>
                  </a:cubicBezTo>
                  <a:cubicBezTo>
                    <a:pt x="5280531" y="847857"/>
                    <a:pt x="5261608" y="855602"/>
                    <a:pt x="5244717" y="853698"/>
                  </a:cubicBezTo>
                  <a:cubicBezTo>
                    <a:pt x="5249197" y="845338"/>
                    <a:pt x="5254985" y="837749"/>
                    <a:pt x="5261862" y="831219"/>
                  </a:cubicBezTo>
                  <a:cubicBezTo>
                    <a:pt x="5275451" y="823090"/>
                    <a:pt x="5274562" y="831981"/>
                    <a:pt x="5284468" y="833378"/>
                  </a:cubicBezTo>
                  <a:cubicBezTo>
                    <a:pt x="5293742" y="835250"/>
                    <a:pt x="5303211" y="835975"/>
                    <a:pt x="5312662" y="835537"/>
                  </a:cubicBezTo>
                  <a:cubicBezTo>
                    <a:pt x="5322663" y="834410"/>
                    <a:pt x="5332760" y="834410"/>
                    <a:pt x="5342761" y="835537"/>
                  </a:cubicBezTo>
                  <a:cubicBezTo>
                    <a:pt x="5345428" y="835537"/>
                    <a:pt x="5346317" y="843538"/>
                    <a:pt x="5349746" y="843919"/>
                  </a:cubicBezTo>
                  <a:cubicBezTo>
                    <a:pt x="5359779" y="845062"/>
                    <a:pt x="5365240" y="829441"/>
                    <a:pt x="5367399" y="821567"/>
                  </a:cubicBezTo>
                  <a:cubicBezTo>
                    <a:pt x="5380099" y="824869"/>
                    <a:pt x="5388735" y="816360"/>
                    <a:pt x="5382766" y="804295"/>
                  </a:cubicBezTo>
                  <a:cubicBezTo>
                    <a:pt x="5390386" y="803279"/>
                    <a:pt x="5398006" y="801120"/>
                    <a:pt x="5405626" y="799469"/>
                  </a:cubicBezTo>
                  <a:cubicBezTo>
                    <a:pt x="5411087" y="824107"/>
                    <a:pt x="5432169" y="791849"/>
                    <a:pt x="5436995" y="786769"/>
                  </a:cubicBezTo>
                  <a:cubicBezTo>
                    <a:pt x="5438265" y="787785"/>
                    <a:pt x="5440805" y="789309"/>
                    <a:pt x="5442075" y="790579"/>
                  </a:cubicBezTo>
                  <a:cubicBezTo>
                    <a:pt x="5444615" y="787404"/>
                    <a:pt x="5448171" y="778514"/>
                    <a:pt x="5451473" y="776355"/>
                  </a:cubicBezTo>
                  <a:cubicBezTo>
                    <a:pt x="5454774" y="774196"/>
                    <a:pt x="5460617" y="775593"/>
                    <a:pt x="5462902" y="773180"/>
                  </a:cubicBezTo>
                  <a:cubicBezTo>
                    <a:pt x="5469633" y="766322"/>
                    <a:pt x="5477381" y="766830"/>
                    <a:pt x="5467220" y="754003"/>
                  </a:cubicBezTo>
                  <a:cubicBezTo>
                    <a:pt x="5476237" y="752606"/>
                    <a:pt x="5477761" y="742065"/>
                    <a:pt x="5482206" y="735969"/>
                  </a:cubicBezTo>
                  <a:cubicBezTo>
                    <a:pt x="5492112" y="722507"/>
                    <a:pt x="5500621" y="720475"/>
                    <a:pt x="5488175" y="699265"/>
                  </a:cubicBezTo>
                  <a:cubicBezTo>
                    <a:pt x="5506336" y="687836"/>
                    <a:pt x="5488175" y="675898"/>
                    <a:pt x="5475475" y="683263"/>
                  </a:cubicBezTo>
                  <a:cubicBezTo>
                    <a:pt x="5474713" y="683263"/>
                    <a:pt x="5475475" y="690375"/>
                    <a:pt x="5474079" y="692154"/>
                  </a:cubicBezTo>
                  <a:cubicBezTo>
                    <a:pt x="5469633" y="696344"/>
                    <a:pt x="5463538" y="698757"/>
                    <a:pt x="5458966" y="702568"/>
                  </a:cubicBezTo>
                  <a:cubicBezTo>
                    <a:pt x="5451473" y="708790"/>
                    <a:pt x="5444614" y="715268"/>
                    <a:pt x="5437756" y="721618"/>
                  </a:cubicBezTo>
                  <a:cubicBezTo>
                    <a:pt x="5430899" y="727968"/>
                    <a:pt x="5334632" y="791340"/>
                    <a:pt x="5340982" y="747018"/>
                  </a:cubicBezTo>
                  <a:cubicBezTo>
                    <a:pt x="5357238" y="758067"/>
                    <a:pt x="5383654" y="722507"/>
                    <a:pt x="5386448" y="708918"/>
                  </a:cubicBezTo>
                  <a:cubicBezTo>
                    <a:pt x="5397370" y="707139"/>
                    <a:pt x="5437248" y="692662"/>
                    <a:pt x="5409816" y="680977"/>
                  </a:cubicBezTo>
                  <a:cubicBezTo>
                    <a:pt x="5416928" y="677675"/>
                    <a:pt x="5438772" y="674627"/>
                    <a:pt x="5440677" y="664849"/>
                  </a:cubicBezTo>
                  <a:cubicBezTo>
                    <a:pt x="5442963" y="652149"/>
                    <a:pt x="5427342" y="651260"/>
                    <a:pt x="5420865" y="643767"/>
                  </a:cubicBezTo>
                  <a:cubicBezTo>
                    <a:pt x="5424294" y="640973"/>
                    <a:pt x="5426580" y="634495"/>
                    <a:pt x="5429882" y="631829"/>
                  </a:cubicBezTo>
                  <a:cubicBezTo>
                    <a:pt x="5426072" y="631829"/>
                    <a:pt x="5423913" y="628273"/>
                    <a:pt x="5419722" y="627764"/>
                  </a:cubicBezTo>
                  <a:cubicBezTo>
                    <a:pt x="5418880" y="624268"/>
                    <a:pt x="5418412" y="620692"/>
                    <a:pt x="5418325" y="617096"/>
                  </a:cubicBezTo>
                  <a:cubicBezTo>
                    <a:pt x="5422642" y="612819"/>
                    <a:pt x="5427615" y="609260"/>
                    <a:pt x="5433057" y="606556"/>
                  </a:cubicBezTo>
                  <a:cubicBezTo>
                    <a:pt x="5421373" y="601476"/>
                    <a:pt x="5418706" y="586109"/>
                    <a:pt x="5407657" y="580013"/>
                  </a:cubicBezTo>
                  <a:cubicBezTo>
                    <a:pt x="5387845" y="569599"/>
                    <a:pt x="5390767" y="587379"/>
                    <a:pt x="5378067" y="603381"/>
                  </a:cubicBezTo>
                  <a:cubicBezTo>
                    <a:pt x="5371358" y="600484"/>
                    <a:pt x="5366221" y="594839"/>
                    <a:pt x="5363970" y="587887"/>
                  </a:cubicBezTo>
                  <a:cubicBezTo>
                    <a:pt x="5371717" y="580013"/>
                    <a:pt x="5379591" y="572265"/>
                    <a:pt x="5387719" y="565027"/>
                  </a:cubicBezTo>
                  <a:cubicBezTo>
                    <a:pt x="5382766" y="557661"/>
                    <a:pt x="5367907" y="560836"/>
                    <a:pt x="5365748" y="554486"/>
                  </a:cubicBezTo>
                  <a:cubicBezTo>
                    <a:pt x="5361557" y="542802"/>
                    <a:pt x="5377051" y="544199"/>
                    <a:pt x="5380226" y="538865"/>
                  </a:cubicBezTo>
                  <a:cubicBezTo>
                    <a:pt x="5383401" y="533531"/>
                    <a:pt x="5381496" y="529721"/>
                    <a:pt x="5383401" y="526165"/>
                  </a:cubicBezTo>
                  <a:cubicBezTo>
                    <a:pt x="5385306" y="522609"/>
                    <a:pt x="5383401" y="518799"/>
                    <a:pt x="5385179" y="515497"/>
                  </a:cubicBezTo>
                  <a:cubicBezTo>
                    <a:pt x="5386957" y="512195"/>
                    <a:pt x="5395212" y="509528"/>
                    <a:pt x="5397879" y="504829"/>
                  </a:cubicBezTo>
                  <a:cubicBezTo>
                    <a:pt x="5403389" y="496115"/>
                    <a:pt x="5401835" y="484701"/>
                    <a:pt x="5394196" y="477778"/>
                  </a:cubicBezTo>
                  <a:cubicBezTo>
                    <a:pt x="5424168" y="471174"/>
                    <a:pt x="5384925" y="430534"/>
                    <a:pt x="5388608" y="473968"/>
                  </a:cubicBezTo>
                  <a:cubicBezTo>
                    <a:pt x="5369177" y="463935"/>
                    <a:pt x="5362065" y="469777"/>
                    <a:pt x="5362319" y="491240"/>
                  </a:cubicBezTo>
                  <a:cubicBezTo>
                    <a:pt x="5343045" y="481191"/>
                    <a:pt x="5319464" y="484958"/>
                    <a:pt x="5304280" y="500511"/>
                  </a:cubicBezTo>
                  <a:cubicBezTo>
                    <a:pt x="5301232" y="502924"/>
                    <a:pt x="5295898" y="502543"/>
                    <a:pt x="5293104" y="505210"/>
                  </a:cubicBezTo>
                  <a:cubicBezTo>
                    <a:pt x="5290310" y="507877"/>
                    <a:pt x="5293104" y="515370"/>
                    <a:pt x="5288913" y="519561"/>
                  </a:cubicBezTo>
                  <a:cubicBezTo>
                    <a:pt x="5283938" y="523446"/>
                    <a:pt x="5277933" y="525787"/>
                    <a:pt x="5271641" y="526292"/>
                  </a:cubicBezTo>
                  <a:cubicBezTo>
                    <a:pt x="5275832" y="497209"/>
                    <a:pt x="5246876" y="533658"/>
                    <a:pt x="5243320" y="535182"/>
                  </a:cubicBezTo>
                  <a:cubicBezTo>
                    <a:pt x="5232271" y="540135"/>
                    <a:pt x="5211062" y="535182"/>
                    <a:pt x="5198870" y="537214"/>
                  </a:cubicBezTo>
                  <a:cubicBezTo>
                    <a:pt x="5181217" y="540516"/>
                    <a:pt x="5183884" y="545215"/>
                    <a:pt x="5168644" y="531499"/>
                  </a:cubicBezTo>
                  <a:cubicBezTo>
                    <a:pt x="5187694" y="531499"/>
                    <a:pt x="5235446" y="518037"/>
                    <a:pt x="5243574" y="494669"/>
                  </a:cubicBezTo>
                  <a:cubicBezTo>
                    <a:pt x="5246876" y="485652"/>
                    <a:pt x="5233921" y="467872"/>
                    <a:pt x="5251956" y="470158"/>
                  </a:cubicBezTo>
                  <a:cubicBezTo>
                    <a:pt x="5250813" y="459998"/>
                    <a:pt x="5240271" y="454029"/>
                    <a:pt x="5237732" y="444758"/>
                  </a:cubicBezTo>
                  <a:cubicBezTo>
                    <a:pt x="5231255" y="421136"/>
                    <a:pt x="5245225" y="430534"/>
                    <a:pt x="5257671" y="421390"/>
                  </a:cubicBezTo>
                  <a:cubicBezTo>
                    <a:pt x="5245733" y="411230"/>
                    <a:pt x="5220460" y="407039"/>
                    <a:pt x="5204839" y="405388"/>
                  </a:cubicBezTo>
                  <a:cubicBezTo>
                    <a:pt x="5218301" y="400689"/>
                    <a:pt x="5226429" y="384687"/>
                    <a:pt x="5240272" y="381258"/>
                  </a:cubicBezTo>
                  <a:cubicBezTo>
                    <a:pt x="5254115" y="377830"/>
                    <a:pt x="5263132" y="389132"/>
                    <a:pt x="5271387" y="369574"/>
                  </a:cubicBezTo>
                  <a:cubicBezTo>
                    <a:pt x="5291453" y="380496"/>
                    <a:pt x="5308090" y="350016"/>
                    <a:pt x="5327521" y="351794"/>
                  </a:cubicBezTo>
                  <a:cubicBezTo>
                    <a:pt x="5340221" y="326394"/>
                    <a:pt x="5276721" y="339729"/>
                    <a:pt x="5266180" y="343793"/>
                  </a:cubicBezTo>
                  <a:cubicBezTo>
                    <a:pt x="5252084" y="349508"/>
                    <a:pt x="5235954" y="354588"/>
                    <a:pt x="5225413" y="347984"/>
                  </a:cubicBezTo>
                  <a:cubicBezTo>
                    <a:pt x="5210681" y="338967"/>
                    <a:pt x="5215761" y="335284"/>
                    <a:pt x="5196077" y="338713"/>
                  </a:cubicBezTo>
                  <a:cubicBezTo>
                    <a:pt x="5202807" y="331093"/>
                    <a:pt x="5262498" y="319790"/>
                    <a:pt x="5226303" y="296803"/>
                  </a:cubicBezTo>
                  <a:cubicBezTo>
                    <a:pt x="5235319" y="289310"/>
                    <a:pt x="5247385" y="295660"/>
                    <a:pt x="5255259" y="288294"/>
                  </a:cubicBezTo>
                  <a:cubicBezTo>
                    <a:pt x="5259434" y="282836"/>
                    <a:pt x="5260799" y="275732"/>
                    <a:pt x="5258942" y="269117"/>
                  </a:cubicBezTo>
                  <a:cubicBezTo>
                    <a:pt x="5253481" y="259338"/>
                    <a:pt x="5253100" y="267846"/>
                    <a:pt x="5246877" y="264926"/>
                  </a:cubicBezTo>
                  <a:cubicBezTo>
                    <a:pt x="5245861" y="264926"/>
                    <a:pt x="5236843" y="258449"/>
                    <a:pt x="5236209" y="258449"/>
                  </a:cubicBezTo>
                  <a:cubicBezTo>
                    <a:pt x="5229350" y="258449"/>
                    <a:pt x="5220842" y="266323"/>
                    <a:pt x="5214365" y="265052"/>
                  </a:cubicBezTo>
                  <a:cubicBezTo>
                    <a:pt x="5203443" y="262767"/>
                    <a:pt x="5204078" y="244732"/>
                    <a:pt x="5187568" y="250701"/>
                  </a:cubicBezTo>
                  <a:cubicBezTo>
                    <a:pt x="5189854" y="249939"/>
                    <a:pt x="5170931" y="236477"/>
                    <a:pt x="5170423" y="235842"/>
                  </a:cubicBezTo>
                  <a:cubicBezTo>
                    <a:pt x="5162930" y="225809"/>
                    <a:pt x="5166359" y="223142"/>
                    <a:pt x="5167121" y="212728"/>
                  </a:cubicBezTo>
                  <a:cubicBezTo>
                    <a:pt x="5167755" y="204854"/>
                    <a:pt x="5171185" y="205616"/>
                    <a:pt x="5168517" y="195964"/>
                  </a:cubicBezTo>
                  <a:cubicBezTo>
                    <a:pt x="5163573" y="186012"/>
                    <a:pt x="5157292" y="176783"/>
                    <a:pt x="5149848" y="168532"/>
                  </a:cubicBezTo>
                  <a:cubicBezTo>
                    <a:pt x="5146419" y="163579"/>
                    <a:pt x="5128639" y="130432"/>
                    <a:pt x="5120384" y="134496"/>
                  </a:cubicBezTo>
                  <a:cubicBezTo>
                    <a:pt x="5112129" y="138560"/>
                    <a:pt x="5118479" y="197996"/>
                    <a:pt x="5114923" y="208918"/>
                  </a:cubicBezTo>
                  <a:cubicBezTo>
                    <a:pt x="5105176" y="190224"/>
                    <a:pt x="5093560" y="172565"/>
                    <a:pt x="5080252" y="156213"/>
                  </a:cubicBezTo>
                  <a:cubicBezTo>
                    <a:pt x="5077317" y="175109"/>
                    <a:pt x="5080853" y="194442"/>
                    <a:pt x="5090285" y="211077"/>
                  </a:cubicBezTo>
                  <a:cubicBezTo>
                    <a:pt x="5084951" y="209934"/>
                    <a:pt x="5064885" y="214633"/>
                    <a:pt x="5054852" y="211077"/>
                  </a:cubicBezTo>
                  <a:cubicBezTo>
                    <a:pt x="5050153" y="238509"/>
                    <a:pt x="5058662" y="284864"/>
                    <a:pt x="5063361" y="310645"/>
                  </a:cubicBezTo>
                  <a:cubicBezTo>
                    <a:pt x="5046838" y="308485"/>
                    <a:pt x="5030044" y="311269"/>
                    <a:pt x="5015102" y="318646"/>
                  </a:cubicBezTo>
                  <a:cubicBezTo>
                    <a:pt x="5069838" y="370589"/>
                    <a:pt x="4986018" y="364239"/>
                    <a:pt x="4953761" y="369446"/>
                  </a:cubicBezTo>
                  <a:cubicBezTo>
                    <a:pt x="4942457" y="417071"/>
                    <a:pt x="5012816" y="402212"/>
                    <a:pt x="5038216" y="419103"/>
                  </a:cubicBezTo>
                  <a:cubicBezTo>
                    <a:pt x="5032881" y="423675"/>
                    <a:pt x="5027802" y="437899"/>
                    <a:pt x="5020436" y="443614"/>
                  </a:cubicBezTo>
                  <a:cubicBezTo>
                    <a:pt x="5027040" y="445646"/>
                    <a:pt x="5035422" y="452123"/>
                    <a:pt x="5039613" y="453520"/>
                  </a:cubicBezTo>
                  <a:cubicBezTo>
                    <a:pt x="5030739" y="455263"/>
                    <a:pt x="5022934" y="460490"/>
                    <a:pt x="5017946" y="468033"/>
                  </a:cubicBezTo>
                  <a:cubicBezTo>
                    <a:pt x="5012957" y="475576"/>
                    <a:pt x="5011201" y="484804"/>
                    <a:pt x="5013070" y="493652"/>
                  </a:cubicBezTo>
                  <a:cubicBezTo>
                    <a:pt x="5003893" y="490133"/>
                    <a:pt x="4995483" y="484872"/>
                    <a:pt x="4988305" y="478158"/>
                  </a:cubicBezTo>
                  <a:cubicBezTo>
                    <a:pt x="4982971" y="479428"/>
                    <a:pt x="4983352" y="487048"/>
                    <a:pt x="4978272" y="487429"/>
                  </a:cubicBezTo>
                  <a:cubicBezTo>
                    <a:pt x="4970398" y="456314"/>
                    <a:pt x="4929377" y="457203"/>
                    <a:pt x="4902961" y="443741"/>
                  </a:cubicBezTo>
                  <a:cubicBezTo>
                    <a:pt x="4904485" y="476126"/>
                    <a:pt x="4955539" y="483873"/>
                    <a:pt x="4912867" y="513845"/>
                  </a:cubicBezTo>
                  <a:cubicBezTo>
                    <a:pt x="4948554" y="542928"/>
                    <a:pt x="4979034" y="599697"/>
                    <a:pt x="5031993" y="590045"/>
                  </a:cubicBezTo>
                  <a:cubicBezTo>
                    <a:pt x="5036549" y="599270"/>
                    <a:pt x="5040412" y="608821"/>
                    <a:pt x="5043550" y="618620"/>
                  </a:cubicBezTo>
                  <a:cubicBezTo>
                    <a:pt x="5038851" y="619509"/>
                    <a:pt x="5034152" y="618620"/>
                    <a:pt x="5029453" y="620144"/>
                  </a:cubicBezTo>
                  <a:cubicBezTo>
                    <a:pt x="5034533" y="630812"/>
                    <a:pt x="5034152" y="648211"/>
                    <a:pt x="5043423" y="659006"/>
                  </a:cubicBezTo>
                  <a:cubicBezTo>
                    <a:pt x="5017261" y="653545"/>
                    <a:pt x="4971668" y="657736"/>
                    <a:pt x="4972430" y="620906"/>
                  </a:cubicBezTo>
                  <a:cubicBezTo>
                    <a:pt x="4950840" y="621541"/>
                    <a:pt x="4940934" y="601602"/>
                    <a:pt x="4928615" y="590553"/>
                  </a:cubicBezTo>
                  <a:cubicBezTo>
                    <a:pt x="4924805" y="618112"/>
                    <a:pt x="4896738" y="612397"/>
                    <a:pt x="4872608" y="610873"/>
                  </a:cubicBezTo>
                  <a:cubicBezTo>
                    <a:pt x="4878069" y="615318"/>
                    <a:pt x="4883530" y="625859"/>
                    <a:pt x="4891912" y="631447"/>
                  </a:cubicBezTo>
                  <a:cubicBezTo>
                    <a:pt x="4879212" y="660530"/>
                    <a:pt x="4904612" y="669547"/>
                    <a:pt x="4932298" y="666372"/>
                  </a:cubicBezTo>
                  <a:cubicBezTo>
                    <a:pt x="4935346" y="687200"/>
                    <a:pt x="4939663" y="705615"/>
                    <a:pt x="4932298" y="725554"/>
                  </a:cubicBezTo>
                  <a:cubicBezTo>
                    <a:pt x="4979415" y="728729"/>
                    <a:pt x="4987669" y="723268"/>
                    <a:pt x="5012816" y="765686"/>
                  </a:cubicBezTo>
                  <a:cubicBezTo>
                    <a:pt x="4977382" y="765686"/>
                    <a:pt x="4942838" y="785244"/>
                    <a:pt x="4907406" y="781815"/>
                  </a:cubicBezTo>
                  <a:cubicBezTo>
                    <a:pt x="4876545" y="778894"/>
                    <a:pt x="4830190" y="731015"/>
                    <a:pt x="4816855" y="771782"/>
                  </a:cubicBezTo>
                  <a:cubicBezTo>
                    <a:pt x="4838953" y="779021"/>
                    <a:pt x="4850256" y="795022"/>
                    <a:pt x="4842255" y="816485"/>
                  </a:cubicBezTo>
                  <a:cubicBezTo>
                    <a:pt x="4849621" y="816485"/>
                    <a:pt x="4858638" y="818645"/>
                    <a:pt x="4866004" y="818009"/>
                  </a:cubicBezTo>
                  <a:cubicBezTo>
                    <a:pt x="4867909" y="854077"/>
                    <a:pt x="4897246" y="844044"/>
                    <a:pt x="4917566" y="821184"/>
                  </a:cubicBezTo>
                  <a:cubicBezTo>
                    <a:pt x="4921249" y="828296"/>
                    <a:pt x="4938648" y="839726"/>
                    <a:pt x="4942204" y="848235"/>
                  </a:cubicBezTo>
                  <a:cubicBezTo>
                    <a:pt x="4960365" y="829313"/>
                    <a:pt x="4985384" y="830709"/>
                    <a:pt x="5007482" y="843409"/>
                  </a:cubicBezTo>
                  <a:cubicBezTo>
                    <a:pt x="4998465" y="894209"/>
                    <a:pt x="4797424" y="853188"/>
                    <a:pt x="4756657" y="843409"/>
                  </a:cubicBezTo>
                  <a:cubicBezTo>
                    <a:pt x="4732908" y="888749"/>
                    <a:pt x="4872735" y="899289"/>
                    <a:pt x="4882895" y="938278"/>
                  </a:cubicBezTo>
                  <a:cubicBezTo>
                    <a:pt x="4886959" y="933960"/>
                    <a:pt x="4903342" y="928245"/>
                    <a:pt x="4907279" y="924182"/>
                  </a:cubicBezTo>
                  <a:cubicBezTo>
                    <a:pt x="4924932" y="948439"/>
                    <a:pt x="4956555" y="933834"/>
                    <a:pt x="4982209" y="938406"/>
                  </a:cubicBezTo>
                  <a:cubicBezTo>
                    <a:pt x="4977637" y="1025146"/>
                    <a:pt x="4750434" y="890781"/>
                    <a:pt x="4725669" y="935231"/>
                  </a:cubicBezTo>
                  <a:cubicBezTo>
                    <a:pt x="4731511" y="937135"/>
                    <a:pt x="4745735" y="952121"/>
                    <a:pt x="4751069" y="954027"/>
                  </a:cubicBezTo>
                  <a:cubicBezTo>
                    <a:pt x="4747132" y="959107"/>
                    <a:pt x="4743576" y="965330"/>
                    <a:pt x="4739766" y="969648"/>
                  </a:cubicBezTo>
                  <a:cubicBezTo>
                    <a:pt x="4747506" y="973054"/>
                    <a:pt x="4755825" y="974951"/>
                    <a:pt x="4764277" y="975236"/>
                  </a:cubicBezTo>
                  <a:cubicBezTo>
                    <a:pt x="4781422" y="1007113"/>
                    <a:pt x="4820030" y="965203"/>
                    <a:pt x="4826634" y="1014098"/>
                  </a:cubicBezTo>
                  <a:cubicBezTo>
                    <a:pt x="4845684" y="1006859"/>
                    <a:pt x="4937886" y="1001398"/>
                    <a:pt x="4946141" y="1025909"/>
                  </a:cubicBezTo>
                  <a:cubicBezTo>
                    <a:pt x="4960492" y="1067311"/>
                    <a:pt x="4859019" y="1051309"/>
                    <a:pt x="4840223" y="1041911"/>
                  </a:cubicBezTo>
                  <a:cubicBezTo>
                    <a:pt x="4846573" y="1047626"/>
                    <a:pt x="4850637" y="1059310"/>
                    <a:pt x="4856860" y="1065660"/>
                  </a:cubicBezTo>
                  <a:cubicBezTo>
                    <a:pt x="4852542" y="1068327"/>
                    <a:pt x="4845303" y="1077090"/>
                    <a:pt x="4841493" y="1079376"/>
                  </a:cubicBezTo>
                  <a:cubicBezTo>
                    <a:pt x="4874132" y="1115063"/>
                    <a:pt x="4812029" y="1107824"/>
                    <a:pt x="4790693" y="1101854"/>
                  </a:cubicBezTo>
                  <a:cubicBezTo>
                    <a:pt x="4758943" y="1093091"/>
                    <a:pt x="4730876" y="1069977"/>
                    <a:pt x="4701158" y="1062484"/>
                  </a:cubicBezTo>
                  <a:cubicBezTo>
                    <a:pt x="4707254" y="1055119"/>
                    <a:pt x="4709921" y="1049784"/>
                    <a:pt x="4700523" y="1034163"/>
                  </a:cubicBezTo>
                  <a:cubicBezTo>
                    <a:pt x="4718557" y="1022606"/>
                    <a:pt x="4700523" y="1010668"/>
                    <a:pt x="4687823" y="1018161"/>
                  </a:cubicBezTo>
                  <a:cubicBezTo>
                    <a:pt x="4687061" y="1018161"/>
                    <a:pt x="4687823" y="1025273"/>
                    <a:pt x="4686426" y="1026924"/>
                  </a:cubicBezTo>
                  <a:cubicBezTo>
                    <a:pt x="4681981" y="1031115"/>
                    <a:pt x="4676012" y="1033655"/>
                    <a:pt x="4671313" y="1037338"/>
                  </a:cubicBezTo>
                  <a:cubicBezTo>
                    <a:pt x="4663820" y="1043561"/>
                    <a:pt x="4656962" y="1050038"/>
                    <a:pt x="4650104" y="1056515"/>
                  </a:cubicBezTo>
                  <a:cubicBezTo>
                    <a:pt x="4643246" y="1062992"/>
                    <a:pt x="4547107" y="1126112"/>
                    <a:pt x="4553330" y="1081281"/>
                  </a:cubicBezTo>
                  <a:cubicBezTo>
                    <a:pt x="4569586" y="1092329"/>
                    <a:pt x="4596002" y="1056770"/>
                    <a:pt x="4598796" y="1043181"/>
                  </a:cubicBezTo>
                  <a:cubicBezTo>
                    <a:pt x="4609718" y="1041402"/>
                    <a:pt x="4649596" y="1026925"/>
                    <a:pt x="4622164" y="1015240"/>
                  </a:cubicBezTo>
                  <a:cubicBezTo>
                    <a:pt x="4629276" y="1011938"/>
                    <a:pt x="4651247" y="1008890"/>
                    <a:pt x="4653025" y="999112"/>
                  </a:cubicBezTo>
                  <a:cubicBezTo>
                    <a:pt x="4655311" y="986412"/>
                    <a:pt x="4640325" y="985650"/>
                    <a:pt x="4633213" y="978029"/>
                  </a:cubicBezTo>
                  <a:cubicBezTo>
                    <a:pt x="4636642" y="975235"/>
                    <a:pt x="4638928" y="968758"/>
                    <a:pt x="4642230" y="966091"/>
                  </a:cubicBezTo>
                  <a:cubicBezTo>
                    <a:pt x="4638420" y="966091"/>
                    <a:pt x="4636261" y="962535"/>
                    <a:pt x="4632197" y="962027"/>
                  </a:cubicBezTo>
                  <a:cubicBezTo>
                    <a:pt x="4631255" y="958547"/>
                    <a:pt x="4630744" y="954964"/>
                    <a:pt x="4630673" y="951359"/>
                  </a:cubicBezTo>
                  <a:cubicBezTo>
                    <a:pt x="4635022" y="947121"/>
                    <a:pt x="4639990" y="943567"/>
                    <a:pt x="4645405" y="940819"/>
                  </a:cubicBezTo>
                  <a:cubicBezTo>
                    <a:pt x="4633721" y="935739"/>
                    <a:pt x="4631181" y="920372"/>
                    <a:pt x="4620005" y="914276"/>
                  </a:cubicBezTo>
                  <a:cubicBezTo>
                    <a:pt x="4600193" y="903862"/>
                    <a:pt x="4603114" y="921641"/>
                    <a:pt x="4590541" y="937644"/>
                  </a:cubicBezTo>
                  <a:cubicBezTo>
                    <a:pt x="4583783" y="934777"/>
                    <a:pt x="4578596" y="929127"/>
                    <a:pt x="4576317" y="922150"/>
                  </a:cubicBezTo>
                  <a:cubicBezTo>
                    <a:pt x="4584063" y="914276"/>
                    <a:pt x="4591938" y="906528"/>
                    <a:pt x="4600066" y="899290"/>
                  </a:cubicBezTo>
                  <a:cubicBezTo>
                    <a:pt x="4595112" y="891924"/>
                    <a:pt x="4580254" y="895099"/>
                    <a:pt x="4578094" y="888876"/>
                  </a:cubicBezTo>
                  <a:cubicBezTo>
                    <a:pt x="4573904" y="877065"/>
                    <a:pt x="4589398" y="878462"/>
                    <a:pt x="4592699" y="873128"/>
                  </a:cubicBezTo>
                  <a:cubicBezTo>
                    <a:pt x="4596001" y="867794"/>
                    <a:pt x="4593842" y="863984"/>
                    <a:pt x="4595747" y="860428"/>
                  </a:cubicBezTo>
                  <a:cubicBezTo>
                    <a:pt x="4597652" y="856872"/>
                    <a:pt x="4595747" y="853189"/>
                    <a:pt x="4597525" y="849760"/>
                  </a:cubicBezTo>
                  <a:cubicBezTo>
                    <a:pt x="4599304" y="846331"/>
                    <a:pt x="4607685" y="843918"/>
                    <a:pt x="4610225" y="839092"/>
                  </a:cubicBezTo>
                  <a:cubicBezTo>
                    <a:pt x="4615790" y="830390"/>
                    <a:pt x="4614231" y="818938"/>
                    <a:pt x="4606542" y="812041"/>
                  </a:cubicBezTo>
                  <a:cubicBezTo>
                    <a:pt x="4636514" y="805437"/>
                    <a:pt x="4597271" y="764797"/>
                    <a:pt x="4600954" y="808231"/>
                  </a:cubicBezTo>
                  <a:cubicBezTo>
                    <a:pt x="4581523" y="798198"/>
                    <a:pt x="4574411" y="804040"/>
                    <a:pt x="4574665" y="825503"/>
                  </a:cubicBezTo>
                  <a:cubicBezTo>
                    <a:pt x="4555392" y="815454"/>
                    <a:pt x="4531810" y="819221"/>
                    <a:pt x="4516626" y="834774"/>
                  </a:cubicBezTo>
                  <a:cubicBezTo>
                    <a:pt x="4513578" y="837187"/>
                    <a:pt x="4508244" y="836806"/>
                    <a:pt x="4505450" y="839473"/>
                  </a:cubicBezTo>
                  <a:cubicBezTo>
                    <a:pt x="4502656" y="842140"/>
                    <a:pt x="4505450" y="849760"/>
                    <a:pt x="4501259" y="853824"/>
                  </a:cubicBezTo>
                  <a:cubicBezTo>
                    <a:pt x="4496284" y="857709"/>
                    <a:pt x="4490279" y="860049"/>
                    <a:pt x="4483987" y="860555"/>
                  </a:cubicBezTo>
                  <a:cubicBezTo>
                    <a:pt x="4488178" y="831472"/>
                    <a:pt x="4459222" y="867921"/>
                    <a:pt x="4455793" y="869445"/>
                  </a:cubicBezTo>
                  <a:cubicBezTo>
                    <a:pt x="4444617" y="874398"/>
                    <a:pt x="4423409" y="869445"/>
                    <a:pt x="4411343" y="871604"/>
                  </a:cubicBezTo>
                  <a:cubicBezTo>
                    <a:pt x="4393563" y="874779"/>
                    <a:pt x="4396230" y="879478"/>
                    <a:pt x="4380990" y="865762"/>
                  </a:cubicBezTo>
                  <a:cubicBezTo>
                    <a:pt x="4400040" y="865762"/>
                    <a:pt x="4447792" y="852300"/>
                    <a:pt x="4455920" y="829059"/>
                  </a:cubicBezTo>
                  <a:cubicBezTo>
                    <a:pt x="4459222" y="819915"/>
                    <a:pt x="4446268" y="802135"/>
                    <a:pt x="4464302" y="804421"/>
                  </a:cubicBezTo>
                  <a:cubicBezTo>
                    <a:pt x="4463159" y="794261"/>
                    <a:pt x="4452745" y="788419"/>
                    <a:pt x="4450078" y="779021"/>
                  </a:cubicBezTo>
                  <a:cubicBezTo>
                    <a:pt x="4443601" y="755526"/>
                    <a:pt x="4457571" y="764797"/>
                    <a:pt x="4470017" y="755653"/>
                  </a:cubicBezTo>
                  <a:cubicBezTo>
                    <a:pt x="4458079" y="745493"/>
                    <a:pt x="4432806" y="741429"/>
                    <a:pt x="4417185" y="739651"/>
                  </a:cubicBezTo>
                  <a:cubicBezTo>
                    <a:pt x="4430647" y="734952"/>
                    <a:pt x="4438775" y="718950"/>
                    <a:pt x="4452618" y="715648"/>
                  </a:cubicBezTo>
                  <a:cubicBezTo>
                    <a:pt x="4466461" y="712345"/>
                    <a:pt x="4475478" y="723395"/>
                    <a:pt x="4483734" y="703837"/>
                  </a:cubicBezTo>
                  <a:cubicBezTo>
                    <a:pt x="4503799" y="714759"/>
                    <a:pt x="4520437" y="684279"/>
                    <a:pt x="4539994" y="686184"/>
                  </a:cubicBezTo>
                  <a:cubicBezTo>
                    <a:pt x="4552694" y="660784"/>
                    <a:pt x="4488560" y="673484"/>
                    <a:pt x="4478527" y="678056"/>
                  </a:cubicBezTo>
                  <a:cubicBezTo>
                    <a:pt x="4464430" y="683771"/>
                    <a:pt x="4448300" y="688851"/>
                    <a:pt x="4437760" y="682374"/>
                  </a:cubicBezTo>
                  <a:cubicBezTo>
                    <a:pt x="4423028" y="673229"/>
                    <a:pt x="4428107" y="669674"/>
                    <a:pt x="4408423" y="672976"/>
                  </a:cubicBezTo>
                  <a:cubicBezTo>
                    <a:pt x="4415154" y="665356"/>
                    <a:pt x="4474844" y="654053"/>
                    <a:pt x="4438649" y="631066"/>
                  </a:cubicBezTo>
                  <a:cubicBezTo>
                    <a:pt x="4447666" y="623573"/>
                    <a:pt x="4459731" y="629923"/>
                    <a:pt x="4467732" y="622557"/>
                  </a:cubicBezTo>
                  <a:cubicBezTo>
                    <a:pt x="4471809" y="617053"/>
                    <a:pt x="4473121" y="609978"/>
                    <a:pt x="4471288" y="603379"/>
                  </a:cubicBezTo>
                  <a:cubicBezTo>
                    <a:pt x="4465827" y="593601"/>
                    <a:pt x="4465446" y="602109"/>
                    <a:pt x="4459223" y="599189"/>
                  </a:cubicBezTo>
                  <a:cubicBezTo>
                    <a:pt x="4458207" y="599189"/>
                    <a:pt x="4449190" y="592712"/>
                    <a:pt x="4448555" y="592712"/>
                  </a:cubicBezTo>
                  <a:cubicBezTo>
                    <a:pt x="4441697" y="592712"/>
                    <a:pt x="4433188" y="600585"/>
                    <a:pt x="4426711" y="599315"/>
                  </a:cubicBezTo>
                  <a:cubicBezTo>
                    <a:pt x="4415789" y="597029"/>
                    <a:pt x="4416424" y="579122"/>
                    <a:pt x="4400041" y="584964"/>
                  </a:cubicBezTo>
                  <a:cubicBezTo>
                    <a:pt x="4402200" y="584202"/>
                    <a:pt x="4383277" y="570740"/>
                    <a:pt x="4382769" y="570105"/>
                  </a:cubicBezTo>
                  <a:cubicBezTo>
                    <a:pt x="4375276" y="560072"/>
                    <a:pt x="4378705" y="557405"/>
                    <a:pt x="4379467" y="546991"/>
                  </a:cubicBezTo>
                  <a:cubicBezTo>
                    <a:pt x="4380102" y="539117"/>
                    <a:pt x="4383531" y="539879"/>
                    <a:pt x="4380863" y="530227"/>
                  </a:cubicBezTo>
                  <a:cubicBezTo>
                    <a:pt x="4375920" y="520275"/>
                    <a:pt x="4369639" y="511046"/>
                    <a:pt x="4362194" y="502795"/>
                  </a:cubicBezTo>
                  <a:cubicBezTo>
                    <a:pt x="4358892" y="497842"/>
                    <a:pt x="4341112" y="464695"/>
                    <a:pt x="4332730" y="468759"/>
                  </a:cubicBezTo>
                  <a:cubicBezTo>
                    <a:pt x="4324349" y="472824"/>
                    <a:pt x="4330825" y="532259"/>
                    <a:pt x="4327269" y="543181"/>
                  </a:cubicBezTo>
                  <a:cubicBezTo>
                    <a:pt x="4317491" y="524505"/>
                    <a:pt x="4305877" y="506850"/>
                    <a:pt x="4292598" y="490476"/>
                  </a:cubicBezTo>
                  <a:cubicBezTo>
                    <a:pt x="4289654" y="509372"/>
                    <a:pt x="4293190" y="528709"/>
                    <a:pt x="4302631" y="545340"/>
                  </a:cubicBezTo>
                  <a:cubicBezTo>
                    <a:pt x="4297297" y="544197"/>
                    <a:pt x="4277231" y="548896"/>
                    <a:pt x="4267198" y="545340"/>
                  </a:cubicBezTo>
                  <a:cubicBezTo>
                    <a:pt x="4262627" y="572772"/>
                    <a:pt x="4271008" y="619000"/>
                    <a:pt x="4275707" y="644781"/>
                  </a:cubicBezTo>
                  <a:cubicBezTo>
                    <a:pt x="4259184" y="642629"/>
                    <a:pt x="4242393" y="645412"/>
                    <a:pt x="4227448" y="652782"/>
                  </a:cubicBezTo>
                  <a:cubicBezTo>
                    <a:pt x="4282185" y="704725"/>
                    <a:pt x="4198365" y="698502"/>
                    <a:pt x="4166107" y="703582"/>
                  </a:cubicBezTo>
                  <a:cubicBezTo>
                    <a:pt x="4154804" y="751080"/>
                    <a:pt x="4225289" y="736221"/>
                    <a:pt x="4250562" y="753239"/>
                  </a:cubicBezTo>
                  <a:cubicBezTo>
                    <a:pt x="4245228" y="757684"/>
                    <a:pt x="4240148" y="772035"/>
                    <a:pt x="4232782" y="777623"/>
                  </a:cubicBezTo>
                  <a:cubicBezTo>
                    <a:pt x="4239386" y="779655"/>
                    <a:pt x="4247768" y="786132"/>
                    <a:pt x="4251959" y="787529"/>
                  </a:cubicBezTo>
                  <a:cubicBezTo>
                    <a:pt x="4243102" y="789303"/>
                    <a:pt x="4235319" y="794538"/>
                    <a:pt x="4230336" y="802072"/>
                  </a:cubicBezTo>
                  <a:cubicBezTo>
                    <a:pt x="4225353" y="809606"/>
                    <a:pt x="4223582" y="818816"/>
                    <a:pt x="4225416" y="827661"/>
                  </a:cubicBezTo>
                  <a:cubicBezTo>
                    <a:pt x="4216244" y="824208"/>
                    <a:pt x="4207864" y="818938"/>
                    <a:pt x="4200778" y="812167"/>
                  </a:cubicBezTo>
                  <a:cubicBezTo>
                    <a:pt x="4195317" y="813437"/>
                    <a:pt x="4195698" y="821057"/>
                    <a:pt x="4190618" y="821565"/>
                  </a:cubicBezTo>
                  <a:cubicBezTo>
                    <a:pt x="4182871" y="790323"/>
                    <a:pt x="4141723" y="791339"/>
                    <a:pt x="4115307" y="777877"/>
                  </a:cubicBezTo>
                  <a:cubicBezTo>
                    <a:pt x="4116958" y="810135"/>
                    <a:pt x="4167885" y="817882"/>
                    <a:pt x="4125213" y="847854"/>
                  </a:cubicBezTo>
                  <a:cubicBezTo>
                    <a:pt x="4160900" y="876937"/>
                    <a:pt x="4191380" y="933706"/>
                    <a:pt x="4244339" y="924054"/>
                  </a:cubicBezTo>
                  <a:cubicBezTo>
                    <a:pt x="4248972" y="933288"/>
                    <a:pt x="4252838" y="942888"/>
                    <a:pt x="4255896" y="952756"/>
                  </a:cubicBezTo>
                  <a:cubicBezTo>
                    <a:pt x="4251169" y="952950"/>
                    <a:pt x="4246459" y="953459"/>
                    <a:pt x="4241799" y="954280"/>
                  </a:cubicBezTo>
                  <a:cubicBezTo>
                    <a:pt x="4246879" y="964821"/>
                    <a:pt x="4246498" y="982220"/>
                    <a:pt x="4255770" y="993015"/>
                  </a:cubicBezTo>
                  <a:cubicBezTo>
                    <a:pt x="4229608" y="987554"/>
                    <a:pt x="4184015" y="991745"/>
                    <a:pt x="4184904" y="954915"/>
                  </a:cubicBezTo>
                  <a:cubicBezTo>
                    <a:pt x="4163187" y="954915"/>
                    <a:pt x="4153408" y="935484"/>
                    <a:pt x="4140962" y="924435"/>
                  </a:cubicBezTo>
                  <a:cubicBezTo>
                    <a:pt x="4137152" y="951994"/>
                    <a:pt x="4109212" y="946279"/>
                    <a:pt x="4084955" y="944755"/>
                  </a:cubicBezTo>
                  <a:cubicBezTo>
                    <a:pt x="4090543" y="949200"/>
                    <a:pt x="4095877" y="959741"/>
                    <a:pt x="4104259" y="965329"/>
                  </a:cubicBezTo>
                  <a:cubicBezTo>
                    <a:pt x="4091559" y="994539"/>
                    <a:pt x="4116959" y="1003429"/>
                    <a:pt x="4144645" y="1000381"/>
                  </a:cubicBezTo>
                  <a:cubicBezTo>
                    <a:pt x="4147692" y="1021209"/>
                    <a:pt x="4152010" y="1039497"/>
                    <a:pt x="4144645" y="1059436"/>
                  </a:cubicBezTo>
                  <a:cubicBezTo>
                    <a:pt x="4191761" y="1062611"/>
                    <a:pt x="4200016" y="1057277"/>
                    <a:pt x="4225163" y="1099568"/>
                  </a:cubicBezTo>
                  <a:cubicBezTo>
                    <a:pt x="4189729" y="1099568"/>
                    <a:pt x="4155313" y="1119126"/>
                    <a:pt x="4119753" y="1115697"/>
                  </a:cubicBezTo>
                  <a:cubicBezTo>
                    <a:pt x="4088892" y="1112776"/>
                    <a:pt x="4042537" y="1064897"/>
                    <a:pt x="4029202" y="1105664"/>
                  </a:cubicBezTo>
                  <a:cubicBezTo>
                    <a:pt x="4051299" y="1112903"/>
                    <a:pt x="4062603" y="1128905"/>
                    <a:pt x="4054602" y="1150368"/>
                  </a:cubicBezTo>
                  <a:cubicBezTo>
                    <a:pt x="4061967" y="1150368"/>
                    <a:pt x="4070985" y="1152527"/>
                    <a:pt x="4078351" y="1151892"/>
                  </a:cubicBezTo>
                  <a:cubicBezTo>
                    <a:pt x="4080255" y="1187960"/>
                    <a:pt x="4109592" y="1177927"/>
                    <a:pt x="4129913" y="1155067"/>
                  </a:cubicBezTo>
                  <a:cubicBezTo>
                    <a:pt x="4133596" y="1162179"/>
                    <a:pt x="4151122" y="1173736"/>
                    <a:pt x="4155313" y="1182118"/>
                  </a:cubicBezTo>
                  <a:cubicBezTo>
                    <a:pt x="4173347" y="1163195"/>
                    <a:pt x="4198366" y="1164592"/>
                    <a:pt x="4220591" y="1177292"/>
                  </a:cubicBezTo>
                  <a:cubicBezTo>
                    <a:pt x="4212209" y="1223647"/>
                    <a:pt x="4040759" y="1192913"/>
                    <a:pt x="3982085" y="1179705"/>
                  </a:cubicBezTo>
                  <a:cubicBezTo>
                    <a:pt x="3982085" y="1171831"/>
                    <a:pt x="3994785" y="1172339"/>
                    <a:pt x="3997325" y="1167005"/>
                  </a:cubicBezTo>
                  <a:cubicBezTo>
                    <a:pt x="3999865" y="1161671"/>
                    <a:pt x="3998468" y="1157861"/>
                    <a:pt x="4000373" y="1154305"/>
                  </a:cubicBezTo>
                  <a:cubicBezTo>
                    <a:pt x="4002278" y="1150749"/>
                    <a:pt x="4000373" y="1146939"/>
                    <a:pt x="4002151" y="1143510"/>
                  </a:cubicBezTo>
                  <a:cubicBezTo>
                    <a:pt x="4003929" y="1140080"/>
                    <a:pt x="4012311" y="1137668"/>
                    <a:pt x="4014851" y="1132842"/>
                  </a:cubicBezTo>
                  <a:cubicBezTo>
                    <a:pt x="4020453" y="1124192"/>
                    <a:pt x="4018888" y="1112745"/>
                    <a:pt x="4011168" y="1105918"/>
                  </a:cubicBezTo>
                  <a:cubicBezTo>
                    <a:pt x="4041140" y="1099314"/>
                    <a:pt x="4001897" y="1058547"/>
                    <a:pt x="4005580" y="1102108"/>
                  </a:cubicBezTo>
                  <a:cubicBezTo>
                    <a:pt x="3986149" y="1092075"/>
                    <a:pt x="3979037" y="1097917"/>
                    <a:pt x="3979291" y="1119380"/>
                  </a:cubicBezTo>
                  <a:cubicBezTo>
                    <a:pt x="3960051" y="1109256"/>
                    <a:pt x="3936446" y="1112975"/>
                    <a:pt x="3921252" y="1128524"/>
                  </a:cubicBezTo>
                  <a:cubicBezTo>
                    <a:pt x="3918204" y="1131064"/>
                    <a:pt x="3912870" y="1130556"/>
                    <a:pt x="3910076" y="1133223"/>
                  </a:cubicBezTo>
                  <a:cubicBezTo>
                    <a:pt x="3907282" y="1135890"/>
                    <a:pt x="3910076" y="1143510"/>
                    <a:pt x="3906011" y="1147701"/>
                  </a:cubicBezTo>
                  <a:cubicBezTo>
                    <a:pt x="3900974" y="1151454"/>
                    <a:pt x="3894996" y="1153740"/>
                    <a:pt x="3888740" y="1154305"/>
                  </a:cubicBezTo>
                  <a:cubicBezTo>
                    <a:pt x="3892804" y="1125222"/>
                    <a:pt x="3863340" y="1161671"/>
                    <a:pt x="3860419" y="1163195"/>
                  </a:cubicBezTo>
                  <a:cubicBezTo>
                    <a:pt x="3849242" y="1168148"/>
                    <a:pt x="3828034" y="1163195"/>
                    <a:pt x="3815969" y="1165354"/>
                  </a:cubicBezTo>
                  <a:cubicBezTo>
                    <a:pt x="3798189" y="1168656"/>
                    <a:pt x="3800855" y="1173228"/>
                    <a:pt x="3785615" y="1159512"/>
                  </a:cubicBezTo>
                  <a:cubicBezTo>
                    <a:pt x="3804665" y="1159512"/>
                    <a:pt x="3852417" y="1146050"/>
                    <a:pt x="3860545" y="1122809"/>
                  </a:cubicBezTo>
                  <a:cubicBezTo>
                    <a:pt x="3863847" y="1113665"/>
                    <a:pt x="3850893" y="1096012"/>
                    <a:pt x="3868927" y="1098171"/>
                  </a:cubicBezTo>
                  <a:cubicBezTo>
                    <a:pt x="3867784" y="1088011"/>
                    <a:pt x="3857370" y="1082169"/>
                    <a:pt x="3854703" y="1072771"/>
                  </a:cubicBezTo>
                  <a:cubicBezTo>
                    <a:pt x="3848226" y="1049276"/>
                    <a:pt x="3862196" y="1058674"/>
                    <a:pt x="3874642" y="1049403"/>
                  </a:cubicBezTo>
                  <a:cubicBezTo>
                    <a:pt x="3862832" y="1039370"/>
                    <a:pt x="3837432" y="1035179"/>
                    <a:pt x="3821810" y="1033528"/>
                  </a:cubicBezTo>
                  <a:cubicBezTo>
                    <a:pt x="3835272" y="1028702"/>
                    <a:pt x="3843401" y="1012827"/>
                    <a:pt x="3857244" y="1009398"/>
                  </a:cubicBezTo>
                  <a:cubicBezTo>
                    <a:pt x="3871086" y="1005970"/>
                    <a:pt x="3880103" y="1017145"/>
                    <a:pt x="3888359" y="997714"/>
                  </a:cubicBezTo>
                  <a:cubicBezTo>
                    <a:pt x="3908424" y="1008636"/>
                    <a:pt x="3925062" y="978156"/>
                    <a:pt x="3944620" y="979934"/>
                  </a:cubicBezTo>
                  <a:cubicBezTo>
                    <a:pt x="3957320" y="954534"/>
                    <a:pt x="3893185" y="967869"/>
                    <a:pt x="3883152" y="971933"/>
                  </a:cubicBezTo>
                  <a:cubicBezTo>
                    <a:pt x="3869055" y="977521"/>
                    <a:pt x="3852926" y="982728"/>
                    <a:pt x="3842385" y="976124"/>
                  </a:cubicBezTo>
                  <a:cubicBezTo>
                    <a:pt x="3827653" y="966980"/>
                    <a:pt x="3832733" y="963424"/>
                    <a:pt x="3813175" y="966853"/>
                  </a:cubicBezTo>
                  <a:cubicBezTo>
                    <a:pt x="3819779" y="959233"/>
                    <a:pt x="3879469" y="947930"/>
                    <a:pt x="3843274" y="924943"/>
                  </a:cubicBezTo>
                  <a:cubicBezTo>
                    <a:pt x="3852291" y="917323"/>
                    <a:pt x="3864356" y="923800"/>
                    <a:pt x="3872357" y="916307"/>
                  </a:cubicBezTo>
                  <a:cubicBezTo>
                    <a:pt x="3876486" y="910875"/>
                    <a:pt x="3877804" y="903812"/>
                    <a:pt x="3875913" y="897257"/>
                  </a:cubicBezTo>
                  <a:cubicBezTo>
                    <a:pt x="3870452" y="887351"/>
                    <a:pt x="3870071" y="895860"/>
                    <a:pt x="3863848" y="893066"/>
                  </a:cubicBezTo>
                  <a:cubicBezTo>
                    <a:pt x="3862959" y="893066"/>
                    <a:pt x="3853815" y="886589"/>
                    <a:pt x="3853180" y="886589"/>
                  </a:cubicBezTo>
                  <a:cubicBezTo>
                    <a:pt x="3846322" y="886589"/>
                    <a:pt x="3837813" y="894463"/>
                    <a:pt x="3831336" y="893066"/>
                  </a:cubicBezTo>
                  <a:cubicBezTo>
                    <a:pt x="3820414" y="890780"/>
                    <a:pt x="3821049" y="872873"/>
                    <a:pt x="3804666" y="878842"/>
                  </a:cubicBezTo>
                  <a:cubicBezTo>
                    <a:pt x="3806825" y="877953"/>
                    <a:pt x="3787902" y="864618"/>
                    <a:pt x="3787394" y="863856"/>
                  </a:cubicBezTo>
                  <a:cubicBezTo>
                    <a:pt x="3779901" y="853950"/>
                    <a:pt x="3783330" y="851156"/>
                    <a:pt x="3784092" y="840869"/>
                  </a:cubicBezTo>
                  <a:cubicBezTo>
                    <a:pt x="3784727" y="832995"/>
                    <a:pt x="3788156" y="833630"/>
                    <a:pt x="3785616" y="824105"/>
                  </a:cubicBezTo>
                  <a:cubicBezTo>
                    <a:pt x="3780552" y="814154"/>
                    <a:pt x="3774235" y="804892"/>
                    <a:pt x="3766820" y="796546"/>
                  </a:cubicBezTo>
                  <a:cubicBezTo>
                    <a:pt x="3763517" y="791593"/>
                    <a:pt x="3745738" y="758446"/>
                    <a:pt x="3737355" y="762510"/>
                  </a:cubicBezTo>
                  <a:cubicBezTo>
                    <a:pt x="3728974" y="766575"/>
                    <a:pt x="3735451" y="826010"/>
                    <a:pt x="3731895" y="837059"/>
                  </a:cubicBezTo>
                  <a:cubicBezTo>
                    <a:pt x="3722148" y="818325"/>
                    <a:pt x="3710532" y="800624"/>
                    <a:pt x="3697223" y="784227"/>
                  </a:cubicBezTo>
                  <a:cubicBezTo>
                    <a:pt x="3694280" y="803164"/>
                    <a:pt x="3697815" y="822541"/>
                    <a:pt x="3707257" y="839218"/>
                  </a:cubicBezTo>
                  <a:cubicBezTo>
                    <a:pt x="3701922" y="837948"/>
                    <a:pt x="3681857" y="842774"/>
                    <a:pt x="3671823" y="839218"/>
                  </a:cubicBezTo>
                  <a:cubicBezTo>
                    <a:pt x="3667252" y="866650"/>
                    <a:pt x="3675633" y="913005"/>
                    <a:pt x="3680333" y="938659"/>
                  </a:cubicBezTo>
                  <a:cubicBezTo>
                    <a:pt x="3663851" y="936570"/>
                    <a:pt x="3647119" y="939351"/>
                    <a:pt x="3632199" y="946660"/>
                  </a:cubicBezTo>
                  <a:cubicBezTo>
                    <a:pt x="3673474" y="986030"/>
                    <a:pt x="3635628" y="991999"/>
                    <a:pt x="3600830" y="994539"/>
                  </a:cubicBezTo>
                  <a:cubicBezTo>
                    <a:pt x="3599249" y="990704"/>
                    <a:pt x="3596660" y="987369"/>
                    <a:pt x="3593338" y="984886"/>
                  </a:cubicBezTo>
                  <a:cubicBezTo>
                    <a:pt x="3606038" y="978917"/>
                    <a:pt x="3598291" y="972186"/>
                    <a:pt x="3601847" y="964058"/>
                  </a:cubicBezTo>
                  <a:cubicBezTo>
                    <a:pt x="3605403" y="955930"/>
                    <a:pt x="3611245" y="955041"/>
                    <a:pt x="3612134" y="946786"/>
                  </a:cubicBezTo>
                  <a:cubicBezTo>
                    <a:pt x="3596132" y="942341"/>
                    <a:pt x="3596640" y="926593"/>
                    <a:pt x="3582543" y="928879"/>
                  </a:cubicBezTo>
                  <a:cubicBezTo>
                    <a:pt x="3570859" y="930911"/>
                    <a:pt x="3551682" y="956692"/>
                    <a:pt x="3543300" y="964439"/>
                  </a:cubicBezTo>
                  <a:cubicBezTo>
                    <a:pt x="3517900" y="988315"/>
                    <a:pt x="3494913" y="1011429"/>
                    <a:pt x="3459607" y="1017906"/>
                  </a:cubicBezTo>
                  <a:cubicBezTo>
                    <a:pt x="3441573" y="1021335"/>
                    <a:pt x="3419221" y="1015239"/>
                    <a:pt x="3402203" y="1021716"/>
                  </a:cubicBezTo>
                  <a:cubicBezTo>
                    <a:pt x="3388614" y="1026923"/>
                    <a:pt x="3380359" y="1041528"/>
                    <a:pt x="3367278" y="1047116"/>
                  </a:cubicBezTo>
                  <a:cubicBezTo>
                    <a:pt x="3344291" y="1056387"/>
                    <a:pt x="3318129" y="1041782"/>
                    <a:pt x="3295523" y="1037591"/>
                  </a:cubicBezTo>
                  <a:cubicBezTo>
                    <a:pt x="3306318" y="1021335"/>
                    <a:pt x="3326765" y="1031622"/>
                    <a:pt x="3335274" y="1015112"/>
                  </a:cubicBezTo>
                  <a:cubicBezTo>
                    <a:pt x="3345053" y="1049275"/>
                    <a:pt x="3402711" y="1008762"/>
                    <a:pt x="3374263" y="1000634"/>
                  </a:cubicBezTo>
                  <a:cubicBezTo>
                    <a:pt x="3380232" y="991871"/>
                    <a:pt x="3390011" y="997967"/>
                    <a:pt x="3398774" y="999237"/>
                  </a:cubicBezTo>
                  <a:cubicBezTo>
                    <a:pt x="3416427" y="1002031"/>
                    <a:pt x="3417443" y="996062"/>
                    <a:pt x="3435477" y="990601"/>
                  </a:cubicBezTo>
                  <a:cubicBezTo>
                    <a:pt x="3434462" y="1013334"/>
                    <a:pt x="3460877" y="993649"/>
                    <a:pt x="3440684" y="977901"/>
                  </a:cubicBezTo>
                  <a:cubicBezTo>
                    <a:pt x="3451733" y="965201"/>
                    <a:pt x="3468751" y="967741"/>
                    <a:pt x="3482975" y="970662"/>
                  </a:cubicBezTo>
                  <a:cubicBezTo>
                    <a:pt x="3491991" y="973996"/>
                    <a:pt x="3501304" y="976463"/>
                    <a:pt x="3510788" y="978028"/>
                  </a:cubicBezTo>
                  <a:cubicBezTo>
                    <a:pt x="3516149" y="977462"/>
                    <a:pt x="3520802" y="974085"/>
                    <a:pt x="3523001" y="969163"/>
                  </a:cubicBezTo>
                  <a:cubicBezTo>
                    <a:pt x="3525200" y="964242"/>
                    <a:pt x="3524611" y="958522"/>
                    <a:pt x="3521456" y="954152"/>
                  </a:cubicBezTo>
                  <a:cubicBezTo>
                    <a:pt x="3516122" y="947167"/>
                    <a:pt x="3512312" y="954152"/>
                    <a:pt x="3508756" y="951739"/>
                  </a:cubicBezTo>
                  <a:cubicBezTo>
                    <a:pt x="3501432" y="946109"/>
                    <a:pt x="3496455" y="937965"/>
                    <a:pt x="3494786" y="928879"/>
                  </a:cubicBezTo>
                  <a:cubicBezTo>
                    <a:pt x="3501136" y="928879"/>
                    <a:pt x="3513455" y="931927"/>
                    <a:pt x="3518662" y="928879"/>
                  </a:cubicBezTo>
                  <a:cubicBezTo>
                    <a:pt x="3527171" y="923799"/>
                    <a:pt x="3520567" y="921259"/>
                    <a:pt x="3524758" y="914909"/>
                  </a:cubicBezTo>
                  <a:cubicBezTo>
                    <a:pt x="3533268" y="902209"/>
                    <a:pt x="3541522" y="896494"/>
                    <a:pt x="3540380" y="880111"/>
                  </a:cubicBezTo>
                  <a:cubicBezTo>
                    <a:pt x="3545333" y="878841"/>
                    <a:pt x="3555746" y="875793"/>
                    <a:pt x="3558033" y="870840"/>
                  </a:cubicBezTo>
                  <a:cubicBezTo>
                    <a:pt x="3560319" y="865887"/>
                    <a:pt x="3554350" y="865252"/>
                    <a:pt x="3555620" y="858775"/>
                  </a:cubicBezTo>
                  <a:cubicBezTo>
                    <a:pt x="3557271" y="849504"/>
                    <a:pt x="3555620" y="843662"/>
                    <a:pt x="3561208" y="834137"/>
                  </a:cubicBezTo>
                  <a:cubicBezTo>
                    <a:pt x="3566217" y="828045"/>
                    <a:pt x="3569739" y="820870"/>
                    <a:pt x="3571495" y="813182"/>
                  </a:cubicBezTo>
                  <a:cubicBezTo>
                    <a:pt x="3569479" y="801705"/>
                    <a:pt x="3560493" y="792719"/>
                    <a:pt x="3549016" y="790703"/>
                  </a:cubicBezTo>
                  <a:cubicBezTo>
                    <a:pt x="3537713" y="790703"/>
                    <a:pt x="3525267" y="809626"/>
                    <a:pt x="3518409" y="816992"/>
                  </a:cubicBezTo>
                  <a:cubicBezTo>
                    <a:pt x="3505709" y="831089"/>
                    <a:pt x="3491485" y="843789"/>
                    <a:pt x="3477388" y="857124"/>
                  </a:cubicBezTo>
                  <a:cubicBezTo>
                    <a:pt x="3457267" y="876709"/>
                    <a:pt x="3434834" y="893768"/>
                    <a:pt x="3410585" y="907924"/>
                  </a:cubicBezTo>
                  <a:cubicBezTo>
                    <a:pt x="3387471" y="919109"/>
                    <a:pt x="3362591" y="926199"/>
                    <a:pt x="3337052" y="928879"/>
                  </a:cubicBezTo>
                  <a:cubicBezTo>
                    <a:pt x="3301493" y="933832"/>
                    <a:pt x="3290189" y="915544"/>
                    <a:pt x="3260852" y="902209"/>
                  </a:cubicBezTo>
                  <a:cubicBezTo>
                    <a:pt x="3231514" y="888876"/>
                    <a:pt x="3205988" y="903733"/>
                    <a:pt x="3179445" y="918719"/>
                  </a:cubicBezTo>
                  <a:cubicBezTo>
                    <a:pt x="3168015" y="925323"/>
                    <a:pt x="3140329" y="946024"/>
                    <a:pt x="3128645" y="938277"/>
                  </a:cubicBezTo>
                  <a:cubicBezTo>
                    <a:pt x="3125978" y="936499"/>
                    <a:pt x="3122676" y="923291"/>
                    <a:pt x="3121279" y="920370"/>
                  </a:cubicBezTo>
                  <a:cubicBezTo>
                    <a:pt x="3128772" y="916687"/>
                    <a:pt x="3140202" y="904622"/>
                    <a:pt x="3142615" y="918084"/>
                  </a:cubicBezTo>
                  <a:cubicBezTo>
                    <a:pt x="3148076" y="916687"/>
                    <a:pt x="3150997" y="917322"/>
                    <a:pt x="3155315" y="911607"/>
                  </a:cubicBezTo>
                  <a:cubicBezTo>
                    <a:pt x="3168015" y="916433"/>
                    <a:pt x="3170936" y="901320"/>
                    <a:pt x="3164078" y="893700"/>
                  </a:cubicBezTo>
                  <a:cubicBezTo>
                    <a:pt x="3180588" y="873888"/>
                    <a:pt x="3198876" y="885191"/>
                    <a:pt x="3220466" y="883794"/>
                  </a:cubicBezTo>
                  <a:cubicBezTo>
                    <a:pt x="3222498" y="883794"/>
                    <a:pt x="3231388" y="883794"/>
                    <a:pt x="3233166" y="883794"/>
                  </a:cubicBezTo>
                  <a:cubicBezTo>
                    <a:pt x="3234944" y="883794"/>
                    <a:pt x="3239770" y="878460"/>
                    <a:pt x="3243580" y="878206"/>
                  </a:cubicBezTo>
                  <a:cubicBezTo>
                    <a:pt x="3245104" y="878206"/>
                    <a:pt x="3251200" y="885064"/>
                    <a:pt x="3255391" y="885191"/>
                  </a:cubicBezTo>
                  <a:cubicBezTo>
                    <a:pt x="3263900" y="885191"/>
                    <a:pt x="3271139" y="876428"/>
                    <a:pt x="3279140" y="874396"/>
                  </a:cubicBezTo>
                  <a:cubicBezTo>
                    <a:pt x="3283077" y="885063"/>
                    <a:pt x="3277744" y="892937"/>
                    <a:pt x="3287395" y="899161"/>
                  </a:cubicBezTo>
                  <a:lnTo>
                    <a:pt x="3306699" y="902971"/>
                  </a:lnTo>
                  <a:cubicBezTo>
                    <a:pt x="3317494" y="904875"/>
                    <a:pt x="3352800" y="911480"/>
                    <a:pt x="3349244" y="890271"/>
                  </a:cubicBezTo>
                  <a:cubicBezTo>
                    <a:pt x="3360928" y="891413"/>
                    <a:pt x="3378327" y="886334"/>
                    <a:pt x="3365119" y="874649"/>
                  </a:cubicBezTo>
                  <a:cubicBezTo>
                    <a:pt x="3374898" y="875538"/>
                    <a:pt x="3384423" y="878205"/>
                    <a:pt x="3391789" y="869315"/>
                  </a:cubicBezTo>
                  <a:cubicBezTo>
                    <a:pt x="3398393" y="874649"/>
                    <a:pt x="3408299" y="867791"/>
                    <a:pt x="3413887" y="861695"/>
                  </a:cubicBezTo>
                  <a:cubicBezTo>
                    <a:pt x="3419475" y="855599"/>
                    <a:pt x="3417189" y="848995"/>
                    <a:pt x="3423285" y="845058"/>
                  </a:cubicBezTo>
                  <a:cubicBezTo>
                    <a:pt x="3426460" y="842899"/>
                    <a:pt x="3431540" y="846455"/>
                    <a:pt x="3434588" y="845058"/>
                  </a:cubicBezTo>
                  <a:cubicBezTo>
                    <a:pt x="3439922" y="841883"/>
                    <a:pt x="3443224" y="842264"/>
                    <a:pt x="3448558" y="836676"/>
                  </a:cubicBezTo>
                  <a:cubicBezTo>
                    <a:pt x="3453893" y="831088"/>
                    <a:pt x="3444749" y="829056"/>
                    <a:pt x="3447162" y="825754"/>
                  </a:cubicBezTo>
                  <a:cubicBezTo>
                    <a:pt x="3453003" y="817372"/>
                    <a:pt x="3471800" y="814959"/>
                    <a:pt x="3463671" y="803529"/>
                  </a:cubicBezTo>
                  <a:cubicBezTo>
                    <a:pt x="3451733" y="786638"/>
                    <a:pt x="3430778" y="812292"/>
                    <a:pt x="3419221" y="817118"/>
                  </a:cubicBezTo>
                  <a:cubicBezTo>
                    <a:pt x="3404179" y="822880"/>
                    <a:pt x="3388212" y="825850"/>
                    <a:pt x="3372105" y="825881"/>
                  </a:cubicBezTo>
                  <a:cubicBezTo>
                    <a:pt x="3357441" y="826126"/>
                    <a:pt x="3342990" y="822349"/>
                    <a:pt x="3330321" y="814960"/>
                  </a:cubicBezTo>
                  <a:cubicBezTo>
                    <a:pt x="3305761" y="803211"/>
                    <a:pt x="3278803" y="797341"/>
                    <a:pt x="3251581" y="797815"/>
                  </a:cubicBezTo>
                  <a:cubicBezTo>
                    <a:pt x="3235974" y="798646"/>
                    <a:pt x="3220443" y="800556"/>
                    <a:pt x="3205099" y="803530"/>
                  </a:cubicBezTo>
                  <a:cubicBezTo>
                    <a:pt x="3191764" y="805816"/>
                    <a:pt x="3177286" y="817500"/>
                    <a:pt x="3165348" y="818516"/>
                  </a:cubicBezTo>
                  <a:cubicBezTo>
                    <a:pt x="3158922" y="819717"/>
                    <a:pt x="3152340" y="817421"/>
                    <a:pt x="3148055" y="812483"/>
                  </a:cubicBezTo>
                  <a:cubicBezTo>
                    <a:pt x="3143770" y="807545"/>
                    <a:pt x="3142425" y="800705"/>
                    <a:pt x="3144520" y="794512"/>
                  </a:cubicBezTo>
                  <a:cubicBezTo>
                    <a:pt x="3158871" y="796036"/>
                    <a:pt x="3179699" y="773049"/>
                    <a:pt x="3179572" y="799466"/>
                  </a:cubicBezTo>
                  <a:cubicBezTo>
                    <a:pt x="3192272" y="800481"/>
                    <a:pt x="3196082" y="787528"/>
                    <a:pt x="3207258" y="784225"/>
                  </a:cubicBezTo>
                  <a:cubicBezTo>
                    <a:pt x="3207206" y="785571"/>
                    <a:pt x="3207825" y="786855"/>
                    <a:pt x="3208909" y="787654"/>
                  </a:cubicBezTo>
                  <a:cubicBezTo>
                    <a:pt x="3218942" y="784225"/>
                    <a:pt x="3221609" y="770763"/>
                    <a:pt x="3209925" y="767842"/>
                  </a:cubicBezTo>
                  <a:cubicBezTo>
                    <a:pt x="3224784" y="769621"/>
                    <a:pt x="3259709" y="763651"/>
                    <a:pt x="3268472" y="780542"/>
                  </a:cubicBezTo>
                  <a:cubicBezTo>
                    <a:pt x="3277616" y="774446"/>
                    <a:pt x="3288411" y="756921"/>
                    <a:pt x="3300857" y="759587"/>
                  </a:cubicBezTo>
                  <a:cubicBezTo>
                    <a:pt x="3308223" y="761238"/>
                    <a:pt x="3310128" y="773430"/>
                    <a:pt x="3314446" y="774954"/>
                  </a:cubicBezTo>
                  <a:cubicBezTo>
                    <a:pt x="3325876" y="779145"/>
                    <a:pt x="3334766" y="765429"/>
                    <a:pt x="3346196" y="767461"/>
                  </a:cubicBezTo>
                  <a:cubicBezTo>
                    <a:pt x="3351912" y="768477"/>
                    <a:pt x="3348990" y="775843"/>
                    <a:pt x="3352165" y="776732"/>
                  </a:cubicBezTo>
                  <a:cubicBezTo>
                    <a:pt x="3355340" y="777621"/>
                    <a:pt x="3362833" y="776732"/>
                    <a:pt x="3363214" y="776732"/>
                  </a:cubicBezTo>
                  <a:cubicBezTo>
                    <a:pt x="3373628" y="782067"/>
                    <a:pt x="3386201" y="791973"/>
                    <a:pt x="3397377" y="787273"/>
                  </a:cubicBezTo>
                  <a:cubicBezTo>
                    <a:pt x="3409870" y="777991"/>
                    <a:pt x="3421286" y="767342"/>
                    <a:pt x="3431413" y="755523"/>
                  </a:cubicBezTo>
                  <a:cubicBezTo>
                    <a:pt x="3432683" y="758444"/>
                    <a:pt x="3436112" y="760222"/>
                    <a:pt x="3437001" y="764413"/>
                  </a:cubicBezTo>
                  <a:cubicBezTo>
                    <a:pt x="3450336" y="765175"/>
                    <a:pt x="3454146" y="746887"/>
                    <a:pt x="3466719" y="750698"/>
                  </a:cubicBezTo>
                  <a:cubicBezTo>
                    <a:pt x="3469817" y="742685"/>
                    <a:pt x="3468518" y="733638"/>
                    <a:pt x="3463290" y="726822"/>
                  </a:cubicBezTo>
                  <a:cubicBezTo>
                    <a:pt x="3477769" y="721361"/>
                    <a:pt x="3486150" y="712217"/>
                    <a:pt x="3477260" y="698628"/>
                  </a:cubicBezTo>
                  <a:cubicBezTo>
                    <a:pt x="3495930" y="684404"/>
                    <a:pt x="3502026" y="681229"/>
                    <a:pt x="3480944" y="670306"/>
                  </a:cubicBezTo>
                  <a:cubicBezTo>
                    <a:pt x="3497072" y="658496"/>
                    <a:pt x="3479039" y="644906"/>
                    <a:pt x="3466974" y="642240"/>
                  </a:cubicBezTo>
                  <a:cubicBezTo>
                    <a:pt x="3454908" y="680340"/>
                    <a:pt x="3386709" y="715137"/>
                    <a:pt x="3350895" y="723900"/>
                  </a:cubicBezTo>
                  <a:cubicBezTo>
                    <a:pt x="3333334" y="727786"/>
                    <a:pt x="3315503" y="730333"/>
                    <a:pt x="3297555" y="731521"/>
                  </a:cubicBezTo>
                  <a:cubicBezTo>
                    <a:pt x="3278505" y="732917"/>
                    <a:pt x="3268091" y="724536"/>
                    <a:pt x="3251454" y="721234"/>
                  </a:cubicBezTo>
                  <a:cubicBezTo>
                    <a:pt x="3234817" y="717930"/>
                    <a:pt x="3216021" y="725679"/>
                    <a:pt x="3199003" y="723774"/>
                  </a:cubicBezTo>
                  <a:cubicBezTo>
                    <a:pt x="3203482" y="715414"/>
                    <a:pt x="3209271" y="707825"/>
                    <a:pt x="3216148" y="701295"/>
                  </a:cubicBezTo>
                  <a:cubicBezTo>
                    <a:pt x="3229737" y="693167"/>
                    <a:pt x="3228848" y="702057"/>
                    <a:pt x="3238881" y="703454"/>
                  </a:cubicBezTo>
                  <a:cubicBezTo>
                    <a:pt x="3248112" y="705328"/>
                    <a:pt x="3257539" y="706053"/>
                    <a:pt x="3266948" y="705613"/>
                  </a:cubicBezTo>
                  <a:cubicBezTo>
                    <a:pt x="3276992" y="704486"/>
                    <a:pt x="3287130" y="704486"/>
                    <a:pt x="3297174" y="705613"/>
                  </a:cubicBezTo>
                  <a:cubicBezTo>
                    <a:pt x="3299841" y="705613"/>
                    <a:pt x="3300603" y="713614"/>
                    <a:pt x="3304032" y="713995"/>
                  </a:cubicBezTo>
                  <a:cubicBezTo>
                    <a:pt x="3314192" y="715138"/>
                    <a:pt x="3319653" y="699517"/>
                    <a:pt x="3321685" y="691770"/>
                  </a:cubicBezTo>
                  <a:cubicBezTo>
                    <a:pt x="3334385" y="694945"/>
                    <a:pt x="3343021" y="686436"/>
                    <a:pt x="3337052" y="674371"/>
                  </a:cubicBezTo>
                  <a:cubicBezTo>
                    <a:pt x="3344672" y="673355"/>
                    <a:pt x="3352419" y="671196"/>
                    <a:pt x="3359912" y="669545"/>
                  </a:cubicBezTo>
                  <a:cubicBezTo>
                    <a:pt x="3365373" y="694183"/>
                    <a:pt x="3386455" y="662052"/>
                    <a:pt x="3391408" y="656845"/>
                  </a:cubicBezTo>
                  <a:cubicBezTo>
                    <a:pt x="3392551" y="657988"/>
                    <a:pt x="3395218" y="659385"/>
                    <a:pt x="3396488" y="660655"/>
                  </a:cubicBezTo>
                  <a:cubicBezTo>
                    <a:pt x="3398901" y="657480"/>
                    <a:pt x="3402457" y="648590"/>
                    <a:pt x="3405759" y="646431"/>
                  </a:cubicBezTo>
                  <a:cubicBezTo>
                    <a:pt x="3409062" y="644273"/>
                    <a:pt x="3414903" y="645669"/>
                    <a:pt x="3417189" y="643256"/>
                  </a:cubicBezTo>
                  <a:cubicBezTo>
                    <a:pt x="3424047" y="636398"/>
                    <a:pt x="3431794" y="636906"/>
                    <a:pt x="3421507" y="624079"/>
                  </a:cubicBezTo>
                  <a:cubicBezTo>
                    <a:pt x="3430524" y="622809"/>
                    <a:pt x="3432175" y="612141"/>
                    <a:pt x="3436620" y="606045"/>
                  </a:cubicBezTo>
                  <a:cubicBezTo>
                    <a:pt x="3446399" y="592583"/>
                    <a:pt x="3455035" y="590551"/>
                    <a:pt x="3442589" y="569342"/>
                  </a:cubicBezTo>
                  <a:cubicBezTo>
                    <a:pt x="3460624" y="557912"/>
                    <a:pt x="3442589" y="545974"/>
                    <a:pt x="3429889" y="553340"/>
                  </a:cubicBezTo>
                  <a:cubicBezTo>
                    <a:pt x="3429127" y="553340"/>
                    <a:pt x="3429889" y="560579"/>
                    <a:pt x="3428493" y="562230"/>
                  </a:cubicBezTo>
                  <a:cubicBezTo>
                    <a:pt x="3424047" y="566421"/>
                    <a:pt x="3418078" y="568834"/>
                    <a:pt x="3413380" y="572644"/>
                  </a:cubicBezTo>
                  <a:cubicBezTo>
                    <a:pt x="3405887" y="578867"/>
                    <a:pt x="3399156" y="585344"/>
                    <a:pt x="3392170" y="591821"/>
                  </a:cubicBezTo>
                  <a:cubicBezTo>
                    <a:pt x="3385185" y="598298"/>
                    <a:pt x="3289174" y="661417"/>
                    <a:pt x="3295396" y="616586"/>
                  </a:cubicBezTo>
                  <a:cubicBezTo>
                    <a:pt x="3311652" y="627635"/>
                    <a:pt x="3338068" y="592075"/>
                    <a:pt x="3340862" y="578486"/>
                  </a:cubicBezTo>
                  <a:cubicBezTo>
                    <a:pt x="3351784" y="576708"/>
                    <a:pt x="3391662" y="562230"/>
                    <a:pt x="3364230" y="550546"/>
                  </a:cubicBezTo>
                  <a:cubicBezTo>
                    <a:pt x="3371342" y="547244"/>
                    <a:pt x="3393313" y="544196"/>
                    <a:pt x="3395091" y="534417"/>
                  </a:cubicBezTo>
                  <a:cubicBezTo>
                    <a:pt x="3397377" y="521717"/>
                    <a:pt x="3382391" y="520828"/>
                    <a:pt x="3375279" y="513335"/>
                  </a:cubicBezTo>
                  <a:cubicBezTo>
                    <a:pt x="3378708" y="510541"/>
                    <a:pt x="3381121" y="504064"/>
                    <a:pt x="3384296" y="501397"/>
                  </a:cubicBezTo>
                  <a:cubicBezTo>
                    <a:pt x="3380486" y="501397"/>
                    <a:pt x="3378327" y="497841"/>
                    <a:pt x="3374263" y="497333"/>
                  </a:cubicBezTo>
                  <a:cubicBezTo>
                    <a:pt x="3373321" y="493852"/>
                    <a:pt x="3372810" y="490270"/>
                    <a:pt x="3372739" y="486665"/>
                  </a:cubicBezTo>
                  <a:cubicBezTo>
                    <a:pt x="3377089" y="482427"/>
                    <a:pt x="3382056" y="478873"/>
                    <a:pt x="3387471" y="476124"/>
                  </a:cubicBezTo>
                  <a:cubicBezTo>
                    <a:pt x="3375914" y="471044"/>
                    <a:pt x="3373247" y="455677"/>
                    <a:pt x="3362071" y="449581"/>
                  </a:cubicBezTo>
                  <a:cubicBezTo>
                    <a:pt x="3342259" y="439167"/>
                    <a:pt x="3345180" y="456947"/>
                    <a:pt x="3332607" y="472949"/>
                  </a:cubicBezTo>
                  <a:cubicBezTo>
                    <a:pt x="3325898" y="470053"/>
                    <a:pt x="3320762" y="464407"/>
                    <a:pt x="3318510" y="457455"/>
                  </a:cubicBezTo>
                  <a:cubicBezTo>
                    <a:pt x="3326130" y="449581"/>
                    <a:pt x="3334004" y="441834"/>
                    <a:pt x="3342259" y="434595"/>
                  </a:cubicBezTo>
                  <a:cubicBezTo>
                    <a:pt x="3337179" y="427229"/>
                    <a:pt x="3322320" y="430404"/>
                    <a:pt x="3320161" y="424181"/>
                  </a:cubicBezTo>
                  <a:cubicBezTo>
                    <a:pt x="3315970" y="412370"/>
                    <a:pt x="3331591" y="413767"/>
                    <a:pt x="3334766" y="408433"/>
                  </a:cubicBezTo>
                  <a:cubicBezTo>
                    <a:pt x="3337941" y="403099"/>
                    <a:pt x="3335909" y="399289"/>
                    <a:pt x="3337814" y="395733"/>
                  </a:cubicBezTo>
                  <a:cubicBezTo>
                    <a:pt x="3339719" y="392177"/>
                    <a:pt x="3337814" y="388367"/>
                    <a:pt x="3339592" y="385065"/>
                  </a:cubicBezTo>
                  <a:cubicBezTo>
                    <a:pt x="3341370" y="381763"/>
                    <a:pt x="3349752" y="379223"/>
                    <a:pt x="3352292" y="374397"/>
                  </a:cubicBezTo>
                  <a:cubicBezTo>
                    <a:pt x="3357857" y="365696"/>
                    <a:pt x="3356298" y="354244"/>
                    <a:pt x="3348609" y="347346"/>
                  </a:cubicBezTo>
                  <a:cubicBezTo>
                    <a:pt x="3378581" y="340742"/>
                    <a:pt x="3339338" y="300102"/>
                    <a:pt x="3343021" y="343536"/>
                  </a:cubicBezTo>
                  <a:cubicBezTo>
                    <a:pt x="3323590" y="333503"/>
                    <a:pt x="3316478" y="339346"/>
                    <a:pt x="3316732" y="360808"/>
                  </a:cubicBezTo>
                  <a:cubicBezTo>
                    <a:pt x="3297458" y="350760"/>
                    <a:pt x="3273877" y="354526"/>
                    <a:pt x="3258693" y="370079"/>
                  </a:cubicBezTo>
                  <a:cubicBezTo>
                    <a:pt x="3255645" y="372492"/>
                    <a:pt x="3250311" y="372111"/>
                    <a:pt x="3247517" y="374778"/>
                  </a:cubicBezTo>
                  <a:cubicBezTo>
                    <a:pt x="3244723" y="377445"/>
                    <a:pt x="3247517" y="385065"/>
                    <a:pt x="3243453" y="389129"/>
                  </a:cubicBezTo>
                  <a:cubicBezTo>
                    <a:pt x="3238456" y="392976"/>
                    <a:pt x="3232463" y="395312"/>
                    <a:pt x="3226181" y="395860"/>
                  </a:cubicBezTo>
                  <a:cubicBezTo>
                    <a:pt x="3230245" y="366777"/>
                    <a:pt x="3200781" y="403226"/>
                    <a:pt x="3197860" y="404751"/>
                  </a:cubicBezTo>
                  <a:cubicBezTo>
                    <a:pt x="3186684" y="409704"/>
                    <a:pt x="3165475" y="404751"/>
                    <a:pt x="3153410" y="406783"/>
                  </a:cubicBezTo>
                  <a:cubicBezTo>
                    <a:pt x="3135630" y="410085"/>
                    <a:pt x="3138297" y="414784"/>
                    <a:pt x="3123057" y="401067"/>
                  </a:cubicBezTo>
                  <a:cubicBezTo>
                    <a:pt x="3142107" y="401067"/>
                    <a:pt x="3189859" y="387605"/>
                    <a:pt x="3198114" y="364364"/>
                  </a:cubicBezTo>
                  <a:cubicBezTo>
                    <a:pt x="3201289" y="355220"/>
                    <a:pt x="3188335" y="337440"/>
                    <a:pt x="3206369" y="339726"/>
                  </a:cubicBezTo>
                  <a:cubicBezTo>
                    <a:pt x="3205226" y="329566"/>
                    <a:pt x="3194812" y="323724"/>
                    <a:pt x="3192145" y="314326"/>
                  </a:cubicBezTo>
                  <a:cubicBezTo>
                    <a:pt x="3185668" y="290831"/>
                    <a:pt x="3199638" y="300102"/>
                    <a:pt x="3212084" y="290958"/>
                  </a:cubicBezTo>
                  <a:cubicBezTo>
                    <a:pt x="3200273" y="280798"/>
                    <a:pt x="3174873" y="276607"/>
                    <a:pt x="3159252" y="274956"/>
                  </a:cubicBezTo>
                  <a:cubicBezTo>
                    <a:pt x="3172714" y="270257"/>
                    <a:pt x="3180842" y="254255"/>
                    <a:pt x="3194685" y="250953"/>
                  </a:cubicBezTo>
                  <a:cubicBezTo>
                    <a:pt x="3208527" y="247650"/>
                    <a:pt x="3217545" y="258700"/>
                    <a:pt x="3225800" y="239142"/>
                  </a:cubicBezTo>
                  <a:cubicBezTo>
                    <a:pt x="3245866" y="250064"/>
                    <a:pt x="3262503" y="219584"/>
                    <a:pt x="3282061" y="221362"/>
                  </a:cubicBezTo>
                  <a:cubicBezTo>
                    <a:pt x="3294761" y="195962"/>
                    <a:pt x="3230626" y="209297"/>
                    <a:pt x="3220593" y="213361"/>
                  </a:cubicBezTo>
                  <a:cubicBezTo>
                    <a:pt x="3206496" y="219076"/>
                    <a:pt x="3190367" y="224156"/>
                    <a:pt x="3179826" y="217679"/>
                  </a:cubicBezTo>
                  <a:cubicBezTo>
                    <a:pt x="3165094" y="208535"/>
                    <a:pt x="3170174" y="204979"/>
                    <a:pt x="3150616" y="208281"/>
                  </a:cubicBezTo>
                  <a:cubicBezTo>
                    <a:pt x="3157347" y="200661"/>
                    <a:pt x="3216910" y="189358"/>
                    <a:pt x="3180715" y="166371"/>
                  </a:cubicBezTo>
                  <a:cubicBezTo>
                    <a:pt x="3189732" y="158878"/>
                    <a:pt x="3201797" y="165228"/>
                    <a:pt x="3209798" y="157862"/>
                  </a:cubicBezTo>
                  <a:cubicBezTo>
                    <a:pt x="3213929" y="152383"/>
                    <a:pt x="3215246" y="145281"/>
                    <a:pt x="3213354" y="138685"/>
                  </a:cubicBezTo>
                  <a:cubicBezTo>
                    <a:pt x="3208020" y="128906"/>
                    <a:pt x="3207511" y="137415"/>
                    <a:pt x="3201289" y="134494"/>
                  </a:cubicBezTo>
                  <a:cubicBezTo>
                    <a:pt x="3200399" y="134494"/>
                    <a:pt x="3191256" y="128017"/>
                    <a:pt x="3190621" y="128017"/>
                  </a:cubicBezTo>
                  <a:cubicBezTo>
                    <a:pt x="3183763" y="128017"/>
                    <a:pt x="3175254" y="135891"/>
                    <a:pt x="3168777" y="134621"/>
                  </a:cubicBezTo>
                  <a:cubicBezTo>
                    <a:pt x="3157855" y="132335"/>
                    <a:pt x="3158490" y="114301"/>
                    <a:pt x="3142107" y="120270"/>
                  </a:cubicBezTo>
                  <a:cubicBezTo>
                    <a:pt x="3144266" y="119508"/>
                    <a:pt x="3125342" y="106046"/>
                    <a:pt x="3124835" y="105411"/>
                  </a:cubicBezTo>
                  <a:cubicBezTo>
                    <a:pt x="3117342" y="95378"/>
                    <a:pt x="3120770" y="92711"/>
                    <a:pt x="3121533" y="82297"/>
                  </a:cubicBezTo>
                  <a:cubicBezTo>
                    <a:pt x="3121533" y="74423"/>
                    <a:pt x="3125597" y="75185"/>
                    <a:pt x="3123057" y="65532"/>
                  </a:cubicBezTo>
                  <a:cubicBezTo>
                    <a:pt x="3118021" y="55604"/>
                    <a:pt x="3111701" y="46381"/>
                    <a:pt x="3104261" y="38100"/>
                  </a:cubicBezTo>
                  <a:cubicBezTo>
                    <a:pt x="3100959" y="33147"/>
                    <a:pt x="3083179" y="0"/>
                    <a:pt x="3074796" y="4065"/>
                  </a:cubicBezTo>
                  <a:cubicBezTo>
                    <a:pt x="3066415" y="8129"/>
                    <a:pt x="3072892" y="67565"/>
                    <a:pt x="3069336" y="78486"/>
                  </a:cubicBezTo>
                  <a:cubicBezTo>
                    <a:pt x="3059588" y="59792"/>
                    <a:pt x="3047972" y="42134"/>
                    <a:pt x="3034665" y="25781"/>
                  </a:cubicBezTo>
                  <a:cubicBezTo>
                    <a:pt x="3031720" y="44678"/>
                    <a:pt x="3035256" y="64014"/>
                    <a:pt x="3044698" y="80646"/>
                  </a:cubicBezTo>
                  <a:cubicBezTo>
                    <a:pt x="3039364" y="79503"/>
                    <a:pt x="3019298" y="84201"/>
                    <a:pt x="3009265" y="80646"/>
                  </a:cubicBezTo>
                  <a:cubicBezTo>
                    <a:pt x="3004693" y="107950"/>
                    <a:pt x="3013075" y="154305"/>
                    <a:pt x="3017774" y="180086"/>
                  </a:cubicBezTo>
                  <a:cubicBezTo>
                    <a:pt x="3001291" y="177936"/>
                    <a:pt x="2984541" y="180721"/>
                    <a:pt x="2969641" y="188087"/>
                  </a:cubicBezTo>
                  <a:cubicBezTo>
                    <a:pt x="3024251" y="240030"/>
                    <a:pt x="2940431" y="233680"/>
                    <a:pt x="2908173" y="238253"/>
                  </a:cubicBezTo>
                  <a:cubicBezTo>
                    <a:pt x="2896870" y="285878"/>
                    <a:pt x="2967355" y="271018"/>
                    <a:pt x="2992628" y="287910"/>
                  </a:cubicBezTo>
                  <a:cubicBezTo>
                    <a:pt x="2987421" y="292481"/>
                    <a:pt x="2982341" y="306706"/>
                    <a:pt x="2974975" y="312421"/>
                  </a:cubicBezTo>
                  <a:cubicBezTo>
                    <a:pt x="2981452" y="314453"/>
                    <a:pt x="2989834" y="320930"/>
                    <a:pt x="2994025" y="322326"/>
                  </a:cubicBezTo>
                  <a:cubicBezTo>
                    <a:pt x="2985168" y="324100"/>
                    <a:pt x="2977385" y="329335"/>
                    <a:pt x="2972402" y="336869"/>
                  </a:cubicBezTo>
                  <a:cubicBezTo>
                    <a:pt x="2967419" y="344403"/>
                    <a:pt x="2965648" y="353614"/>
                    <a:pt x="2967482" y="362459"/>
                  </a:cubicBezTo>
                  <a:cubicBezTo>
                    <a:pt x="2958309" y="359006"/>
                    <a:pt x="2949929" y="353735"/>
                    <a:pt x="2942844" y="346965"/>
                  </a:cubicBezTo>
                  <a:cubicBezTo>
                    <a:pt x="2937383" y="348235"/>
                    <a:pt x="2937764" y="355855"/>
                    <a:pt x="2932684" y="356362"/>
                  </a:cubicBezTo>
                  <a:cubicBezTo>
                    <a:pt x="2924937" y="325121"/>
                    <a:pt x="2883789" y="326009"/>
                    <a:pt x="2857373" y="312674"/>
                  </a:cubicBezTo>
                  <a:cubicBezTo>
                    <a:pt x="2859024" y="344932"/>
                    <a:pt x="2910078" y="352679"/>
                    <a:pt x="2867279" y="382651"/>
                  </a:cubicBezTo>
                  <a:cubicBezTo>
                    <a:pt x="2902966" y="411735"/>
                    <a:pt x="2933446" y="468504"/>
                    <a:pt x="2986405" y="458851"/>
                  </a:cubicBezTo>
                  <a:cubicBezTo>
                    <a:pt x="2991000" y="468075"/>
                    <a:pt x="2994905" y="477626"/>
                    <a:pt x="2998089" y="487426"/>
                  </a:cubicBezTo>
                  <a:cubicBezTo>
                    <a:pt x="2993321" y="487718"/>
                    <a:pt x="2988573" y="488270"/>
                    <a:pt x="2983865" y="489078"/>
                  </a:cubicBezTo>
                  <a:cubicBezTo>
                    <a:pt x="2989072" y="499618"/>
                    <a:pt x="2988691" y="517018"/>
                    <a:pt x="2997835" y="527812"/>
                  </a:cubicBezTo>
                  <a:cubicBezTo>
                    <a:pt x="2971673" y="522351"/>
                    <a:pt x="2926080" y="526542"/>
                    <a:pt x="2926969" y="489712"/>
                  </a:cubicBezTo>
                  <a:cubicBezTo>
                    <a:pt x="2905252" y="489712"/>
                    <a:pt x="2895473" y="470281"/>
                    <a:pt x="2883027" y="459232"/>
                  </a:cubicBezTo>
                  <a:cubicBezTo>
                    <a:pt x="2879217" y="486792"/>
                    <a:pt x="2851277" y="481076"/>
                    <a:pt x="2827020" y="479553"/>
                  </a:cubicBezTo>
                  <a:cubicBezTo>
                    <a:pt x="2832608" y="483998"/>
                    <a:pt x="2837942" y="494538"/>
                    <a:pt x="2846324" y="500126"/>
                  </a:cubicBezTo>
                  <a:cubicBezTo>
                    <a:pt x="2833624" y="529210"/>
                    <a:pt x="2859024" y="538226"/>
                    <a:pt x="2886710" y="535051"/>
                  </a:cubicBezTo>
                  <a:cubicBezTo>
                    <a:pt x="2889758" y="555880"/>
                    <a:pt x="2894076" y="574294"/>
                    <a:pt x="2886710" y="594234"/>
                  </a:cubicBezTo>
                  <a:cubicBezTo>
                    <a:pt x="2933827" y="597409"/>
                    <a:pt x="2942082" y="592074"/>
                    <a:pt x="2967355" y="634366"/>
                  </a:cubicBezTo>
                  <a:cubicBezTo>
                    <a:pt x="2931795" y="634366"/>
                    <a:pt x="2897378" y="653924"/>
                    <a:pt x="2861818" y="650494"/>
                  </a:cubicBezTo>
                  <a:cubicBezTo>
                    <a:pt x="2830957" y="647573"/>
                    <a:pt x="2784729" y="599694"/>
                    <a:pt x="2771394" y="640461"/>
                  </a:cubicBezTo>
                  <a:cubicBezTo>
                    <a:pt x="2793365" y="647700"/>
                    <a:pt x="2804668" y="663702"/>
                    <a:pt x="2796794" y="685165"/>
                  </a:cubicBezTo>
                  <a:cubicBezTo>
                    <a:pt x="2804160" y="685165"/>
                    <a:pt x="2813304" y="687324"/>
                    <a:pt x="2820543" y="686689"/>
                  </a:cubicBezTo>
                  <a:cubicBezTo>
                    <a:pt x="2822448" y="722757"/>
                    <a:pt x="2851785" y="712724"/>
                    <a:pt x="2872105" y="689864"/>
                  </a:cubicBezTo>
                  <a:cubicBezTo>
                    <a:pt x="2875788" y="696976"/>
                    <a:pt x="2893314" y="708406"/>
                    <a:pt x="2896870" y="716915"/>
                  </a:cubicBezTo>
                  <a:cubicBezTo>
                    <a:pt x="2914904" y="697992"/>
                    <a:pt x="2940050" y="699389"/>
                    <a:pt x="2962148" y="712089"/>
                  </a:cubicBezTo>
                  <a:cubicBezTo>
                    <a:pt x="2953131" y="762889"/>
                    <a:pt x="2752090" y="721868"/>
                    <a:pt x="2711196" y="712089"/>
                  </a:cubicBezTo>
                  <a:cubicBezTo>
                    <a:pt x="2687447" y="757428"/>
                    <a:pt x="2827274" y="767969"/>
                    <a:pt x="2837561" y="807085"/>
                  </a:cubicBezTo>
                  <a:cubicBezTo>
                    <a:pt x="2841625" y="802640"/>
                    <a:pt x="2857881" y="796925"/>
                    <a:pt x="2861818" y="792861"/>
                  </a:cubicBezTo>
                  <a:cubicBezTo>
                    <a:pt x="2879471" y="817246"/>
                    <a:pt x="2911094" y="802513"/>
                    <a:pt x="2936748" y="807085"/>
                  </a:cubicBezTo>
                  <a:cubicBezTo>
                    <a:pt x="2932176" y="893826"/>
                    <a:pt x="2704973" y="759460"/>
                    <a:pt x="2680335" y="803910"/>
                  </a:cubicBezTo>
                  <a:cubicBezTo>
                    <a:pt x="2686050" y="805815"/>
                    <a:pt x="2700274" y="820801"/>
                    <a:pt x="2705735" y="822706"/>
                  </a:cubicBezTo>
                  <a:cubicBezTo>
                    <a:pt x="2701798" y="827786"/>
                    <a:pt x="2698242" y="834010"/>
                    <a:pt x="2694432" y="838328"/>
                  </a:cubicBezTo>
                  <a:cubicBezTo>
                    <a:pt x="2702217" y="841732"/>
                    <a:pt x="2710578" y="843628"/>
                    <a:pt x="2719070" y="843916"/>
                  </a:cubicBezTo>
                  <a:cubicBezTo>
                    <a:pt x="2736088" y="875793"/>
                    <a:pt x="2774696" y="833882"/>
                    <a:pt x="2781300" y="882778"/>
                  </a:cubicBezTo>
                  <a:cubicBezTo>
                    <a:pt x="2800350" y="875538"/>
                    <a:pt x="2892552" y="870078"/>
                    <a:pt x="2900934" y="894588"/>
                  </a:cubicBezTo>
                  <a:cubicBezTo>
                    <a:pt x="2915158" y="935991"/>
                    <a:pt x="2813685" y="919988"/>
                    <a:pt x="2795016" y="910591"/>
                  </a:cubicBezTo>
                  <a:cubicBezTo>
                    <a:pt x="2801366" y="916306"/>
                    <a:pt x="2805430" y="927990"/>
                    <a:pt x="2811653" y="934340"/>
                  </a:cubicBezTo>
                  <a:cubicBezTo>
                    <a:pt x="2807335" y="937006"/>
                    <a:pt x="2799969" y="945769"/>
                    <a:pt x="2796159" y="948055"/>
                  </a:cubicBezTo>
                  <a:cubicBezTo>
                    <a:pt x="2805430" y="958215"/>
                    <a:pt x="2806954" y="964819"/>
                    <a:pt x="2803906" y="969010"/>
                  </a:cubicBezTo>
                  <a:cubicBezTo>
                    <a:pt x="2798949" y="969913"/>
                    <a:pt x="2794067" y="971186"/>
                    <a:pt x="2789301" y="972820"/>
                  </a:cubicBezTo>
                  <a:lnTo>
                    <a:pt x="2782443" y="975360"/>
                  </a:lnTo>
                  <a:cubicBezTo>
                    <a:pt x="2769593" y="975322"/>
                    <a:pt x="2756797" y="973701"/>
                    <a:pt x="2744343" y="970534"/>
                  </a:cubicBezTo>
                  <a:cubicBezTo>
                    <a:pt x="2738010" y="968683"/>
                    <a:pt x="2731814" y="966392"/>
                    <a:pt x="2725801" y="963676"/>
                  </a:cubicBezTo>
                  <a:cubicBezTo>
                    <a:pt x="2742565" y="956056"/>
                    <a:pt x="2779141" y="945007"/>
                    <a:pt x="2748915" y="925576"/>
                  </a:cubicBezTo>
                  <a:cubicBezTo>
                    <a:pt x="2757805" y="918083"/>
                    <a:pt x="2769997" y="924433"/>
                    <a:pt x="2777871" y="917067"/>
                  </a:cubicBezTo>
                  <a:cubicBezTo>
                    <a:pt x="2782060" y="911613"/>
                    <a:pt x="2783382" y="904483"/>
                    <a:pt x="2781427" y="897890"/>
                  </a:cubicBezTo>
                  <a:cubicBezTo>
                    <a:pt x="2776093" y="888111"/>
                    <a:pt x="2775712" y="896620"/>
                    <a:pt x="2769489" y="893699"/>
                  </a:cubicBezTo>
                  <a:cubicBezTo>
                    <a:pt x="2768473" y="893699"/>
                    <a:pt x="2759456" y="887222"/>
                    <a:pt x="2758821" y="887222"/>
                  </a:cubicBezTo>
                  <a:cubicBezTo>
                    <a:pt x="2751963" y="887222"/>
                    <a:pt x="2743454" y="895096"/>
                    <a:pt x="2736977" y="893826"/>
                  </a:cubicBezTo>
                  <a:cubicBezTo>
                    <a:pt x="2726055" y="891540"/>
                    <a:pt x="2726690" y="873506"/>
                    <a:pt x="2710180" y="879475"/>
                  </a:cubicBezTo>
                  <a:cubicBezTo>
                    <a:pt x="2712466" y="878713"/>
                    <a:pt x="2693543" y="865251"/>
                    <a:pt x="2693035" y="864615"/>
                  </a:cubicBezTo>
                  <a:cubicBezTo>
                    <a:pt x="2685542" y="854582"/>
                    <a:pt x="2688971" y="851915"/>
                    <a:pt x="2689733" y="841501"/>
                  </a:cubicBezTo>
                  <a:cubicBezTo>
                    <a:pt x="2690368" y="833627"/>
                    <a:pt x="2693797" y="834389"/>
                    <a:pt x="2691130" y="824737"/>
                  </a:cubicBezTo>
                  <a:cubicBezTo>
                    <a:pt x="2686186" y="814754"/>
                    <a:pt x="2679859" y="805519"/>
                    <a:pt x="2672334" y="797305"/>
                  </a:cubicBezTo>
                  <a:cubicBezTo>
                    <a:pt x="2669032" y="792352"/>
                    <a:pt x="2651252" y="759205"/>
                    <a:pt x="2642997" y="763269"/>
                  </a:cubicBezTo>
                  <a:cubicBezTo>
                    <a:pt x="2634742" y="767333"/>
                    <a:pt x="2641092" y="826769"/>
                    <a:pt x="2637536" y="837691"/>
                  </a:cubicBezTo>
                  <a:cubicBezTo>
                    <a:pt x="2627793" y="818965"/>
                    <a:pt x="2616131" y="801302"/>
                    <a:pt x="2602738" y="784986"/>
                  </a:cubicBezTo>
                  <a:cubicBezTo>
                    <a:pt x="2599912" y="803896"/>
                    <a:pt x="2603488" y="823207"/>
                    <a:pt x="2612898" y="839850"/>
                  </a:cubicBezTo>
                  <a:cubicBezTo>
                    <a:pt x="2607564" y="838707"/>
                    <a:pt x="2587498" y="843406"/>
                    <a:pt x="2577465" y="839850"/>
                  </a:cubicBezTo>
                  <a:cubicBezTo>
                    <a:pt x="2572766" y="867282"/>
                    <a:pt x="2581275" y="913637"/>
                    <a:pt x="2585974" y="939418"/>
                  </a:cubicBezTo>
                  <a:cubicBezTo>
                    <a:pt x="2569450" y="937258"/>
                    <a:pt x="2552657" y="940042"/>
                    <a:pt x="2537714" y="947419"/>
                  </a:cubicBezTo>
                  <a:cubicBezTo>
                    <a:pt x="2592451" y="999362"/>
                    <a:pt x="2508504" y="993012"/>
                    <a:pt x="2476373" y="997584"/>
                  </a:cubicBezTo>
                  <a:cubicBezTo>
                    <a:pt x="2465070" y="1045209"/>
                    <a:pt x="2535428" y="1030350"/>
                    <a:pt x="2560828" y="1047242"/>
                  </a:cubicBezTo>
                  <a:cubicBezTo>
                    <a:pt x="2555494" y="1051813"/>
                    <a:pt x="2550414" y="1066038"/>
                    <a:pt x="2543048" y="1071752"/>
                  </a:cubicBezTo>
                  <a:cubicBezTo>
                    <a:pt x="2549652" y="1073784"/>
                    <a:pt x="2558034" y="1080262"/>
                    <a:pt x="2562225" y="1081658"/>
                  </a:cubicBezTo>
                  <a:cubicBezTo>
                    <a:pt x="2553361" y="1083435"/>
                    <a:pt x="2545569" y="1088664"/>
                    <a:pt x="2540566" y="1096192"/>
                  </a:cubicBezTo>
                  <a:cubicBezTo>
                    <a:pt x="2535562" y="1103721"/>
                    <a:pt x="2533760" y="1112931"/>
                    <a:pt x="2535555" y="1121790"/>
                  </a:cubicBezTo>
                  <a:cubicBezTo>
                    <a:pt x="2526438" y="1118226"/>
                    <a:pt x="2518079" y="1112969"/>
                    <a:pt x="2510917" y="1106296"/>
                  </a:cubicBezTo>
                  <a:cubicBezTo>
                    <a:pt x="2505456" y="1107567"/>
                    <a:pt x="2505964" y="1115187"/>
                    <a:pt x="2500884" y="1115568"/>
                  </a:cubicBezTo>
                  <a:cubicBezTo>
                    <a:pt x="2493010" y="1084452"/>
                    <a:pt x="2451989" y="1085342"/>
                    <a:pt x="2425446" y="1071880"/>
                  </a:cubicBezTo>
                  <a:cubicBezTo>
                    <a:pt x="2427097" y="1104264"/>
                    <a:pt x="2478151" y="1112012"/>
                    <a:pt x="2435479" y="1141983"/>
                  </a:cubicBezTo>
                  <a:cubicBezTo>
                    <a:pt x="2471166" y="1171067"/>
                    <a:pt x="2501646" y="1227836"/>
                    <a:pt x="2554605" y="1218183"/>
                  </a:cubicBezTo>
                  <a:cubicBezTo>
                    <a:pt x="2559161" y="1227408"/>
                    <a:pt x="2563024" y="1236960"/>
                    <a:pt x="2566162" y="1246758"/>
                  </a:cubicBezTo>
                  <a:cubicBezTo>
                    <a:pt x="2561336" y="1247648"/>
                    <a:pt x="2556764" y="1246758"/>
                    <a:pt x="2552065" y="1248282"/>
                  </a:cubicBezTo>
                  <a:cubicBezTo>
                    <a:pt x="2554794" y="1255806"/>
                    <a:pt x="2556917" y="1263535"/>
                    <a:pt x="2558415" y="1271396"/>
                  </a:cubicBezTo>
                  <a:cubicBezTo>
                    <a:pt x="2547397" y="1270966"/>
                    <a:pt x="2536520" y="1273985"/>
                    <a:pt x="2527300" y="1280032"/>
                  </a:cubicBezTo>
                  <a:lnTo>
                    <a:pt x="2530348" y="1282064"/>
                  </a:lnTo>
                  <a:cubicBezTo>
                    <a:pt x="2511298" y="1278636"/>
                    <a:pt x="2494534" y="1271269"/>
                    <a:pt x="2495042" y="1248536"/>
                  </a:cubicBezTo>
                  <a:cubicBezTo>
                    <a:pt x="2473452" y="1249171"/>
                    <a:pt x="2463546" y="1229232"/>
                    <a:pt x="2451227" y="1218183"/>
                  </a:cubicBezTo>
                  <a:cubicBezTo>
                    <a:pt x="2447290" y="1245742"/>
                    <a:pt x="2419350" y="1240027"/>
                    <a:pt x="2395220" y="1238503"/>
                  </a:cubicBezTo>
                  <a:cubicBezTo>
                    <a:pt x="2400681" y="1242948"/>
                    <a:pt x="2406142" y="1253489"/>
                    <a:pt x="2414524" y="1259077"/>
                  </a:cubicBezTo>
                  <a:cubicBezTo>
                    <a:pt x="2401824" y="1288160"/>
                    <a:pt x="2427224" y="1297177"/>
                    <a:pt x="2454910" y="1294002"/>
                  </a:cubicBezTo>
                  <a:cubicBezTo>
                    <a:pt x="2457958" y="1314830"/>
                    <a:pt x="2462276" y="1333245"/>
                    <a:pt x="2454910" y="1353184"/>
                  </a:cubicBezTo>
                  <a:cubicBezTo>
                    <a:pt x="2502027" y="1356359"/>
                    <a:pt x="2510282" y="1350898"/>
                    <a:pt x="2535428" y="1393316"/>
                  </a:cubicBezTo>
                  <a:cubicBezTo>
                    <a:pt x="2499995" y="1393316"/>
                    <a:pt x="2465451" y="1412874"/>
                    <a:pt x="2430018" y="1409445"/>
                  </a:cubicBezTo>
                  <a:cubicBezTo>
                    <a:pt x="2399157" y="1406524"/>
                    <a:pt x="2352802" y="1358645"/>
                    <a:pt x="2339467" y="1399412"/>
                  </a:cubicBezTo>
                  <a:cubicBezTo>
                    <a:pt x="2361565" y="1406651"/>
                    <a:pt x="2372868" y="1422653"/>
                    <a:pt x="2364867" y="1444116"/>
                  </a:cubicBezTo>
                  <a:cubicBezTo>
                    <a:pt x="2372233" y="1444116"/>
                    <a:pt x="2381250" y="1446275"/>
                    <a:pt x="2388616" y="1445640"/>
                  </a:cubicBezTo>
                  <a:cubicBezTo>
                    <a:pt x="2388687" y="1448818"/>
                    <a:pt x="2389157" y="1451975"/>
                    <a:pt x="2390013" y="1455038"/>
                  </a:cubicBezTo>
                  <a:cubicBezTo>
                    <a:pt x="2380361" y="1456943"/>
                    <a:pt x="2372233" y="1468372"/>
                    <a:pt x="2364613" y="1474088"/>
                  </a:cubicBezTo>
                  <a:cubicBezTo>
                    <a:pt x="2359017" y="1477987"/>
                    <a:pt x="2353064" y="1481347"/>
                    <a:pt x="2346833" y="1484121"/>
                  </a:cubicBezTo>
                  <a:cubicBezTo>
                    <a:pt x="2316734" y="1479041"/>
                    <a:pt x="2291461" y="1473453"/>
                    <a:pt x="2279650" y="1470532"/>
                  </a:cubicBezTo>
                  <a:cubicBezTo>
                    <a:pt x="2272157" y="1484883"/>
                    <a:pt x="2280920" y="1495932"/>
                    <a:pt x="2296795" y="1505076"/>
                  </a:cubicBezTo>
                  <a:cubicBezTo>
                    <a:pt x="2283954" y="1510469"/>
                    <a:pt x="2270064" y="1512900"/>
                    <a:pt x="2256155" y="1512188"/>
                  </a:cubicBezTo>
                  <a:cubicBezTo>
                    <a:pt x="2226183" y="1510283"/>
                    <a:pt x="2208911" y="1528063"/>
                    <a:pt x="2180844" y="1532889"/>
                  </a:cubicBezTo>
                  <a:cubicBezTo>
                    <a:pt x="2148205" y="1538477"/>
                    <a:pt x="2104009" y="1530095"/>
                    <a:pt x="2071624" y="1525904"/>
                  </a:cubicBezTo>
                  <a:cubicBezTo>
                    <a:pt x="2057903" y="1523637"/>
                    <a:pt x="2043996" y="1522701"/>
                    <a:pt x="2030095" y="1523110"/>
                  </a:cubicBezTo>
                  <a:cubicBezTo>
                    <a:pt x="2010029" y="1524126"/>
                    <a:pt x="2007489" y="1518919"/>
                    <a:pt x="1988312" y="1508759"/>
                  </a:cubicBezTo>
                  <a:cubicBezTo>
                    <a:pt x="1982343" y="1505711"/>
                    <a:pt x="1957578" y="1499742"/>
                    <a:pt x="1965198" y="1488947"/>
                  </a:cubicBezTo>
                  <a:cubicBezTo>
                    <a:pt x="1977898" y="1471294"/>
                    <a:pt x="1997710" y="1518284"/>
                    <a:pt x="2009521" y="1491741"/>
                  </a:cubicBezTo>
                  <a:cubicBezTo>
                    <a:pt x="2015580" y="1497052"/>
                    <a:pt x="2023628" y="1499504"/>
                    <a:pt x="2031619" y="1498472"/>
                  </a:cubicBezTo>
                  <a:cubicBezTo>
                    <a:pt x="2031619" y="1500504"/>
                    <a:pt x="2031619" y="1502790"/>
                    <a:pt x="2031619" y="1504949"/>
                  </a:cubicBezTo>
                  <a:cubicBezTo>
                    <a:pt x="2041017" y="1504949"/>
                    <a:pt x="2048383" y="1497456"/>
                    <a:pt x="2057019" y="1496948"/>
                  </a:cubicBezTo>
                  <a:cubicBezTo>
                    <a:pt x="2058160" y="1498365"/>
                    <a:pt x="2058983" y="1500011"/>
                    <a:pt x="2059432" y="1501774"/>
                  </a:cubicBezTo>
                  <a:cubicBezTo>
                    <a:pt x="2070735" y="1489074"/>
                    <a:pt x="2054860" y="1478025"/>
                    <a:pt x="2043557" y="1473326"/>
                  </a:cubicBezTo>
                  <a:cubicBezTo>
                    <a:pt x="2046351" y="1469897"/>
                    <a:pt x="2052320" y="1463547"/>
                    <a:pt x="2057146" y="1463420"/>
                  </a:cubicBezTo>
                  <a:cubicBezTo>
                    <a:pt x="2065274" y="1463420"/>
                    <a:pt x="2058924" y="1469770"/>
                    <a:pt x="2063877" y="1471548"/>
                  </a:cubicBezTo>
                  <a:cubicBezTo>
                    <a:pt x="2065782" y="1472183"/>
                    <a:pt x="2078863" y="1474850"/>
                    <a:pt x="2079625" y="1475739"/>
                  </a:cubicBezTo>
                  <a:cubicBezTo>
                    <a:pt x="2082673" y="1478787"/>
                    <a:pt x="2081530" y="1487550"/>
                    <a:pt x="2084705" y="1489455"/>
                  </a:cubicBezTo>
                  <a:cubicBezTo>
                    <a:pt x="2093087" y="1494916"/>
                    <a:pt x="2097405" y="1489455"/>
                    <a:pt x="2105914" y="1491487"/>
                  </a:cubicBezTo>
                  <a:cubicBezTo>
                    <a:pt x="2114423" y="1493519"/>
                    <a:pt x="2113915" y="1506092"/>
                    <a:pt x="2126996" y="1500123"/>
                  </a:cubicBezTo>
                  <a:cubicBezTo>
                    <a:pt x="2126996" y="1502155"/>
                    <a:pt x="2126996" y="1504568"/>
                    <a:pt x="2126996" y="1506727"/>
                  </a:cubicBezTo>
                  <a:cubicBezTo>
                    <a:pt x="2137918" y="1506727"/>
                    <a:pt x="2146935" y="1496948"/>
                    <a:pt x="2158111" y="1501647"/>
                  </a:cubicBezTo>
                  <a:cubicBezTo>
                    <a:pt x="2156841" y="1498726"/>
                    <a:pt x="2157476" y="1493519"/>
                    <a:pt x="2155444" y="1489963"/>
                  </a:cubicBezTo>
                  <a:cubicBezTo>
                    <a:pt x="2165858" y="1490978"/>
                    <a:pt x="2177288" y="1488820"/>
                    <a:pt x="2176145" y="1475612"/>
                  </a:cubicBezTo>
                  <a:cubicBezTo>
                    <a:pt x="2182554" y="1472576"/>
                    <a:pt x="2189782" y="1471729"/>
                    <a:pt x="2196719" y="1473198"/>
                  </a:cubicBezTo>
                  <a:cubicBezTo>
                    <a:pt x="2193290" y="1455419"/>
                    <a:pt x="2214245" y="1470785"/>
                    <a:pt x="2223262" y="1455800"/>
                  </a:cubicBezTo>
                  <a:cubicBezTo>
                    <a:pt x="2231263" y="1475865"/>
                    <a:pt x="2239518" y="1466214"/>
                    <a:pt x="2254631" y="1455800"/>
                  </a:cubicBezTo>
                  <a:cubicBezTo>
                    <a:pt x="2266315" y="1448053"/>
                    <a:pt x="2297430" y="1441703"/>
                    <a:pt x="2290191" y="1424431"/>
                  </a:cubicBezTo>
                  <a:cubicBezTo>
                    <a:pt x="2316734" y="1428368"/>
                    <a:pt x="2310511" y="1403221"/>
                    <a:pt x="2290191" y="1402968"/>
                  </a:cubicBezTo>
                  <a:cubicBezTo>
                    <a:pt x="2288540" y="1393951"/>
                    <a:pt x="2279015" y="1392681"/>
                    <a:pt x="2270760" y="1394332"/>
                  </a:cubicBezTo>
                  <a:cubicBezTo>
                    <a:pt x="2269594" y="1387598"/>
                    <a:pt x="2267500" y="1381059"/>
                    <a:pt x="2264537" y="1374901"/>
                  </a:cubicBezTo>
                  <a:cubicBezTo>
                    <a:pt x="2275713" y="1377187"/>
                    <a:pt x="2275459" y="1366010"/>
                    <a:pt x="2282952" y="1360931"/>
                  </a:cubicBezTo>
                  <a:cubicBezTo>
                    <a:pt x="2286762" y="1358137"/>
                    <a:pt x="2291588" y="1361565"/>
                    <a:pt x="2295652" y="1359534"/>
                  </a:cubicBezTo>
                  <a:cubicBezTo>
                    <a:pt x="2312797" y="1350009"/>
                    <a:pt x="2341245" y="1333245"/>
                    <a:pt x="2337943" y="1310385"/>
                  </a:cubicBezTo>
                  <a:cubicBezTo>
                    <a:pt x="2353310" y="1319402"/>
                    <a:pt x="2365121" y="1283715"/>
                    <a:pt x="2363343" y="1272285"/>
                  </a:cubicBezTo>
                  <a:cubicBezTo>
                    <a:pt x="2354453" y="1275587"/>
                    <a:pt x="2350643" y="1280540"/>
                    <a:pt x="2340483" y="1275968"/>
                  </a:cubicBezTo>
                  <a:cubicBezTo>
                    <a:pt x="2327783" y="1269745"/>
                    <a:pt x="2334641" y="1269745"/>
                    <a:pt x="2339086" y="1259458"/>
                  </a:cubicBezTo>
                  <a:cubicBezTo>
                    <a:pt x="2346198" y="1243456"/>
                    <a:pt x="2364486" y="1204340"/>
                    <a:pt x="2331212" y="1221358"/>
                  </a:cubicBezTo>
                  <a:cubicBezTo>
                    <a:pt x="2307971" y="1234058"/>
                    <a:pt x="2294509" y="1256283"/>
                    <a:pt x="2273935" y="1272158"/>
                  </a:cubicBezTo>
                  <a:cubicBezTo>
                    <a:pt x="2254608" y="1287844"/>
                    <a:pt x="2232059" y="1299075"/>
                    <a:pt x="2207895" y="1305051"/>
                  </a:cubicBezTo>
                  <a:cubicBezTo>
                    <a:pt x="2190369" y="1308988"/>
                    <a:pt x="2166747" y="1315719"/>
                    <a:pt x="2148713" y="1311655"/>
                  </a:cubicBezTo>
                  <a:cubicBezTo>
                    <a:pt x="2130679" y="1307591"/>
                    <a:pt x="2115947" y="1296034"/>
                    <a:pt x="2097913" y="1297939"/>
                  </a:cubicBezTo>
                  <a:cubicBezTo>
                    <a:pt x="2072513" y="1300606"/>
                    <a:pt x="2052447" y="1324736"/>
                    <a:pt x="2026158" y="1327911"/>
                  </a:cubicBezTo>
                  <a:cubicBezTo>
                    <a:pt x="1999630" y="1328801"/>
                    <a:pt x="1973080" y="1327014"/>
                    <a:pt x="1946910" y="1322577"/>
                  </a:cubicBezTo>
                  <a:cubicBezTo>
                    <a:pt x="1922528" y="1320842"/>
                    <a:pt x="1898037" y="1321395"/>
                    <a:pt x="1873758" y="1324228"/>
                  </a:cubicBezTo>
                  <a:cubicBezTo>
                    <a:pt x="1855597" y="1325879"/>
                    <a:pt x="1827911" y="1333499"/>
                    <a:pt x="1813941" y="1319021"/>
                  </a:cubicBezTo>
                  <a:cubicBezTo>
                    <a:pt x="1822450" y="1313560"/>
                    <a:pt x="1850009" y="1300860"/>
                    <a:pt x="1859788" y="1308480"/>
                  </a:cubicBezTo>
                  <a:cubicBezTo>
                    <a:pt x="1861312" y="1306194"/>
                    <a:pt x="1867281" y="1303400"/>
                    <a:pt x="1868678" y="1301241"/>
                  </a:cubicBezTo>
                  <a:cubicBezTo>
                    <a:pt x="1869694" y="1303527"/>
                    <a:pt x="1873885" y="1306448"/>
                    <a:pt x="1875028" y="1308861"/>
                  </a:cubicBezTo>
                  <a:cubicBezTo>
                    <a:pt x="1884553" y="1305559"/>
                    <a:pt x="1895348" y="1295145"/>
                    <a:pt x="1903222" y="1300987"/>
                  </a:cubicBezTo>
                  <a:cubicBezTo>
                    <a:pt x="1901444" y="1288287"/>
                    <a:pt x="1921891" y="1288287"/>
                    <a:pt x="1929511" y="1277238"/>
                  </a:cubicBezTo>
                  <a:cubicBezTo>
                    <a:pt x="1935861" y="1293748"/>
                    <a:pt x="1950593" y="1269999"/>
                    <a:pt x="1959102" y="1287525"/>
                  </a:cubicBezTo>
                  <a:cubicBezTo>
                    <a:pt x="1961537" y="1282310"/>
                    <a:pt x="1965415" y="1277903"/>
                    <a:pt x="1970278" y="1274825"/>
                  </a:cubicBezTo>
                  <a:cubicBezTo>
                    <a:pt x="1971124" y="1283610"/>
                    <a:pt x="1977115" y="1291050"/>
                    <a:pt x="1985518" y="1293748"/>
                  </a:cubicBezTo>
                  <a:cubicBezTo>
                    <a:pt x="1993519" y="1297304"/>
                    <a:pt x="2001901" y="1289430"/>
                    <a:pt x="2003552" y="1300860"/>
                  </a:cubicBezTo>
                  <a:cubicBezTo>
                    <a:pt x="2018355" y="1296890"/>
                    <a:pt x="2031325" y="1287914"/>
                    <a:pt x="2040255" y="1275460"/>
                  </a:cubicBezTo>
                  <a:cubicBezTo>
                    <a:pt x="2027555" y="1269745"/>
                    <a:pt x="2004187" y="1257934"/>
                    <a:pt x="1993392" y="1266443"/>
                  </a:cubicBezTo>
                  <a:cubicBezTo>
                    <a:pt x="1976374" y="1241043"/>
                    <a:pt x="2014982" y="1255521"/>
                    <a:pt x="2020951" y="1237995"/>
                  </a:cubicBezTo>
                  <a:cubicBezTo>
                    <a:pt x="2030984" y="1242186"/>
                    <a:pt x="2038858" y="1228978"/>
                    <a:pt x="2050542" y="1235836"/>
                  </a:cubicBezTo>
                  <a:cubicBezTo>
                    <a:pt x="2050052" y="1242017"/>
                    <a:pt x="2048989" y="1248139"/>
                    <a:pt x="2047367" y="1254124"/>
                  </a:cubicBezTo>
                  <a:cubicBezTo>
                    <a:pt x="2056384" y="1251965"/>
                    <a:pt x="2083562" y="1234058"/>
                    <a:pt x="2084070" y="1224660"/>
                  </a:cubicBezTo>
                  <a:cubicBezTo>
                    <a:pt x="2098421" y="1225803"/>
                    <a:pt x="2096770" y="1210563"/>
                    <a:pt x="2084070" y="1208658"/>
                  </a:cubicBezTo>
                  <a:cubicBezTo>
                    <a:pt x="2094861" y="1206957"/>
                    <a:pt x="2105797" y="1206361"/>
                    <a:pt x="2116709" y="1206879"/>
                  </a:cubicBezTo>
                  <a:cubicBezTo>
                    <a:pt x="2120519" y="1206879"/>
                    <a:pt x="2136394" y="1214245"/>
                    <a:pt x="2139696" y="1213738"/>
                  </a:cubicBezTo>
                  <a:cubicBezTo>
                    <a:pt x="2142998" y="1213230"/>
                    <a:pt x="2149094" y="1208658"/>
                    <a:pt x="2150237" y="1208658"/>
                  </a:cubicBezTo>
                  <a:cubicBezTo>
                    <a:pt x="2151380" y="1208658"/>
                    <a:pt x="2153412" y="1203959"/>
                    <a:pt x="2155444" y="1203578"/>
                  </a:cubicBezTo>
                  <a:cubicBezTo>
                    <a:pt x="2157476" y="1203197"/>
                    <a:pt x="2163064" y="1209420"/>
                    <a:pt x="2165604" y="1208404"/>
                  </a:cubicBezTo>
                  <a:cubicBezTo>
                    <a:pt x="2174748" y="1205102"/>
                    <a:pt x="2186051" y="1198625"/>
                    <a:pt x="2173478" y="1186052"/>
                  </a:cubicBezTo>
                  <a:cubicBezTo>
                    <a:pt x="2177212" y="1184827"/>
                    <a:pt x="2180168" y="1181943"/>
                    <a:pt x="2181484" y="1178241"/>
                  </a:cubicBezTo>
                  <a:cubicBezTo>
                    <a:pt x="2182801" y="1174539"/>
                    <a:pt x="2182330" y="1170436"/>
                    <a:pt x="2180209" y="1167129"/>
                  </a:cubicBezTo>
                  <a:cubicBezTo>
                    <a:pt x="2204085" y="1163954"/>
                    <a:pt x="2202180" y="1154429"/>
                    <a:pt x="2216785" y="1140332"/>
                  </a:cubicBezTo>
                  <a:cubicBezTo>
                    <a:pt x="2225294" y="1132331"/>
                    <a:pt x="2244090" y="1131696"/>
                    <a:pt x="2225675" y="1115694"/>
                  </a:cubicBezTo>
                  <a:cubicBezTo>
                    <a:pt x="2237740" y="1109725"/>
                    <a:pt x="2230755" y="1102994"/>
                    <a:pt x="2234184" y="1094866"/>
                  </a:cubicBezTo>
                  <a:cubicBezTo>
                    <a:pt x="2237613" y="1086737"/>
                    <a:pt x="2243582" y="1085849"/>
                    <a:pt x="2244598" y="1077594"/>
                  </a:cubicBezTo>
                  <a:cubicBezTo>
                    <a:pt x="2228596" y="1073149"/>
                    <a:pt x="2228977" y="1057401"/>
                    <a:pt x="2214880" y="1059687"/>
                  </a:cubicBezTo>
                  <a:cubicBezTo>
                    <a:pt x="2203196" y="1061719"/>
                    <a:pt x="2184019" y="1087500"/>
                    <a:pt x="2175764" y="1095247"/>
                  </a:cubicBezTo>
                  <a:cubicBezTo>
                    <a:pt x="2150364" y="1119123"/>
                    <a:pt x="2127377" y="1142237"/>
                    <a:pt x="2092071" y="1148714"/>
                  </a:cubicBezTo>
                  <a:cubicBezTo>
                    <a:pt x="2073910" y="1152143"/>
                    <a:pt x="2051685" y="1146047"/>
                    <a:pt x="2034540" y="1152523"/>
                  </a:cubicBezTo>
                  <a:cubicBezTo>
                    <a:pt x="2020951" y="1157603"/>
                    <a:pt x="2012823" y="1172208"/>
                    <a:pt x="1999615" y="1177923"/>
                  </a:cubicBezTo>
                  <a:cubicBezTo>
                    <a:pt x="1976755" y="1187195"/>
                    <a:pt x="1950593" y="1172716"/>
                    <a:pt x="1927987" y="1168526"/>
                  </a:cubicBezTo>
                  <a:cubicBezTo>
                    <a:pt x="1938783" y="1152270"/>
                    <a:pt x="1959230" y="1162557"/>
                    <a:pt x="1967738" y="1146047"/>
                  </a:cubicBezTo>
                  <a:cubicBezTo>
                    <a:pt x="1977390" y="1180210"/>
                    <a:pt x="2035175" y="1139697"/>
                    <a:pt x="2006728" y="1131569"/>
                  </a:cubicBezTo>
                  <a:cubicBezTo>
                    <a:pt x="2012697" y="1122806"/>
                    <a:pt x="2022349" y="1128775"/>
                    <a:pt x="2031238" y="1130172"/>
                  </a:cubicBezTo>
                  <a:cubicBezTo>
                    <a:pt x="2048891" y="1132966"/>
                    <a:pt x="2049781" y="1126870"/>
                    <a:pt x="2067815" y="1121409"/>
                  </a:cubicBezTo>
                  <a:cubicBezTo>
                    <a:pt x="2066925" y="1144269"/>
                    <a:pt x="2093850" y="1124584"/>
                    <a:pt x="2073149" y="1109344"/>
                  </a:cubicBezTo>
                  <a:cubicBezTo>
                    <a:pt x="2084071" y="1096644"/>
                    <a:pt x="2101088" y="1099184"/>
                    <a:pt x="2115313" y="1102104"/>
                  </a:cubicBezTo>
                  <a:cubicBezTo>
                    <a:pt x="2124372" y="1105439"/>
                    <a:pt x="2133727" y="1107905"/>
                    <a:pt x="2143253" y="1109470"/>
                  </a:cubicBezTo>
                  <a:cubicBezTo>
                    <a:pt x="2148590" y="1108865"/>
                    <a:pt x="2153205" y="1105472"/>
                    <a:pt x="2155375" y="1100557"/>
                  </a:cubicBezTo>
                  <a:cubicBezTo>
                    <a:pt x="2157545" y="1095643"/>
                    <a:pt x="2156943" y="1089946"/>
                    <a:pt x="2153794" y="1085594"/>
                  </a:cubicBezTo>
                  <a:cubicBezTo>
                    <a:pt x="2148460" y="1078609"/>
                    <a:pt x="2144650" y="1085594"/>
                    <a:pt x="2141094" y="1083181"/>
                  </a:cubicBezTo>
                  <a:cubicBezTo>
                    <a:pt x="2133722" y="1077573"/>
                    <a:pt x="2128698" y="1069426"/>
                    <a:pt x="2126997" y="1060321"/>
                  </a:cubicBezTo>
                  <a:cubicBezTo>
                    <a:pt x="2133347" y="1060321"/>
                    <a:pt x="2145793" y="1063369"/>
                    <a:pt x="2150873" y="1060321"/>
                  </a:cubicBezTo>
                  <a:cubicBezTo>
                    <a:pt x="2159382" y="1055241"/>
                    <a:pt x="2152778" y="1052701"/>
                    <a:pt x="2157096" y="1046351"/>
                  </a:cubicBezTo>
                  <a:cubicBezTo>
                    <a:pt x="2165478" y="1033651"/>
                    <a:pt x="2173860" y="1027936"/>
                    <a:pt x="2172717" y="1011553"/>
                  </a:cubicBezTo>
                  <a:cubicBezTo>
                    <a:pt x="2177670" y="1010283"/>
                    <a:pt x="2188084" y="1007235"/>
                    <a:pt x="2190370" y="1002282"/>
                  </a:cubicBezTo>
                  <a:cubicBezTo>
                    <a:pt x="2192655" y="997329"/>
                    <a:pt x="2186687" y="996694"/>
                    <a:pt x="2187830" y="990217"/>
                  </a:cubicBezTo>
                  <a:cubicBezTo>
                    <a:pt x="2189481" y="980946"/>
                    <a:pt x="2187195" y="975104"/>
                    <a:pt x="2193545" y="965579"/>
                  </a:cubicBezTo>
                  <a:cubicBezTo>
                    <a:pt x="2198486" y="959444"/>
                    <a:pt x="2202000" y="952286"/>
                    <a:pt x="2203832" y="944624"/>
                  </a:cubicBezTo>
                  <a:cubicBezTo>
                    <a:pt x="2202625" y="932364"/>
                    <a:pt x="2193462" y="922377"/>
                    <a:pt x="2181352" y="920120"/>
                  </a:cubicBezTo>
                  <a:cubicBezTo>
                    <a:pt x="2170049" y="920120"/>
                    <a:pt x="2157476" y="938916"/>
                    <a:pt x="2150745" y="946409"/>
                  </a:cubicBezTo>
                  <a:cubicBezTo>
                    <a:pt x="2138045" y="960506"/>
                    <a:pt x="2123821" y="973206"/>
                    <a:pt x="2109724" y="986541"/>
                  </a:cubicBezTo>
                  <a:cubicBezTo>
                    <a:pt x="2089581" y="1006154"/>
                    <a:pt x="2067103" y="1023215"/>
                    <a:pt x="2042795" y="1037341"/>
                  </a:cubicBezTo>
                  <a:cubicBezTo>
                    <a:pt x="2019687" y="1048543"/>
                    <a:pt x="1994804" y="1055634"/>
                    <a:pt x="1969262" y="1058296"/>
                  </a:cubicBezTo>
                  <a:cubicBezTo>
                    <a:pt x="1933702" y="1063249"/>
                    <a:pt x="1922399" y="1044961"/>
                    <a:pt x="1893062" y="1031499"/>
                  </a:cubicBezTo>
                  <a:cubicBezTo>
                    <a:pt x="1863725" y="1018037"/>
                    <a:pt x="1838325" y="1033150"/>
                    <a:pt x="1811655" y="1048136"/>
                  </a:cubicBezTo>
                  <a:cubicBezTo>
                    <a:pt x="1800225" y="1054613"/>
                    <a:pt x="1772539" y="1075441"/>
                    <a:pt x="1760855" y="1067694"/>
                  </a:cubicBezTo>
                  <a:cubicBezTo>
                    <a:pt x="1758188" y="1065916"/>
                    <a:pt x="1755013" y="1052708"/>
                    <a:pt x="1753489" y="1049787"/>
                  </a:cubicBezTo>
                  <a:cubicBezTo>
                    <a:pt x="1761109" y="1046104"/>
                    <a:pt x="1772539" y="1034039"/>
                    <a:pt x="1774825" y="1047501"/>
                  </a:cubicBezTo>
                  <a:cubicBezTo>
                    <a:pt x="1780413" y="1045977"/>
                    <a:pt x="1783207" y="1046739"/>
                    <a:pt x="1787525" y="1040897"/>
                  </a:cubicBezTo>
                  <a:cubicBezTo>
                    <a:pt x="1800225" y="1045851"/>
                    <a:pt x="1803146" y="1030738"/>
                    <a:pt x="1796288" y="1023117"/>
                  </a:cubicBezTo>
                  <a:cubicBezTo>
                    <a:pt x="1812798" y="1003305"/>
                    <a:pt x="1831086" y="1014608"/>
                    <a:pt x="1852676" y="1013211"/>
                  </a:cubicBezTo>
                  <a:cubicBezTo>
                    <a:pt x="1854708" y="1013211"/>
                    <a:pt x="1863471" y="1013211"/>
                    <a:pt x="1865376" y="1013211"/>
                  </a:cubicBezTo>
                  <a:cubicBezTo>
                    <a:pt x="1867281" y="1013211"/>
                    <a:pt x="1871980" y="1007751"/>
                    <a:pt x="1875917" y="1007623"/>
                  </a:cubicBezTo>
                  <a:cubicBezTo>
                    <a:pt x="1877314" y="1007623"/>
                    <a:pt x="1883537" y="1014482"/>
                    <a:pt x="1887728" y="1014608"/>
                  </a:cubicBezTo>
                  <a:cubicBezTo>
                    <a:pt x="1896237" y="1014608"/>
                    <a:pt x="1903349" y="1005845"/>
                    <a:pt x="1911350" y="1003813"/>
                  </a:cubicBezTo>
                  <a:cubicBezTo>
                    <a:pt x="1915287" y="1014481"/>
                    <a:pt x="1909953" y="1022355"/>
                    <a:pt x="1919605" y="1028578"/>
                  </a:cubicBezTo>
                  <a:lnTo>
                    <a:pt x="1938909" y="1032388"/>
                  </a:lnTo>
                  <a:cubicBezTo>
                    <a:pt x="1949831" y="1034293"/>
                    <a:pt x="1985137" y="1040897"/>
                    <a:pt x="1981581" y="1019688"/>
                  </a:cubicBezTo>
                  <a:cubicBezTo>
                    <a:pt x="1993138" y="1020831"/>
                    <a:pt x="2010664" y="1015751"/>
                    <a:pt x="1997329" y="1004067"/>
                  </a:cubicBezTo>
                  <a:cubicBezTo>
                    <a:pt x="2007235" y="1004829"/>
                    <a:pt x="2016633" y="1007496"/>
                    <a:pt x="2024126" y="998733"/>
                  </a:cubicBezTo>
                  <a:cubicBezTo>
                    <a:pt x="2030730" y="1004067"/>
                    <a:pt x="2040636" y="997209"/>
                    <a:pt x="2046097" y="991113"/>
                  </a:cubicBezTo>
                  <a:cubicBezTo>
                    <a:pt x="2051557" y="985016"/>
                    <a:pt x="2049399" y="978413"/>
                    <a:pt x="2055495" y="974476"/>
                  </a:cubicBezTo>
                  <a:cubicBezTo>
                    <a:pt x="2058797" y="972317"/>
                    <a:pt x="2063877" y="975873"/>
                    <a:pt x="2066925" y="974476"/>
                  </a:cubicBezTo>
                  <a:cubicBezTo>
                    <a:pt x="2072259" y="971301"/>
                    <a:pt x="2075561" y="971682"/>
                    <a:pt x="2080768" y="966094"/>
                  </a:cubicBezTo>
                  <a:cubicBezTo>
                    <a:pt x="2085975" y="960506"/>
                    <a:pt x="2077085" y="958474"/>
                    <a:pt x="2079371" y="955172"/>
                  </a:cubicBezTo>
                  <a:cubicBezTo>
                    <a:pt x="2085340" y="946663"/>
                    <a:pt x="2104009" y="944377"/>
                    <a:pt x="2096008" y="932947"/>
                  </a:cubicBezTo>
                  <a:cubicBezTo>
                    <a:pt x="2083308" y="916056"/>
                    <a:pt x="2062988" y="941710"/>
                    <a:pt x="2051431" y="946409"/>
                  </a:cubicBezTo>
                  <a:cubicBezTo>
                    <a:pt x="2036424" y="952294"/>
                    <a:pt x="2020433" y="955268"/>
                    <a:pt x="2004314" y="955172"/>
                  </a:cubicBezTo>
                  <a:cubicBezTo>
                    <a:pt x="1989654" y="955522"/>
                    <a:pt x="1975187" y="951784"/>
                    <a:pt x="1962531" y="944377"/>
                  </a:cubicBezTo>
                  <a:cubicBezTo>
                    <a:pt x="1938009" y="932634"/>
                    <a:pt x="1911104" y="926723"/>
                    <a:pt x="1883918" y="927105"/>
                  </a:cubicBezTo>
                  <a:cubicBezTo>
                    <a:pt x="1868312" y="928026"/>
                    <a:pt x="1852784" y="929978"/>
                    <a:pt x="1837436" y="932947"/>
                  </a:cubicBezTo>
                  <a:cubicBezTo>
                    <a:pt x="1823974" y="935233"/>
                    <a:pt x="1809496" y="946917"/>
                    <a:pt x="1797685" y="947806"/>
                  </a:cubicBezTo>
                  <a:cubicBezTo>
                    <a:pt x="1791271" y="949067"/>
                    <a:pt x="1784672" y="946810"/>
                    <a:pt x="1780375" y="941884"/>
                  </a:cubicBezTo>
                  <a:cubicBezTo>
                    <a:pt x="1776078" y="936958"/>
                    <a:pt x="1774737" y="930113"/>
                    <a:pt x="1776857" y="923930"/>
                  </a:cubicBezTo>
                  <a:cubicBezTo>
                    <a:pt x="1791208" y="925454"/>
                    <a:pt x="1811909" y="902467"/>
                    <a:pt x="1811782" y="928883"/>
                  </a:cubicBezTo>
                  <a:cubicBezTo>
                    <a:pt x="1824482" y="929899"/>
                    <a:pt x="1828419" y="916945"/>
                    <a:pt x="1839595" y="913643"/>
                  </a:cubicBezTo>
                  <a:cubicBezTo>
                    <a:pt x="1839439" y="914979"/>
                    <a:pt x="1840023" y="916293"/>
                    <a:pt x="1841119" y="917072"/>
                  </a:cubicBezTo>
                  <a:cubicBezTo>
                    <a:pt x="1851279" y="913643"/>
                    <a:pt x="1854454" y="900054"/>
                    <a:pt x="1842135" y="897260"/>
                  </a:cubicBezTo>
                  <a:cubicBezTo>
                    <a:pt x="1856994" y="899038"/>
                    <a:pt x="1892046" y="893069"/>
                    <a:pt x="1900682" y="909960"/>
                  </a:cubicBezTo>
                  <a:cubicBezTo>
                    <a:pt x="1909826" y="903864"/>
                    <a:pt x="1920748" y="886338"/>
                    <a:pt x="1933194" y="889005"/>
                  </a:cubicBezTo>
                  <a:cubicBezTo>
                    <a:pt x="1940560" y="890656"/>
                    <a:pt x="1942338" y="902848"/>
                    <a:pt x="1946783" y="904372"/>
                  </a:cubicBezTo>
                  <a:cubicBezTo>
                    <a:pt x="1958086" y="908563"/>
                    <a:pt x="1967103" y="894847"/>
                    <a:pt x="1978533" y="896879"/>
                  </a:cubicBezTo>
                  <a:cubicBezTo>
                    <a:pt x="1984121" y="897895"/>
                    <a:pt x="1981200" y="905261"/>
                    <a:pt x="1984502" y="906150"/>
                  </a:cubicBezTo>
                  <a:cubicBezTo>
                    <a:pt x="1987804" y="907039"/>
                    <a:pt x="1995170" y="906150"/>
                    <a:pt x="1995551" y="906150"/>
                  </a:cubicBezTo>
                  <a:cubicBezTo>
                    <a:pt x="2005965" y="911484"/>
                    <a:pt x="2018411" y="921390"/>
                    <a:pt x="2029587" y="916564"/>
                  </a:cubicBezTo>
                  <a:cubicBezTo>
                    <a:pt x="2042135" y="907397"/>
                    <a:pt x="2053559" y="896783"/>
                    <a:pt x="2063623" y="884941"/>
                  </a:cubicBezTo>
                  <a:cubicBezTo>
                    <a:pt x="2064893" y="887863"/>
                    <a:pt x="2068321" y="889640"/>
                    <a:pt x="2069338" y="893832"/>
                  </a:cubicBezTo>
                  <a:cubicBezTo>
                    <a:pt x="2082673" y="894593"/>
                    <a:pt x="2086355" y="876305"/>
                    <a:pt x="2099055" y="880116"/>
                  </a:cubicBezTo>
                  <a:cubicBezTo>
                    <a:pt x="2102153" y="872103"/>
                    <a:pt x="2100853" y="863056"/>
                    <a:pt x="2095626" y="856240"/>
                  </a:cubicBezTo>
                  <a:cubicBezTo>
                    <a:pt x="2110104" y="850779"/>
                    <a:pt x="2118486" y="841635"/>
                    <a:pt x="2109469" y="828046"/>
                  </a:cubicBezTo>
                  <a:cubicBezTo>
                    <a:pt x="2128265" y="813822"/>
                    <a:pt x="2134234" y="810647"/>
                    <a:pt x="2113152" y="799598"/>
                  </a:cubicBezTo>
                  <a:cubicBezTo>
                    <a:pt x="2129281" y="787914"/>
                    <a:pt x="2111374" y="774198"/>
                    <a:pt x="2099182" y="771658"/>
                  </a:cubicBezTo>
                  <a:cubicBezTo>
                    <a:pt x="2087244" y="809758"/>
                    <a:pt x="2019045" y="844555"/>
                    <a:pt x="1983231" y="853318"/>
                  </a:cubicBezTo>
                  <a:cubicBezTo>
                    <a:pt x="1965636" y="857235"/>
                    <a:pt x="1947757" y="859741"/>
                    <a:pt x="1929764" y="860811"/>
                  </a:cubicBezTo>
                  <a:cubicBezTo>
                    <a:pt x="1910841" y="862335"/>
                    <a:pt x="1900427" y="853953"/>
                    <a:pt x="1883790" y="850652"/>
                  </a:cubicBezTo>
                  <a:cubicBezTo>
                    <a:pt x="1867153" y="847351"/>
                    <a:pt x="1848230" y="855097"/>
                    <a:pt x="1831212" y="853192"/>
                  </a:cubicBezTo>
                  <a:cubicBezTo>
                    <a:pt x="1835784" y="846969"/>
                    <a:pt x="1841880" y="834650"/>
                    <a:pt x="1848484" y="830713"/>
                  </a:cubicBezTo>
                  <a:cubicBezTo>
                    <a:pt x="1862073" y="822585"/>
                    <a:pt x="1861184" y="831475"/>
                    <a:pt x="1871090" y="832872"/>
                  </a:cubicBezTo>
                  <a:cubicBezTo>
                    <a:pt x="1880364" y="834744"/>
                    <a:pt x="1889833" y="835470"/>
                    <a:pt x="1899284" y="835031"/>
                  </a:cubicBezTo>
                  <a:cubicBezTo>
                    <a:pt x="1909285" y="833904"/>
                    <a:pt x="1919382" y="833904"/>
                    <a:pt x="1929383" y="835031"/>
                  </a:cubicBezTo>
                  <a:cubicBezTo>
                    <a:pt x="1932050" y="835031"/>
                    <a:pt x="1932939" y="843032"/>
                    <a:pt x="1936368" y="843413"/>
                  </a:cubicBezTo>
                  <a:cubicBezTo>
                    <a:pt x="1946401" y="844556"/>
                    <a:pt x="1951862" y="828935"/>
                    <a:pt x="1954021" y="821061"/>
                  </a:cubicBezTo>
                  <a:cubicBezTo>
                    <a:pt x="1966721" y="824363"/>
                    <a:pt x="1975357" y="815854"/>
                    <a:pt x="1969388" y="803789"/>
                  </a:cubicBezTo>
                  <a:cubicBezTo>
                    <a:pt x="1977008" y="802774"/>
                    <a:pt x="1984628" y="800614"/>
                    <a:pt x="1992121" y="798963"/>
                  </a:cubicBezTo>
                  <a:cubicBezTo>
                    <a:pt x="1997709" y="823601"/>
                    <a:pt x="2018791" y="791343"/>
                    <a:pt x="2023617" y="786263"/>
                  </a:cubicBezTo>
                  <a:cubicBezTo>
                    <a:pt x="2024887" y="787279"/>
                    <a:pt x="2027427" y="788803"/>
                    <a:pt x="2028697" y="790073"/>
                  </a:cubicBezTo>
                  <a:cubicBezTo>
                    <a:pt x="2031237" y="786898"/>
                    <a:pt x="2034793" y="778008"/>
                    <a:pt x="2038095" y="775849"/>
                  </a:cubicBezTo>
                  <a:cubicBezTo>
                    <a:pt x="2041397" y="773691"/>
                    <a:pt x="2047239" y="775087"/>
                    <a:pt x="2049525" y="772674"/>
                  </a:cubicBezTo>
                  <a:cubicBezTo>
                    <a:pt x="2056256" y="765816"/>
                    <a:pt x="2064003" y="766324"/>
                    <a:pt x="2053843" y="753497"/>
                  </a:cubicBezTo>
                  <a:cubicBezTo>
                    <a:pt x="2062860" y="752100"/>
                    <a:pt x="2064384" y="741559"/>
                    <a:pt x="2068829" y="735463"/>
                  </a:cubicBezTo>
                  <a:cubicBezTo>
                    <a:pt x="2078735" y="722001"/>
                    <a:pt x="2087244" y="719969"/>
                    <a:pt x="2074798" y="698760"/>
                  </a:cubicBezTo>
                  <a:cubicBezTo>
                    <a:pt x="2092959" y="687330"/>
                    <a:pt x="2074798" y="675392"/>
                    <a:pt x="2062098" y="682758"/>
                  </a:cubicBezTo>
                  <a:cubicBezTo>
                    <a:pt x="2061336" y="682758"/>
                    <a:pt x="2062098" y="689870"/>
                    <a:pt x="2060701" y="691648"/>
                  </a:cubicBezTo>
                  <a:cubicBezTo>
                    <a:pt x="2056256" y="695839"/>
                    <a:pt x="2050160" y="698252"/>
                    <a:pt x="2045588" y="702062"/>
                  </a:cubicBezTo>
                  <a:cubicBezTo>
                    <a:pt x="2038095" y="708285"/>
                    <a:pt x="2031237" y="714762"/>
                    <a:pt x="2024379" y="721112"/>
                  </a:cubicBezTo>
                  <a:cubicBezTo>
                    <a:pt x="2017521" y="727462"/>
                    <a:pt x="1921255" y="790835"/>
                    <a:pt x="1927478" y="746512"/>
                  </a:cubicBezTo>
                  <a:cubicBezTo>
                    <a:pt x="1943734" y="757561"/>
                    <a:pt x="1970150" y="722001"/>
                    <a:pt x="1973071" y="708412"/>
                  </a:cubicBezTo>
                  <a:cubicBezTo>
                    <a:pt x="1983993" y="706634"/>
                    <a:pt x="2023871" y="692156"/>
                    <a:pt x="1996312" y="680472"/>
                  </a:cubicBezTo>
                  <a:cubicBezTo>
                    <a:pt x="2003551" y="677170"/>
                    <a:pt x="2025395" y="674122"/>
                    <a:pt x="2027173" y="664343"/>
                  </a:cubicBezTo>
                  <a:cubicBezTo>
                    <a:pt x="2029586" y="651643"/>
                    <a:pt x="2014473" y="650754"/>
                    <a:pt x="2007488" y="643261"/>
                  </a:cubicBezTo>
                  <a:cubicBezTo>
                    <a:pt x="2010917" y="640467"/>
                    <a:pt x="2013203" y="633990"/>
                    <a:pt x="2016505" y="631323"/>
                  </a:cubicBezTo>
                  <a:cubicBezTo>
                    <a:pt x="2012695" y="631323"/>
                    <a:pt x="2010409" y="627767"/>
                    <a:pt x="2006345" y="627259"/>
                  </a:cubicBezTo>
                  <a:cubicBezTo>
                    <a:pt x="2005444" y="623773"/>
                    <a:pt x="2004975" y="620190"/>
                    <a:pt x="2004948" y="616591"/>
                  </a:cubicBezTo>
                  <a:cubicBezTo>
                    <a:pt x="2009217" y="612257"/>
                    <a:pt x="2014200" y="608691"/>
                    <a:pt x="2019680" y="606050"/>
                  </a:cubicBezTo>
                  <a:cubicBezTo>
                    <a:pt x="2007996" y="600970"/>
                    <a:pt x="2005329" y="585603"/>
                    <a:pt x="1993645" y="579507"/>
                  </a:cubicBezTo>
                  <a:cubicBezTo>
                    <a:pt x="1973833" y="569093"/>
                    <a:pt x="1976627" y="586873"/>
                    <a:pt x="1964054" y="602875"/>
                  </a:cubicBezTo>
                  <a:cubicBezTo>
                    <a:pt x="1957345" y="599979"/>
                    <a:pt x="1952208" y="594333"/>
                    <a:pt x="1949957" y="587381"/>
                  </a:cubicBezTo>
                  <a:cubicBezTo>
                    <a:pt x="1957704" y="579507"/>
                    <a:pt x="1965578" y="571760"/>
                    <a:pt x="1973706" y="564521"/>
                  </a:cubicBezTo>
                  <a:cubicBezTo>
                    <a:pt x="1968626" y="557155"/>
                    <a:pt x="1953894" y="560330"/>
                    <a:pt x="1951607" y="553980"/>
                  </a:cubicBezTo>
                  <a:cubicBezTo>
                    <a:pt x="1947543" y="542296"/>
                    <a:pt x="1963037" y="543693"/>
                    <a:pt x="1966212" y="538359"/>
                  </a:cubicBezTo>
                  <a:cubicBezTo>
                    <a:pt x="1969387" y="533025"/>
                    <a:pt x="1967482" y="529215"/>
                    <a:pt x="1969260" y="525659"/>
                  </a:cubicBezTo>
                  <a:cubicBezTo>
                    <a:pt x="1971039" y="522103"/>
                    <a:pt x="1969260" y="518293"/>
                    <a:pt x="1971038" y="514991"/>
                  </a:cubicBezTo>
                  <a:cubicBezTo>
                    <a:pt x="1972816" y="511689"/>
                    <a:pt x="1981199" y="509022"/>
                    <a:pt x="1983738" y="504323"/>
                  </a:cubicBezTo>
                  <a:cubicBezTo>
                    <a:pt x="1989272" y="495591"/>
                    <a:pt x="1987659" y="484135"/>
                    <a:pt x="1979928" y="477272"/>
                  </a:cubicBezTo>
                  <a:cubicBezTo>
                    <a:pt x="2010027" y="470668"/>
                    <a:pt x="1970784" y="430028"/>
                    <a:pt x="1974340" y="473462"/>
                  </a:cubicBezTo>
                  <a:cubicBezTo>
                    <a:pt x="1955036" y="463429"/>
                    <a:pt x="1947924" y="469271"/>
                    <a:pt x="1948178" y="490734"/>
                  </a:cubicBezTo>
                  <a:cubicBezTo>
                    <a:pt x="1928905" y="480685"/>
                    <a:pt x="1905323" y="484452"/>
                    <a:pt x="1890139" y="500005"/>
                  </a:cubicBezTo>
                  <a:cubicBezTo>
                    <a:pt x="1886964" y="502418"/>
                    <a:pt x="1881757" y="502037"/>
                    <a:pt x="1878836" y="504704"/>
                  </a:cubicBezTo>
                  <a:cubicBezTo>
                    <a:pt x="1875916" y="507371"/>
                    <a:pt x="1878836" y="514864"/>
                    <a:pt x="1874772" y="519055"/>
                  </a:cubicBezTo>
                  <a:cubicBezTo>
                    <a:pt x="1869798" y="522940"/>
                    <a:pt x="1863792" y="525281"/>
                    <a:pt x="1857500" y="525786"/>
                  </a:cubicBezTo>
                  <a:cubicBezTo>
                    <a:pt x="1861691" y="496703"/>
                    <a:pt x="1832100" y="533152"/>
                    <a:pt x="1829179" y="534676"/>
                  </a:cubicBezTo>
                  <a:cubicBezTo>
                    <a:pt x="1818130" y="539630"/>
                    <a:pt x="1796921" y="534676"/>
                    <a:pt x="1784729" y="536708"/>
                  </a:cubicBezTo>
                  <a:cubicBezTo>
                    <a:pt x="1767076" y="540010"/>
                    <a:pt x="1769743" y="544709"/>
                    <a:pt x="1754503" y="530993"/>
                  </a:cubicBezTo>
                  <a:cubicBezTo>
                    <a:pt x="1773426" y="530993"/>
                    <a:pt x="1821305" y="517531"/>
                    <a:pt x="1829433" y="494163"/>
                  </a:cubicBezTo>
                  <a:cubicBezTo>
                    <a:pt x="1832608" y="485146"/>
                    <a:pt x="1819781" y="467366"/>
                    <a:pt x="1837688" y="469652"/>
                  </a:cubicBezTo>
                  <a:cubicBezTo>
                    <a:pt x="1836672" y="459493"/>
                    <a:pt x="1826131" y="453524"/>
                    <a:pt x="1823591" y="444252"/>
                  </a:cubicBezTo>
                  <a:cubicBezTo>
                    <a:pt x="1816987" y="420631"/>
                    <a:pt x="1831084" y="430028"/>
                    <a:pt x="1843403" y="420884"/>
                  </a:cubicBezTo>
                  <a:cubicBezTo>
                    <a:pt x="1831592" y="410725"/>
                    <a:pt x="1806192" y="406533"/>
                    <a:pt x="1790698" y="404882"/>
                  </a:cubicBezTo>
                  <a:cubicBezTo>
                    <a:pt x="1804160" y="400183"/>
                    <a:pt x="1812288" y="384181"/>
                    <a:pt x="1826131" y="380752"/>
                  </a:cubicBezTo>
                  <a:cubicBezTo>
                    <a:pt x="1839974" y="377324"/>
                    <a:pt x="1848991" y="388626"/>
                    <a:pt x="1857246" y="369068"/>
                  </a:cubicBezTo>
                  <a:cubicBezTo>
                    <a:pt x="1877312" y="379990"/>
                    <a:pt x="1893822" y="349510"/>
                    <a:pt x="1913380" y="351288"/>
                  </a:cubicBezTo>
                  <a:cubicBezTo>
                    <a:pt x="1926080" y="325888"/>
                    <a:pt x="1862580" y="339223"/>
                    <a:pt x="1852039" y="343287"/>
                  </a:cubicBezTo>
                  <a:cubicBezTo>
                    <a:pt x="1837815" y="349002"/>
                    <a:pt x="1821813" y="354082"/>
                    <a:pt x="1811145" y="347478"/>
                  </a:cubicBezTo>
                  <a:cubicBezTo>
                    <a:pt x="1796413" y="338461"/>
                    <a:pt x="1801493" y="334778"/>
                    <a:pt x="1781935" y="338207"/>
                  </a:cubicBezTo>
                  <a:cubicBezTo>
                    <a:pt x="1788666" y="330587"/>
                    <a:pt x="1848356" y="319284"/>
                    <a:pt x="1812161" y="296297"/>
                  </a:cubicBezTo>
                  <a:cubicBezTo>
                    <a:pt x="1821051" y="288804"/>
                    <a:pt x="1833243" y="295154"/>
                    <a:pt x="1841117" y="287788"/>
                  </a:cubicBezTo>
                  <a:cubicBezTo>
                    <a:pt x="1845249" y="282309"/>
                    <a:pt x="1846566" y="275207"/>
                    <a:pt x="1844673" y="268611"/>
                  </a:cubicBezTo>
                  <a:cubicBezTo>
                    <a:pt x="1839339" y="258832"/>
                    <a:pt x="1838958" y="267341"/>
                    <a:pt x="1832735" y="264420"/>
                  </a:cubicBezTo>
                  <a:cubicBezTo>
                    <a:pt x="1831719" y="264420"/>
                    <a:pt x="1822702" y="257943"/>
                    <a:pt x="1822067" y="257943"/>
                  </a:cubicBezTo>
                  <a:cubicBezTo>
                    <a:pt x="1815209" y="257943"/>
                    <a:pt x="1806700" y="265817"/>
                    <a:pt x="1800223" y="264547"/>
                  </a:cubicBezTo>
                  <a:cubicBezTo>
                    <a:pt x="1789301" y="262261"/>
                    <a:pt x="1789936" y="244227"/>
                    <a:pt x="1773426" y="250196"/>
                  </a:cubicBezTo>
                  <a:cubicBezTo>
                    <a:pt x="1775585" y="249434"/>
                    <a:pt x="1756789" y="235972"/>
                    <a:pt x="1756281" y="235336"/>
                  </a:cubicBezTo>
                  <a:cubicBezTo>
                    <a:pt x="1748788" y="225303"/>
                    <a:pt x="1752217" y="222636"/>
                    <a:pt x="1752979" y="212222"/>
                  </a:cubicBezTo>
                  <a:cubicBezTo>
                    <a:pt x="1752979" y="204348"/>
                    <a:pt x="1757043" y="205110"/>
                    <a:pt x="1754376" y="195458"/>
                  </a:cubicBezTo>
                  <a:cubicBezTo>
                    <a:pt x="1749386" y="185503"/>
                    <a:pt x="1743062" y="176274"/>
                    <a:pt x="1735580" y="168026"/>
                  </a:cubicBezTo>
                  <a:cubicBezTo>
                    <a:pt x="1732278" y="163073"/>
                    <a:pt x="1714498" y="129926"/>
                    <a:pt x="1706243" y="133990"/>
                  </a:cubicBezTo>
                  <a:cubicBezTo>
                    <a:pt x="1697988" y="138054"/>
                    <a:pt x="1704338" y="197490"/>
                    <a:pt x="1700782" y="208412"/>
                  </a:cubicBezTo>
                  <a:cubicBezTo>
                    <a:pt x="1690991" y="189715"/>
                    <a:pt x="1679332" y="172057"/>
                    <a:pt x="1665984" y="155707"/>
                  </a:cubicBezTo>
                  <a:cubicBezTo>
                    <a:pt x="1663158" y="174617"/>
                    <a:pt x="1666734" y="193928"/>
                    <a:pt x="1676144" y="210571"/>
                  </a:cubicBezTo>
                  <a:cubicBezTo>
                    <a:pt x="1670810" y="209428"/>
                    <a:pt x="1650744" y="214127"/>
                    <a:pt x="1640584" y="210571"/>
                  </a:cubicBezTo>
                  <a:cubicBezTo>
                    <a:pt x="1636012" y="238003"/>
                    <a:pt x="1644521" y="284358"/>
                    <a:pt x="1649220" y="310139"/>
                  </a:cubicBezTo>
                  <a:cubicBezTo>
                    <a:pt x="1632696" y="307979"/>
                    <a:pt x="1615903" y="310763"/>
                    <a:pt x="1600960" y="318140"/>
                  </a:cubicBezTo>
                  <a:cubicBezTo>
                    <a:pt x="1655697" y="370083"/>
                    <a:pt x="1571750" y="363733"/>
                    <a:pt x="1539619" y="368940"/>
                  </a:cubicBezTo>
                  <a:cubicBezTo>
                    <a:pt x="1528316" y="416565"/>
                    <a:pt x="1598674" y="401706"/>
                    <a:pt x="1624074" y="418597"/>
                  </a:cubicBezTo>
                  <a:cubicBezTo>
                    <a:pt x="1618740" y="423169"/>
                    <a:pt x="1613660" y="437393"/>
                    <a:pt x="1606294" y="443108"/>
                  </a:cubicBezTo>
                  <a:cubicBezTo>
                    <a:pt x="1612898" y="445140"/>
                    <a:pt x="1621280" y="451617"/>
                    <a:pt x="1625471" y="453014"/>
                  </a:cubicBezTo>
                  <a:cubicBezTo>
                    <a:pt x="1616591" y="454759"/>
                    <a:pt x="1608776" y="459982"/>
                    <a:pt x="1603767" y="467519"/>
                  </a:cubicBezTo>
                  <a:cubicBezTo>
                    <a:pt x="1598758" y="475056"/>
                    <a:pt x="1596970" y="484283"/>
                    <a:pt x="1598801" y="493146"/>
                  </a:cubicBezTo>
                  <a:cubicBezTo>
                    <a:pt x="1589685" y="489582"/>
                    <a:pt x="1581325" y="484325"/>
                    <a:pt x="1574163" y="477652"/>
                  </a:cubicBezTo>
                  <a:cubicBezTo>
                    <a:pt x="1568702" y="478922"/>
                    <a:pt x="1569210" y="486542"/>
                    <a:pt x="1564130" y="486923"/>
                  </a:cubicBezTo>
                  <a:cubicBezTo>
                    <a:pt x="1556256" y="455808"/>
                    <a:pt x="1515235" y="456697"/>
                    <a:pt x="1488692" y="443235"/>
                  </a:cubicBezTo>
                  <a:cubicBezTo>
                    <a:pt x="1490343" y="475620"/>
                    <a:pt x="1541397" y="483367"/>
                    <a:pt x="1498725" y="513339"/>
                  </a:cubicBezTo>
                  <a:cubicBezTo>
                    <a:pt x="1534412" y="542422"/>
                    <a:pt x="1564892" y="599191"/>
                    <a:pt x="1617851" y="589539"/>
                  </a:cubicBezTo>
                  <a:cubicBezTo>
                    <a:pt x="1622407" y="598764"/>
                    <a:pt x="1626270" y="608316"/>
                    <a:pt x="1629408" y="618114"/>
                  </a:cubicBezTo>
                  <a:cubicBezTo>
                    <a:pt x="1624582" y="619003"/>
                    <a:pt x="1620010" y="618114"/>
                    <a:pt x="1615311" y="619638"/>
                  </a:cubicBezTo>
                  <a:cubicBezTo>
                    <a:pt x="1620391" y="630306"/>
                    <a:pt x="1620010" y="647705"/>
                    <a:pt x="1629281" y="658500"/>
                  </a:cubicBezTo>
                  <a:cubicBezTo>
                    <a:pt x="1602992" y="653039"/>
                    <a:pt x="1557526" y="657230"/>
                    <a:pt x="1558288" y="620400"/>
                  </a:cubicBezTo>
                  <a:cubicBezTo>
                    <a:pt x="1536698" y="621035"/>
                    <a:pt x="1526792" y="601096"/>
                    <a:pt x="1514473" y="590047"/>
                  </a:cubicBezTo>
                  <a:cubicBezTo>
                    <a:pt x="1510536" y="617606"/>
                    <a:pt x="1482596" y="611891"/>
                    <a:pt x="1458466" y="610367"/>
                  </a:cubicBezTo>
                  <a:cubicBezTo>
                    <a:pt x="1463927" y="614812"/>
                    <a:pt x="1469388" y="625353"/>
                    <a:pt x="1477770" y="630941"/>
                  </a:cubicBezTo>
                  <a:cubicBezTo>
                    <a:pt x="1465070" y="660024"/>
                    <a:pt x="1490470" y="669041"/>
                    <a:pt x="1518156" y="665866"/>
                  </a:cubicBezTo>
                  <a:cubicBezTo>
                    <a:pt x="1521204" y="686694"/>
                    <a:pt x="1525522" y="705109"/>
                    <a:pt x="1518156" y="725048"/>
                  </a:cubicBezTo>
                  <a:cubicBezTo>
                    <a:pt x="1565273" y="728223"/>
                    <a:pt x="1573528" y="722762"/>
                    <a:pt x="1598674" y="765180"/>
                  </a:cubicBezTo>
                  <a:cubicBezTo>
                    <a:pt x="1563241" y="765180"/>
                    <a:pt x="1528697" y="784738"/>
                    <a:pt x="1493264" y="781309"/>
                  </a:cubicBezTo>
                  <a:cubicBezTo>
                    <a:pt x="1462403" y="778388"/>
                    <a:pt x="1416048" y="730509"/>
                    <a:pt x="1402713" y="771276"/>
                  </a:cubicBezTo>
                  <a:cubicBezTo>
                    <a:pt x="1424684" y="778515"/>
                    <a:pt x="1436114" y="794517"/>
                    <a:pt x="1428113" y="815980"/>
                  </a:cubicBezTo>
                  <a:cubicBezTo>
                    <a:pt x="1435479" y="815980"/>
                    <a:pt x="1444496" y="818139"/>
                    <a:pt x="1451862" y="817504"/>
                  </a:cubicBezTo>
                  <a:cubicBezTo>
                    <a:pt x="1453767" y="853572"/>
                    <a:pt x="1482977" y="843538"/>
                    <a:pt x="1503297" y="820679"/>
                  </a:cubicBezTo>
                  <a:cubicBezTo>
                    <a:pt x="1507107" y="827791"/>
                    <a:pt x="1524506" y="839221"/>
                    <a:pt x="1528062" y="847730"/>
                  </a:cubicBezTo>
                  <a:cubicBezTo>
                    <a:pt x="1546223" y="828807"/>
                    <a:pt x="1571242" y="830204"/>
                    <a:pt x="1593340" y="842904"/>
                  </a:cubicBezTo>
                  <a:cubicBezTo>
                    <a:pt x="1584323" y="893704"/>
                    <a:pt x="1383282" y="852682"/>
                    <a:pt x="1342515" y="842904"/>
                  </a:cubicBezTo>
                  <a:cubicBezTo>
                    <a:pt x="1318639" y="888243"/>
                    <a:pt x="1458466" y="898784"/>
                    <a:pt x="1468753" y="937773"/>
                  </a:cubicBezTo>
                  <a:cubicBezTo>
                    <a:pt x="1472817" y="933455"/>
                    <a:pt x="1489200" y="927740"/>
                    <a:pt x="1493137" y="923676"/>
                  </a:cubicBezTo>
                  <a:cubicBezTo>
                    <a:pt x="1510663" y="947933"/>
                    <a:pt x="1542413" y="933328"/>
                    <a:pt x="1567940" y="937900"/>
                  </a:cubicBezTo>
                  <a:cubicBezTo>
                    <a:pt x="1563495" y="1024641"/>
                    <a:pt x="1336292" y="890275"/>
                    <a:pt x="1311527" y="934725"/>
                  </a:cubicBezTo>
                  <a:cubicBezTo>
                    <a:pt x="1317369" y="936630"/>
                    <a:pt x="1331466" y="951616"/>
                    <a:pt x="1336927" y="953521"/>
                  </a:cubicBezTo>
                  <a:cubicBezTo>
                    <a:pt x="1332990" y="958601"/>
                    <a:pt x="1329434" y="964824"/>
                    <a:pt x="1325624" y="969142"/>
                  </a:cubicBezTo>
                  <a:cubicBezTo>
                    <a:pt x="1333364" y="972548"/>
                    <a:pt x="1341683" y="974445"/>
                    <a:pt x="1350135" y="974730"/>
                  </a:cubicBezTo>
                  <a:cubicBezTo>
                    <a:pt x="1367153" y="1006607"/>
                    <a:pt x="1405761" y="964697"/>
                    <a:pt x="1412365" y="1013592"/>
                  </a:cubicBezTo>
                  <a:cubicBezTo>
                    <a:pt x="1431415" y="1006353"/>
                    <a:pt x="1523744" y="1000892"/>
                    <a:pt x="1531999" y="1025403"/>
                  </a:cubicBezTo>
                  <a:cubicBezTo>
                    <a:pt x="1546350" y="1066805"/>
                    <a:pt x="1444877" y="1050803"/>
                    <a:pt x="1426081" y="1041405"/>
                  </a:cubicBezTo>
                  <a:cubicBezTo>
                    <a:pt x="1432431" y="1047120"/>
                    <a:pt x="1436495" y="1058804"/>
                    <a:pt x="1442718" y="1065154"/>
                  </a:cubicBezTo>
                  <a:cubicBezTo>
                    <a:pt x="1438400" y="1067821"/>
                    <a:pt x="1431034" y="1076584"/>
                    <a:pt x="1427351" y="1078870"/>
                  </a:cubicBezTo>
                  <a:cubicBezTo>
                    <a:pt x="1459863" y="1114557"/>
                    <a:pt x="1397887" y="1107318"/>
                    <a:pt x="1376551" y="1101349"/>
                  </a:cubicBezTo>
                  <a:cubicBezTo>
                    <a:pt x="1342388" y="1091951"/>
                    <a:pt x="1313051" y="1065789"/>
                    <a:pt x="1280412" y="1060328"/>
                  </a:cubicBezTo>
                  <a:cubicBezTo>
                    <a:pt x="1274266" y="1069159"/>
                    <a:pt x="1270985" y="1079667"/>
                    <a:pt x="1271014" y="1090427"/>
                  </a:cubicBezTo>
                  <a:cubicBezTo>
                    <a:pt x="1309114" y="1090427"/>
                    <a:pt x="1300986" y="1125986"/>
                    <a:pt x="1301494" y="1154942"/>
                  </a:cubicBezTo>
                  <a:cubicBezTo>
                    <a:pt x="1312670" y="1152148"/>
                    <a:pt x="1329561" y="1159260"/>
                    <a:pt x="1340610" y="1156466"/>
                  </a:cubicBezTo>
                  <a:cubicBezTo>
                    <a:pt x="1337943" y="1167896"/>
                    <a:pt x="1344801" y="1184279"/>
                    <a:pt x="1342007" y="1195455"/>
                  </a:cubicBezTo>
                  <a:cubicBezTo>
                    <a:pt x="1349530" y="1199425"/>
                    <a:pt x="1357341" y="1202821"/>
                    <a:pt x="1365375" y="1205615"/>
                  </a:cubicBezTo>
                  <a:cubicBezTo>
                    <a:pt x="1370963" y="1183644"/>
                    <a:pt x="1385949" y="1173992"/>
                    <a:pt x="1407158" y="1186946"/>
                  </a:cubicBezTo>
                  <a:cubicBezTo>
                    <a:pt x="1410333" y="1181993"/>
                    <a:pt x="1414905" y="1177294"/>
                    <a:pt x="1418207" y="1171071"/>
                  </a:cubicBezTo>
                  <a:cubicBezTo>
                    <a:pt x="1439162" y="1182247"/>
                    <a:pt x="1440686" y="1180723"/>
                    <a:pt x="1461641" y="1171071"/>
                  </a:cubicBezTo>
                  <a:cubicBezTo>
                    <a:pt x="1462276" y="1173992"/>
                    <a:pt x="1462784" y="1176913"/>
                    <a:pt x="1463419" y="1179834"/>
                  </a:cubicBezTo>
                  <a:cubicBezTo>
                    <a:pt x="1578989" y="1184660"/>
                    <a:pt x="1498090" y="1250192"/>
                    <a:pt x="1432304" y="1256034"/>
                  </a:cubicBezTo>
                  <a:cubicBezTo>
                    <a:pt x="1351151" y="1263781"/>
                    <a:pt x="1297684" y="1205996"/>
                    <a:pt x="1225675" y="1201043"/>
                  </a:cubicBezTo>
                  <a:cubicBezTo>
                    <a:pt x="1233168" y="1230127"/>
                    <a:pt x="1260854" y="1234572"/>
                    <a:pt x="1266442" y="1260225"/>
                  </a:cubicBezTo>
                  <a:cubicBezTo>
                    <a:pt x="1270379" y="1264543"/>
                    <a:pt x="1272792" y="1259336"/>
                    <a:pt x="1276348" y="1265813"/>
                  </a:cubicBezTo>
                  <a:cubicBezTo>
                    <a:pt x="1263267" y="1283133"/>
                    <a:pt x="1242537" y="1292953"/>
                    <a:pt x="1220849" y="1292103"/>
                  </a:cubicBezTo>
                  <a:cubicBezTo>
                    <a:pt x="1219261" y="1300025"/>
                    <a:pt x="1219261" y="1308183"/>
                    <a:pt x="1220849" y="1316106"/>
                  </a:cubicBezTo>
                  <a:cubicBezTo>
                    <a:pt x="1247138" y="1309121"/>
                    <a:pt x="1276475" y="1306454"/>
                    <a:pt x="1300478" y="1302136"/>
                  </a:cubicBezTo>
                  <a:cubicBezTo>
                    <a:pt x="1300478" y="1307978"/>
                    <a:pt x="1302383" y="1314836"/>
                    <a:pt x="1302129" y="1320932"/>
                  </a:cubicBezTo>
                  <a:cubicBezTo>
                    <a:pt x="1318893" y="1312973"/>
                    <a:pt x="1338916" y="1317300"/>
                    <a:pt x="1350897" y="1331473"/>
                  </a:cubicBezTo>
                  <a:cubicBezTo>
                    <a:pt x="1353183" y="1320551"/>
                    <a:pt x="1363597" y="1312042"/>
                    <a:pt x="1366772" y="1303152"/>
                  </a:cubicBezTo>
                  <a:cubicBezTo>
                    <a:pt x="1372360" y="1312677"/>
                    <a:pt x="1384552" y="1318265"/>
                    <a:pt x="1389251" y="1329822"/>
                  </a:cubicBezTo>
                  <a:cubicBezTo>
                    <a:pt x="1404650" y="1321229"/>
                    <a:pt x="1423207" y="1320428"/>
                    <a:pt x="1439289" y="1327662"/>
                  </a:cubicBezTo>
                  <a:cubicBezTo>
                    <a:pt x="1439289" y="1332107"/>
                    <a:pt x="1439289" y="1336806"/>
                    <a:pt x="1439289" y="1341759"/>
                  </a:cubicBezTo>
                  <a:cubicBezTo>
                    <a:pt x="1411222" y="1382653"/>
                    <a:pt x="1361692" y="1425198"/>
                    <a:pt x="1316226" y="1423928"/>
                  </a:cubicBezTo>
                  <a:cubicBezTo>
                    <a:pt x="1295648" y="1421605"/>
                    <a:pt x="1275300" y="1417569"/>
                    <a:pt x="1255393" y="1411863"/>
                  </a:cubicBezTo>
                  <a:cubicBezTo>
                    <a:pt x="1255460" y="1411657"/>
                    <a:pt x="1255460" y="1411434"/>
                    <a:pt x="1255393" y="1411228"/>
                  </a:cubicBezTo>
                  <a:cubicBezTo>
                    <a:pt x="1239391" y="1406783"/>
                    <a:pt x="1239772" y="1391035"/>
                    <a:pt x="1225675" y="1393448"/>
                  </a:cubicBezTo>
                  <a:cubicBezTo>
                    <a:pt x="1219768" y="1395326"/>
                    <a:pt x="1214494" y="1398798"/>
                    <a:pt x="1210435" y="1403481"/>
                  </a:cubicBezTo>
                  <a:cubicBezTo>
                    <a:pt x="1193140" y="1399690"/>
                    <a:pt x="1175055" y="1402403"/>
                    <a:pt x="1159635" y="1411102"/>
                  </a:cubicBezTo>
                  <a:cubicBezTo>
                    <a:pt x="1166493" y="1415419"/>
                    <a:pt x="1175637" y="1422023"/>
                    <a:pt x="1186051" y="1429517"/>
                  </a:cubicBezTo>
                  <a:cubicBezTo>
                    <a:pt x="1160651" y="1453138"/>
                    <a:pt x="1138045" y="1475872"/>
                    <a:pt x="1102993" y="1482349"/>
                  </a:cubicBezTo>
                  <a:cubicBezTo>
                    <a:pt x="1084832" y="1485778"/>
                    <a:pt x="1062607" y="1479682"/>
                    <a:pt x="1045589" y="1486159"/>
                  </a:cubicBezTo>
                  <a:cubicBezTo>
                    <a:pt x="1031873" y="1491366"/>
                    <a:pt x="1023745" y="1505971"/>
                    <a:pt x="1010537" y="1511559"/>
                  </a:cubicBezTo>
                  <a:cubicBezTo>
                    <a:pt x="987677" y="1520830"/>
                    <a:pt x="961515" y="1506224"/>
                    <a:pt x="938909" y="1502034"/>
                  </a:cubicBezTo>
                  <a:cubicBezTo>
                    <a:pt x="949704" y="1485778"/>
                    <a:pt x="970151" y="1496065"/>
                    <a:pt x="978660" y="1479555"/>
                  </a:cubicBezTo>
                  <a:cubicBezTo>
                    <a:pt x="988312" y="1513845"/>
                    <a:pt x="1046097" y="1473205"/>
                    <a:pt x="1017649" y="1465077"/>
                  </a:cubicBezTo>
                  <a:cubicBezTo>
                    <a:pt x="1023618" y="1456313"/>
                    <a:pt x="1033397" y="1462410"/>
                    <a:pt x="1042160" y="1463680"/>
                  </a:cubicBezTo>
                  <a:cubicBezTo>
                    <a:pt x="1059813" y="1466474"/>
                    <a:pt x="1060702" y="1460505"/>
                    <a:pt x="1078863" y="1455044"/>
                  </a:cubicBezTo>
                  <a:cubicBezTo>
                    <a:pt x="1077847" y="1477777"/>
                    <a:pt x="1104263" y="1458092"/>
                    <a:pt x="1084070" y="1442344"/>
                  </a:cubicBezTo>
                  <a:cubicBezTo>
                    <a:pt x="1094992" y="1429644"/>
                    <a:pt x="1112010" y="1432184"/>
                    <a:pt x="1126234" y="1435105"/>
                  </a:cubicBezTo>
                  <a:cubicBezTo>
                    <a:pt x="1135293" y="1438439"/>
                    <a:pt x="1144648" y="1440905"/>
                    <a:pt x="1154174" y="1442471"/>
                  </a:cubicBezTo>
                  <a:cubicBezTo>
                    <a:pt x="1159511" y="1441865"/>
                    <a:pt x="1164127" y="1438472"/>
                    <a:pt x="1166296" y="1433557"/>
                  </a:cubicBezTo>
                  <a:cubicBezTo>
                    <a:pt x="1168466" y="1428643"/>
                    <a:pt x="1167864" y="1422947"/>
                    <a:pt x="1164715" y="1418594"/>
                  </a:cubicBezTo>
                  <a:cubicBezTo>
                    <a:pt x="1159508" y="1411610"/>
                    <a:pt x="1155571" y="1418594"/>
                    <a:pt x="1152015" y="1416181"/>
                  </a:cubicBezTo>
                  <a:cubicBezTo>
                    <a:pt x="1144697" y="1410525"/>
                    <a:pt x="1139686" y="1402400"/>
                    <a:pt x="1137918" y="1393322"/>
                  </a:cubicBezTo>
                  <a:cubicBezTo>
                    <a:pt x="1144268" y="1393322"/>
                    <a:pt x="1156714" y="1396369"/>
                    <a:pt x="1161794" y="1393322"/>
                  </a:cubicBezTo>
                  <a:cubicBezTo>
                    <a:pt x="1170303" y="1388242"/>
                    <a:pt x="1163826" y="1385702"/>
                    <a:pt x="1168017" y="1379352"/>
                  </a:cubicBezTo>
                  <a:cubicBezTo>
                    <a:pt x="1176399" y="1366652"/>
                    <a:pt x="1184781" y="1360936"/>
                    <a:pt x="1183638" y="1344554"/>
                  </a:cubicBezTo>
                  <a:cubicBezTo>
                    <a:pt x="1188591" y="1343284"/>
                    <a:pt x="1199005" y="1340236"/>
                    <a:pt x="1201291" y="1335410"/>
                  </a:cubicBezTo>
                  <a:cubicBezTo>
                    <a:pt x="1203577" y="1330584"/>
                    <a:pt x="1197608" y="1329694"/>
                    <a:pt x="1198751" y="1322710"/>
                  </a:cubicBezTo>
                  <a:cubicBezTo>
                    <a:pt x="1200402" y="1313438"/>
                    <a:pt x="1198751" y="1307597"/>
                    <a:pt x="1204466" y="1298199"/>
                  </a:cubicBezTo>
                  <a:cubicBezTo>
                    <a:pt x="1209435" y="1292033"/>
                    <a:pt x="1212951" y="1284827"/>
                    <a:pt x="1214753" y="1277117"/>
                  </a:cubicBezTo>
                  <a:cubicBezTo>
                    <a:pt x="1212702" y="1265658"/>
                    <a:pt x="1203733" y="1256688"/>
                    <a:pt x="1192274" y="1254638"/>
                  </a:cubicBezTo>
                  <a:cubicBezTo>
                    <a:pt x="1180971" y="1254638"/>
                    <a:pt x="1168525" y="1273561"/>
                    <a:pt x="1161667" y="1280927"/>
                  </a:cubicBezTo>
                  <a:cubicBezTo>
                    <a:pt x="1148967" y="1295151"/>
                    <a:pt x="1134743" y="1307724"/>
                    <a:pt x="1120646" y="1321059"/>
                  </a:cubicBezTo>
                  <a:cubicBezTo>
                    <a:pt x="1100525" y="1340643"/>
                    <a:pt x="1078092" y="1357702"/>
                    <a:pt x="1053844" y="1371859"/>
                  </a:cubicBezTo>
                  <a:cubicBezTo>
                    <a:pt x="1030706" y="1383102"/>
                    <a:pt x="1005774" y="1390195"/>
                    <a:pt x="980184" y="1392814"/>
                  </a:cubicBezTo>
                  <a:cubicBezTo>
                    <a:pt x="944751" y="1397767"/>
                    <a:pt x="933448" y="1379479"/>
                    <a:pt x="903984" y="1366144"/>
                  </a:cubicBezTo>
                  <a:cubicBezTo>
                    <a:pt x="874519" y="1352809"/>
                    <a:pt x="849120" y="1367668"/>
                    <a:pt x="822577" y="1382781"/>
                  </a:cubicBezTo>
                  <a:cubicBezTo>
                    <a:pt x="811147" y="1389258"/>
                    <a:pt x="783334" y="1409959"/>
                    <a:pt x="771777" y="1402212"/>
                  </a:cubicBezTo>
                  <a:cubicBezTo>
                    <a:pt x="769237" y="1400434"/>
                    <a:pt x="765935" y="1387226"/>
                    <a:pt x="764411" y="1384305"/>
                  </a:cubicBezTo>
                  <a:cubicBezTo>
                    <a:pt x="772031" y="1380622"/>
                    <a:pt x="783461" y="1368557"/>
                    <a:pt x="785747" y="1382019"/>
                  </a:cubicBezTo>
                  <a:cubicBezTo>
                    <a:pt x="791335" y="1380622"/>
                    <a:pt x="794129" y="1381257"/>
                    <a:pt x="798447" y="1375542"/>
                  </a:cubicBezTo>
                  <a:cubicBezTo>
                    <a:pt x="811147" y="1380368"/>
                    <a:pt x="814068" y="1365255"/>
                    <a:pt x="807210" y="1357635"/>
                  </a:cubicBezTo>
                  <a:cubicBezTo>
                    <a:pt x="823720" y="1337950"/>
                    <a:pt x="842007" y="1349125"/>
                    <a:pt x="863598" y="1347729"/>
                  </a:cubicBezTo>
                  <a:cubicBezTo>
                    <a:pt x="865630" y="1347729"/>
                    <a:pt x="874520" y="1347729"/>
                    <a:pt x="876298" y="1347729"/>
                  </a:cubicBezTo>
                  <a:cubicBezTo>
                    <a:pt x="878076" y="1347729"/>
                    <a:pt x="882902" y="1342394"/>
                    <a:pt x="886712" y="1342141"/>
                  </a:cubicBezTo>
                  <a:cubicBezTo>
                    <a:pt x="888109" y="1342141"/>
                    <a:pt x="894332" y="1348999"/>
                    <a:pt x="898523" y="1349125"/>
                  </a:cubicBezTo>
                  <a:cubicBezTo>
                    <a:pt x="907032" y="1349125"/>
                    <a:pt x="914144" y="1340362"/>
                    <a:pt x="922272" y="1338330"/>
                  </a:cubicBezTo>
                  <a:cubicBezTo>
                    <a:pt x="926209" y="1348998"/>
                    <a:pt x="920748" y="1356872"/>
                    <a:pt x="930400" y="1363096"/>
                  </a:cubicBezTo>
                  <a:lnTo>
                    <a:pt x="949831" y="1366905"/>
                  </a:lnTo>
                  <a:cubicBezTo>
                    <a:pt x="960626" y="1368937"/>
                    <a:pt x="995932" y="1375415"/>
                    <a:pt x="992376" y="1354205"/>
                  </a:cubicBezTo>
                  <a:cubicBezTo>
                    <a:pt x="1003933" y="1355348"/>
                    <a:pt x="1021459" y="1350268"/>
                    <a:pt x="1008251" y="1338584"/>
                  </a:cubicBezTo>
                  <a:cubicBezTo>
                    <a:pt x="1018030" y="1339473"/>
                    <a:pt x="1027428" y="1342140"/>
                    <a:pt x="1034921" y="1333250"/>
                  </a:cubicBezTo>
                  <a:cubicBezTo>
                    <a:pt x="1041524" y="1338584"/>
                    <a:pt x="1051431" y="1331726"/>
                    <a:pt x="1057018" y="1325630"/>
                  </a:cubicBezTo>
                  <a:cubicBezTo>
                    <a:pt x="1062607" y="1319534"/>
                    <a:pt x="1060193" y="1312930"/>
                    <a:pt x="1066290" y="1308993"/>
                  </a:cubicBezTo>
                  <a:cubicBezTo>
                    <a:pt x="1069592" y="1306834"/>
                    <a:pt x="1074672" y="1310390"/>
                    <a:pt x="1077720" y="1308993"/>
                  </a:cubicBezTo>
                  <a:cubicBezTo>
                    <a:pt x="1083054" y="1305691"/>
                    <a:pt x="1086356" y="1306072"/>
                    <a:pt x="1091690" y="1300484"/>
                  </a:cubicBezTo>
                  <a:cubicBezTo>
                    <a:pt x="1097024" y="1294896"/>
                    <a:pt x="1087880" y="1292864"/>
                    <a:pt x="1090166" y="1289562"/>
                  </a:cubicBezTo>
                  <a:cubicBezTo>
                    <a:pt x="1096135" y="1281180"/>
                    <a:pt x="1115566" y="1278767"/>
                    <a:pt x="1106802" y="1267337"/>
                  </a:cubicBezTo>
                  <a:cubicBezTo>
                    <a:pt x="1094102" y="1250446"/>
                    <a:pt x="1073910" y="1276100"/>
                    <a:pt x="1062225" y="1280926"/>
                  </a:cubicBezTo>
                  <a:cubicBezTo>
                    <a:pt x="1047186" y="1286699"/>
                    <a:pt x="1031217" y="1289669"/>
                    <a:pt x="1015108" y="1289689"/>
                  </a:cubicBezTo>
                  <a:cubicBezTo>
                    <a:pt x="1000485" y="1289931"/>
                    <a:pt x="986076" y="1286153"/>
                    <a:pt x="973452" y="1278767"/>
                  </a:cubicBezTo>
                  <a:cubicBezTo>
                    <a:pt x="948892" y="1267018"/>
                    <a:pt x="921934" y="1261148"/>
                    <a:pt x="894713" y="1261622"/>
                  </a:cubicBezTo>
                  <a:cubicBezTo>
                    <a:pt x="879104" y="1262438"/>
                    <a:pt x="863572" y="1264348"/>
                    <a:pt x="848230" y="1267337"/>
                  </a:cubicBezTo>
                  <a:cubicBezTo>
                    <a:pt x="834895" y="1269623"/>
                    <a:pt x="820417" y="1281307"/>
                    <a:pt x="808479" y="1282323"/>
                  </a:cubicBezTo>
                  <a:cubicBezTo>
                    <a:pt x="802053" y="1283525"/>
                    <a:pt x="795471" y="1281229"/>
                    <a:pt x="791186" y="1276291"/>
                  </a:cubicBezTo>
                  <a:cubicBezTo>
                    <a:pt x="786902" y="1271353"/>
                    <a:pt x="785556" y="1264513"/>
                    <a:pt x="787651" y="1258320"/>
                  </a:cubicBezTo>
                  <a:cubicBezTo>
                    <a:pt x="802002" y="1259844"/>
                    <a:pt x="822830" y="1236857"/>
                    <a:pt x="822576" y="1263273"/>
                  </a:cubicBezTo>
                  <a:cubicBezTo>
                    <a:pt x="835276" y="1264416"/>
                    <a:pt x="839213" y="1251335"/>
                    <a:pt x="850389" y="1248033"/>
                  </a:cubicBezTo>
                  <a:cubicBezTo>
                    <a:pt x="850285" y="1249360"/>
                    <a:pt x="850858" y="1250650"/>
                    <a:pt x="851913" y="1251462"/>
                  </a:cubicBezTo>
                  <a:cubicBezTo>
                    <a:pt x="862074" y="1248033"/>
                    <a:pt x="864613" y="1234571"/>
                    <a:pt x="852930" y="1231777"/>
                  </a:cubicBezTo>
                  <a:cubicBezTo>
                    <a:pt x="867916" y="1233428"/>
                    <a:pt x="902841" y="1227459"/>
                    <a:pt x="911604" y="1244477"/>
                  </a:cubicBezTo>
                  <a:cubicBezTo>
                    <a:pt x="920748" y="1238381"/>
                    <a:pt x="931543" y="1220855"/>
                    <a:pt x="943989" y="1223522"/>
                  </a:cubicBezTo>
                  <a:cubicBezTo>
                    <a:pt x="951355" y="1225173"/>
                    <a:pt x="953133" y="1237365"/>
                    <a:pt x="957578" y="1239016"/>
                  </a:cubicBezTo>
                  <a:cubicBezTo>
                    <a:pt x="969008" y="1243080"/>
                    <a:pt x="977898" y="1229364"/>
                    <a:pt x="989328" y="1231396"/>
                  </a:cubicBezTo>
                  <a:cubicBezTo>
                    <a:pt x="995043" y="1232412"/>
                    <a:pt x="992122" y="1239778"/>
                    <a:pt x="995297" y="1240667"/>
                  </a:cubicBezTo>
                  <a:cubicBezTo>
                    <a:pt x="998977" y="1240874"/>
                    <a:pt x="1002666" y="1240874"/>
                    <a:pt x="1006346" y="1240667"/>
                  </a:cubicBezTo>
                  <a:cubicBezTo>
                    <a:pt x="1016760" y="1246002"/>
                    <a:pt x="1029206" y="1255907"/>
                    <a:pt x="1040509" y="1251208"/>
                  </a:cubicBezTo>
                  <a:cubicBezTo>
                    <a:pt x="1053001" y="1241926"/>
                    <a:pt x="1064417" y="1231276"/>
                    <a:pt x="1074545" y="1219458"/>
                  </a:cubicBezTo>
                  <a:cubicBezTo>
                    <a:pt x="1075815" y="1222506"/>
                    <a:pt x="1079117" y="1224157"/>
                    <a:pt x="1080133" y="1228348"/>
                  </a:cubicBezTo>
                  <a:cubicBezTo>
                    <a:pt x="1093468" y="1229110"/>
                    <a:pt x="1097151" y="1210822"/>
                    <a:pt x="1109851" y="1214632"/>
                  </a:cubicBezTo>
                  <a:cubicBezTo>
                    <a:pt x="1112948" y="1206620"/>
                    <a:pt x="1111649" y="1197573"/>
                    <a:pt x="1106422" y="1190756"/>
                  </a:cubicBezTo>
                  <a:cubicBezTo>
                    <a:pt x="1120900" y="1185296"/>
                    <a:pt x="1129282" y="1176152"/>
                    <a:pt x="1120265" y="1162562"/>
                  </a:cubicBezTo>
                  <a:cubicBezTo>
                    <a:pt x="1139061" y="1148338"/>
                    <a:pt x="1145030" y="1145163"/>
                    <a:pt x="1123948" y="1134241"/>
                  </a:cubicBezTo>
                  <a:cubicBezTo>
                    <a:pt x="1140204" y="1122430"/>
                    <a:pt x="1122170" y="1108841"/>
                    <a:pt x="1110105" y="1106174"/>
                  </a:cubicBezTo>
                  <a:cubicBezTo>
                    <a:pt x="1098040" y="1144274"/>
                    <a:pt x="1029841" y="1179072"/>
                    <a:pt x="994027" y="1187962"/>
                  </a:cubicBezTo>
                  <a:cubicBezTo>
                    <a:pt x="976451" y="1191746"/>
                    <a:pt x="958624" y="1194250"/>
                    <a:pt x="940687" y="1195455"/>
                  </a:cubicBezTo>
                  <a:cubicBezTo>
                    <a:pt x="921637" y="1196852"/>
                    <a:pt x="911223" y="1188471"/>
                    <a:pt x="894586" y="1185168"/>
                  </a:cubicBezTo>
                  <a:cubicBezTo>
                    <a:pt x="877949" y="1181865"/>
                    <a:pt x="859026" y="1189613"/>
                    <a:pt x="842135" y="1187709"/>
                  </a:cubicBezTo>
                  <a:cubicBezTo>
                    <a:pt x="846845" y="1178669"/>
                    <a:pt x="853075" y="1170507"/>
                    <a:pt x="860552" y="1163579"/>
                  </a:cubicBezTo>
                  <a:cubicBezTo>
                    <a:pt x="874141" y="1155451"/>
                    <a:pt x="873252" y="1164341"/>
                    <a:pt x="883158" y="1165738"/>
                  </a:cubicBezTo>
                  <a:cubicBezTo>
                    <a:pt x="892432" y="1167611"/>
                    <a:pt x="901901" y="1168336"/>
                    <a:pt x="911352" y="1167897"/>
                  </a:cubicBezTo>
                  <a:cubicBezTo>
                    <a:pt x="921353" y="1166770"/>
                    <a:pt x="931450" y="1166770"/>
                    <a:pt x="941451" y="1167897"/>
                  </a:cubicBezTo>
                  <a:cubicBezTo>
                    <a:pt x="944118" y="1167897"/>
                    <a:pt x="945007" y="1175898"/>
                    <a:pt x="948436" y="1176279"/>
                  </a:cubicBezTo>
                  <a:cubicBezTo>
                    <a:pt x="958469" y="1177422"/>
                    <a:pt x="963930" y="1161801"/>
                    <a:pt x="966089" y="1154054"/>
                  </a:cubicBezTo>
                  <a:cubicBezTo>
                    <a:pt x="978789" y="1157229"/>
                    <a:pt x="987425" y="1148720"/>
                    <a:pt x="981456" y="1136655"/>
                  </a:cubicBezTo>
                  <a:cubicBezTo>
                    <a:pt x="989076" y="1135640"/>
                    <a:pt x="996696" y="1133480"/>
                    <a:pt x="1004316" y="1131829"/>
                  </a:cubicBezTo>
                  <a:cubicBezTo>
                    <a:pt x="1009777" y="1156467"/>
                    <a:pt x="1030859" y="1124336"/>
                    <a:pt x="1035685" y="1119129"/>
                  </a:cubicBezTo>
                  <a:cubicBezTo>
                    <a:pt x="1036955" y="1120272"/>
                    <a:pt x="1039495" y="1121670"/>
                    <a:pt x="1040765" y="1122939"/>
                  </a:cubicBezTo>
                  <a:cubicBezTo>
                    <a:pt x="1043305" y="1119764"/>
                    <a:pt x="1046861" y="1110874"/>
                    <a:pt x="1050163" y="1108715"/>
                  </a:cubicBezTo>
                  <a:cubicBezTo>
                    <a:pt x="1053465" y="1106556"/>
                    <a:pt x="1059307" y="1107953"/>
                    <a:pt x="1061593" y="1105540"/>
                  </a:cubicBezTo>
                  <a:cubicBezTo>
                    <a:pt x="1068324" y="1098682"/>
                    <a:pt x="1076071" y="1099190"/>
                    <a:pt x="1065911" y="1086363"/>
                  </a:cubicBezTo>
                  <a:cubicBezTo>
                    <a:pt x="1074928" y="1085093"/>
                    <a:pt x="1076452" y="1074425"/>
                    <a:pt x="1080897" y="1068329"/>
                  </a:cubicBezTo>
                  <a:cubicBezTo>
                    <a:pt x="1090803" y="1054867"/>
                    <a:pt x="1099312" y="1052835"/>
                    <a:pt x="1086866" y="1031753"/>
                  </a:cubicBezTo>
                  <a:cubicBezTo>
                    <a:pt x="1105027" y="1020196"/>
                    <a:pt x="1086866" y="1008258"/>
                    <a:pt x="1074166" y="1015751"/>
                  </a:cubicBezTo>
                  <a:cubicBezTo>
                    <a:pt x="1073404" y="1015751"/>
                    <a:pt x="1074166" y="1022863"/>
                    <a:pt x="1072769" y="1024514"/>
                  </a:cubicBezTo>
                  <a:cubicBezTo>
                    <a:pt x="1068324" y="1028705"/>
                    <a:pt x="1062228" y="1031245"/>
                    <a:pt x="1057656" y="1034928"/>
                  </a:cubicBezTo>
                  <a:cubicBezTo>
                    <a:pt x="1050163" y="1041151"/>
                    <a:pt x="1043305" y="1047628"/>
                    <a:pt x="1036447" y="1054105"/>
                  </a:cubicBezTo>
                  <a:cubicBezTo>
                    <a:pt x="1029589" y="1060582"/>
                    <a:pt x="933323" y="1123701"/>
                    <a:pt x="939673" y="1078870"/>
                  </a:cubicBezTo>
                  <a:cubicBezTo>
                    <a:pt x="955929" y="1089919"/>
                    <a:pt x="982345" y="1054359"/>
                    <a:pt x="985139" y="1040770"/>
                  </a:cubicBezTo>
                  <a:cubicBezTo>
                    <a:pt x="996061" y="1038992"/>
                    <a:pt x="1035939" y="1024514"/>
                    <a:pt x="1008507" y="1012830"/>
                  </a:cubicBezTo>
                  <a:cubicBezTo>
                    <a:pt x="1015619" y="1009528"/>
                    <a:pt x="1037463" y="1006480"/>
                    <a:pt x="1039241" y="996701"/>
                  </a:cubicBezTo>
                  <a:cubicBezTo>
                    <a:pt x="1041654" y="984001"/>
                    <a:pt x="1026541" y="983239"/>
                    <a:pt x="1019556" y="975619"/>
                  </a:cubicBezTo>
                  <a:cubicBezTo>
                    <a:pt x="1022985" y="972825"/>
                    <a:pt x="1025271" y="966348"/>
                    <a:pt x="1028573" y="963681"/>
                  </a:cubicBezTo>
                  <a:cubicBezTo>
                    <a:pt x="1024763" y="963681"/>
                    <a:pt x="1022477" y="960125"/>
                    <a:pt x="1018413" y="959617"/>
                  </a:cubicBezTo>
                  <a:cubicBezTo>
                    <a:pt x="1017571" y="956120"/>
                    <a:pt x="1017103" y="952545"/>
                    <a:pt x="1017016" y="948949"/>
                  </a:cubicBezTo>
                  <a:cubicBezTo>
                    <a:pt x="1021318" y="944654"/>
                    <a:pt x="1026294" y="941093"/>
                    <a:pt x="1031748" y="938408"/>
                  </a:cubicBezTo>
                  <a:cubicBezTo>
                    <a:pt x="1020064" y="933328"/>
                    <a:pt x="1017397" y="917961"/>
                    <a:pt x="1006348" y="911865"/>
                  </a:cubicBezTo>
                  <a:cubicBezTo>
                    <a:pt x="986536" y="901451"/>
                    <a:pt x="989457" y="919231"/>
                    <a:pt x="976757" y="935233"/>
                  </a:cubicBezTo>
                  <a:cubicBezTo>
                    <a:pt x="969659" y="932266"/>
                    <a:pt x="964288" y="926241"/>
                    <a:pt x="962152" y="918850"/>
                  </a:cubicBezTo>
                  <a:cubicBezTo>
                    <a:pt x="969899" y="910976"/>
                    <a:pt x="977773" y="903229"/>
                    <a:pt x="985901" y="895990"/>
                  </a:cubicBezTo>
                  <a:cubicBezTo>
                    <a:pt x="980948" y="888624"/>
                    <a:pt x="966089" y="891799"/>
                    <a:pt x="963930" y="885576"/>
                  </a:cubicBezTo>
                  <a:cubicBezTo>
                    <a:pt x="959739" y="873765"/>
                    <a:pt x="975233" y="875162"/>
                    <a:pt x="978408" y="869828"/>
                  </a:cubicBezTo>
                  <a:cubicBezTo>
                    <a:pt x="981583" y="864494"/>
                    <a:pt x="979678" y="860684"/>
                    <a:pt x="981583" y="857128"/>
                  </a:cubicBezTo>
                  <a:cubicBezTo>
                    <a:pt x="983488" y="853572"/>
                    <a:pt x="981583" y="849889"/>
                    <a:pt x="983361" y="846460"/>
                  </a:cubicBezTo>
                  <a:cubicBezTo>
                    <a:pt x="985139" y="843032"/>
                    <a:pt x="993394" y="840618"/>
                    <a:pt x="996061" y="835792"/>
                  </a:cubicBezTo>
                  <a:cubicBezTo>
                    <a:pt x="1001571" y="827079"/>
                    <a:pt x="1000017" y="815665"/>
                    <a:pt x="992378" y="808741"/>
                  </a:cubicBezTo>
                  <a:cubicBezTo>
                    <a:pt x="1022350" y="802138"/>
                    <a:pt x="983107" y="761497"/>
                    <a:pt x="986790" y="804932"/>
                  </a:cubicBezTo>
                  <a:cubicBezTo>
                    <a:pt x="967359" y="794898"/>
                    <a:pt x="960247" y="800741"/>
                    <a:pt x="960501" y="822203"/>
                  </a:cubicBezTo>
                  <a:cubicBezTo>
                    <a:pt x="941227" y="812155"/>
                    <a:pt x="917646" y="815922"/>
                    <a:pt x="902462" y="831474"/>
                  </a:cubicBezTo>
                  <a:cubicBezTo>
                    <a:pt x="899414" y="833888"/>
                    <a:pt x="894080" y="833507"/>
                    <a:pt x="891159" y="836173"/>
                  </a:cubicBezTo>
                  <a:cubicBezTo>
                    <a:pt x="888238" y="838840"/>
                    <a:pt x="891159" y="846460"/>
                    <a:pt x="887095" y="850524"/>
                  </a:cubicBezTo>
                  <a:cubicBezTo>
                    <a:pt x="882120" y="854410"/>
                    <a:pt x="876115" y="856750"/>
                    <a:pt x="869823" y="857255"/>
                  </a:cubicBezTo>
                  <a:cubicBezTo>
                    <a:pt x="874014" y="828172"/>
                    <a:pt x="844423" y="864621"/>
                    <a:pt x="841502" y="866146"/>
                  </a:cubicBezTo>
                  <a:cubicBezTo>
                    <a:pt x="830453" y="871099"/>
                    <a:pt x="809244" y="866146"/>
                    <a:pt x="797052" y="868305"/>
                  </a:cubicBezTo>
                  <a:cubicBezTo>
                    <a:pt x="779399" y="871480"/>
                    <a:pt x="782066" y="876179"/>
                    <a:pt x="766826" y="862463"/>
                  </a:cubicBezTo>
                  <a:cubicBezTo>
                    <a:pt x="785876" y="862463"/>
                    <a:pt x="833628" y="849001"/>
                    <a:pt x="841756" y="825760"/>
                  </a:cubicBezTo>
                  <a:cubicBezTo>
                    <a:pt x="844931" y="816616"/>
                    <a:pt x="832104" y="798836"/>
                    <a:pt x="850138" y="801122"/>
                  </a:cubicBezTo>
                  <a:cubicBezTo>
                    <a:pt x="848995" y="790962"/>
                    <a:pt x="838454" y="785120"/>
                    <a:pt x="835914" y="775722"/>
                  </a:cubicBezTo>
                  <a:cubicBezTo>
                    <a:pt x="829437" y="752227"/>
                    <a:pt x="843407" y="761498"/>
                    <a:pt x="855853" y="752354"/>
                  </a:cubicBezTo>
                  <a:cubicBezTo>
                    <a:pt x="843915" y="742194"/>
                    <a:pt x="818642" y="738130"/>
                    <a:pt x="803021" y="736352"/>
                  </a:cubicBezTo>
                  <a:cubicBezTo>
                    <a:pt x="816483" y="731653"/>
                    <a:pt x="824611" y="715651"/>
                    <a:pt x="838454" y="712348"/>
                  </a:cubicBezTo>
                  <a:cubicBezTo>
                    <a:pt x="852297" y="709046"/>
                    <a:pt x="861314" y="720095"/>
                    <a:pt x="869569" y="700538"/>
                  </a:cubicBezTo>
                  <a:cubicBezTo>
                    <a:pt x="889635" y="711459"/>
                    <a:pt x="906272" y="680979"/>
                    <a:pt x="925703" y="682884"/>
                  </a:cubicBezTo>
                  <a:cubicBezTo>
                    <a:pt x="938403" y="657484"/>
                    <a:pt x="874903" y="670184"/>
                    <a:pt x="864362" y="674756"/>
                  </a:cubicBezTo>
                  <a:cubicBezTo>
                    <a:pt x="850265" y="680471"/>
                    <a:pt x="834136" y="685551"/>
                    <a:pt x="823595" y="679074"/>
                  </a:cubicBezTo>
                  <a:cubicBezTo>
                    <a:pt x="808863" y="669930"/>
                    <a:pt x="813816" y="666374"/>
                    <a:pt x="794258" y="669676"/>
                  </a:cubicBezTo>
                  <a:cubicBezTo>
                    <a:pt x="800989" y="662056"/>
                    <a:pt x="860679" y="650753"/>
                    <a:pt x="824484" y="627766"/>
                  </a:cubicBezTo>
                  <a:cubicBezTo>
                    <a:pt x="833374" y="620273"/>
                    <a:pt x="845566" y="626623"/>
                    <a:pt x="853440" y="619257"/>
                  </a:cubicBezTo>
                  <a:cubicBezTo>
                    <a:pt x="857629" y="613804"/>
                    <a:pt x="858951" y="606673"/>
                    <a:pt x="856996" y="600080"/>
                  </a:cubicBezTo>
                  <a:cubicBezTo>
                    <a:pt x="851662" y="590301"/>
                    <a:pt x="851281" y="598810"/>
                    <a:pt x="845058" y="595889"/>
                  </a:cubicBezTo>
                  <a:cubicBezTo>
                    <a:pt x="844042" y="595889"/>
                    <a:pt x="835025" y="589412"/>
                    <a:pt x="834390" y="589412"/>
                  </a:cubicBezTo>
                  <a:cubicBezTo>
                    <a:pt x="827532" y="589412"/>
                    <a:pt x="819023" y="597286"/>
                    <a:pt x="812546" y="596016"/>
                  </a:cubicBezTo>
                  <a:cubicBezTo>
                    <a:pt x="801624" y="593730"/>
                    <a:pt x="802259" y="575823"/>
                    <a:pt x="785749" y="581665"/>
                  </a:cubicBezTo>
                  <a:cubicBezTo>
                    <a:pt x="788035" y="580903"/>
                    <a:pt x="769112" y="567441"/>
                    <a:pt x="768604" y="566806"/>
                  </a:cubicBezTo>
                  <a:cubicBezTo>
                    <a:pt x="761111" y="556773"/>
                    <a:pt x="764540" y="554106"/>
                    <a:pt x="765302" y="543692"/>
                  </a:cubicBezTo>
                  <a:cubicBezTo>
                    <a:pt x="765302" y="535818"/>
                    <a:pt x="769366" y="536580"/>
                    <a:pt x="766699" y="526928"/>
                  </a:cubicBezTo>
                  <a:cubicBezTo>
                    <a:pt x="761755" y="516975"/>
                    <a:pt x="755474" y="507746"/>
                    <a:pt x="748030" y="499496"/>
                  </a:cubicBezTo>
                  <a:cubicBezTo>
                    <a:pt x="744601" y="494542"/>
                    <a:pt x="726821" y="461396"/>
                    <a:pt x="718566" y="465460"/>
                  </a:cubicBezTo>
                  <a:cubicBezTo>
                    <a:pt x="710311" y="469523"/>
                    <a:pt x="716661" y="528960"/>
                    <a:pt x="713105" y="539881"/>
                  </a:cubicBezTo>
                  <a:cubicBezTo>
                    <a:pt x="703328" y="521175"/>
                    <a:pt x="691669" y="503515"/>
                    <a:pt x="678307" y="487177"/>
                  </a:cubicBezTo>
                  <a:cubicBezTo>
                    <a:pt x="675470" y="506086"/>
                    <a:pt x="679047" y="525401"/>
                    <a:pt x="688467" y="542041"/>
                  </a:cubicBezTo>
                  <a:cubicBezTo>
                    <a:pt x="683133" y="540898"/>
                    <a:pt x="663067" y="545597"/>
                    <a:pt x="653034" y="542041"/>
                  </a:cubicBezTo>
                  <a:cubicBezTo>
                    <a:pt x="648335" y="569473"/>
                    <a:pt x="656844" y="615700"/>
                    <a:pt x="661543" y="641481"/>
                  </a:cubicBezTo>
                  <a:cubicBezTo>
                    <a:pt x="645019" y="639321"/>
                    <a:pt x="628225" y="642106"/>
                    <a:pt x="613283" y="649482"/>
                  </a:cubicBezTo>
                  <a:cubicBezTo>
                    <a:pt x="668020" y="701425"/>
                    <a:pt x="584073" y="695203"/>
                    <a:pt x="551942" y="700282"/>
                  </a:cubicBezTo>
                  <a:cubicBezTo>
                    <a:pt x="540639" y="747780"/>
                    <a:pt x="610997" y="732922"/>
                    <a:pt x="636397" y="749940"/>
                  </a:cubicBezTo>
                  <a:cubicBezTo>
                    <a:pt x="631063" y="754385"/>
                    <a:pt x="625983" y="768736"/>
                    <a:pt x="618617" y="774324"/>
                  </a:cubicBezTo>
                  <a:cubicBezTo>
                    <a:pt x="625221" y="776356"/>
                    <a:pt x="633603" y="782833"/>
                    <a:pt x="637794" y="784230"/>
                  </a:cubicBezTo>
                  <a:cubicBezTo>
                    <a:pt x="628937" y="786004"/>
                    <a:pt x="621154" y="791238"/>
                    <a:pt x="616171" y="798772"/>
                  </a:cubicBezTo>
                  <a:cubicBezTo>
                    <a:pt x="611188" y="806306"/>
                    <a:pt x="609417" y="815517"/>
                    <a:pt x="611251" y="824362"/>
                  </a:cubicBezTo>
                  <a:cubicBezTo>
                    <a:pt x="602055" y="820881"/>
                    <a:pt x="593638" y="815615"/>
                    <a:pt x="586486" y="808868"/>
                  </a:cubicBezTo>
                  <a:cubicBezTo>
                    <a:pt x="581152" y="810138"/>
                    <a:pt x="581533" y="817758"/>
                    <a:pt x="576453" y="818266"/>
                  </a:cubicBezTo>
                  <a:cubicBezTo>
                    <a:pt x="568579" y="787024"/>
                    <a:pt x="527558" y="788040"/>
                    <a:pt x="501142" y="774578"/>
                  </a:cubicBezTo>
                  <a:cubicBezTo>
                    <a:pt x="502666" y="806836"/>
                    <a:pt x="553720" y="814582"/>
                    <a:pt x="511048" y="844555"/>
                  </a:cubicBezTo>
                  <a:cubicBezTo>
                    <a:pt x="546735" y="873638"/>
                    <a:pt x="577215" y="930407"/>
                    <a:pt x="630174" y="920755"/>
                  </a:cubicBezTo>
                  <a:cubicBezTo>
                    <a:pt x="634753" y="930013"/>
                    <a:pt x="638616" y="939609"/>
                    <a:pt x="641731" y="949457"/>
                  </a:cubicBezTo>
                  <a:cubicBezTo>
                    <a:pt x="637003" y="949651"/>
                    <a:pt x="632293" y="950159"/>
                    <a:pt x="627634" y="950981"/>
                  </a:cubicBezTo>
                  <a:cubicBezTo>
                    <a:pt x="632714" y="961522"/>
                    <a:pt x="632333" y="978921"/>
                    <a:pt x="641604" y="989716"/>
                  </a:cubicBezTo>
                  <a:cubicBezTo>
                    <a:pt x="615442" y="984255"/>
                    <a:pt x="569849" y="988446"/>
                    <a:pt x="570611" y="951616"/>
                  </a:cubicBezTo>
                  <a:cubicBezTo>
                    <a:pt x="549021" y="951616"/>
                    <a:pt x="539115" y="932185"/>
                    <a:pt x="526796" y="921136"/>
                  </a:cubicBezTo>
                  <a:cubicBezTo>
                    <a:pt x="522986" y="948695"/>
                    <a:pt x="494919" y="942980"/>
                    <a:pt x="470789" y="941456"/>
                  </a:cubicBezTo>
                  <a:cubicBezTo>
                    <a:pt x="476250" y="945901"/>
                    <a:pt x="481711" y="956442"/>
                    <a:pt x="490093" y="962030"/>
                  </a:cubicBezTo>
                  <a:cubicBezTo>
                    <a:pt x="477393" y="991240"/>
                    <a:pt x="502793" y="1000130"/>
                    <a:pt x="530479" y="997082"/>
                  </a:cubicBezTo>
                  <a:cubicBezTo>
                    <a:pt x="533527" y="1017910"/>
                    <a:pt x="537845" y="1036198"/>
                    <a:pt x="530479" y="1056137"/>
                  </a:cubicBezTo>
                  <a:cubicBezTo>
                    <a:pt x="577596" y="1059312"/>
                    <a:pt x="585851" y="1053978"/>
                    <a:pt x="610997" y="1096269"/>
                  </a:cubicBezTo>
                  <a:cubicBezTo>
                    <a:pt x="575564" y="1096269"/>
                    <a:pt x="541020" y="1115827"/>
                    <a:pt x="505587" y="1112398"/>
                  </a:cubicBezTo>
                  <a:cubicBezTo>
                    <a:pt x="474726" y="1109477"/>
                    <a:pt x="428371" y="1061598"/>
                    <a:pt x="415036" y="1102365"/>
                  </a:cubicBezTo>
                  <a:cubicBezTo>
                    <a:pt x="437134" y="1109604"/>
                    <a:pt x="448437" y="1125605"/>
                    <a:pt x="440436" y="1147068"/>
                  </a:cubicBezTo>
                  <a:cubicBezTo>
                    <a:pt x="447802" y="1147068"/>
                    <a:pt x="456819" y="1149228"/>
                    <a:pt x="464185" y="1148592"/>
                  </a:cubicBezTo>
                  <a:cubicBezTo>
                    <a:pt x="466090" y="1184660"/>
                    <a:pt x="495427" y="1174627"/>
                    <a:pt x="515747" y="1151767"/>
                  </a:cubicBezTo>
                  <a:cubicBezTo>
                    <a:pt x="519430" y="1158879"/>
                    <a:pt x="536829" y="1170436"/>
                    <a:pt x="540385" y="1178818"/>
                  </a:cubicBezTo>
                  <a:cubicBezTo>
                    <a:pt x="558546" y="1159896"/>
                    <a:pt x="583565" y="1161292"/>
                    <a:pt x="605663" y="1173992"/>
                  </a:cubicBezTo>
                  <a:cubicBezTo>
                    <a:pt x="596646" y="1224792"/>
                    <a:pt x="395605" y="1183771"/>
                    <a:pt x="354838" y="1173992"/>
                  </a:cubicBezTo>
                  <a:cubicBezTo>
                    <a:pt x="331089" y="1219331"/>
                    <a:pt x="470916" y="1229872"/>
                    <a:pt x="481076" y="1268988"/>
                  </a:cubicBezTo>
                  <a:cubicBezTo>
                    <a:pt x="485140" y="1264543"/>
                    <a:pt x="501523" y="1258829"/>
                    <a:pt x="505460" y="1254765"/>
                  </a:cubicBezTo>
                  <a:cubicBezTo>
                    <a:pt x="523113" y="1279149"/>
                    <a:pt x="554736" y="1264417"/>
                    <a:pt x="580390" y="1268988"/>
                  </a:cubicBezTo>
                  <a:cubicBezTo>
                    <a:pt x="575818" y="1355729"/>
                    <a:pt x="348615" y="1221363"/>
                    <a:pt x="323850" y="1265813"/>
                  </a:cubicBezTo>
                  <a:cubicBezTo>
                    <a:pt x="329692" y="1267718"/>
                    <a:pt x="343789" y="1282704"/>
                    <a:pt x="349885" y="1284610"/>
                  </a:cubicBezTo>
                  <a:cubicBezTo>
                    <a:pt x="345948" y="1289690"/>
                    <a:pt x="342392" y="1295913"/>
                    <a:pt x="338582" y="1300231"/>
                  </a:cubicBezTo>
                  <a:cubicBezTo>
                    <a:pt x="346322" y="1303637"/>
                    <a:pt x="354641" y="1305534"/>
                    <a:pt x="363093" y="1305819"/>
                  </a:cubicBezTo>
                  <a:cubicBezTo>
                    <a:pt x="380238" y="1337696"/>
                    <a:pt x="418846" y="1295786"/>
                    <a:pt x="425323" y="1344681"/>
                  </a:cubicBezTo>
                  <a:cubicBezTo>
                    <a:pt x="444500" y="1337442"/>
                    <a:pt x="536702" y="1331981"/>
                    <a:pt x="544957" y="1356492"/>
                  </a:cubicBezTo>
                  <a:cubicBezTo>
                    <a:pt x="559308" y="1397894"/>
                    <a:pt x="457835" y="1381892"/>
                    <a:pt x="439039" y="1372494"/>
                  </a:cubicBezTo>
                  <a:cubicBezTo>
                    <a:pt x="445389" y="1378209"/>
                    <a:pt x="449453" y="1389893"/>
                    <a:pt x="455676" y="1396243"/>
                  </a:cubicBezTo>
                  <a:cubicBezTo>
                    <a:pt x="451358" y="1398910"/>
                    <a:pt x="444119" y="1407673"/>
                    <a:pt x="440309" y="1409959"/>
                  </a:cubicBezTo>
                  <a:cubicBezTo>
                    <a:pt x="472948" y="1445646"/>
                    <a:pt x="410845" y="1438406"/>
                    <a:pt x="389509" y="1432437"/>
                  </a:cubicBezTo>
                  <a:cubicBezTo>
                    <a:pt x="355346" y="1423040"/>
                    <a:pt x="326009" y="1396878"/>
                    <a:pt x="293370" y="1391543"/>
                  </a:cubicBezTo>
                  <a:cubicBezTo>
                    <a:pt x="287263" y="1400347"/>
                    <a:pt x="283985" y="1410802"/>
                    <a:pt x="283972" y="1421515"/>
                  </a:cubicBezTo>
                  <a:cubicBezTo>
                    <a:pt x="322707" y="1421515"/>
                    <a:pt x="313944" y="1457202"/>
                    <a:pt x="314579" y="1486031"/>
                  </a:cubicBezTo>
                  <a:cubicBezTo>
                    <a:pt x="325628" y="1483237"/>
                    <a:pt x="342519" y="1490349"/>
                    <a:pt x="353568" y="1487555"/>
                  </a:cubicBezTo>
                  <a:cubicBezTo>
                    <a:pt x="350901" y="1498985"/>
                    <a:pt x="357886" y="1515368"/>
                    <a:pt x="355092" y="1526671"/>
                  </a:cubicBezTo>
                  <a:cubicBezTo>
                    <a:pt x="362620" y="1530593"/>
                    <a:pt x="370431" y="1533947"/>
                    <a:pt x="378460" y="1536704"/>
                  </a:cubicBezTo>
                  <a:cubicBezTo>
                    <a:pt x="384048" y="1514860"/>
                    <a:pt x="398907" y="1505208"/>
                    <a:pt x="420116" y="1518035"/>
                  </a:cubicBezTo>
                  <a:cubicBezTo>
                    <a:pt x="424081" y="1512946"/>
                    <a:pt x="427770" y="1507646"/>
                    <a:pt x="431165" y="1502160"/>
                  </a:cubicBezTo>
                  <a:cubicBezTo>
                    <a:pt x="452120" y="1513336"/>
                    <a:pt x="453644" y="1511812"/>
                    <a:pt x="474726" y="1502160"/>
                  </a:cubicBezTo>
                  <a:cubicBezTo>
                    <a:pt x="474726" y="1505208"/>
                    <a:pt x="475742" y="1508129"/>
                    <a:pt x="476377" y="1511050"/>
                  </a:cubicBezTo>
                  <a:cubicBezTo>
                    <a:pt x="591947" y="1515876"/>
                    <a:pt x="511175" y="1581281"/>
                    <a:pt x="445262" y="1587250"/>
                  </a:cubicBezTo>
                  <a:cubicBezTo>
                    <a:pt x="364109" y="1595124"/>
                    <a:pt x="310642" y="1537212"/>
                    <a:pt x="238633" y="1532259"/>
                  </a:cubicBezTo>
                  <a:cubicBezTo>
                    <a:pt x="246126" y="1561469"/>
                    <a:pt x="273812" y="1565787"/>
                    <a:pt x="279400" y="1591441"/>
                  </a:cubicBezTo>
                  <a:cubicBezTo>
                    <a:pt x="283464" y="1595759"/>
                    <a:pt x="285877" y="1590552"/>
                    <a:pt x="289306" y="1597029"/>
                  </a:cubicBezTo>
                  <a:cubicBezTo>
                    <a:pt x="276239" y="1614367"/>
                    <a:pt x="255499" y="1624191"/>
                    <a:pt x="233807" y="1623318"/>
                  </a:cubicBezTo>
                  <a:cubicBezTo>
                    <a:pt x="232281" y="1631247"/>
                    <a:pt x="232281" y="1639393"/>
                    <a:pt x="233807" y="1647322"/>
                  </a:cubicBezTo>
                  <a:cubicBezTo>
                    <a:pt x="260096" y="1640337"/>
                    <a:pt x="289560" y="1637669"/>
                    <a:pt x="313436" y="1633352"/>
                  </a:cubicBezTo>
                  <a:cubicBezTo>
                    <a:pt x="313436" y="1639193"/>
                    <a:pt x="315468" y="1646052"/>
                    <a:pt x="315087" y="1652148"/>
                  </a:cubicBezTo>
                  <a:cubicBezTo>
                    <a:pt x="331846" y="1644142"/>
                    <a:pt x="351898" y="1648476"/>
                    <a:pt x="363855" y="1662688"/>
                  </a:cubicBezTo>
                  <a:cubicBezTo>
                    <a:pt x="366268" y="1651893"/>
                    <a:pt x="376555" y="1643257"/>
                    <a:pt x="379857" y="1634367"/>
                  </a:cubicBezTo>
                  <a:cubicBezTo>
                    <a:pt x="385318" y="1644019"/>
                    <a:pt x="397510" y="1649480"/>
                    <a:pt x="402209" y="1661164"/>
                  </a:cubicBezTo>
                  <a:cubicBezTo>
                    <a:pt x="420034" y="1651135"/>
                    <a:pt x="441919" y="1651671"/>
                    <a:pt x="459232" y="1662561"/>
                  </a:cubicBezTo>
                  <a:cubicBezTo>
                    <a:pt x="432816" y="1706376"/>
                    <a:pt x="378714" y="1756541"/>
                    <a:pt x="329438" y="1755144"/>
                  </a:cubicBezTo>
                  <a:cubicBezTo>
                    <a:pt x="291338" y="1754128"/>
                    <a:pt x="206375" y="1717044"/>
                    <a:pt x="172847" y="1742444"/>
                  </a:cubicBezTo>
                  <a:cubicBezTo>
                    <a:pt x="201168" y="1760478"/>
                    <a:pt x="270637" y="1818644"/>
                    <a:pt x="299847" y="1803912"/>
                  </a:cubicBezTo>
                  <a:cubicBezTo>
                    <a:pt x="311150" y="1831344"/>
                    <a:pt x="335915" y="1820930"/>
                    <a:pt x="360426" y="1825629"/>
                  </a:cubicBezTo>
                  <a:cubicBezTo>
                    <a:pt x="362839" y="1822708"/>
                    <a:pt x="366141" y="1815850"/>
                    <a:pt x="368935" y="1812929"/>
                  </a:cubicBezTo>
                  <a:cubicBezTo>
                    <a:pt x="395478" y="1820930"/>
                    <a:pt x="425704" y="1832106"/>
                    <a:pt x="452247" y="1816739"/>
                  </a:cubicBezTo>
                  <a:cubicBezTo>
                    <a:pt x="460667" y="1821896"/>
                    <a:pt x="466937" y="1829925"/>
                    <a:pt x="469900" y="1839345"/>
                  </a:cubicBezTo>
                  <a:cubicBezTo>
                    <a:pt x="434467" y="1836678"/>
                    <a:pt x="442722" y="1875159"/>
                    <a:pt x="413639" y="1885700"/>
                  </a:cubicBezTo>
                  <a:cubicBezTo>
                    <a:pt x="418661" y="1885856"/>
                    <a:pt x="423593" y="1887068"/>
                    <a:pt x="428117" y="1889256"/>
                  </a:cubicBezTo>
                  <a:cubicBezTo>
                    <a:pt x="421894" y="1891034"/>
                    <a:pt x="418338" y="1895860"/>
                    <a:pt x="406654" y="1895098"/>
                  </a:cubicBezTo>
                  <a:cubicBezTo>
                    <a:pt x="421936" y="1900480"/>
                    <a:pt x="437721" y="1904309"/>
                    <a:pt x="453771" y="1906527"/>
                  </a:cubicBezTo>
                  <a:cubicBezTo>
                    <a:pt x="453771" y="1897002"/>
                    <a:pt x="461137" y="1884430"/>
                    <a:pt x="461137" y="1877444"/>
                  </a:cubicBezTo>
                  <a:cubicBezTo>
                    <a:pt x="466598" y="1884048"/>
                    <a:pt x="473837" y="1886842"/>
                    <a:pt x="480187" y="1893700"/>
                  </a:cubicBezTo>
                  <a:cubicBezTo>
                    <a:pt x="482600" y="1888620"/>
                    <a:pt x="489331" y="1881762"/>
                    <a:pt x="492887" y="1875666"/>
                  </a:cubicBezTo>
                  <a:cubicBezTo>
                    <a:pt x="509651" y="1894335"/>
                    <a:pt x="527685" y="1896367"/>
                    <a:pt x="537591" y="1871983"/>
                  </a:cubicBezTo>
                  <a:cubicBezTo>
                    <a:pt x="568579" y="1927863"/>
                    <a:pt x="453263" y="1916306"/>
                    <a:pt x="431292" y="1924815"/>
                  </a:cubicBezTo>
                  <a:cubicBezTo>
                    <a:pt x="389763" y="1940817"/>
                    <a:pt x="341249" y="1981457"/>
                    <a:pt x="304292" y="2006730"/>
                  </a:cubicBezTo>
                  <a:cubicBezTo>
                    <a:pt x="258064" y="2038480"/>
                    <a:pt x="242316" y="2051561"/>
                    <a:pt x="183134" y="2030860"/>
                  </a:cubicBezTo>
                  <a:cubicBezTo>
                    <a:pt x="138049" y="2014985"/>
                    <a:pt x="108966" y="1998729"/>
                    <a:pt x="57150" y="2002158"/>
                  </a:cubicBezTo>
                  <a:cubicBezTo>
                    <a:pt x="71501" y="2026542"/>
                    <a:pt x="99695" y="2040258"/>
                    <a:pt x="73660" y="2062356"/>
                  </a:cubicBezTo>
                  <a:cubicBezTo>
                    <a:pt x="78891" y="2066949"/>
                    <a:pt x="83694" y="2072008"/>
                    <a:pt x="88011" y="2077469"/>
                  </a:cubicBezTo>
                  <a:cubicBezTo>
                    <a:pt x="73406" y="2086994"/>
                    <a:pt x="55499" y="2093725"/>
                    <a:pt x="43434" y="2108076"/>
                  </a:cubicBezTo>
                  <a:cubicBezTo>
                    <a:pt x="57277" y="2128904"/>
                    <a:pt x="80518" y="2134873"/>
                    <a:pt x="97536" y="2117220"/>
                  </a:cubicBezTo>
                  <a:cubicBezTo>
                    <a:pt x="121412" y="2149478"/>
                    <a:pt x="178435" y="2105409"/>
                    <a:pt x="216916" y="2108584"/>
                  </a:cubicBezTo>
                  <a:cubicBezTo>
                    <a:pt x="210693" y="2117982"/>
                    <a:pt x="212725" y="2129539"/>
                    <a:pt x="209042" y="2137413"/>
                  </a:cubicBezTo>
                  <a:cubicBezTo>
                    <a:pt x="215392" y="2138048"/>
                    <a:pt x="221742" y="2138556"/>
                    <a:pt x="228219" y="2138937"/>
                  </a:cubicBezTo>
                  <a:cubicBezTo>
                    <a:pt x="225552" y="2145795"/>
                    <a:pt x="227330" y="2160654"/>
                    <a:pt x="224282" y="2167766"/>
                  </a:cubicBezTo>
                  <a:cubicBezTo>
                    <a:pt x="247888" y="2162254"/>
                    <a:pt x="272601" y="2163890"/>
                    <a:pt x="295275" y="2172465"/>
                  </a:cubicBezTo>
                  <a:cubicBezTo>
                    <a:pt x="294734" y="2161510"/>
                    <a:pt x="299466" y="2150956"/>
                    <a:pt x="308007" y="2144074"/>
                  </a:cubicBezTo>
                  <a:cubicBezTo>
                    <a:pt x="316547" y="2137191"/>
                    <a:pt x="327865" y="2134810"/>
                    <a:pt x="338455" y="2137667"/>
                  </a:cubicBezTo>
                  <a:cubicBezTo>
                    <a:pt x="337693" y="2131444"/>
                    <a:pt x="341376" y="2121665"/>
                    <a:pt x="340233" y="2114553"/>
                  </a:cubicBezTo>
                  <a:cubicBezTo>
                    <a:pt x="347599" y="2115950"/>
                    <a:pt x="361569" y="2110362"/>
                    <a:pt x="369824" y="2112140"/>
                  </a:cubicBezTo>
                  <a:cubicBezTo>
                    <a:pt x="369062" y="2082422"/>
                    <a:pt x="392557" y="2049529"/>
                    <a:pt x="425323" y="2068198"/>
                  </a:cubicBezTo>
                  <a:cubicBezTo>
                    <a:pt x="405257" y="2092074"/>
                    <a:pt x="419608" y="2118236"/>
                    <a:pt x="404495" y="2138429"/>
                  </a:cubicBezTo>
                  <a:cubicBezTo>
                    <a:pt x="395097" y="2151129"/>
                    <a:pt x="369697" y="2162305"/>
                    <a:pt x="356362" y="2169798"/>
                  </a:cubicBezTo>
                  <a:cubicBezTo>
                    <a:pt x="310007" y="2195198"/>
                    <a:pt x="260731" y="2187324"/>
                    <a:pt x="215011" y="2203453"/>
                  </a:cubicBezTo>
                  <a:cubicBezTo>
                    <a:pt x="237744" y="2222376"/>
                    <a:pt x="303149" y="2239775"/>
                    <a:pt x="279400" y="2269620"/>
                  </a:cubicBezTo>
                  <a:cubicBezTo>
                    <a:pt x="263144" y="2290066"/>
                    <a:pt x="215900" y="2277366"/>
                    <a:pt x="193421" y="2279653"/>
                  </a:cubicBezTo>
                  <a:cubicBezTo>
                    <a:pt x="157861" y="2283082"/>
                    <a:pt x="39878" y="2278383"/>
                    <a:pt x="36830" y="2310260"/>
                  </a:cubicBezTo>
                  <a:cubicBezTo>
                    <a:pt x="45847" y="2309625"/>
                    <a:pt x="60452" y="2317499"/>
                    <a:pt x="71374" y="2315721"/>
                  </a:cubicBezTo>
                  <a:cubicBezTo>
                    <a:pt x="66421" y="2326389"/>
                    <a:pt x="69088" y="2337946"/>
                    <a:pt x="58674" y="2349884"/>
                  </a:cubicBezTo>
                  <a:cubicBezTo>
                    <a:pt x="65786" y="2346328"/>
                    <a:pt x="85725" y="2346836"/>
                    <a:pt x="91821" y="2344423"/>
                  </a:cubicBezTo>
                  <a:lnTo>
                    <a:pt x="93345" y="2358901"/>
                  </a:lnTo>
                  <a:cubicBezTo>
                    <a:pt x="112874" y="2348726"/>
                    <a:pt x="135402" y="2345888"/>
                    <a:pt x="156845" y="2350900"/>
                  </a:cubicBezTo>
                  <a:cubicBezTo>
                    <a:pt x="163830" y="2358774"/>
                    <a:pt x="160782" y="2357123"/>
                    <a:pt x="172466" y="2361314"/>
                  </a:cubicBezTo>
                  <a:cubicBezTo>
                    <a:pt x="170942" y="2368553"/>
                    <a:pt x="171831" y="2377189"/>
                    <a:pt x="169926" y="2385063"/>
                  </a:cubicBezTo>
                  <a:cubicBezTo>
                    <a:pt x="177165" y="2380364"/>
                    <a:pt x="193294" y="2379348"/>
                    <a:pt x="202438" y="2372363"/>
                  </a:cubicBezTo>
                  <a:cubicBezTo>
                    <a:pt x="206248" y="2385698"/>
                    <a:pt x="216027" y="2387349"/>
                    <a:pt x="214376" y="2405256"/>
                  </a:cubicBezTo>
                  <a:cubicBezTo>
                    <a:pt x="229997" y="2400303"/>
                    <a:pt x="246634" y="2387349"/>
                    <a:pt x="263271" y="2380999"/>
                  </a:cubicBezTo>
                  <a:cubicBezTo>
                    <a:pt x="266954" y="2390397"/>
                    <a:pt x="275336" y="2394715"/>
                    <a:pt x="279146" y="2401319"/>
                  </a:cubicBezTo>
                  <a:cubicBezTo>
                    <a:pt x="323596" y="2379348"/>
                    <a:pt x="319405" y="2378078"/>
                    <a:pt x="335407" y="2330961"/>
                  </a:cubicBezTo>
                  <a:cubicBezTo>
                    <a:pt x="340487" y="2325627"/>
                    <a:pt x="350393" y="2316229"/>
                    <a:pt x="355727" y="2310641"/>
                  </a:cubicBezTo>
                  <a:cubicBezTo>
                    <a:pt x="379476" y="2309371"/>
                    <a:pt x="375412" y="2309371"/>
                    <a:pt x="386080" y="2290448"/>
                  </a:cubicBezTo>
                  <a:cubicBezTo>
                    <a:pt x="400558" y="2286638"/>
                    <a:pt x="412115" y="2284225"/>
                    <a:pt x="424180" y="2280161"/>
                  </a:cubicBezTo>
                  <a:cubicBezTo>
                    <a:pt x="424180" y="2288289"/>
                    <a:pt x="429641" y="2296163"/>
                    <a:pt x="430149" y="2303783"/>
                  </a:cubicBezTo>
                  <a:cubicBezTo>
                    <a:pt x="441198" y="2267079"/>
                    <a:pt x="480949" y="2287400"/>
                    <a:pt x="472440" y="2235838"/>
                  </a:cubicBezTo>
                  <a:cubicBezTo>
                    <a:pt x="488659" y="2237454"/>
                    <a:pt x="504253" y="2229131"/>
                    <a:pt x="511937" y="2214756"/>
                  </a:cubicBezTo>
                  <a:cubicBezTo>
                    <a:pt x="537337" y="2206120"/>
                    <a:pt x="551434" y="2218693"/>
                    <a:pt x="572897" y="2209676"/>
                  </a:cubicBezTo>
                  <a:cubicBezTo>
                    <a:pt x="590023" y="2210650"/>
                    <a:pt x="607105" y="2207103"/>
                    <a:pt x="622427" y="2199389"/>
                  </a:cubicBezTo>
                  <a:cubicBezTo>
                    <a:pt x="625072" y="2201908"/>
                    <a:pt x="627188" y="2204931"/>
                    <a:pt x="628650" y="2208279"/>
                  </a:cubicBezTo>
                  <a:cubicBezTo>
                    <a:pt x="647898" y="2196945"/>
                    <a:pt x="672386" y="2200136"/>
                    <a:pt x="688086" y="2216026"/>
                  </a:cubicBezTo>
                  <a:cubicBezTo>
                    <a:pt x="676519" y="2217252"/>
                    <a:pt x="664855" y="2217252"/>
                    <a:pt x="653288" y="2216026"/>
                  </a:cubicBezTo>
                  <a:cubicBezTo>
                    <a:pt x="652319" y="2222114"/>
                    <a:pt x="651894" y="2228277"/>
                    <a:pt x="652018" y="2234441"/>
                  </a:cubicBezTo>
                  <a:cubicBezTo>
                    <a:pt x="633581" y="2234898"/>
                    <a:pt x="615182" y="2236339"/>
                    <a:pt x="596900" y="2238759"/>
                  </a:cubicBezTo>
                  <a:cubicBezTo>
                    <a:pt x="554355" y="2247014"/>
                    <a:pt x="558800" y="2250824"/>
                    <a:pt x="526288" y="2279272"/>
                  </a:cubicBezTo>
                  <a:cubicBezTo>
                    <a:pt x="488823" y="2312292"/>
                    <a:pt x="391541" y="2322579"/>
                    <a:pt x="375285" y="2368172"/>
                  </a:cubicBezTo>
                  <a:cubicBezTo>
                    <a:pt x="395097" y="2359663"/>
                    <a:pt x="413385" y="2361822"/>
                    <a:pt x="416052" y="2383539"/>
                  </a:cubicBezTo>
                  <a:cubicBezTo>
                    <a:pt x="434848" y="2374649"/>
                    <a:pt x="428752" y="2377570"/>
                    <a:pt x="450723" y="2385952"/>
                  </a:cubicBezTo>
                  <a:cubicBezTo>
                    <a:pt x="455168" y="2379983"/>
                    <a:pt x="466217" y="2375284"/>
                    <a:pt x="470535" y="2369569"/>
                  </a:cubicBezTo>
                  <a:cubicBezTo>
                    <a:pt x="473964" y="2374776"/>
                    <a:pt x="483235" y="2380490"/>
                    <a:pt x="485394" y="2385952"/>
                  </a:cubicBezTo>
                  <a:cubicBezTo>
                    <a:pt x="499364" y="2366902"/>
                    <a:pt x="520446" y="2360552"/>
                    <a:pt x="540258" y="2374649"/>
                  </a:cubicBezTo>
                  <a:cubicBezTo>
                    <a:pt x="541171" y="2368375"/>
                    <a:pt x="541764" y="2362059"/>
                    <a:pt x="542036" y="2355726"/>
                  </a:cubicBezTo>
                  <a:cubicBezTo>
                    <a:pt x="552701" y="2356028"/>
                    <a:pt x="563004" y="2351844"/>
                    <a:pt x="570439" y="2344192"/>
                  </a:cubicBezTo>
                  <a:cubicBezTo>
                    <a:pt x="577874" y="2336540"/>
                    <a:pt x="581760" y="2326121"/>
                    <a:pt x="581152" y="2315469"/>
                  </a:cubicBezTo>
                  <a:cubicBezTo>
                    <a:pt x="593675" y="2316278"/>
                    <a:pt x="606092" y="2318277"/>
                    <a:pt x="618236" y="2321438"/>
                  </a:cubicBezTo>
                  <a:lnTo>
                    <a:pt x="612267" y="2323851"/>
                  </a:lnTo>
                  <a:cubicBezTo>
                    <a:pt x="667004" y="2375794"/>
                    <a:pt x="583057" y="2369571"/>
                    <a:pt x="550926" y="2374651"/>
                  </a:cubicBezTo>
                  <a:cubicBezTo>
                    <a:pt x="547604" y="2384142"/>
                    <a:pt x="550193" y="2394699"/>
                    <a:pt x="557530" y="2401575"/>
                  </a:cubicBezTo>
                  <a:cubicBezTo>
                    <a:pt x="543052" y="2399670"/>
                    <a:pt x="528574" y="2393447"/>
                    <a:pt x="513715" y="2401575"/>
                  </a:cubicBezTo>
                  <a:cubicBezTo>
                    <a:pt x="519684" y="2401575"/>
                    <a:pt x="535051" y="2406909"/>
                    <a:pt x="544449" y="2407417"/>
                  </a:cubicBezTo>
                  <a:cubicBezTo>
                    <a:pt x="544449" y="2410211"/>
                    <a:pt x="541909" y="2420117"/>
                    <a:pt x="541909" y="2422276"/>
                  </a:cubicBezTo>
                  <a:cubicBezTo>
                    <a:pt x="565658" y="2424562"/>
                    <a:pt x="599694" y="2423038"/>
                    <a:pt x="594741" y="2456312"/>
                  </a:cubicBezTo>
                  <a:cubicBezTo>
                    <a:pt x="580644" y="2462789"/>
                    <a:pt x="569341" y="2467869"/>
                    <a:pt x="560070" y="2471806"/>
                  </a:cubicBezTo>
                  <a:cubicBezTo>
                    <a:pt x="543687" y="2460884"/>
                    <a:pt x="518414" y="2458471"/>
                    <a:pt x="500126" y="2449200"/>
                  </a:cubicBezTo>
                  <a:cubicBezTo>
                    <a:pt x="501561" y="2460262"/>
                    <a:pt x="506979" y="2470421"/>
                    <a:pt x="515366" y="2477775"/>
                  </a:cubicBezTo>
                  <a:cubicBezTo>
                    <a:pt x="499135" y="2471670"/>
                    <a:pt x="483832" y="2463335"/>
                    <a:pt x="469900" y="2453010"/>
                  </a:cubicBezTo>
                  <a:cubicBezTo>
                    <a:pt x="409448" y="2414021"/>
                    <a:pt x="378079" y="2421133"/>
                    <a:pt x="324485" y="2453010"/>
                  </a:cubicBezTo>
                  <a:cubicBezTo>
                    <a:pt x="274574" y="2482855"/>
                    <a:pt x="210185" y="2482601"/>
                    <a:pt x="154559" y="2492761"/>
                  </a:cubicBezTo>
                  <a:cubicBezTo>
                    <a:pt x="124948" y="2496920"/>
                    <a:pt x="96235" y="2505976"/>
                    <a:pt x="69596" y="2519558"/>
                  </a:cubicBezTo>
                  <a:cubicBezTo>
                    <a:pt x="59309" y="2525400"/>
                    <a:pt x="0" y="2582423"/>
                    <a:pt x="31496" y="2577470"/>
                  </a:cubicBezTo>
                  <a:cubicBezTo>
                    <a:pt x="29972" y="2584582"/>
                    <a:pt x="28321" y="2591948"/>
                    <a:pt x="26289" y="2598806"/>
                  </a:cubicBezTo>
                  <a:cubicBezTo>
                    <a:pt x="35814" y="2598806"/>
                    <a:pt x="57277" y="2595250"/>
                    <a:pt x="65532" y="2599568"/>
                  </a:cubicBezTo>
                  <a:cubicBezTo>
                    <a:pt x="77216" y="2605537"/>
                    <a:pt x="71755" y="2617094"/>
                    <a:pt x="78867" y="2626238"/>
                  </a:cubicBezTo>
                  <a:cubicBezTo>
                    <a:pt x="88773" y="2635260"/>
                    <a:pt x="103410" y="2636754"/>
                    <a:pt x="114935" y="2629921"/>
                  </a:cubicBezTo>
                  <a:cubicBezTo>
                    <a:pt x="122682" y="2649225"/>
                    <a:pt x="138176" y="2636144"/>
                    <a:pt x="151511" y="2634366"/>
                  </a:cubicBezTo>
                  <a:cubicBezTo>
                    <a:pt x="155321" y="2634366"/>
                    <a:pt x="158242" y="2639446"/>
                    <a:pt x="165608" y="2637287"/>
                  </a:cubicBezTo>
                  <a:cubicBezTo>
                    <a:pt x="172974" y="2635129"/>
                    <a:pt x="176022" y="2624587"/>
                    <a:pt x="182372" y="2622682"/>
                  </a:cubicBezTo>
                  <a:cubicBezTo>
                    <a:pt x="188722" y="2620777"/>
                    <a:pt x="192786" y="2627635"/>
                    <a:pt x="198882" y="2624333"/>
                  </a:cubicBezTo>
                  <a:cubicBezTo>
                    <a:pt x="204978" y="2621032"/>
                    <a:pt x="208407" y="2608712"/>
                    <a:pt x="213233" y="2604394"/>
                  </a:cubicBezTo>
                  <a:cubicBezTo>
                    <a:pt x="218059" y="2600076"/>
                    <a:pt x="225933" y="2601600"/>
                    <a:pt x="232918" y="2591694"/>
                  </a:cubicBezTo>
                  <a:cubicBezTo>
                    <a:pt x="236728" y="2586360"/>
                    <a:pt x="238633" y="2578994"/>
                    <a:pt x="242189" y="2573914"/>
                  </a:cubicBezTo>
                  <a:cubicBezTo>
                    <a:pt x="259588" y="2591186"/>
                    <a:pt x="265684" y="2564389"/>
                    <a:pt x="283845" y="2564897"/>
                  </a:cubicBezTo>
                  <a:cubicBezTo>
                    <a:pt x="283845" y="2568199"/>
                    <a:pt x="285750" y="2573026"/>
                    <a:pt x="285623" y="2575438"/>
                  </a:cubicBezTo>
                  <a:cubicBezTo>
                    <a:pt x="297053" y="2574803"/>
                    <a:pt x="304927" y="2564389"/>
                    <a:pt x="316484" y="2561722"/>
                  </a:cubicBezTo>
                  <a:cubicBezTo>
                    <a:pt x="322072" y="2578867"/>
                    <a:pt x="331343" y="2574422"/>
                    <a:pt x="347091" y="2572263"/>
                  </a:cubicBezTo>
                  <a:cubicBezTo>
                    <a:pt x="347853" y="2580645"/>
                    <a:pt x="345313" y="2589027"/>
                    <a:pt x="346329" y="2597663"/>
                  </a:cubicBezTo>
                  <a:cubicBezTo>
                    <a:pt x="354711" y="2596520"/>
                    <a:pt x="361696" y="2589154"/>
                    <a:pt x="369570" y="2588138"/>
                  </a:cubicBezTo>
                  <a:cubicBezTo>
                    <a:pt x="377444" y="2587122"/>
                    <a:pt x="380619" y="2592710"/>
                    <a:pt x="383921" y="2592583"/>
                  </a:cubicBezTo>
                  <a:cubicBezTo>
                    <a:pt x="394970" y="2591821"/>
                    <a:pt x="408178" y="2569342"/>
                    <a:pt x="418211" y="2583058"/>
                  </a:cubicBezTo>
                  <a:cubicBezTo>
                    <a:pt x="392811" y="2591440"/>
                    <a:pt x="385953" y="2614427"/>
                    <a:pt x="365887" y="2623317"/>
                  </a:cubicBezTo>
                  <a:cubicBezTo>
                    <a:pt x="351409" y="2629667"/>
                    <a:pt x="319278" y="2610617"/>
                    <a:pt x="308991" y="2620777"/>
                  </a:cubicBezTo>
                  <a:cubicBezTo>
                    <a:pt x="292481" y="2636525"/>
                    <a:pt x="328295" y="2655448"/>
                    <a:pt x="329184" y="2668910"/>
                  </a:cubicBezTo>
                  <a:cubicBezTo>
                    <a:pt x="330327" y="2687707"/>
                    <a:pt x="296418" y="2690882"/>
                    <a:pt x="282448" y="2692278"/>
                  </a:cubicBezTo>
                  <a:cubicBezTo>
                    <a:pt x="222123" y="2697993"/>
                    <a:pt x="171958" y="2681610"/>
                    <a:pt x="114554" y="2670688"/>
                  </a:cubicBezTo>
                  <a:cubicBezTo>
                    <a:pt x="108966" y="2669545"/>
                    <a:pt x="91567" y="2665227"/>
                    <a:pt x="85725" y="2668783"/>
                  </a:cubicBezTo>
                  <a:cubicBezTo>
                    <a:pt x="70104" y="2678435"/>
                    <a:pt x="86614" y="2682372"/>
                    <a:pt x="91440" y="2692278"/>
                  </a:cubicBezTo>
                  <a:cubicBezTo>
                    <a:pt x="94361" y="2698120"/>
                    <a:pt x="93091" y="2704978"/>
                    <a:pt x="95885" y="2710439"/>
                  </a:cubicBezTo>
                  <a:cubicBezTo>
                    <a:pt x="98679" y="2715900"/>
                    <a:pt x="108585" y="2713868"/>
                    <a:pt x="106172" y="2726822"/>
                  </a:cubicBezTo>
                  <a:cubicBezTo>
                    <a:pt x="120396" y="2732157"/>
                    <a:pt x="145161" y="2725171"/>
                    <a:pt x="131572" y="2749936"/>
                  </a:cubicBezTo>
                  <a:cubicBezTo>
                    <a:pt x="141097" y="2754508"/>
                    <a:pt x="149987" y="2749936"/>
                    <a:pt x="159639" y="2748413"/>
                  </a:cubicBezTo>
                  <a:cubicBezTo>
                    <a:pt x="159872" y="2755899"/>
                    <a:pt x="158350" y="2763336"/>
                    <a:pt x="155194" y="2770129"/>
                  </a:cubicBezTo>
                  <a:cubicBezTo>
                    <a:pt x="166243" y="2770129"/>
                    <a:pt x="171577" y="2760351"/>
                    <a:pt x="181864" y="2757429"/>
                  </a:cubicBezTo>
                  <a:cubicBezTo>
                    <a:pt x="194564" y="2753620"/>
                    <a:pt x="195326" y="2757429"/>
                    <a:pt x="207264" y="2762890"/>
                  </a:cubicBezTo>
                  <a:cubicBezTo>
                    <a:pt x="211205" y="2757231"/>
                    <a:pt x="214647" y="2751239"/>
                    <a:pt x="217551" y="2744983"/>
                  </a:cubicBezTo>
                  <a:cubicBezTo>
                    <a:pt x="230108" y="2750989"/>
                    <a:pt x="243205" y="2755795"/>
                    <a:pt x="256667" y="2759334"/>
                  </a:cubicBezTo>
                  <a:cubicBezTo>
                    <a:pt x="267462" y="2762382"/>
                    <a:pt x="261366" y="2765557"/>
                    <a:pt x="275209" y="2764795"/>
                  </a:cubicBezTo>
                  <a:cubicBezTo>
                    <a:pt x="285127" y="2763904"/>
                    <a:pt x="294921" y="2761946"/>
                    <a:pt x="304419" y="2758953"/>
                  </a:cubicBezTo>
                  <a:cubicBezTo>
                    <a:pt x="313436" y="2782321"/>
                    <a:pt x="253619" y="2803657"/>
                    <a:pt x="237998" y="2804800"/>
                  </a:cubicBezTo>
                  <a:cubicBezTo>
                    <a:pt x="211328" y="2806705"/>
                    <a:pt x="181864" y="2797307"/>
                    <a:pt x="157353" y="2810642"/>
                  </a:cubicBezTo>
                  <a:cubicBezTo>
                    <a:pt x="162716" y="2818194"/>
                    <a:pt x="171460" y="2822613"/>
                    <a:pt x="180721" y="2822453"/>
                  </a:cubicBezTo>
                  <a:cubicBezTo>
                    <a:pt x="187429" y="2821734"/>
                    <a:pt x="194168" y="2821353"/>
                    <a:pt x="200914" y="2821310"/>
                  </a:cubicBezTo>
                  <a:cubicBezTo>
                    <a:pt x="211328" y="2826136"/>
                    <a:pt x="203581" y="2831597"/>
                    <a:pt x="209804" y="2836677"/>
                  </a:cubicBezTo>
                  <a:cubicBezTo>
                    <a:pt x="222504" y="2847726"/>
                    <a:pt x="260604" y="2840614"/>
                    <a:pt x="278257" y="2836677"/>
                  </a:cubicBezTo>
                  <a:cubicBezTo>
                    <a:pt x="281220" y="2847070"/>
                    <a:pt x="282125" y="2857941"/>
                    <a:pt x="280924" y="2868681"/>
                  </a:cubicBezTo>
                  <a:cubicBezTo>
                    <a:pt x="286941" y="2868771"/>
                    <a:pt x="292911" y="2867604"/>
                    <a:pt x="298450" y="2865252"/>
                  </a:cubicBezTo>
                  <a:cubicBezTo>
                    <a:pt x="298817" y="2872493"/>
                    <a:pt x="301000" y="2879524"/>
                    <a:pt x="304800" y="2885699"/>
                  </a:cubicBezTo>
                  <a:cubicBezTo>
                    <a:pt x="319532" y="2877825"/>
                    <a:pt x="325755" y="2861696"/>
                    <a:pt x="342900" y="2857886"/>
                  </a:cubicBezTo>
                  <a:cubicBezTo>
                    <a:pt x="346087" y="2856914"/>
                    <a:pt x="349492" y="2856914"/>
                    <a:pt x="352679" y="2857886"/>
                  </a:cubicBezTo>
                  <a:cubicBezTo>
                    <a:pt x="351282" y="2895986"/>
                    <a:pt x="472059" y="2907289"/>
                    <a:pt x="481584" y="2943484"/>
                  </a:cubicBezTo>
                  <a:cubicBezTo>
                    <a:pt x="485648" y="2939038"/>
                    <a:pt x="502031" y="2933324"/>
                    <a:pt x="505968" y="2929387"/>
                  </a:cubicBezTo>
                  <a:cubicBezTo>
                    <a:pt x="523494" y="2953644"/>
                    <a:pt x="555244" y="2938912"/>
                    <a:pt x="580898" y="2943484"/>
                  </a:cubicBezTo>
                  <a:cubicBezTo>
                    <a:pt x="576326" y="3030224"/>
                    <a:pt x="349123" y="2895859"/>
                    <a:pt x="324358" y="2940309"/>
                  </a:cubicBezTo>
                  <a:cubicBezTo>
                    <a:pt x="330200" y="2942213"/>
                    <a:pt x="344297" y="2957327"/>
                    <a:pt x="350393" y="2959231"/>
                  </a:cubicBezTo>
                  <a:cubicBezTo>
                    <a:pt x="346456" y="2964185"/>
                    <a:pt x="342900" y="2970407"/>
                    <a:pt x="339090" y="2974853"/>
                  </a:cubicBezTo>
                  <a:cubicBezTo>
                    <a:pt x="346839" y="2978215"/>
                    <a:pt x="355158" y="2980068"/>
                    <a:pt x="363601" y="2980313"/>
                  </a:cubicBezTo>
                  <a:cubicBezTo>
                    <a:pt x="380746" y="3012317"/>
                    <a:pt x="419354" y="2970280"/>
                    <a:pt x="425831" y="3019303"/>
                  </a:cubicBezTo>
                  <a:cubicBezTo>
                    <a:pt x="444881" y="3012063"/>
                    <a:pt x="537210" y="3006603"/>
                    <a:pt x="545465" y="3030987"/>
                  </a:cubicBezTo>
                  <a:cubicBezTo>
                    <a:pt x="559816" y="3072516"/>
                    <a:pt x="458343" y="3056387"/>
                    <a:pt x="439547" y="3047116"/>
                  </a:cubicBezTo>
                  <a:cubicBezTo>
                    <a:pt x="445897" y="3052831"/>
                    <a:pt x="449961" y="3064387"/>
                    <a:pt x="456184" y="3070865"/>
                  </a:cubicBezTo>
                  <a:cubicBezTo>
                    <a:pt x="451866" y="3073405"/>
                    <a:pt x="444500" y="3082294"/>
                    <a:pt x="440817" y="3084454"/>
                  </a:cubicBezTo>
                  <a:cubicBezTo>
                    <a:pt x="473456" y="3120141"/>
                    <a:pt x="411353" y="3112902"/>
                    <a:pt x="390017" y="3106932"/>
                  </a:cubicBezTo>
                  <a:cubicBezTo>
                    <a:pt x="355854" y="3097535"/>
                    <a:pt x="326517" y="3071499"/>
                    <a:pt x="293878" y="3066038"/>
                  </a:cubicBezTo>
                  <a:cubicBezTo>
                    <a:pt x="287720" y="3074816"/>
                    <a:pt x="284436" y="3085288"/>
                    <a:pt x="284480" y="3096010"/>
                  </a:cubicBezTo>
                  <a:cubicBezTo>
                    <a:pt x="323215" y="3096010"/>
                    <a:pt x="314452" y="3131697"/>
                    <a:pt x="315087" y="3160653"/>
                  </a:cubicBezTo>
                  <a:cubicBezTo>
                    <a:pt x="326136" y="3157859"/>
                    <a:pt x="343027" y="3164971"/>
                    <a:pt x="354076" y="3162177"/>
                  </a:cubicBezTo>
                  <a:cubicBezTo>
                    <a:pt x="351409" y="3173607"/>
                    <a:pt x="358394" y="3189990"/>
                    <a:pt x="355473" y="3201166"/>
                  </a:cubicBezTo>
                  <a:cubicBezTo>
                    <a:pt x="362998" y="3205096"/>
                    <a:pt x="370810" y="3208450"/>
                    <a:pt x="378841" y="3211199"/>
                  </a:cubicBezTo>
                  <a:cubicBezTo>
                    <a:pt x="384556" y="3189355"/>
                    <a:pt x="399415" y="3179703"/>
                    <a:pt x="420624" y="3192530"/>
                  </a:cubicBezTo>
                  <a:cubicBezTo>
                    <a:pt x="423799" y="3187704"/>
                    <a:pt x="428371" y="3182878"/>
                    <a:pt x="431673" y="3176782"/>
                  </a:cubicBezTo>
                  <a:cubicBezTo>
                    <a:pt x="452628" y="3187831"/>
                    <a:pt x="454152" y="3186307"/>
                    <a:pt x="475234" y="3176782"/>
                  </a:cubicBezTo>
                  <a:cubicBezTo>
                    <a:pt x="475234" y="3179704"/>
                    <a:pt x="476250" y="3182624"/>
                    <a:pt x="476885" y="3185546"/>
                  </a:cubicBezTo>
                  <a:cubicBezTo>
                    <a:pt x="592455" y="3190372"/>
                    <a:pt x="511556" y="3255777"/>
                    <a:pt x="445770" y="3261746"/>
                  </a:cubicBezTo>
                  <a:cubicBezTo>
                    <a:pt x="364617" y="3269619"/>
                    <a:pt x="311150" y="3211835"/>
                    <a:pt x="239141" y="3206881"/>
                  </a:cubicBezTo>
                  <a:cubicBezTo>
                    <a:pt x="246634" y="3235965"/>
                    <a:pt x="274320" y="3240410"/>
                    <a:pt x="279908" y="3265936"/>
                  </a:cubicBezTo>
                  <a:cubicBezTo>
                    <a:pt x="283972" y="3270254"/>
                    <a:pt x="286385" y="3265047"/>
                    <a:pt x="289814" y="3271652"/>
                  </a:cubicBezTo>
                  <a:cubicBezTo>
                    <a:pt x="276650" y="3288868"/>
                    <a:pt x="255976" y="3298661"/>
                    <a:pt x="234315" y="3297941"/>
                  </a:cubicBezTo>
                  <a:cubicBezTo>
                    <a:pt x="232724" y="3305863"/>
                    <a:pt x="232724" y="3314022"/>
                    <a:pt x="234315" y="3321944"/>
                  </a:cubicBezTo>
                  <a:cubicBezTo>
                    <a:pt x="260604" y="3314832"/>
                    <a:pt x="290068" y="3312165"/>
                    <a:pt x="313944" y="3307847"/>
                  </a:cubicBezTo>
                  <a:cubicBezTo>
                    <a:pt x="313944" y="3313689"/>
                    <a:pt x="315849" y="3320547"/>
                    <a:pt x="315595" y="3326643"/>
                  </a:cubicBezTo>
                  <a:cubicBezTo>
                    <a:pt x="332388" y="3318713"/>
                    <a:pt x="352415" y="3323094"/>
                    <a:pt x="364363" y="3337311"/>
                  </a:cubicBezTo>
                  <a:cubicBezTo>
                    <a:pt x="366776" y="3326389"/>
                    <a:pt x="377063" y="3317880"/>
                    <a:pt x="380365" y="3308863"/>
                  </a:cubicBezTo>
                  <a:cubicBezTo>
                    <a:pt x="385826" y="3318515"/>
                    <a:pt x="398018" y="3323976"/>
                    <a:pt x="402717" y="3335660"/>
                  </a:cubicBezTo>
                  <a:cubicBezTo>
                    <a:pt x="420563" y="3325714"/>
                    <a:pt x="442403" y="3326249"/>
                    <a:pt x="459740" y="3337057"/>
                  </a:cubicBezTo>
                  <a:cubicBezTo>
                    <a:pt x="431673" y="3380110"/>
                    <a:pt x="377952" y="3430910"/>
                    <a:pt x="328295" y="3429386"/>
                  </a:cubicBezTo>
                  <a:cubicBezTo>
                    <a:pt x="290195" y="3428370"/>
                    <a:pt x="205232" y="3391286"/>
                    <a:pt x="171704" y="3416686"/>
                  </a:cubicBezTo>
                  <a:cubicBezTo>
                    <a:pt x="200025" y="3434593"/>
                    <a:pt x="269494" y="3492886"/>
                    <a:pt x="298704" y="3478027"/>
                  </a:cubicBezTo>
                  <a:cubicBezTo>
                    <a:pt x="310007" y="3505459"/>
                    <a:pt x="334772" y="3495046"/>
                    <a:pt x="359283" y="3499745"/>
                  </a:cubicBezTo>
                  <a:cubicBezTo>
                    <a:pt x="361696" y="3496824"/>
                    <a:pt x="364998" y="3489965"/>
                    <a:pt x="367792" y="3487045"/>
                  </a:cubicBezTo>
                  <a:cubicBezTo>
                    <a:pt x="394335" y="3495046"/>
                    <a:pt x="424561" y="3506222"/>
                    <a:pt x="451104" y="3490854"/>
                  </a:cubicBezTo>
                  <a:cubicBezTo>
                    <a:pt x="459494" y="3496046"/>
                    <a:pt x="465754" y="3504063"/>
                    <a:pt x="468757" y="3513461"/>
                  </a:cubicBezTo>
                  <a:cubicBezTo>
                    <a:pt x="433324" y="3510921"/>
                    <a:pt x="441579" y="3549275"/>
                    <a:pt x="412496" y="3559816"/>
                  </a:cubicBezTo>
                  <a:cubicBezTo>
                    <a:pt x="417509" y="3560036"/>
                    <a:pt x="422429" y="3561245"/>
                    <a:pt x="426974" y="3563372"/>
                  </a:cubicBezTo>
                  <a:cubicBezTo>
                    <a:pt x="420751" y="3565151"/>
                    <a:pt x="417195" y="3569977"/>
                    <a:pt x="405511" y="3569341"/>
                  </a:cubicBezTo>
                  <a:cubicBezTo>
                    <a:pt x="420796" y="3574685"/>
                    <a:pt x="436582" y="3578472"/>
                    <a:pt x="452628" y="3580644"/>
                  </a:cubicBezTo>
                  <a:cubicBezTo>
                    <a:pt x="452628" y="3571119"/>
                    <a:pt x="459994" y="3558674"/>
                    <a:pt x="459994" y="3551688"/>
                  </a:cubicBezTo>
                  <a:cubicBezTo>
                    <a:pt x="465455" y="3558292"/>
                    <a:pt x="472694" y="3560959"/>
                    <a:pt x="479044" y="3567944"/>
                  </a:cubicBezTo>
                  <a:cubicBezTo>
                    <a:pt x="481457" y="3562738"/>
                    <a:pt x="488188" y="3556006"/>
                    <a:pt x="491744" y="3549910"/>
                  </a:cubicBezTo>
                  <a:cubicBezTo>
                    <a:pt x="508508" y="3568453"/>
                    <a:pt x="526542" y="3570484"/>
                    <a:pt x="536448" y="3546101"/>
                  </a:cubicBezTo>
                  <a:cubicBezTo>
                    <a:pt x="567436" y="3602107"/>
                    <a:pt x="452120" y="3590424"/>
                    <a:pt x="430149" y="3598932"/>
                  </a:cubicBezTo>
                  <a:cubicBezTo>
                    <a:pt x="388620" y="3615062"/>
                    <a:pt x="340106" y="3655701"/>
                    <a:pt x="303149" y="3680847"/>
                  </a:cubicBezTo>
                  <a:cubicBezTo>
                    <a:pt x="256921" y="3712597"/>
                    <a:pt x="241173" y="3725805"/>
                    <a:pt x="181991" y="3704978"/>
                  </a:cubicBezTo>
                  <a:cubicBezTo>
                    <a:pt x="136652" y="3688847"/>
                    <a:pt x="107569" y="3672210"/>
                    <a:pt x="55753" y="3676020"/>
                  </a:cubicBezTo>
                  <a:cubicBezTo>
                    <a:pt x="70104" y="3700404"/>
                    <a:pt x="98298" y="3714120"/>
                    <a:pt x="72263" y="3736345"/>
                  </a:cubicBezTo>
                  <a:cubicBezTo>
                    <a:pt x="77525" y="3740906"/>
                    <a:pt x="82331" y="3745968"/>
                    <a:pt x="86614" y="3751458"/>
                  </a:cubicBezTo>
                  <a:cubicBezTo>
                    <a:pt x="70281" y="3759328"/>
                    <a:pt x="55249" y="3769649"/>
                    <a:pt x="42037" y="3782065"/>
                  </a:cubicBezTo>
                  <a:cubicBezTo>
                    <a:pt x="55880" y="3802893"/>
                    <a:pt x="79121" y="3808861"/>
                    <a:pt x="96139" y="3791082"/>
                  </a:cubicBezTo>
                  <a:cubicBezTo>
                    <a:pt x="120015" y="3823467"/>
                    <a:pt x="177038" y="3779398"/>
                    <a:pt x="215519" y="3782573"/>
                  </a:cubicBezTo>
                  <a:cubicBezTo>
                    <a:pt x="209296" y="3791971"/>
                    <a:pt x="211328" y="3803528"/>
                    <a:pt x="207645" y="3811275"/>
                  </a:cubicBezTo>
                  <a:cubicBezTo>
                    <a:pt x="213995" y="3811275"/>
                    <a:pt x="220345" y="3812418"/>
                    <a:pt x="226822" y="3812799"/>
                  </a:cubicBezTo>
                  <a:cubicBezTo>
                    <a:pt x="224155" y="3819784"/>
                    <a:pt x="225933" y="3834516"/>
                    <a:pt x="222758" y="3841628"/>
                  </a:cubicBezTo>
                  <a:cubicBezTo>
                    <a:pt x="246412" y="3836175"/>
                    <a:pt x="271147" y="3837810"/>
                    <a:pt x="293878" y="3846327"/>
                  </a:cubicBezTo>
                  <a:cubicBezTo>
                    <a:pt x="293337" y="3835372"/>
                    <a:pt x="298069" y="3824819"/>
                    <a:pt x="306610" y="3817937"/>
                  </a:cubicBezTo>
                  <a:cubicBezTo>
                    <a:pt x="315150" y="3811054"/>
                    <a:pt x="326468" y="3808672"/>
                    <a:pt x="337058" y="3811529"/>
                  </a:cubicBezTo>
                  <a:cubicBezTo>
                    <a:pt x="336296" y="3805307"/>
                    <a:pt x="339979" y="3795654"/>
                    <a:pt x="338836" y="3788415"/>
                  </a:cubicBezTo>
                  <a:cubicBezTo>
                    <a:pt x="346202" y="3789812"/>
                    <a:pt x="360172" y="3784224"/>
                    <a:pt x="368427" y="3786002"/>
                  </a:cubicBezTo>
                  <a:cubicBezTo>
                    <a:pt x="367665" y="3756284"/>
                    <a:pt x="391160" y="3723391"/>
                    <a:pt x="423926" y="3742060"/>
                  </a:cubicBezTo>
                  <a:cubicBezTo>
                    <a:pt x="403352" y="3765936"/>
                    <a:pt x="418211" y="3792098"/>
                    <a:pt x="403352" y="3811910"/>
                  </a:cubicBezTo>
                  <a:cubicBezTo>
                    <a:pt x="393954" y="3824610"/>
                    <a:pt x="368554" y="3835786"/>
                    <a:pt x="355219" y="3843279"/>
                  </a:cubicBezTo>
                  <a:cubicBezTo>
                    <a:pt x="308864" y="3868679"/>
                    <a:pt x="259588" y="3860805"/>
                    <a:pt x="213868" y="3877060"/>
                  </a:cubicBezTo>
                  <a:cubicBezTo>
                    <a:pt x="236601" y="3895983"/>
                    <a:pt x="302006" y="3913382"/>
                    <a:pt x="278257" y="3943228"/>
                  </a:cubicBezTo>
                  <a:cubicBezTo>
                    <a:pt x="262001" y="3963547"/>
                    <a:pt x="214757" y="3950847"/>
                    <a:pt x="192278" y="3953134"/>
                  </a:cubicBezTo>
                  <a:cubicBezTo>
                    <a:pt x="156718" y="3956690"/>
                    <a:pt x="38735" y="3951864"/>
                    <a:pt x="35687" y="3983868"/>
                  </a:cubicBezTo>
                  <a:cubicBezTo>
                    <a:pt x="44704" y="3983106"/>
                    <a:pt x="59309" y="3991107"/>
                    <a:pt x="70104" y="3989329"/>
                  </a:cubicBezTo>
                  <a:cubicBezTo>
                    <a:pt x="65278" y="3999870"/>
                    <a:pt x="67945" y="4011427"/>
                    <a:pt x="57404" y="4023365"/>
                  </a:cubicBezTo>
                  <a:cubicBezTo>
                    <a:pt x="64516" y="4019935"/>
                    <a:pt x="84328" y="4020317"/>
                    <a:pt x="90551" y="4017904"/>
                  </a:cubicBezTo>
                  <a:lnTo>
                    <a:pt x="92075" y="4032382"/>
                  </a:lnTo>
                  <a:cubicBezTo>
                    <a:pt x="111620" y="4022251"/>
                    <a:pt x="134148" y="4019457"/>
                    <a:pt x="155575" y="4024508"/>
                  </a:cubicBezTo>
                  <a:cubicBezTo>
                    <a:pt x="162560" y="4032382"/>
                    <a:pt x="159512" y="4030731"/>
                    <a:pt x="171196" y="4034795"/>
                  </a:cubicBezTo>
                  <a:cubicBezTo>
                    <a:pt x="169672" y="4042034"/>
                    <a:pt x="170561" y="4050670"/>
                    <a:pt x="168656" y="4058544"/>
                  </a:cubicBezTo>
                  <a:cubicBezTo>
                    <a:pt x="175895" y="4053845"/>
                    <a:pt x="192024" y="4052829"/>
                    <a:pt x="201168" y="4045844"/>
                  </a:cubicBezTo>
                  <a:cubicBezTo>
                    <a:pt x="204978" y="4058544"/>
                    <a:pt x="214757" y="4060957"/>
                    <a:pt x="213106" y="4078863"/>
                  </a:cubicBezTo>
                  <a:cubicBezTo>
                    <a:pt x="228727" y="4073910"/>
                    <a:pt x="245364" y="4060957"/>
                    <a:pt x="262001" y="4054607"/>
                  </a:cubicBezTo>
                  <a:cubicBezTo>
                    <a:pt x="265684" y="4063878"/>
                    <a:pt x="274066" y="4068196"/>
                    <a:pt x="277876" y="4074927"/>
                  </a:cubicBezTo>
                  <a:cubicBezTo>
                    <a:pt x="322326" y="4052956"/>
                    <a:pt x="318135" y="4051558"/>
                    <a:pt x="334137" y="4004569"/>
                  </a:cubicBezTo>
                  <a:cubicBezTo>
                    <a:pt x="339217" y="3999235"/>
                    <a:pt x="349123" y="3989710"/>
                    <a:pt x="354457" y="3984249"/>
                  </a:cubicBezTo>
                  <a:cubicBezTo>
                    <a:pt x="378206" y="3982852"/>
                    <a:pt x="374142" y="3982852"/>
                    <a:pt x="384810" y="3964056"/>
                  </a:cubicBezTo>
                  <a:cubicBezTo>
                    <a:pt x="399288" y="3960119"/>
                    <a:pt x="410845" y="3957706"/>
                    <a:pt x="422910" y="3953642"/>
                  </a:cubicBezTo>
                  <a:cubicBezTo>
                    <a:pt x="422910" y="3961770"/>
                    <a:pt x="428371" y="3969771"/>
                    <a:pt x="428879" y="3977263"/>
                  </a:cubicBezTo>
                  <a:cubicBezTo>
                    <a:pt x="439928" y="3940560"/>
                    <a:pt x="479679" y="3961007"/>
                    <a:pt x="471170" y="3909319"/>
                  </a:cubicBezTo>
                  <a:cubicBezTo>
                    <a:pt x="487608" y="3911202"/>
                    <a:pt x="503509" y="3902772"/>
                    <a:pt x="511175" y="3888110"/>
                  </a:cubicBezTo>
                  <a:cubicBezTo>
                    <a:pt x="536575" y="3879474"/>
                    <a:pt x="550672" y="3892047"/>
                    <a:pt x="572135" y="3883030"/>
                  </a:cubicBezTo>
                  <a:cubicBezTo>
                    <a:pt x="589261" y="3884004"/>
                    <a:pt x="606343" y="3880457"/>
                    <a:pt x="621665" y="3872743"/>
                  </a:cubicBezTo>
                  <a:cubicBezTo>
                    <a:pt x="624283" y="3875285"/>
                    <a:pt x="626395" y="3878302"/>
                    <a:pt x="627888" y="3881633"/>
                  </a:cubicBezTo>
                  <a:cubicBezTo>
                    <a:pt x="638676" y="3875119"/>
                    <a:pt x="651615" y="3873173"/>
                    <a:pt x="663841" y="3876223"/>
                  </a:cubicBezTo>
                  <a:cubicBezTo>
                    <a:pt x="676068" y="3879274"/>
                    <a:pt x="686576" y="3887071"/>
                    <a:pt x="693039" y="3897889"/>
                  </a:cubicBezTo>
                  <a:cubicBezTo>
                    <a:pt x="664972" y="3913129"/>
                    <a:pt x="627761" y="3906525"/>
                    <a:pt x="596138" y="3912621"/>
                  </a:cubicBezTo>
                  <a:cubicBezTo>
                    <a:pt x="553593" y="3920749"/>
                    <a:pt x="558038" y="3924559"/>
                    <a:pt x="525526" y="3953007"/>
                  </a:cubicBezTo>
                  <a:cubicBezTo>
                    <a:pt x="488061" y="3986027"/>
                    <a:pt x="390779" y="3996441"/>
                    <a:pt x="374523" y="4041907"/>
                  </a:cubicBezTo>
                  <a:cubicBezTo>
                    <a:pt x="394335" y="4033398"/>
                    <a:pt x="412623" y="4035557"/>
                    <a:pt x="415290" y="4057400"/>
                  </a:cubicBezTo>
                  <a:cubicBezTo>
                    <a:pt x="434086" y="4048383"/>
                    <a:pt x="427990" y="4051432"/>
                    <a:pt x="449834" y="4059813"/>
                  </a:cubicBezTo>
                  <a:cubicBezTo>
                    <a:pt x="454406" y="4053718"/>
                    <a:pt x="465455" y="4049145"/>
                    <a:pt x="469773" y="4043304"/>
                  </a:cubicBezTo>
                  <a:cubicBezTo>
                    <a:pt x="473075" y="4048510"/>
                    <a:pt x="482473" y="4054225"/>
                    <a:pt x="484632" y="4059686"/>
                  </a:cubicBezTo>
                  <a:cubicBezTo>
                    <a:pt x="490119" y="4050570"/>
                    <a:pt x="499167" y="4044163"/>
                    <a:pt x="509588" y="4042017"/>
                  </a:cubicBezTo>
                  <a:cubicBezTo>
                    <a:pt x="520009" y="4039870"/>
                    <a:pt x="530853" y="4042178"/>
                    <a:pt x="539496" y="4048383"/>
                  </a:cubicBezTo>
                  <a:cubicBezTo>
                    <a:pt x="539496" y="4042415"/>
                    <a:pt x="541401" y="4035683"/>
                    <a:pt x="541274" y="4029587"/>
                  </a:cubicBezTo>
                  <a:cubicBezTo>
                    <a:pt x="551999" y="4030101"/>
                    <a:pt x="562443" y="4026064"/>
                    <a:pt x="570036" y="4018472"/>
                  </a:cubicBezTo>
                  <a:cubicBezTo>
                    <a:pt x="577629" y="4010879"/>
                    <a:pt x="581665" y="4000436"/>
                    <a:pt x="581152" y="3989710"/>
                  </a:cubicBezTo>
                  <a:cubicBezTo>
                    <a:pt x="596407" y="3989976"/>
                    <a:pt x="611480" y="3993076"/>
                    <a:pt x="625602" y="3998854"/>
                  </a:cubicBezTo>
                  <a:cubicBezTo>
                    <a:pt x="625602" y="3992504"/>
                    <a:pt x="628904" y="3986154"/>
                    <a:pt x="629666" y="3980820"/>
                  </a:cubicBezTo>
                  <a:cubicBezTo>
                    <a:pt x="631444" y="3980820"/>
                    <a:pt x="636016" y="3988186"/>
                    <a:pt x="637159" y="3987170"/>
                  </a:cubicBezTo>
                  <a:cubicBezTo>
                    <a:pt x="658241" y="3979169"/>
                    <a:pt x="672211" y="3982471"/>
                    <a:pt x="695833" y="3979931"/>
                  </a:cubicBezTo>
                  <a:cubicBezTo>
                    <a:pt x="721233" y="4022857"/>
                    <a:pt x="656209" y="4036446"/>
                    <a:pt x="627126" y="4051050"/>
                  </a:cubicBezTo>
                  <a:cubicBezTo>
                    <a:pt x="609260" y="4061414"/>
                    <a:pt x="590196" y="4069559"/>
                    <a:pt x="570357" y="4075307"/>
                  </a:cubicBezTo>
                  <a:cubicBezTo>
                    <a:pt x="551561" y="4078355"/>
                    <a:pt x="533019" y="4064766"/>
                    <a:pt x="513715" y="4075307"/>
                  </a:cubicBezTo>
                  <a:cubicBezTo>
                    <a:pt x="519684" y="4075307"/>
                    <a:pt x="535051" y="4080514"/>
                    <a:pt x="544449" y="4081149"/>
                  </a:cubicBezTo>
                  <a:cubicBezTo>
                    <a:pt x="544449" y="4083817"/>
                    <a:pt x="541909" y="4093849"/>
                    <a:pt x="541909" y="4095881"/>
                  </a:cubicBezTo>
                  <a:cubicBezTo>
                    <a:pt x="565658" y="4098167"/>
                    <a:pt x="599567" y="4096770"/>
                    <a:pt x="594741" y="4129917"/>
                  </a:cubicBezTo>
                  <a:cubicBezTo>
                    <a:pt x="530225" y="4159254"/>
                    <a:pt x="527431" y="4164461"/>
                    <a:pt x="469392" y="4127123"/>
                  </a:cubicBezTo>
                  <a:cubicBezTo>
                    <a:pt x="408940" y="4088007"/>
                    <a:pt x="377571" y="4095119"/>
                    <a:pt x="323977" y="4127123"/>
                  </a:cubicBezTo>
                  <a:cubicBezTo>
                    <a:pt x="274066" y="4157095"/>
                    <a:pt x="209677" y="4156715"/>
                    <a:pt x="154051" y="4166874"/>
                  </a:cubicBezTo>
                  <a:cubicBezTo>
                    <a:pt x="124660" y="4170853"/>
                    <a:pt x="96126" y="4179650"/>
                    <a:pt x="69596" y="4192910"/>
                  </a:cubicBezTo>
                  <a:cubicBezTo>
                    <a:pt x="59309" y="4198752"/>
                    <a:pt x="0" y="4256410"/>
                    <a:pt x="31496" y="4250695"/>
                  </a:cubicBezTo>
                  <a:cubicBezTo>
                    <a:pt x="29972" y="4257807"/>
                    <a:pt x="28321" y="4265173"/>
                    <a:pt x="26289" y="4272031"/>
                  </a:cubicBezTo>
                  <a:cubicBezTo>
                    <a:pt x="35814" y="4272031"/>
                    <a:pt x="57277" y="4268474"/>
                    <a:pt x="65532" y="4272793"/>
                  </a:cubicBezTo>
                  <a:cubicBezTo>
                    <a:pt x="77216" y="4278761"/>
                    <a:pt x="71755" y="4290319"/>
                    <a:pt x="78867" y="4299590"/>
                  </a:cubicBezTo>
                  <a:cubicBezTo>
                    <a:pt x="88842" y="4308456"/>
                    <a:pt x="103374" y="4309940"/>
                    <a:pt x="114935" y="4303272"/>
                  </a:cubicBezTo>
                  <a:cubicBezTo>
                    <a:pt x="122682" y="4322449"/>
                    <a:pt x="138176" y="4309495"/>
                    <a:pt x="151511" y="4307591"/>
                  </a:cubicBezTo>
                  <a:cubicBezTo>
                    <a:pt x="155194" y="4307591"/>
                    <a:pt x="158242" y="4312671"/>
                    <a:pt x="165608" y="4310638"/>
                  </a:cubicBezTo>
                  <a:cubicBezTo>
                    <a:pt x="172974" y="4308605"/>
                    <a:pt x="176022" y="4297938"/>
                    <a:pt x="182372" y="4295907"/>
                  </a:cubicBezTo>
                  <a:cubicBezTo>
                    <a:pt x="188722" y="4293875"/>
                    <a:pt x="192786" y="4300860"/>
                    <a:pt x="198755" y="4297685"/>
                  </a:cubicBezTo>
                  <a:cubicBezTo>
                    <a:pt x="204724" y="4294510"/>
                    <a:pt x="208407" y="4281810"/>
                    <a:pt x="212852" y="4278000"/>
                  </a:cubicBezTo>
                  <a:cubicBezTo>
                    <a:pt x="217297" y="4274190"/>
                    <a:pt x="225552" y="4275207"/>
                    <a:pt x="232537" y="4265300"/>
                  </a:cubicBezTo>
                  <a:cubicBezTo>
                    <a:pt x="236347" y="4259966"/>
                    <a:pt x="238252" y="4252600"/>
                    <a:pt x="241808" y="4247520"/>
                  </a:cubicBezTo>
                  <a:cubicBezTo>
                    <a:pt x="259207" y="4264919"/>
                    <a:pt x="265303" y="4237995"/>
                    <a:pt x="283464" y="4238630"/>
                  </a:cubicBezTo>
                  <a:cubicBezTo>
                    <a:pt x="283464" y="4241932"/>
                    <a:pt x="285369" y="4246631"/>
                    <a:pt x="285242" y="4249044"/>
                  </a:cubicBezTo>
                  <a:cubicBezTo>
                    <a:pt x="296672" y="4249044"/>
                    <a:pt x="304546" y="4237995"/>
                    <a:pt x="316103" y="4235328"/>
                  </a:cubicBezTo>
                  <a:cubicBezTo>
                    <a:pt x="321691" y="4252599"/>
                    <a:pt x="330962" y="4247393"/>
                    <a:pt x="346710" y="4245869"/>
                  </a:cubicBezTo>
                  <a:cubicBezTo>
                    <a:pt x="347472" y="4254378"/>
                    <a:pt x="344932" y="4262760"/>
                    <a:pt x="345948" y="4271269"/>
                  </a:cubicBezTo>
                  <a:cubicBezTo>
                    <a:pt x="354330" y="4269999"/>
                    <a:pt x="361315" y="4262633"/>
                    <a:pt x="369189" y="4261617"/>
                  </a:cubicBezTo>
                  <a:cubicBezTo>
                    <a:pt x="377063" y="4260601"/>
                    <a:pt x="380238" y="4266316"/>
                    <a:pt x="383540" y="4266061"/>
                  </a:cubicBezTo>
                  <a:cubicBezTo>
                    <a:pt x="394462" y="4265299"/>
                    <a:pt x="407797" y="4242820"/>
                    <a:pt x="417703" y="4256663"/>
                  </a:cubicBezTo>
                  <a:cubicBezTo>
                    <a:pt x="392303" y="4264919"/>
                    <a:pt x="385572" y="4288032"/>
                    <a:pt x="365506" y="4296795"/>
                  </a:cubicBezTo>
                  <a:cubicBezTo>
                    <a:pt x="351028" y="4303145"/>
                    <a:pt x="318897" y="4284095"/>
                    <a:pt x="308610" y="4294255"/>
                  </a:cubicBezTo>
                  <a:cubicBezTo>
                    <a:pt x="292100" y="4310130"/>
                    <a:pt x="327914" y="4329053"/>
                    <a:pt x="328803" y="4342515"/>
                  </a:cubicBezTo>
                  <a:cubicBezTo>
                    <a:pt x="329946" y="4361183"/>
                    <a:pt x="296037" y="4364486"/>
                    <a:pt x="282067" y="4365756"/>
                  </a:cubicBezTo>
                  <a:cubicBezTo>
                    <a:pt x="221742" y="4371598"/>
                    <a:pt x="171577" y="4355088"/>
                    <a:pt x="114173" y="4344166"/>
                  </a:cubicBezTo>
                  <a:cubicBezTo>
                    <a:pt x="108585" y="4343150"/>
                    <a:pt x="91186" y="4338832"/>
                    <a:pt x="85344" y="4342388"/>
                  </a:cubicBezTo>
                  <a:cubicBezTo>
                    <a:pt x="69723" y="4352040"/>
                    <a:pt x="86233" y="4355977"/>
                    <a:pt x="91059" y="4365882"/>
                  </a:cubicBezTo>
                  <a:cubicBezTo>
                    <a:pt x="93980" y="4371598"/>
                    <a:pt x="92710" y="4378582"/>
                    <a:pt x="95504" y="4383916"/>
                  </a:cubicBezTo>
                  <a:cubicBezTo>
                    <a:pt x="98298" y="4389250"/>
                    <a:pt x="108204" y="4387345"/>
                    <a:pt x="105791" y="4400299"/>
                  </a:cubicBezTo>
                  <a:cubicBezTo>
                    <a:pt x="120015" y="4405633"/>
                    <a:pt x="144780" y="4398648"/>
                    <a:pt x="131191" y="4423413"/>
                  </a:cubicBezTo>
                  <a:cubicBezTo>
                    <a:pt x="140716" y="4428112"/>
                    <a:pt x="149606" y="4423413"/>
                    <a:pt x="159258" y="4421889"/>
                  </a:cubicBezTo>
                  <a:cubicBezTo>
                    <a:pt x="159520" y="4429392"/>
                    <a:pt x="157951" y="4436845"/>
                    <a:pt x="154686" y="4443606"/>
                  </a:cubicBezTo>
                  <a:cubicBezTo>
                    <a:pt x="165862" y="4443606"/>
                    <a:pt x="171196" y="4433827"/>
                    <a:pt x="181483" y="4430906"/>
                  </a:cubicBezTo>
                  <a:cubicBezTo>
                    <a:pt x="194183" y="4427224"/>
                    <a:pt x="194945" y="4430906"/>
                    <a:pt x="206883" y="4436367"/>
                  </a:cubicBezTo>
                  <a:cubicBezTo>
                    <a:pt x="210823" y="4430751"/>
                    <a:pt x="214266" y="4424802"/>
                    <a:pt x="217170" y="4418587"/>
                  </a:cubicBezTo>
                  <a:cubicBezTo>
                    <a:pt x="229697" y="4424633"/>
                    <a:pt x="242802" y="4429398"/>
                    <a:pt x="256286" y="4432811"/>
                  </a:cubicBezTo>
                  <a:cubicBezTo>
                    <a:pt x="267081" y="4435859"/>
                    <a:pt x="260985" y="4439034"/>
                    <a:pt x="274828" y="4438272"/>
                  </a:cubicBezTo>
                  <a:cubicBezTo>
                    <a:pt x="284733" y="4437364"/>
                    <a:pt x="294521" y="4435449"/>
                    <a:pt x="304038" y="4432557"/>
                  </a:cubicBezTo>
                  <a:cubicBezTo>
                    <a:pt x="313055" y="4455798"/>
                    <a:pt x="253238" y="4477134"/>
                    <a:pt x="237617" y="4478276"/>
                  </a:cubicBezTo>
                  <a:cubicBezTo>
                    <a:pt x="210947" y="4480182"/>
                    <a:pt x="181483" y="4470783"/>
                    <a:pt x="156972" y="4484119"/>
                  </a:cubicBezTo>
                  <a:cubicBezTo>
                    <a:pt x="162259" y="4491758"/>
                    <a:pt x="171053" y="4496204"/>
                    <a:pt x="180340" y="4495929"/>
                  </a:cubicBezTo>
                  <a:cubicBezTo>
                    <a:pt x="185039" y="4495929"/>
                    <a:pt x="197358" y="4493389"/>
                    <a:pt x="200533" y="4494913"/>
                  </a:cubicBezTo>
                  <a:cubicBezTo>
                    <a:pt x="210947" y="4499612"/>
                    <a:pt x="203200" y="4505200"/>
                    <a:pt x="209423" y="4510281"/>
                  </a:cubicBezTo>
                  <a:cubicBezTo>
                    <a:pt x="222123" y="4521202"/>
                    <a:pt x="260223" y="4514218"/>
                    <a:pt x="277876" y="4509646"/>
                  </a:cubicBezTo>
                  <a:cubicBezTo>
                    <a:pt x="280838" y="4519995"/>
                    <a:pt x="281744" y="4530825"/>
                    <a:pt x="280543" y="4541523"/>
                  </a:cubicBezTo>
                  <a:cubicBezTo>
                    <a:pt x="286560" y="4541614"/>
                    <a:pt x="292530" y="4540445"/>
                    <a:pt x="298069" y="4538094"/>
                  </a:cubicBezTo>
                  <a:cubicBezTo>
                    <a:pt x="298356" y="4545348"/>
                    <a:pt x="300546" y="4552400"/>
                    <a:pt x="304419" y="4558540"/>
                  </a:cubicBezTo>
                  <a:cubicBezTo>
                    <a:pt x="319151" y="4550666"/>
                    <a:pt x="325374" y="4534537"/>
                    <a:pt x="342519" y="4530727"/>
                  </a:cubicBezTo>
                  <a:cubicBezTo>
                    <a:pt x="353441" y="4528314"/>
                    <a:pt x="353441" y="4535808"/>
                    <a:pt x="362331" y="4527552"/>
                  </a:cubicBezTo>
                  <a:cubicBezTo>
                    <a:pt x="366776" y="4523488"/>
                    <a:pt x="365125" y="4513456"/>
                    <a:pt x="369697" y="4508757"/>
                  </a:cubicBezTo>
                  <a:cubicBezTo>
                    <a:pt x="374269" y="4504058"/>
                    <a:pt x="380238" y="4505582"/>
                    <a:pt x="382397" y="4503169"/>
                  </a:cubicBezTo>
                  <a:cubicBezTo>
                    <a:pt x="387985" y="4495802"/>
                    <a:pt x="391287" y="4493644"/>
                    <a:pt x="390144" y="4482087"/>
                  </a:cubicBezTo>
                  <a:cubicBezTo>
                    <a:pt x="405384" y="4482087"/>
                    <a:pt x="410845" y="4469387"/>
                    <a:pt x="406781" y="4456687"/>
                  </a:cubicBezTo>
                  <a:cubicBezTo>
                    <a:pt x="421259" y="4464053"/>
                    <a:pt x="434340" y="4447543"/>
                    <a:pt x="433705" y="4433319"/>
                  </a:cubicBezTo>
                  <a:cubicBezTo>
                    <a:pt x="445262" y="4430016"/>
                    <a:pt x="452120" y="4419729"/>
                    <a:pt x="462661" y="4414650"/>
                  </a:cubicBezTo>
                  <a:cubicBezTo>
                    <a:pt x="462661" y="4416301"/>
                    <a:pt x="465709" y="4419349"/>
                    <a:pt x="466471" y="4422016"/>
                  </a:cubicBezTo>
                  <a:cubicBezTo>
                    <a:pt x="478282" y="4419857"/>
                    <a:pt x="484505" y="4406395"/>
                    <a:pt x="496443" y="4404236"/>
                  </a:cubicBezTo>
                  <a:cubicBezTo>
                    <a:pt x="494030" y="4420492"/>
                    <a:pt x="501396" y="4423794"/>
                    <a:pt x="517017" y="4422270"/>
                  </a:cubicBezTo>
                  <a:cubicBezTo>
                    <a:pt x="514595" y="4431992"/>
                    <a:pt x="510279" y="4441141"/>
                    <a:pt x="504317" y="4449194"/>
                  </a:cubicBezTo>
                  <a:cubicBezTo>
                    <a:pt x="514368" y="4449625"/>
                    <a:pt x="524332" y="4447156"/>
                    <a:pt x="533019" y="4442082"/>
                  </a:cubicBezTo>
                  <a:cubicBezTo>
                    <a:pt x="536321" y="4440303"/>
                    <a:pt x="541020" y="4444113"/>
                    <a:pt x="544068" y="4442082"/>
                  </a:cubicBezTo>
                  <a:cubicBezTo>
                    <a:pt x="550291" y="4437510"/>
                    <a:pt x="551561" y="4418333"/>
                    <a:pt x="555625" y="4411094"/>
                  </a:cubicBezTo>
                  <a:cubicBezTo>
                    <a:pt x="567436" y="4415538"/>
                    <a:pt x="567309" y="4422015"/>
                    <a:pt x="575437" y="4412363"/>
                  </a:cubicBezTo>
                  <a:cubicBezTo>
                    <a:pt x="579247" y="4407919"/>
                    <a:pt x="575437" y="4394329"/>
                    <a:pt x="580009" y="4391408"/>
                  </a:cubicBezTo>
                  <a:cubicBezTo>
                    <a:pt x="584581" y="4388486"/>
                    <a:pt x="588899" y="4395345"/>
                    <a:pt x="594106" y="4393567"/>
                  </a:cubicBezTo>
                  <a:cubicBezTo>
                    <a:pt x="601218" y="4391154"/>
                    <a:pt x="601853" y="4397249"/>
                    <a:pt x="607822" y="4389884"/>
                  </a:cubicBezTo>
                  <a:cubicBezTo>
                    <a:pt x="613791" y="4382519"/>
                    <a:pt x="605028" y="4370199"/>
                    <a:pt x="611632" y="4364484"/>
                  </a:cubicBezTo>
                  <a:cubicBezTo>
                    <a:pt x="618236" y="4358769"/>
                    <a:pt x="626364" y="4364484"/>
                    <a:pt x="632968" y="4361182"/>
                  </a:cubicBezTo>
                  <a:cubicBezTo>
                    <a:pt x="645668" y="4354832"/>
                    <a:pt x="645668" y="4332226"/>
                    <a:pt x="661543" y="4330829"/>
                  </a:cubicBezTo>
                  <a:cubicBezTo>
                    <a:pt x="666877" y="4341243"/>
                    <a:pt x="667131" y="4348101"/>
                    <a:pt x="677926" y="4345560"/>
                  </a:cubicBezTo>
                  <a:cubicBezTo>
                    <a:pt x="686435" y="4343402"/>
                    <a:pt x="699770" y="4325241"/>
                    <a:pt x="707771" y="4320160"/>
                  </a:cubicBezTo>
                  <a:cubicBezTo>
                    <a:pt x="707771" y="4322954"/>
                    <a:pt x="707771" y="4326003"/>
                    <a:pt x="707771" y="4328669"/>
                  </a:cubicBezTo>
                  <a:lnTo>
                    <a:pt x="710692" y="4327272"/>
                  </a:lnTo>
                  <a:cubicBezTo>
                    <a:pt x="711708" y="4558666"/>
                    <a:pt x="709549" y="5161916"/>
                    <a:pt x="709549" y="5161916"/>
                  </a:cubicBezTo>
                  <a:lnTo>
                    <a:pt x="811149" y="5161916"/>
                  </a:lnTo>
                  <a:lnTo>
                    <a:pt x="779272" y="4296919"/>
                  </a:lnTo>
                  <a:cubicBezTo>
                    <a:pt x="780930" y="4296123"/>
                    <a:pt x="782542" y="4295232"/>
                    <a:pt x="784098" y="4294252"/>
                  </a:cubicBezTo>
                  <a:cubicBezTo>
                    <a:pt x="781812" y="4325240"/>
                    <a:pt x="796798" y="4303904"/>
                    <a:pt x="805307" y="4306952"/>
                  </a:cubicBezTo>
                  <a:cubicBezTo>
                    <a:pt x="818007" y="4311143"/>
                    <a:pt x="817372" y="4328796"/>
                    <a:pt x="831977" y="4330320"/>
                  </a:cubicBezTo>
                  <a:cubicBezTo>
                    <a:pt x="832342" y="4328684"/>
                    <a:pt x="832809" y="4327072"/>
                    <a:pt x="833374" y="4325494"/>
                  </a:cubicBezTo>
                  <a:cubicBezTo>
                    <a:pt x="848614" y="4343909"/>
                    <a:pt x="886714" y="4358133"/>
                    <a:pt x="882269" y="4384803"/>
                  </a:cubicBezTo>
                  <a:cubicBezTo>
                    <a:pt x="892429" y="4385819"/>
                    <a:pt x="894969" y="4378453"/>
                    <a:pt x="905510" y="4377818"/>
                  </a:cubicBezTo>
                  <a:cubicBezTo>
                    <a:pt x="916051" y="4377182"/>
                    <a:pt x="918845" y="4384930"/>
                    <a:pt x="929005" y="4382517"/>
                  </a:cubicBezTo>
                  <a:cubicBezTo>
                    <a:pt x="933577" y="4381374"/>
                    <a:pt x="937768" y="4373754"/>
                    <a:pt x="943610" y="4372484"/>
                  </a:cubicBezTo>
                  <a:cubicBezTo>
                    <a:pt x="944753" y="4385184"/>
                    <a:pt x="958850" y="4412997"/>
                    <a:pt x="971423" y="4392169"/>
                  </a:cubicBezTo>
                  <a:cubicBezTo>
                    <a:pt x="977392" y="4398646"/>
                    <a:pt x="979932" y="4408044"/>
                    <a:pt x="986790" y="4414394"/>
                  </a:cubicBezTo>
                  <a:cubicBezTo>
                    <a:pt x="983107" y="4418077"/>
                    <a:pt x="974090" y="4425189"/>
                    <a:pt x="974090" y="4430396"/>
                  </a:cubicBezTo>
                  <a:cubicBezTo>
                    <a:pt x="971169" y="4449446"/>
                    <a:pt x="997839" y="4436492"/>
                    <a:pt x="1009904" y="4438016"/>
                  </a:cubicBezTo>
                  <a:cubicBezTo>
                    <a:pt x="1017270" y="4461384"/>
                    <a:pt x="1020318" y="4482720"/>
                    <a:pt x="1050290" y="4470401"/>
                  </a:cubicBezTo>
                  <a:cubicBezTo>
                    <a:pt x="1050290" y="4487292"/>
                    <a:pt x="1061212" y="4499484"/>
                    <a:pt x="1069213" y="4477767"/>
                  </a:cubicBezTo>
                  <a:cubicBezTo>
                    <a:pt x="1078230" y="4482847"/>
                    <a:pt x="1081278" y="4472433"/>
                    <a:pt x="1087628" y="4471925"/>
                  </a:cubicBezTo>
                  <a:cubicBezTo>
                    <a:pt x="1097407" y="4471290"/>
                    <a:pt x="1106551" y="4478656"/>
                    <a:pt x="1117981" y="4477767"/>
                  </a:cubicBezTo>
                  <a:cubicBezTo>
                    <a:pt x="1113663" y="4477767"/>
                    <a:pt x="1123442" y="4494912"/>
                    <a:pt x="1133983" y="4493388"/>
                  </a:cubicBezTo>
                  <a:cubicBezTo>
                    <a:pt x="1132619" y="4501145"/>
                    <a:pt x="1135588" y="4509030"/>
                    <a:pt x="1141730" y="4513962"/>
                  </a:cubicBezTo>
                  <a:cubicBezTo>
                    <a:pt x="1142873" y="4515105"/>
                    <a:pt x="1148588" y="4511041"/>
                    <a:pt x="1150874" y="4512184"/>
                  </a:cubicBezTo>
                  <a:cubicBezTo>
                    <a:pt x="1153160" y="4513326"/>
                    <a:pt x="1158240" y="4520819"/>
                    <a:pt x="1161796" y="4523105"/>
                  </a:cubicBezTo>
                  <a:cubicBezTo>
                    <a:pt x="1165352" y="4525391"/>
                    <a:pt x="1169035" y="4521454"/>
                    <a:pt x="1170813" y="4523105"/>
                  </a:cubicBezTo>
                  <a:cubicBezTo>
                    <a:pt x="1172591" y="4524756"/>
                    <a:pt x="1175004" y="4531106"/>
                    <a:pt x="1178052" y="4533138"/>
                  </a:cubicBezTo>
                  <a:cubicBezTo>
                    <a:pt x="1185291" y="4537964"/>
                    <a:pt x="1185418" y="4548632"/>
                    <a:pt x="1196086" y="4539361"/>
                  </a:cubicBezTo>
                  <a:cubicBezTo>
                    <a:pt x="1201420" y="4544568"/>
                    <a:pt x="1204214" y="4552061"/>
                    <a:pt x="1210310" y="4556125"/>
                  </a:cubicBezTo>
                  <a:cubicBezTo>
                    <a:pt x="1213231" y="4558157"/>
                    <a:pt x="1219835" y="4556125"/>
                    <a:pt x="1221613" y="4557649"/>
                  </a:cubicBezTo>
                  <a:cubicBezTo>
                    <a:pt x="1227328" y="4562602"/>
                    <a:pt x="1226058" y="4572127"/>
                    <a:pt x="1231646" y="4576318"/>
                  </a:cubicBezTo>
                  <a:cubicBezTo>
                    <a:pt x="1237234" y="4580508"/>
                    <a:pt x="1246124" y="4575174"/>
                    <a:pt x="1251077" y="4577969"/>
                  </a:cubicBezTo>
                  <a:cubicBezTo>
                    <a:pt x="1258824" y="4582160"/>
                    <a:pt x="1255776" y="4590669"/>
                    <a:pt x="1265301" y="4591938"/>
                  </a:cubicBezTo>
                  <a:cubicBezTo>
                    <a:pt x="1271778" y="4592573"/>
                    <a:pt x="1285367" y="4584319"/>
                    <a:pt x="1294003" y="4584319"/>
                  </a:cubicBezTo>
                  <a:cubicBezTo>
                    <a:pt x="1295527" y="4558919"/>
                    <a:pt x="1281303" y="4557775"/>
                    <a:pt x="1278128" y="4534915"/>
                  </a:cubicBezTo>
                  <a:cubicBezTo>
                    <a:pt x="1284363" y="4536152"/>
                    <a:pt x="1290834" y="4535163"/>
                    <a:pt x="1296416" y="4532122"/>
                  </a:cubicBezTo>
                  <a:cubicBezTo>
                    <a:pt x="1296416" y="4550790"/>
                    <a:pt x="1302512" y="4548886"/>
                    <a:pt x="1314704" y="4555871"/>
                  </a:cubicBezTo>
                  <a:cubicBezTo>
                    <a:pt x="1326896" y="4562856"/>
                    <a:pt x="1327404" y="4565904"/>
                    <a:pt x="1332103" y="4581271"/>
                  </a:cubicBezTo>
                  <a:cubicBezTo>
                    <a:pt x="1336421" y="4579620"/>
                    <a:pt x="1344803" y="4572762"/>
                    <a:pt x="1348867" y="4573143"/>
                  </a:cubicBezTo>
                  <a:cubicBezTo>
                    <a:pt x="1352931" y="4573523"/>
                    <a:pt x="1353058" y="4583302"/>
                    <a:pt x="1357376" y="4583175"/>
                  </a:cubicBezTo>
                  <a:cubicBezTo>
                    <a:pt x="1371600" y="4583175"/>
                    <a:pt x="1363726" y="4576825"/>
                    <a:pt x="1370076" y="4568062"/>
                  </a:cubicBezTo>
                  <a:cubicBezTo>
                    <a:pt x="1373477" y="4564204"/>
                    <a:pt x="1377869" y="4561349"/>
                    <a:pt x="1382776" y="4559807"/>
                  </a:cubicBezTo>
                  <a:cubicBezTo>
                    <a:pt x="1381921" y="4565310"/>
                    <a:pt x="1380385" y="4570685"/>
                    <a:pt x="1378204" y="4575809"/>
                  </a:cubicBezTo>
                  <a:cubicBezTo>
                    <a:pt x="1389380" y="4575809"/>
                    <a:pt x="1394587" y="4566030"/>
                    <a:pt x="1405001" y="4563109"/>
                  </a:cubicBezTo>
                  <a:cubicBezTo>
                    <a:pt x="1417701" y="4559426"/>
                    <a:pt x="1418463" y="4563109"/>
                    <a:pt x="1430401" y="4568570"/>
                  </a:cubicBezTo>
                  <a:cubicBezTo>
                    <a:pt x="1434375" y="4562954"/>
                    <a:pt x="1437779" y="4556955"/>
                    <a:pt x="1440561" y="4550663"/>
                  </a:cubicBezTo>
                  <a:cubicBezTo>
                    <a:pt x="1453114" y="4556783"/>
                    <a:pt x="1466265" y="4561592"/>
                    <a:pt x="1479804" y="4565014"/>
                  </a:cubicBezTo>
                  <a:cubicBezTo>
                    <a:pt x="1490599" y="4568062"/>
                    <a:pt x="1484503" y="4571237"/>
                    <a:pt x="1498346" y="4570475"/>
                  </a:cubicBezTo>
                  <a:cubicBezTo>
                    <a:pt x="1508250" y="4569555"/>
                    <a:pt x="1518036" y="4567641"/>
                    <a:pt x="1527556" y="4564760"/>
                  </a:cubicBezTo>
                  <a:cubicBezTo>
                    <a:pt x="1536573" y="4588001"/>
                    <a:pt x="1476756" y="4609337"/>
                    <a:pt x="1461135" y="4610480"/>
                  </a:cubicBezTo>
                  <a:cubicBezTo>
                    <a:pt x="1434465" y="4612385"/>
                    <a:pt x="1405001" y="4602987"/>
                    <a:pt x="1380490" y="4616322"/>
                  </a:cubicBezTo>
                  <a:cubicBezTo>
                    <a:pt x="1385745" y="4623999"/>
                    <a:pt x="1394561" y="4628455"/>
                    <a:pt x="1403858" y="4628133"/>
                  </a:cubicBezTo>
                  <a:cubicBezTo>
                    <a:pt x="1408430" y="4628768"/>
                    <a:pt x="1420876" y="4625593"/>
                    <a:pt x="1424051" y="4627117"/>
                  </a:cubicBezTo>
                  <a:cubicBezTo>
                    <a:pt x="1434465" y="4631816"/>
                    <a:pt x="1426718" y="4637404"/>
                    <a:pt x="1432814" y="4642484"/>
                  </a:cubicBezTo>
                  <a:cubicBezTo>
                    <a:pt x="1446149" y="4653406"/>
                    <a:pt x="1483614" y="4646421"/>
                    <a:pt x="1501394" y="4642484"/>
                  </a:cubicBezTo>
                  <a:cubicBezTo>
                    <a:pt x="1504356" y="4652834"/>
                    <a:pt x="1505262" y="4663663"/>
                    <a:pt x="1504061" y="4674361"/>
                  </a:cubicBezTo>
                  <a:cubicBezTo>
                    <a:pt x="1510078" y="4674452"/>
                    <a:pt x="1516048" y="4673284"/>
                    <a:pt x="1521587" y="4670932"/>
                  </a:cubicBezTo>
                  <a:cubicBezTo>
                    <a:pt x="1521874" y="4678187"/>
                    <a:pt x="1524064" y="4685238"/>
                    <a:pt x="1527937" y="4691379"/>
                  </a:cubicBezTo>
                  <a:cubicBezTo>
                    <a:pt x="1542669" y="4683505"/>
                    <a:pt x="1548892" y="4667376"/>
                    <a:pt x="1566037" y="4663566"/>
                  </a:cubicBezTo>
                  <a:cubicBezTo>
                    <a:pt x="1576832" y="4661153"/>
                    <a:pt x="1576959" y="4668646"/>
                    <a:pt x="1585849" y="4660391"/>
                  </a:cubicBezTo>
                  <a:cubicBezTo>
                    <a:pt x="1590294" y="4656327"/>
                    <a:pt x="1588643" y="4646167"/>
                    <a:pt x="1593215" y="4641595"/>
                  </a:cubicBezTo>
                  <a:cubicBezTo>
                    <a:pt x="1597787" y="4637023"/>
                    <a:pt x="1603756" y="4638420"/>
                    <a:pt x="1605915" y="4636007"/>
                  </a:cubicBezTo>
                  <a:cubicBezTo>
                    <a:pt x="1611503" y="4628641"/>
                    <a:pt x="1614805" y="4626482"/>
                    <a:pt x="1613662" y="4614925"/>
                  </a:cubicBezTo>
                  <a:cubicBezTo>
                    <a:pt x="1628902" y="4614925"/>
                    <a:pt x="1634363" y="4602225"/>
                    <a:pt x="1630299" y="4589525"/>
                  </a:cubicBezTo>
                  <a:cubicBezTo>
                    <a:pt x="1644777" y="4596892"/>
                    <a:pt x="1657858" y="4580382"/>
                    <a:pt x="1657223" y="4566157"/>
                  </a:cubicBezTo>
                  <a:cubicBezTo>
                    <a:pt x="1668780" y="4562855"/>
                    <a:pt x="1675638" y="4552568"/>
                    <a:pt x="1686179" y="4547488"/>
                  </a:cubicBezTo>
                  <a:cubicBezTo>
                    <a:pt x="1686179" y="4549139"/>
                    <a:pt x="1689227" y="4552187"/>
                    <a:pt x="1689989" y="4554855"/>
                  </a:cubicBezTo>
                  <a:cubicBezTo>
                    <a:pt x="1701800" y="4552696"/>
                    <a:pt x="1708023" y="4539234"/>
                    <a:pt x="1719961" y="4537074"/>
                  </a:cubicBezTo>
                  <a:cubicBezTo>
                    <a:pt x="1717421" y="4553204"/>
                    <a:pt x="1724914" y="4556632"/>
                    <a:pt x="1740535" y="4555108"/>
                  </a:cubicBezTo>
                  <a:cubicBezTo>
                    <a:pt x="1738076" y="4564817"/>
                    <a:pt x="1733763" y="4573960"/>
                    <a:pt x="1727835" y="4582032"/>
                  </a:cubicBezTo>
                  <a:cubicBezTo>
                    <a:pt x="1737904" y="4582476"/>
                    <a:pt x="1747883" y="4579959"/>
                    <a:pt x="1756537" y="4574793"/>
                  </a:cubicBezTo>
                  <a:cubicBezTo>
                    <a:pt x="1759839" y="4573142"/>
                    <a:pt x="1764538" y="4576952"/>
                    <a:pt x="1767586" y="4574793"/>
                  </a:cubicBezTo>
                  <a:cubicBezTo>
                    <a:pt x="1773809" y="4570221"/>
                    <a:pt x="1775079" y="4550917"/>
                    <a:pt x="1779143" y="4543805"/>
                  </a:cubicBezTo>
                  <a:cubicBezTo>
                    <a:pt x="1790954" y="4548123"/>
                    <a:pt x="1790827" y="4554727"/>
                    <a:pt x="1798955" y="4545075"/>
                  </a:cubicBezTo>
                  <a:cubicBezTo>
                    <a:pt x="1802765" y="4540630"/>
                    <a:pt x="1798955" y="4527041"/>
                    <a:pt x="1803527" y="4523993"/>
                  </a:cubicBezTo>
                  <a:cubicBezTo>
                    <a:pt x="1808099" y="4520945"/>
                    <a:pt x="1812417" y="4528057"/>
                    <a:pt x="1817624" y="4526279"/>
                  </a:cubicBezTo>
                  <a:cubicBezTo>
                    <a:pt x="1824736" y="4523739"/>
                    <a:pt x="1825371" y="4529962"/>
                    <a:pt x="1831340" y="4522596"/>
                  </a:cubicBezTo>
                  <a:cubicBezTo>
                    <a:pt x="1837309" y="4515231"/>
                    <a:pt x="1828546" y="4502911"/>
                    <a:pt x="1835150" y="4497196"/>
                  </a:cubicBezTo>
                  <a:cubicBezTo>
                    <a:pt x="1841754" y="4491481"/>
                    <a:pt x="1849882" y="4497196"/>
                    <a:pt x="1856486" y="4493894"/>
                  </a:cubicBezTo>
                  <a:cubicBezTo>
                    <a:pt x="1868551" y="4487544"/>
                    <a:pt x="1869186" y="4464938"/>
                    <a:pt x="1885061" y="4463541"/>
                  </a:cubicBezTo>
                  <a:cubicBezTo>
                    <a:pt x="1890395" y="4473955"/>
                    <a:pt x="1890649" y="4480813"/>
                    <a:pt x="1901444" y="4478272"/>
                  </a:cubicBezTo>
                  <a:cubicBezTo>
                    <a:pt x="1909953" y="4476114"/>
                    <a:pt x="1923288" y="4457953"/>
                    <a:pt x="1931289" y="4452872"/>
                  </a:cubicBezTo>
                  <a:cubicBezTo>
                    <a:pt x="1931289" y="4455540"/>
                    <a:pt x="1931289" y="4458715"/>
                    <a:pt x="1931289" y="4461381"/>
                  </a:cubicBezTo>
                  <a:lnTo>
                    <a:pt x="1934210" y="4459984"/>
                  </a:lnTo>
                  <a:cubicBezTo>
                    <a:pt x="1935226" y="4691378"/>
                    <a:pt x="1933067" y="5294629"/>
                    <a:pt x="1933067" y="5294629"/>
                  </a:cubicBezTo>
                  <a:lnTo>
                    <a:pt x="2034667" y="5294629"/>
                  </a:lnTo>
                  <a:lnTo>
                    <a:pt x="2002790" y="4429632"/>
                  </a:lnTo>
                  <a:cubicBezTo>
                    <a:pt x="2004448" y="4428836"/>
                    <a:pt x="2006060" y="4427945"/>
                    <a:pt x="2007616" y="4426965"/>
                  </a:cubicBezTo>
                  <a:cubicBezTo>
                    <a:pt x="2005330" y="4457826"/>
                    <a:pt x="2020316" y="4436617"/>
                    <a:pt x="2028825" y="4439665"/>
                  </a:cubicBezTo>
                  <a:cubicBezTo>
                    <a:pt x="2041525" y="4443856"/>
                    <a:pt x="2040890" y="4461382"/>
                    <a:pt x="2055495" y="4463033"/>
                  </a:cubicBezTo>
                  <a:cubicBezTo>
                    <a:pt x="2055495" y="4461382"/>
                    <a:pt x="2056257" y="4459985"/>
                    <a:pt x="2056765" y="4458207"/>
                  </a:cubicBezTo>
                  <a:cubicBezTo>
                    <a:pt x="2072132" y="4476622"/>
                    <a:pt x="2110232" y="4490846"/>
                    <a:pt x="2105787" y="4517389"/>
                  </a:cubicBezTo>
                  <a:cubicBezTo>
                    <a:pt x="2115947" y="4518532"/>
                    <a:pt x="2119122" y="4511166"/>
                    <a:pt x="2129028" y="4510531"/>
                  </a:cubicBezTo>
                  <a:cubicBezTo>
                    <a:pt x="2138934" y="4509895"/>
                    <a:pt x="2142363" y="4517643"/>
                    <a:pt x="2152523" y="4515103"/>
                  </a:cubicBezTo>
                  <a:cubicBezTo>
                    <a:pt x="2156968" y="4514087"/>
                    <a:pt x="2161286" y="4506467"/>
                    <a:pt x="2167128" y="4505196"/>
                  </a:cubicBezTo>
                  <a:cubicBezTo>
                    <a:pt x="2168144" y="4517896"/>
                    <a:pt x="2182368" y="4545709"/>
                    <a:pt x="2194941" y="4524881"/>
                  </a:cubicBezTo>
                  <a:cubicBezTo>
                    <a:pt x="2200783" y="4531358"/>
                    <a:pt x="2203450" y="4540756"/>
                    <a:pt x="2210181" y="4547106"/>
                  </a:cubicBezTo>
                  <a:cubicBezTo>
                    <a:pt x="2206498" y="4550789"/>
                    <a:pt x="2198243" y="4557901"/>
                    <a:pt x="2197481" y="4563108"/>
                  </a:cubicBezTo>
                  <a:cubicBezTo>
                    <a:pt x="2194560" y="4582158"/>
                    <a:pt x="2221230" y="4569204"/>
                    <a:pt x="2233168" y="4570728"/>
                  </a:cubicBezTo>
                  <a:cubicBezTo>
                    <a:pt x="2240661" y="4594096"/>
                    <a:pt x="2243709" y="4615432"/>
                    <a:pt x="2273681" y="4603113"/>
                  </a:cubicBezTo>
                  <a:cubicBezTo>
                    <a:pt x="2273681" y="4620004"/>
                    <a:pt x="2284603" y="4632196"/>
                    <a:pt x="2292604" y="4610479"/>
                  </a:cubicBezTo>
                  <a:cubicBezTo>
                    <a:pt x="2301621" y="4615559"/>
                    <a:pt x="2304542" y="4605145"/>
                    <a:pt x="2311019" y="4604637"/>
                  </a:cubicBezTo>
                  <a:cubicBezTo>
                    <a:pt x="2320671" y="4604002"/>
                    <a:pt x="2329815" y="4611368"/>
                    <a:pt x="2341245" y="4610352"/>
                  </a:cubicBezTo>
                  <a:cubicBezTo>
                    <a:pt x="2337054" y="4610352"/>
                    <a:pt x="2346833" y="4627624"/>
                    <a:pt x="2357374" y="4626100"/>
                  </a:cubicBezTo>
                  <a:cubicBezTo>
                    <a:pt x="2356010" y="4633858"/>
                    <a:pt x="2358979" y="4641742"/>
                    <a:pt x="2365121" y="4646674"/>
                  </a:cubicBezTo>
                  <a:cubicBezTo>
                    <a:pt x="2366264" y="4647817"/>
                    <a:pt x="2371979" y="4643753"/>
                    <a:pt x="2374265" y="4644896"/>
                  </a:cubicBezTo>
                  <a:cubicBezTo>
                    <a:pt x="2376551" y="4646038"/>
                    <a:pt x="2381631" y="4653531"/>
                    <a:pt x="2385187" y="4655817"/>
                  </a:cubicBezTo>
                  <a:cubicBezTo>
                    <a:pt x="2388743" y="4658103"/>
                    <a:pt x="2392426" y="4654166"/>
                    <a:pt x="2394204" y="4655817"/>
                  </a:cubicBezTo>
                  <a:cubicBezTo>
                    <a:pt x="2395982" y="4657468"/>
                    <a:pt x="2398395" y="4663818"/>
                    <a:pt x="2401443" y="4665850"/>
                  </a:cubicBezTo>
                  <a:cubicBezTo>
                    <a:pt x="2408683" y="4670676"/>
                    <a:pt x="2408809" y="4681344"/>
                    <a:pt x="2419477" y="4672073"/>
                  </a:cubicBezTo>
                  <a:cubicBezTo>
                    <a:pt x="2424811" y="4677280"/>
                    <a:pt x="2427605" y="4684773"/>
                    <a:pt x="2433701" y="4688837"/>
                  </a:cubicBezTo>
                  <a:cubicBezTo>
                    <a:pt x="2436622" y="4690869"/>
                    <a:pt x="2443226" y="4688837"/>
                    <a:pt x="2445004" y="4690361"/>
                  </a:cubicBezTo>
                  <a:cubicBezTo>
                    <a:pt x="2450719" y="4695314"/>
                    <a:pt x="2449449" y="4704839"/>
                    <a:pt x="2455037" y="4709030"/>
                  </a:cubicBezTo>
                  <a:cubicBezTo>
                    <a:pt x="2460625" y="4713220"/>
                    <a:pt x="2469515" y="4707886"/>
                    <a:pt x="2474468" y="4710681"/>
                  </a:cubicBezTo>
                  <a:cubicBezTo>
                    <a:pt x="2482215" y="4714872"/>
                    <a:pt x="2479167" y="4723381"/>
                    <a:pt x="2488692" y="4724650"/>
                  </a:cubicBezTo>
                  <a:cubicBezTo>
                    <a:pt x="2495169" y="4724650"/>
                    <a:pt x="2508758" y="4717031"/>
                    <a:pt x="2517394" y="4717031"/>
                  </a:cubicBezTo>
                  <a:cubicBezTo>
                    <a:pt x="2518918" y="4691631"/>
                    <a:pt x="2504694" y="4690487"/>
                    <a:pt x="2501519" y="4667628"/>
                  </a:cubicBezTo>
                  <a:cubicBezTo>
                    <a:pt x="2507754" y="4668864"/>
                    <a:pt x="2514225" y="4667875"/>
                    <a:pt x="2519807" y="4664834"/>
                  </a:cubicBezTo>
                  <a:cubicBezTo>
                    <a:pt x="2519807" y="4683503"/>
                    <a:pt x="2525903" y="4681471"/>
                    <a:pt x="2538095" y="4688583"/>
                  </a:cubicBezTo>
                  <a:cubicBezTo>
                    <a:pt x="2550287" y="4695696"/>
                    <a:pt x="2550795" y="4698616"/>
                    <a:pt x="2555494" y="4713983"/>
                  </a:cubicBezTo>
                  <a:cubicBezTo>
                    <a:pt x="2559812" y="4712332"/>
                    <a:pt x="2568194" y="4705474"/>
                    <a:pt x="2572258" y="4705855"/>
                  </a:cubicBezTo>
                  <a:cubicBezTo>
                    <a:pt x="2576322" y="4706235"/>
                    <a:pt x="2576449" y="4716015"/>
                    <a:pt x="2580767" y="4715887"/>
                  </a:cubicBezTo>
                  <a:cubicBezTo>
                    <a:pt x="2594991" y="4715887"/>
                    <a:pt x="2587117" y="4709537"/>
                    <a:pt x="2593467" y="4700774"/>
                  </a:cubicBezTo>
                  <a:cubicBezTo>
                    <a:pt x="2604135" y="4687185"/>
                    <a:pt x="2626233" y="4692138"/>
                    <a:pt x="2635250" y="4681217"/>
                  </a:cubicBezTo>
                  <a:cubicBezTo>
                    <a:pt x="2635250" y="4795517"/>
                    <a:pt x="2634615" y="4876543"/>
                    <a:pt x="2634615" y="4876543"/>
                  </a:cubicBezTo>
                  <a:lnTo>
                    <a:pt x="2736215" y="4876543"/>
                  </a:lnTo>
                  <a:lnTo>
                    <a:pt x="2726944" y="4626480"/>
                  </a:lnTo>
                  <a:cubicBezTo>
                    <a:pt x="2729232" y="4625511"/>
                    <a:pt x="2731440" y="4624364"/>
                    <a:pt x="2733548" y="4623050"/>
                  </a:cubicBezTo>
                  <a:cubicBezTo>
                    <a:pt x="2741422" y="4618224"/>
                    <a:pt x="2746248" y="4610350"/>
                    <a:pt x="2753487" y="4607683"/>
                  </a:cubicBezTo>
                  <a:cubicBezTo>
                    <a:pt x="2755138" y="4607048"/>
                    <a:pt x="2759329" y="4611366"/>
                    <a:pt x="2761869" y="4610096"/>
                  </a:cubicBezTo>
                  <a:cubicBezTo>
                    <a:pt x="2764409" y="4608826"/>
                    <a:pt x="2768473" y="4605270"/>
                    <a:pt x="2770759" y="4604254"/>
                  </a:cubicBezTo>
                  <a:cubicBezTo>
                    <a:pt x="2781422" y="4599133"/>
                    <a:pt x="2790279" y="4590896"/>
                    <a:pt x="2796159" y="4580632"/>
                  </a:cubicBezTo>
                  <a:cubicBezTo>
                    <a:pt x="2798699" y="4574028"/>
                    <a:pt x="2799842" y="4553073"/>
                    <a:pt x="2792730" y="4549517"/>
                  </a:cubicBezTo>
                  <a:cubicBezTo>
                    <a:pt x="2785618" y="4545961"/>
                    <a:pt x="2771648" y="4558026"/>
                    <a:pt x="2762631" y="4559169"/>
                  </a:cubicBezTo>
                  <a:cubicBezTo>
                    <a:pt x="2749737" y="4559614"/>
                    <a:pt x="2736859" y="4557897"/>
                    <a:pt x="2724531" y="4554089"/>
                  </a:cubicBezTo>
                  <a:lnTo>
                    <a:pt x="2714752" y="4351914"/>
                  </a:lnTo>
                  <a:cubicBezTo>
                    <a:pt x="2715968" y="4351832"/>
                    <a:pt x="2717165" y="4351576"/>
                    <a:pt x="2718308" y="4351152"/>
                  </a:cubicBezTo>
                  <a:cubicBezTo>
                    <a:pt x="2712593" y="4374774"/>
                    <a:pt x="2734056" y="4365122"/>
                    <a:pt x="2746883" y="4365884"/>
                  </a:cubicBezTo>
                  <a:cubicBezTo>
                    <a:pt x="2759710" y="4366646"/>
                    <a:pt x="2773299" y="4376552"/>
                    <a:pt x="2782316" y="4364614"/>
                  </a:cubicBezTo>
                  <a:cubicBezTo>
                    <a:pt x="2782186" y="4366093"/>
                    <a:pt x="2782186" y="4367580"/>
                    <a:pt x="2782316" y="4369059"/>
                  </a:cubicBezTo>
                  <a:cubicBezTo>
                    <a:pt x="2788666" y="4360804"/>
                    <a:pt x="2803906" y="4352168"/>
                    <a:pt x="2807716" y="4345564"/>
                  </a:cubicBezTo>
                  <a:cubicBezTo>
                    <a:pt x="2825369" y="4314322"/>
                    <a:pt x="2794000" y="4329562"/>
                    <a:pt x="2787523" y="4327530"/>
                  </a:cubicBezTo>
                  <a:cubicBezTo>
                    <a:pt x="2776728" y="4323974"/>
                    <a:pt x="2768092" y="4306702"/>
                    <a:pt x="2760091" y="4297939"/>
                  </a:cubicBezTo>
                  <a:cubicBezTo>
                    <a:pt x="2748833" y="4284734"/>
                    <a:pt x="2736698" y="4272303"/>
                    <a:pt x="2723769" y="4260728"/>
                  </a:cubicBezTo>
                  <a:cubicBezTo>
                    <a:pt x="2719832" y="4257426"/>
                    <a:pt x="2715387" y="4254378"/>
                    <a:pt x="2711069" y="4251330"/>
                  </a:cubicBezTo>
                  <a:lnTo>
                    <a:pt x="2708656" y="4186179"/>
                  </a:lnTo>
                  <a:cubicBezTo>
                    <a:pt x="2717079" y="4187395"/>
                    <a:pt x="2725633" y="4187395"/>
                    <a:pt x="2734056" y="4186179"/>
                  </a:cubicBezTo>
                  <a:cubicBezTo>
                    <a:pt x="2739136" y="4198879"/>
                    <a:pt x="2739390" y="4202816"/>
                    <a:pt x="2748661" y="4209674"/>
                  </a:cubicBezTo>
                  <a:cubicBezTo>
                    <a:pt x="2755889" y="4212541"/>
                    <a:pt x="2763317" y="4214876"/>
                    <a:pt x="2770886" y="4216659"/>
                  </a:cubicBezTo>
                  <a:cubicBezTo>
                    <a:pt x="2775585" y="4216659"/>
                    <a:pt x="2779649" y="4206372"/>
                    <a:pt x="2786507" y="4206372"/>
                  </a:cubicBezTo>
                  <a:cubicBezTo>
                    <a:pt x="2790317" y="4206372"/>
                    <a:pt x="2792857" y="4215389"/>
                    <a:pt x="2794127" y="4215262"/>
                  </a:cubicBezTo>
                  <a:cubicBezTo>
                    <a:pt x="2802890" y="4214119"/>
                    <a:pt x="2808732" y="4207261"/>
                    <a:pt x="2817876" y="4202562"/>
                  </a:cubicBezTo>
                  <a:cubicBezTo>
                    <a:pt x="2808087" y="4187489"/>
                    <a:pt x="2794333" y="4175405"/>
                    <a:pt x="2778125" y="4167637"/>
                  </a:cubicBezTo>
                  <a:cubicBezTo>
                    <a:pt x="2787650" y="4154937"/>
                    <a:pt x="2774061" y="4154175"/>
                    <a:pt x="2763647" y="4154937"/>
                  </a:cubicBezTo>
                  <a:cubicBezTo>
                    <a:pt x="2767584" y="4134871"/>
                    <a:pt x="2784602" y="4143888"/>
                    <a:pt x="2798064" y="4142237"/>
                  </a:cubicBezTo>
                  <a:cubicBezTo>
                    <a:pt x="2820035" y="4139189"/>
                    <a:pt x="2810764" y="4128140"/>
                    <a:pt x="2819908" y="4115059"/>
                  </a:cubicBezTo>
                  <a:cubicBezTo>
                    <a:pt x="2813685" y="4106804"/>
                    <a:pt x="2805430" y="4097914"/>
                    <a:pt x="2794508" y="4099311"/>
                  </a:cubicBezTo>
                  <a:cubicBezTo>
                    <a:pt x="2794359" y="4100339"/>
                    <a:pt x="2794147" y="4101357"/>
                    <a:pt x="2793873" y="4102359"/>
                  </a:cubicBezTo>
                  <a:cubicBezTo>
                    <a:pt x="2787523" y="4098422"/>
                    <a:pt x="2781173" y="4089659"/>
                    <a:pt x="2770759" y="4089659"/>
                  </a:cubicBezTo>
                  <a:cubicBezTo>
                    <a:pt x="2758059" y="4090802"/>
                    <a:pt x="2758059" y="4105153"/>
                    <a:pt x="2744597" y="4101470"/>
                  </a:cubicBezTo>
                  <a:cubicBezTo>
                    <a:pt x="2733421" y="4098676"/>
                    <a:pt x="2741168" y="4084325"/>
                    <a:pt x="2723515" y="4091183"/>
                  </a:cubicBezTo>
                  <a:cubicBezTo>
                    <a:pt x="2715260" y="4094358"/>
                    <a:pt x="2712085" y="4101089"/>
                    <a:pt x="2704973" y="4103883"/>
                  </a:cubicBezTo>
                  <a:lnTo>
                    <a:pt x="2703576" y="4064513"/>
                  </a:lnTo>
                  <a:cubicBezTo>
                    <a:pt x="2705099" y="4061720"/>
                    <a:pt x="2704719" y="4053972"/>
                    <a:pt x="2707132" y="4050924"/>
                  </a:cubicBezTo>
                  <a:cubicBezTo>
                    <a:pt x="2709545" y="4047876"/>
                    <a:pt x="2724277" y="4038224"/>
                    <a:pt x="2726563" y="4036192"/>
                  </a:cubicBezTo>
                  <a:cubicBezTo>
                    <a:pt x="2730880" y="4034013"/>
                    <a:pt x="2735386" y="4032228"/>
                    <a:pt x="2740024" y="4030859"/>
                  </a:cubicBezTo>
                  <a:cubicBezTo>
                    <a:pt x="2742686" y="4036492"/>
                    <a:pt x="2747966" y="4040439"/>
                    <a:pt x="2754121" y="4041400"/>
                  </a:cubicBezTo>
                  <a:cubicBezTo>
                    <a:pt x="2754487" y="4039764"/>
                    <a:pt x="2754953" y="4038152"/>
                    <a:pt x="2755519" y="4036574"/>
                  </a:cubicBezTo>
                  <a:cubicBezTo>
                    <a:pt x="2770758" y="4054989"/>
                    <a:pt x="2808858" y="4069213"/>
                    <a:pt x="2804414" y="4095755"/>
                  </a:cubicBezTo>
                  <a:cubicBezTo>
                    <a:pt x="2814574" y="4096899"/>
                    <a:pt x="2817749" y="4089533"/>
                    <a:pt x="2827655" y="4088898"/>
                  </a:cubicBezTo>
                  <a:cubicBezTo>
                    <a:pt x="2837561" y="4088262"/>
                    <a:pt x="2840990" y="4096010"/>
                    <a:pt x="2851150" y="4093470"/>
                  </a:cubicBezTo>
                  <a:cubicBezTo>
                    <a:pt x="2855595" y="4092453"/>
                    <a:pt x="2859913" y="4084834"/>
                    <a:pt x="2865755" y="4083563"/>
                  </a:cubicBezTo>
                  <a:cubicBezTo>
                    <a:pt x="2866898" y="4096263"/>
                    <a:pt x="2880995" y="4124076"/>
                    <a:pt x="2893568" y="4103248"/>
                  </a:cubicBezTo>
                  <a:cubicBezTo>
                    <a:pt x="2899410" y="4109725"/>
                    <a:pt x="2902077" y="4119123"/>
                    <a:pt x="2908808" y="4125473"/>
                  </a:cubicBezTo>
                  <a:cubicBezTo>
                    <a:pt x="2905252" y="4129156"/>
                    <a:pt x="2896870" y="4136268"/>
                    <a:pt x="2896108" y="4141475"/>
                  </a:cubicBezTo>
                  <a:cubicBezTo>
                    <a:pt x="2893187" y="4160525"/>
                    <a:pt x="2919857" y="4147571"/>
                    <a:pt x="2931795" y="4149095"/>
                  </a:cubicBezTo>
                  <a:cubicBezTo>
                    <a:pt x="2939288" y="4172463"/>
                    <a:pt x="2942336" y="4193799"/>
                    <a:pt x="2972308" y="4181480"/>
                  </a:cubicBezTo>
                  <a:cubicBezTo>
                    <a:pt x="2972308" y="4198371"/>
                    <a:pt x="2983230" y="4210562"/>
                    <a:pt x="2991231" y="4188846"/>
                  </a:cubicBezTo>
                  <a:cubicBezTo>
                    <a:pt x="3000248" y="4193926"/>
                    <a:pt x="3003931" y="4183512"/>
                    <a:pt x="3009646" y="4183004"/>
                  </a:cubicBezTo>
                  <a:cubicBezTo>
                    <a:pt x="3019298" y="4183004"/>
                    <a:pt x="3028569" y="4189735"/>
                    <a:pt x="3039872" y="4188719"/>
                  </a:cubicBezTo>
                  <a:cubicBezTo>
                    <a:pt x="3035681" y="4188719"/>
                    <a:pt x="3045460" y="4205991"/>
                    <a:pt x="3056001" y="4204467"/>
                  </a:cubicBezTo>
                  <a:cubicBezTo>
                    <a:pt x="3054637" y="4212224"/>
                    <a:pt x="3057606" y="4220109"/>
                    <a:pt x="3063748" y="4225041"/>
                  </a:cubicBezTo>
                  <a:cubicBezTo>
                    <a:pt x="3064891" y="4226184"/>
                    <a:pt x="3070606" y="4222120"/>
                    <a:pt x="3072892" y="4223262"/>
                  </a:cubicBezTo>
                  <a:cubicBezTo>
                    <a:pt x="3075178" y="4224405"/>
                    <a:pt x="3080258" y="4231898"/>
                    <a:pt x="3083814" y="4234184"/>
                  </a:cubicBezTo>
                  <a:cubicBezTo>
                    <a:pt x="3087370" y="4236470"/>
                    <a:pt x="3091053" y="4232533"/>
                    <a:pt x="3092831" y="4234184"/>
                  </a:cubicBezTo>
                  <a:cubicBezTo>
                    <a:pt x="3094609" y="4235835"/>
                    <a:pt x="3097022" y="4242185"/>
                    <a:pt x="3100070" y="4244217"/>
                  </a:cubicBezTo>
                  <a:cubicBezTo>
                    <a:pt x="3107309" y="4249043"/>
                    <a:pt x="3107436" y="4259711"/>
                    <a:pt x="3118104" y="4250440"/>
                  </a:cubicBezTo>
                  <a:cubicBezTo>
                    <a:pt x="3123438" y="4255646"/>
                    <a:pt x="3126232" y="4263140"/>
                    <a:pt x="3132328" y="4267204"/>
                  </a:cubicBezTo>
                  <a:cubicBezTo>
                    <a:pt x="3135249" y="4269236"/>
                    <a:pt x="3141853" y="4267204"/>
                    <a:pt x="3143631" y="4268728"/>
                  </a:cubicBezTo>
                  <a:cubicBezTo>
                    <a:pt x="3149346" y="4273681"/>
                    <a:pt x="3148076" y="4283206"/>
                    <a:pt x="3153664" y="4287396"/>
                  </a:cubicBezTo>
                  <a:cubicBezTo>
                    <a:pt x="3159251" y="4291587"/>
                    <a:pt x="3168142" y="4286253"/>
                    <a:pt x="3173095" y="4289048"/>
                  </a:cubicBezTo>
                  <a:cubicBezTo>
                    <a:pt x="3180842" y="4293239"/>
                    <a:pt x="3177794" y="4301748"/>
                    <a:pt x="3187319" y="4303017"/>
                  </a:cubicBezTo>
                  <a:cubicBezTo>
                    <a:pt x="3193796" y="4303017"/>
                    <a:pt x="3207385" y="4295398"/>
                    <a:pt x="3216021" y="4295398"/>
                  </a:cubicBezTo>
                  <a:cubicBezTo>
                    <a:pt x="3217545" y="4269998"/>
                    <a:pt x="3203321" y="4268854"/>
                    <a:pt x="3200146" y="4245994"/>
                  </a:cubicBezTo>
                  <a:cubicBezTo>
                    <a:pt x="3206382" y="4247167"/>
                    <a:pt x="3212832" y="4246182"/>
                    <a:pt x="3218434" y="4243201"/>
                  </a:cubicBezTo>
                  <a:cubicBezTo>
                    <a:pt x="3218434" y="4261869"/>
                    <a:pt x="3224530" y="4259838"/>
                    <a:pt x="3236722" y="4266950"/>
                  </a:cubicBezTo>
                  <a:cubicBezTo>
                    <a:pt x="3248913" y="4274062"/>
                    <a:pt x="3249422" y="4276982"/>
                    <a:pt x="3254121" y="4292350"/>
                  </a:cubicBezTo>
                  <a:cubicBezTo>
                    <a:pt x="3258439" y="4290699"/>
                    <a:pt x="3266821" y="4283841"/>
                    <a:pt x="3270885" y="4284221"/>
                  </a:cubicBezTo>
                  <a:cubicBezTo>
                    <a:pt x="3274949" y="4284602"/>
                    <a:pt x="3275076" y="4294381"/>
                    <a:pt x="3279394" y="4294254"/>
                  </a:cubicBezTo>
                  <a:cubicBezTo>
                    <a:pt x="3293618" y="4294254"/>
                    <a:pt x="3285744" y="4287904"/>
                    <a:pt x="3292094" y="4279141"/>
                  </a:cubicBezTo>
                  <a:cubicBezTo>
                    <a:pt x="3304794" y="4263012"/>
                    <a:pt x="3333369" y="4272918"/>
                    <a:pt x="3337306" y="4251963"/>
                  </a:cubicBezTo>
                  <a:cubicBezTo>
                    <a:pt x="3326003" y="4243835"/>
                    <a:pt x="3298444" y="4242184"/>
                    <a:pt x="3300730" y="4226563"/>
                  </a:cubicBezTo>
                  <a:cubicBezTo>
                    <a:pt x="3304159" y="4201163"/>
                    <a:pt x="3323336" y="4225547"/>
                    <a:pt x="3332480" y="4223007"/>
                  </a:cubicBezTo>
                  <a:cubicBezTo>
                    <a:pt x="3339592" y="4220975"/>
                    <a:pt x="3340989" y="4208656"/>
                    <a:pt x="3346577" y="4206750"/>
                  </a:cubicBezTo>
                  <a:cubicBezTo>
                    <a:pt x="3354832" y="4203957"/>
                    <a:pt x="3355086" y="4209290"/>
                    <a:pt x="3359277" y="4208782"/>
                  </a:cubicBezTo>
                  <a:lnTo>
                    <a:pt x="3373755" y="4207385"/>
                  </a:lnTo>
                  <a:cubicBezTo>
                    <a:pt x="3377057" y="4207385"/>
                    <a:pt x="3379724" y="4202305"/>
                    <a:pt x="3383788" y="4203067"/>
                  </a:cubicBezTo>
                  <a:cubicBezTo>
                    <a:pt x="3390138" y="4204210"/>
                    <a:pt x="3396488" y="4213989"/>
                    <a:pt x="3401314" y="4218053"/>
                  </a:cubicBezTo>
                  <a:cubicBezTo>
                    <a:pt x="3414014" y="4206749"/>
                    <a:pt x="3419348" y="4209544"/>
                    <a:pt x="3431921" y="4201796"/>
                  </a:cubicBezTo>
                  <a:cubicBezTo>
                    <a:pt x="3439795" y="4196970"/>
                    <a:pt x="3444621" y="4189096"/>
                    <a:pt x="3451860" y="4186429"/>
                  </a:cubicBezTo>
                  <a:cubicBezTo>
                    <a:pt x="3453511" y="4186429"/>
                    <a:pt x="3457702" y="4190112"/>
                    <a:pt x="3460242" y="4188842"/>
                  </a:cubicBezTo>
                  <a:cubicBezTo>
                    <a:pt x="3462782" y="4187572"/>
                    <a:pt x="3466846" y="4184016"/>
                    <a:pt x="3469132" y="4183000"/>
                  </a:cubicBezTo>
                  <a:cubicBezTo>
                    <a:pt x="3479791" y="4177812"/>
                    <a:pt x="3488641" y="4169537"/>
                    <a:pt x="3494532" y="4159251"/>
                  </a:cubicBezTo>
                  <a:cubicBezTo>
                    <a:pt x="3495121" y="4157300"/>
                    <a:pt x="3495546" y="4155304"/>
                    <a:pt x="3495802" y="4153282"/>
                  </a:cubicBezTo>
                  <a:lnTo>
                    <a:pt x="3497707" y="4152647"/>
                  </a:lnTo>
                  <a:cubicBezTo>
                    <a:pt x="3497707" y="4191509"/>
                    <a:pt x="3497707" y="4227831"/>
                    <a:pt x="3497707" y="4260343"/>
                  </a:cubicBezTo>
                  <a:cubicBezTo>
                    <a:pt x="3485007" y="4262121"/>
                    <a:pt x="3485007" y="4262121"/>
                    <a:pt x="3473323" y="4264153"/>
                  </a:cubicBezTo>
                  <a:cubicBezTo>
                    <a:pt x="3443706" y="4268357"/>
                    <a:pt x="3414993" y="4277455"/>
                    <a:pt x="3388360" y="4291077"/>
                  </a:cubicBezTo>
                  <a:cubicBezTo>
                    <a:pt x="3378073" y="4296919"/>
                    <a:pt x="3318764" y="4354577"/>
                    <a:pt x="3350260" y="4348862"/>
                  </a:cubicBezTo>
                  <a:cubicBezTo>
                    <a:pt x="3348736" y="4355974"/>
                    <a:pt x="3347085" y="4363340"/>
                    <a:pt x="3345180" y="4370198"/>
                  </a:cubicBezTo>
                  <a:cubicBezTo>
                    <a:pt x="3354578" y="4370198"/>
                    <a:pt x="3376041" y="4366641"/>
                    <a:pt x="3384423" y="4370960"/>
                  </a:cubicBezTo>
                  <a:cubicBezTo>
                    <a:pt x="3395980" y="4376928"/>
                    <a:pt x="3390519" y="4388486"/>
                    <a:pt x="3397123" y="4397756"/>
                  </a:cubicBezTo>
                  <a:cubicBezTo>
                    <a:pt x="3407064" y="4406699"/>
                    <a:pt x="3421648" y="4408188"/>
                    <a:pt x="3433191" y="4401439"/>
                  </a:cubicBezTo>
                  <a:cubicBezTo>
                    <a:pt x="3440938" y="4420616"/>
                    <a:pt x="3456432" y="4407662"/>
                    <a:pt x="3469894" y="4405757"/>
                  </a:cubicBezTo>
                  <a:cubicBezTo>
                    <a:pt x="3473577" y="4405757"/>
                    <a:pt x="3476498" y="4410838"/>
                    <a:pt x="3483991" y="4408805"/>
                  </a:cubicBezTo>
                  <a:cubicBezTo>
                    <a:pt x="3489071" y="4407281"/>
                    <a:pt x="3492500" y="4400550"/>
                    <a:pt x="3496691" y="4396105"/>
                  </a:cubicBezTo>
                  <a:lnTo>
                    <a:pt x="3496691" y="4408171"/>
                  </a:lnTo>
                  <a:lnTo>
                    <a:pt x="3598291" y="4408171"/>
                  </a:lnTo>
                  <a:lnTo>
                    <a:pt x="3595624" y="4336797"/>
                  </a:lnTo>
                  <a:cubicBezTo>
                    <a:pt x="3597774" y="4335997"/>
                    <a:pt x="3600065" y="4335652"/>
                    <a:pt x="3602355" y="4335780"/>
                  </a:cubicBezTo>
                  <a:cubicBezTo>
                    <a:pt x="3602355" y="4339082"/>
                    <a:pt x="3604387" y="4343781"/>
                    <a:pt x="3604260" y="4346194"/>
                  </a:cubicBezTo>
                  <a:cubicBezTo>
                    <a:pt x="3615563" y="4346194"/>
                    <a:pt x="3623564" y="4335146"/>
                    <a:pt x="3635121" y="4332478"/>
                  </a:cubicBezTo>
                  <a:cubicBezTo>
                    <a:pt x="3640582" y="4349750"/>
                    <a:pt x="3649853" y="4344543"/>
                    <a:pt x="3665728" y="4343147"/>
                  </a:cubicBezTo>
                  <a:cubicBezTo>
                    <a:pt x="3665728" y="4351528"/>
                    <a:pt x="3663823" y="4359911"/>
                    <a:pt x="3664966" y="4368547"/>
                  </a:cubicBezTo>
                  <a:cubicBezTo>
                    <a:pt x="3673348" y="4367277"/>
                    <a:pt x="3680206" y="4359911"/>
                    <a:pt x="3688080" y="4358894"/>
                  </a:cubicBezTo>
                  <a:cubicBezTo>
                    <a:pt x="3695954" y="4357879"/>
                    <a:pt x="3699129" y="4363593"/>
                    <a:pt x="3702431" y="4363339"/>
                  </a:cubicBezTo>
                  <a:cubicBezTo>
                    <a:pt x="3713480" y="4363339"/>
                    <a:pt x="3726688" y="4340098"/>
                    <a:pt x="3736721" y="4353941"/>
                  </a:cubicBezTo>
                  <a:cubicBezTo>
                    <a:pt x="3711321" y="4362197"/>
                    <a:pt x="3704463" y="4385310"/>
                    <a:pt x="3684397" y="4394073"/>
                  </a:cubicBezTo>
                  <a:cubicBezTo>
                    <a:pt x="3669919" y="4400423"/>
                    <a:pt x="3637788" y="4381373"/>
                    <a:pt x="3627501" y="4391533"/>
                  </a:cubicBezTo>
                  <a:cubicBezTo>
                    <a:pt x="3610991" y="4407408"/>
                    <a:pt x="3646805" y="4426331"/>
                    <a:pt x="3647694" y="4439793"/>
                  </a:cubicBezTo>
                  <a:cubicBezTo>
                    <a:pt x="3648837" y="4458461"/>
                    <a:pt x="3614928" y="4461763"/>
                    <a:pt x="3600958" y="4463034"/>
                  </a:cubicBezTo>
                  <a:cubicBezTo>
                    <a:pt x="3540633" y="4468876"/>
                    <a:pt x="3490468" y="4452493"/>
                    <a:pt x="3433064" y="4441444"/>
                  </a:cubicBezTo>
                  <a:cubicBezTo>
                    <a:pt x="3427476" y="4440427"/>
                    <a:pt x="3410077" y="4436110"/>
                    <a:pt x="3404235" y="4439665"/>
                  </a:cubicBezTo>
                  <a:cubicBezTo>
                    <a:pt x="3388614" y="4449318"/>
                    <a:pt x="3405125" y="4453255"/>
                    <a:pt x="3409951" y="4463160"/>
                  </a:cubicBezTo>
                  <a:cubicBezTo>
                    <a:pt x="3412872" y="4468875"/>
                    <a:pt x="3411602" y="4475860"/>
                    <a:pt x="3414396" y="4481321"/>
                  </a:cubicBezTo>
                  <a:cubicBezTo>
                    <a:pt x="3417190" y="4486782"/>
                    <a:pt x="3427096" y="4484623"/>
                    <a:pt x="3424683" y="4497577"/>
                  </a:cubicBezTo>
                  <a:cubicBezTo>
                    <a:pt x="3439034" y="4503038"/>
                    <a:pt x="3463672" y="4495926"/>
                    <a:pt x="3450083" y="4520692"/>
                  </a:cubicBezTo>
                  <a:cubicBezTo>
                    <a:pt x="3459608" y="4525390"/>
                    <a:pt x="3468498" y="4520692"/>
                    <a:pt x="3478150" y="4519168"/>
                  </a:cubicBezTo>
                  <a:cubicBezTo>
                    <a:pt x="3478397" y="4526656"/>
                    <a:pt x="3476874" y="4534096"/>
                    <a:pt x="3473705" y="4540885"/>
                  </a:cubicBezTo>
                  <a:cubicBezTo>
                    <a:pt x="3484753" y="4540885"/>
                    <a:pt x="3490088" y="4531106"/>
                    <a:pt x="3500375" y="4528185"/>
                  </a:cubicBezTo>
                  <a:cubicBezTo>
                    <a:pt x="3513075" y="4524502"/>
                    <a:pt x="3513964" y="4528185"/>
                    <a:pt x="3525775" y="4533646"/>
                  </a:cubicBezTo>
                  <a:cubicBezTo>
                    <a:pt x="3529715" y="4528030"/>
                    <a:pt x="3533157" y="4522081"/>
                    <a:pt x="3536062" y="4515865"/>
                  </a:cubicBezTo>
                  <a:cubicBezTo>
                    <a:pt x="3548605" y="4521872"/>
                    <a:pt x="3561706" y="4526636"/>
                    <a:pt x="3575177" y="4530089"/>
                  </a:cubicBezTo>
                  <a:cubicBezTo>
                    <a:pt x="3586099" y="4533264"/>
                    <a:pt x="3579876" y="4536312"/>
                    <a:pt x="3593719" y="4535550"/>
                  </a:cubicBezTo>
                  <a:cubicBezTo>
                    <a:pt x="3603626" y="4534655"/>
                    <a:pt x="3613415" y="4532740"/>
                    <a:pt x="3622929" y="4529835"/>
                  </a:cubicBezTo>
                  <a:cubicBezTo>
                    <a:pt x="3631946" y="4553076"/>
                    <a:pt x="3572129" y="4574412"/>
                    <a:pt x="3556508" y="4575555"/>
                  </a:cubicBezTo>
                  <a:cubicBezTo>
                    <a:pt x="3529838" y="4577587"/>
                    <a:pt x="3500374" y="4568062"/>
                    <a:pt x="3475863" y="4581397"/>
                  </a:cubicBezTo>
                  <a:cubicBezTo>
                    <a:pt x="3481168" y="4589032"/>
                    <a:pt x="3489936" y="4593511"/>
                    <a:pt x="3499231" y="4593335"/>
                  </a:cubicBezTo>
                  <a:cubicBezTo>
                    <a:pt x="3505934" y="4592556"/>
                    <a:pt x="3512676" y="4592175"/>
                    <a:pt x="3519424" y="4592192"/>
                  </a:cubicBezTo>
                  <a:cubicBezTo>
                    <a:pt x="3529965" y="4596891"/>
                    <a:pt x="3522218" y="4602479"/>
                    <a:pt x="3528314" y="4607559"/>
                  </a:cubicBezTo>
                  <a:cubicBezTo>
                    <a:pt x="3541014" y="4618481"/>
                    <a:pt x="3579114" y="4611496"/>
                    <a:pt x="3596767" y="4606924"/>
                  </a:cubicBezTo>
                  <a:cubicBezTo>
                    <a:pt x="3599729" y="4617274"/>
                    <a:pt x="3600635" y="4628104"/>
                    <a:pt x="3599434" y="4638801"/>
                  </a:cubicBezTo>
                  <a:cubicBezTo>
                    <a:pt x="3605457" y="4638955"/>
                    <a:pt x="3611440" y="4637784"/>
                    <a:pt x="3616960" y="4635372"/>
                  </a:cubicBezTo>
                  <a:cubicBezTo>
                    <a:pt x="3617305" y="4642617"/>
                    <a:pt x="3619490" y="4649653"/>
                    <a:pt x="3623310" y="4655819"/>
                  </a:cubicBezTo>
                  <a:cubicBezTo>
                    <a:pt x="3638042" y="4647945"/>
                    <a:pt x="3644265" y="4631816"/>
                    <a:pt x="3661410" y="4628006"/>
                  </a:cubicBezTo>
                  <a:cubicBezTo>
                    <a:pt x="3672332" y="4625593"/>
                    <a:pt x="3672332" y="4633213"/>
                    <a:pt x="3681349" y="4624958"/>
                  </a:cubicBezTo>
                  <a:cubicBezTo>
                    <a:pt x="3685794" y="4620767"/>
                    <a:pt x="3684016" y="4610734"/>
                    <a:pt x="3688588" y="4606035"/>
                  </a:cubicBezTo>
                  <a:cubicBezTo>
                    <a:pt x="3693161" y="4601336"/>
                    <a:pt x="3699129" y="4602860"/>
                    <a:pt x="3701288" y="4600447"/>
                  </a:cubicBezTo>
                  <a:cubicBezTo>
                    <a:pt x="3706876" y="4593081"/>
                    <a:pt x="3710178" y="4590922"/>
                    <a:pt x="3709162" y="4579365"/>
                  </a:cubicBezTo>
                  <a:cubicBezTo>
                    <a:pt x="3724402" y="4579365"/>
                    <a:pt x="3729736" y="4566665"/>
                    <a:pt x="3725672" y="4553965"/>
                  </a:cubicBezTo>
                  <a:cubicBezTo>
                    <a:pt x="3740150" y="4561332"/>
                    <a:pt x="3753231" y="4544822"/>
                    <a:pt x="3752596" y="4530724"/>
                  </a:cubicBezTo>
                  <a:cubicBezTo>
                    <a:pt x="3764280" y="4527295"/>
                    <a:pt x="3771011" y="4517008"/>
                    <a:pt x="3781552" y="4511929"/>
                  </a:cubicBezTo>
                  <a:cubicBezTo>
                    <a:pt x="3781552" y="4513580"/>
                    <a:pt x="3784600" y="4516627"/>
                    <a:pt x="3785362" y="4519295"/>
                  </a:cubicBezTo>
                  <a:cubicBezTo>
                    <a:pt x="3797173" y="4517136"/>
                    <a:pt x="3803396" y="4503674"/>
                    <a:pt x="3815334" y="4501514"/>
                  </a:cubicBezTo>
                  <a:cubicBezTo>
                    <a:pt x="3812921" y="4517771"/>
                    <a:pt x="3820287" y="4521072"/>
                    <a:pt x="3835908" y="4519548"/>
                  </a:cubicBezTo>
                  <a:cubicBezTo>
                    <a:pt x="3833511" y="4529279"/>
                    <a:pt x="3829193" y="4538434"/>
                    <a:pt x="3823208" y="4546472"/>
                  </a:cubicBezTo>
                  <a:cubicBezTo>
                    <a:pt x="3833255" y="4546867"/>
                    <a:pt x="3843209" y="4544402"/>
                    <a:pt x="3851910" y="4539360"/>
                  </a:cubicBezTo>
                  <a:cubicBezTo>
                    <a:pt x="3855085" y="4537582"/>
                    <a:pt x="3859784" y="4541392"/>
                    <a:pt x="3862832" y="4539360"/>
                  </a:cubicBezTo>
                  <a:cubicBezTo>
                    <a:pt x="3869054" y="4534788"/>
                    <a:pt x="3870452" y="4515611"/>
                    <a:pt x="3874389" y="4508372"/>
                  </a:cubicBezTo>
                  <a:cubicBezTo>
                    <a:pt x="3886199" y="4512817"/>
                    <a:pt x="3886199" y="4519294"/>
                    <a:pt x="3894201" y="4509642"/>
                  </a:cubicBezTo>
                  <a:cubicBezTo>
                    <a:pt x="3898010" y="4505197"/>
                    <a:pt x="3894201" y="4491608"/>
                    <a:pt x="3898772" y="4488687"/>
                  </a:cubicBezTo>
                  <a:cubicBezTo>
                    <a:pt x="3903344" y="4485765"/>
                    <a:pt x="3907663" y="4492623"/>
                    <a:pt x="3912869" y="4490845"/>
                  </a:cubicBezTo>
                  <a:cubicBezTo>
                    <a:pt x="3918076" y="4489067"/>
                    <a:pt x="3920616" y="4494528"/>
                    <a:pt x="3926712" y="4487163"/>
                  </a:cubicBezTo>
                  <a:cubicBezTo>
                    <a:pt x="3932808" y="4479797"/>
                    <a:pt x="3923918" y="4467478"/>
                    <a:pt x="3930395" y="4461763"/>
                  </a:cubicBezTo>
                  <a:cubicBezTo>
                    <a:pt x="3936873" y="4456048"/>
                    <a:pt x="3945127" y="4461763"/>
                    <a:pt x="3951858" y="4458460"/>
                  </a:cubicBezTo>
                  <a:cubicBezTo>
                    <a:pt x="3963923" y="4452110"/>
                    <a:pt x="3964558" y="4429504"/>
                    <a:pt x="3980433" y="4428107"/>
                  </a:cubicBezTo>
                  <a:cubicBezTo>
                    <a:pt x="3985640" y="4438521"/>
                    <a:pt x="3985894" y="4445379"/>
                    <a:pt x="3996689" y="4442839"/>
                  </a:cubicBezTo>
                  <a:cubicBezTo>
                    <a:pt x="4005198" y="4440680"/>
                    <a:pt x="4018533" y="4422519"/>
                    <a:pt x="4026534" y="4417439"/>
                  </a:cubicBezTo>
                  <a:cubicBezTo>
                    <a:pt x="4026534" y="4420233"/>
                    <a:pt x="4026534" y="4423281"/>
                    <a:pt x="4026534" y="4425948"/>
                  </a:cubicBezTo>
                  <a:cubicBezTo>
                    <a:pt x="4027540" y="4425601"/>
                    <a:pt x="4028516" y="4425177"/>
                    <a:pt x="4029455" y="4424678"/>
                  </a:cubicBezTo>
                  <a:cubicBezTo>
                    <a:pt x="4030471" y="4656072"/>
                    <a:pt x="4028313" y="5259322"/>
                    <a:pt x="4028313" y="5259322"/>
                  </a:cubicBezTo>
                  <a:lnTo>
                    <a:pt x="4129913" y="5259322"/>
                  </a:lnTo>
                  <a:lnTo>
                    <a:pt x="4099052" y="4393951"/>
                  </a:lnTo>
                  <a:cubicBezTo>
                    <a:pt x="4100679" y="4393175"/>
                    <a:pt x="4102250" y="4392283"/>
                    <a:pt x="4103751" y="4391284"/>
                  </a:cubicBezTo>
                  <a:cubicBezTo>
                    <a:pt x="4101465" y="4422272"/>
                    <a:pt x="4116451" y="4400936"/>
                    <a:pt x="4125087" y="4403984"/>
                  </a:cubicBezTo>
                  <a:cubicBezTo>
                    <a:pt x="4137787" y="4408175"/>
                    <a:pt x="4137025" y="4425828"/>
                    <a:pt x="4151630" y="4427479"/>
                  </a:cubicBezTo>
                  <a:lnTo>
                    <a:pt x="4153027" y="4422653"/>
                  </a:lnTo>
                  <a:cubicBezTo>
                    <a:pt x="4168267" y="4440941"/>
                    <a:pt x="4206367" y="4455165"/>
                    <a:pt x="4201922" y="4481834"/>
                  </a:cubicBezTo>
                  <a:cubicBezTo>
                    <a:pt x="4212082" y="4482978"/>
                    <a:pt x="4215257" y="4475484"/>
                    <a:pt x="4225290" y="4474849"/>
                  </a:cubicBezTo>
                  <a:cubicBezTo>
                    <a:pt x="4235323" y="4474215"/>
                    <a:pt x="4237990" y="4481961"/>
                    <a:pt x="4248785" y="4479548"/>
                  </a:cubicBezTo>
                  <a:cubicBezTo>
                    <a:pt x="4253230" y="4478405"/>
                    <a:pt x="4257421" y="4470785"/>
                    <a:pt x="4263263" y="4469516"/>
                  </a:cubicBezTo>
                  <a:cubicBezTo>
                    <a:pt x="4264406" y="4482216"/>
                    <a:pt x="4278503" y="4510029"/>
                    <a:pt x="4291076" y="4489200"/>
                  </a:cubicBezTo>
                  <a:cubicBezTo>
                    <a:pt x="4297045" y="4495678"/>
                    <a:pt x="4299585" y="4505075"/>
                    <a:pt x="4306443" y="4511425"/>
                  </a:cubicBezTo>
                  <a:cubicBezTo>
                    <a:pt x="4302760" y="4515108"/>
                    <a:pt x="4294378" y="4522220"/>
                    <a:pt x="4293743" y="4527428"/>
                  </a:cubicBezTo>
                  <a:cubicBezTo>
                    <a:pt x="4290949" y="4546478"/>
                    <a:pt x="4317492" y="4533523"/>
                    <a:pt x="4329557" y="4535174"/>
                  </a:cubicBezTo>
                  <a:cubicBezTo>
                    <a:pt x="4336923" y="4558416"/>
                    <a:pt x="4339971" y="4579752"/>
                    <a:pt x="4369943" y="4567432"/>
                  </a:cubicBezTo>
                  <a:cubicBezTo>
                    <a:pt x="4369943" y="4584323"/>
                    <a:pt x="4380992" y="4596515"/>
                    <a:pt x="4388866" y="4574798"/>
                  </a:cubicBezTo>
                  <a:cubicBezTo>
                    <a:pt x="4397883" y="4579879"/>
                    <a:pt x="4400931" y="4569465"/>
                    <a:pt x="4407281" y="4568956"/>
                  </a:cubicBezTo>
                  <a:cubicBezTo>
                    <a:pt x="4417060" y="4568321"/>
                    <a:pt x="4426204" y="4575687"/>
                    <a:pt x="4437634" y="4574798"/>
                  </a:cubicBezTo>
                  <a:cubicBezTo>
                    <a:pt x="4433443" y="4574798"/>
                    <a:pt x="4443095" y="4591943"/>
                    <a:pt x="4453636" y="4590419"/>
                  </a:cubicBezTo>
                  <a:cubicBezTo>
                    <a:pt x="4452328" y="4598171"/>
                    <a:pt x="4455286" y="4606029"/>
                    <a:pt x="4461383" y="4610993"/>
                  </a:cubicBezTo>
                  <a:cubicBezTo>
                    <a:pt x="4462526" y="4612136"/>
                    <a:pt x="4468241" y="4608072"/>
                    <a:pt x="4470527" y="4609215"/>
                  </a:cubicBezTo>
                  <a:cubicBezTo>
                    <a:pt x="4472813" y="4610357"/>
                    <a:pt x="4477893" y="4617851"/>
                    <a:pt x="4481449" y="4620137"/>
                  </a:cubicBezTo>
                  <a:cubicBezTo>
                    <a:pt x="4485005" y="4622423"/>
                    <a:pt x="4488815" y="4618486"/>
                    <a:pt x="4490593" y="4620137"/>
                  </a:cubicBezTo>
                  <a:cubicBezTo>
                    <a:pt x="4492371" y="4621788"/>
                    <a:pt x="4494657" y="4628265"/>
                    <a:pt x="4497705" y="4630169"/>
                  </a:cubicBezTo>
                  <a:cubicBezTo>
                    <a:pt x="4504944" y="4634995"/>
                    <a:pt x="4505071" y="4645790"/>
                    <a:pt x="4515739" y="4636519"/>
                  </a:cubicBezTo>
                  <a:cubicBezTo>
                    <a:pt x="4521073" y="4641600"/>
                    <a:pt x="4523867" y="4649219"/>
                    <a:pt x="4529963" y="4653156"/>
                  </a:cubicBezTo>
                  <a:cubicBezTo>
                    <a:pt x="4532884" y="4655188"/>
                    <a:pt x="4539488" y="4653156"/>
                    <a:pt x="4541393" y="4654680"/>
                  </a:cubicBezTo>
                  <a:cubicBezTo>
                    <a:pt x="4546981" y="4659633"/>
                    <a:pt x="4545711" y="4669158"/>
                    <a:pt x="4551299" y="4673349"/>
                  </a:cubicBezTo>
                  <a:cubicBezTo>
                    <a:pt x="4556886" y="4677539"/>
                    <a:pt x="4565777" y="4672333"/>
                    <a:pt x="4570730" y="4675000"/>
                  </a:cubicBezTo>
                  <a:cubicBezTo>
                    <a:pt x="4578604" y="4679191"/>
                    <a:pt x="4575429" y="4687700"/>
                    <a:pt x="4584954" y="4688970"/>
                  </a:cubicBezTo>
                  <a:cubicBezTo>
                    <a:pt x="4591431" y="4689604"/>
                    <a:pt x="4605020" y="4681476"/>
                    <a:pt x="4613656" y="4681350"/>
                  </a:cubicBezTo>
                  <a:cubicBezTo>
                    <a:pt x="4615180" y="4655950"/>
                    <a:pt x="4600956" y="4654807"/>
                    <a:pt x="4597781" y="4631947"/>
                  </a:cubicBezTo>
                  <a:cubicBezTo>
                    <a:pt x="4604016" y="4633183"/>
                    <a:pt x="4610487" y="4632194"/>
                    <a:pt x="4616069" y="4629153"/>
                  </a:cubicBezTo>
                  <a:cubicBezTo>
                    <a:pt x="4616069" y="4647822"/>
                    <a:pt x="4622165" y="4645917"/>
                    <a:pt x="4634484" y="4652902"/>
                  </a:cubicBezTo>
                  <a:cubicBezTo>
                    <a:pt x="4646803" y="4659886"/>
                    <a:pt x="4647184" y="4662935"/>
                    <a:pt x="4651756" y="4678302"/>
                  </a:cubicBezTo>
                  <a:cubicBezTo>
                    <a:pt x="4656074" y="4676651"/>
                    <a:pt x="4664456" y="4669793"/>
                    <a:pt x="4668520" y="4670174"/>
                  </a:cubicBezTo>
                  <a:cubicBezTo>
                    <a:pt x="4672584" y="4670554"/>
                    <a:pt x="4672711" y="4680334"/>
                    <a:pt x="4677029" y="4680207"/>
                  </a:cubicBezTo>
                  <a:cubicBezTo>
                    <a:pt x="4691253" y="4680207"/>
                    <a:pt x="4683379" y="4673857"/>
                    <a:pt x="4689729" y="4665094"/>
                  </a:cubicBezTo>
                  <a:cubicBezTo>
                    <a:pt x="4702429" y="4648964"/>
                    <a:pt x="4730877" y="4658998"/>
                    <a:pt x="4734814" y="4637915"/>
                  </a:cubicBezTo>
                  <a:cubicBezTo>
                    <a:pt x="4723511" y="4629787"/>
                    <a:pt x="4695952" y="4628136"/>
                    <a:pt x="4698238" y="4612515"/>
                  </a:cubicBezTo>
                  <a:cubicBezTo>
                    <a:pt x="4701667" y="4587750"/>
                    <a:pt x="4720844" y="4611626"/>
                    <a:pt x="4729988" y="4608959"/>
                  </a:cubicBezTo>
                  <a:cubicBezTo>
                    <a:pt x="4737100" y="4606927"/>
                    <a:pt x="4738497" y="4594608"/>
                    <a:pt x="4744085" y="4592830"/>
                  </a:cubicBezTo>
                  <a:cubicBezTo>
                    <a:pt x="4752467" y="4589909"/>
                    <a:pt x="4752594" y="4595243"/>
                    <a:pt x="4756785" y="4594735"/>
                  </a:cubicBezTo>
                  <a:cubicBezTo>
                    <a:pt x="4758436" y="4594735"/>
                    <a:pt x="4770247" y="4593338"/>
                    <a:pt x="4771263" y="4593465"/>
                  </a:cubicBezTo>
                  <a:cubicBezTo>
                    <a:pt x="4774565" y="4593465"/>
                    <a:pt x="4777232" y="4588385"/>
                    <a:pt x="4781296" y="4589147"/>
                  </a:cubicBezTo>
                  <a:cubicBezTo>
                    <a:pt x="4787646" y="4590290"/>
                    <a:pt x="4793996" y="4600069"/>
                    <a:pt x="4798822" y="4604006"/>
                  </a:cubicBezTo>
                  <a:cubicBezTo>
                    <a:pt x="4811522" y="4592830"/>
                    <a:pt x="4816856" y="4595497"/>
                    <a:pt x="4829429" y="4587749"/>
                  </a:cubicBezTo>
                  <a:cubicBezTo>
                    <a:pt x="4837303" y="4582923"/>
                    <a:pt x="4842129" y="4575049"/>
                    <a:pt x="4849495" y="4572509"/>
                  </a:cubicBezTo>
                  <a:cubicBezTo>
                    <a:pt x="4851019" y="4571747"/>
                    <a:pt x="4855210" y="4576066"/>
                    <a:pt x="4857750" y="4574795"/>
                  </a:cubicBezTo>
                  <a:cubicBezTo>
                    <a:pt x="4860290" y="4573525"/>
                    <a:pt x="4864354" y="4569969"/>
                    <a:pt x="4866640" y="4568953"/>
                  </a:cubicBezTo>
                  <a:cubicBezTo>
                    <a:pt x="4877267" y="4563780"/>
                    <a:pt x="4886111" y="4555555"/>
                    <a:pt x="4892040" y="4545331"/>
                  </a:cubicBezTo>
                  <a:cubicBezTo>
                    <a:pt x="4894453" y="4538727"/>
                    <a:pt x="4895596" y="4517772"/>
                    <a:pt x="4888484" y="4514216"/>
                  </a:cubicBezTo>
                  <a:cubicBezTo>
                    <a:pt x="4881372" y="4510660"/>
                    <a:pt x="4867402" y="4522725"/>
                    <a:pt x="4858512" y="4523868"/>
                  </a:cubicBezTo>
                  <a:cubicBezTo>
                    <a:pt x="4845211" y="4524384"/>
                    <a:pt x="4831924" y="4522534"/>
                    <a:pt x="4819269" y="4518407"/>
                  </a:cubicBezTo>
                  <a:cubicBezTo>
                    <a:pt x="4808601" y="4515359"/>
                    <a:pt x="4802251" y="4504945"/>
                    <a:pt x="4794504" y="4502024"/>
                  </a:cubicBezTo>
                  <a:cubicBezTo>
                    <a:pt x="4779518" y="4496436"/>
                    <a:pt x="4781804" y="4509264"/>
                    <a:pt x="4769104" y="4507358"/>
                  </a:cubicBezTo>
                  <a:cubicBezTo>
                    <a:pt x="4756404" y="4505454"/>
                    <a:pt x="4756404" y="4489324"/>
                    <a:pt x="4746879" y="4484371"/>
                  </a:cubicBezTo>
                  <a:cubicBezTo>
                    <a:pt x="4741579" y="4482361"/>
                    <a:pt x="4735860" y="4481706"/>
                    <a:pt x="4730242" y="4482466"/>
                  </a:cubicBezTo>
                  <a:cubicBezTo>
                    <a:pt x="4711700" y="4481704"/>
                    <a:pt x="4716526" y="4485133"/>
                    <a:pt x="4702175" y="4474338"/>
                  </a:cubicBezTo>
                  <a:cubicBezTo>
                    <a:pt x="4691634" y="4466210"/>
                    <a:pt x="4691253" y="4460114"/>
                    <a:pt x="4675632" y="4456939"/>
                  </a:cubicBezTo>
                  <a:cubicBezTo>
                    <a:pt x="4662976" y="4455615"/>
                    <a:pt x="4650258" y="4454978"/>
                    <a:pt x="4637532" y="4455034"/>
                  </a:cubicBezTo>
                  <a:cubicBezTo>
                    <a:pt x="4617174" y="4453531"/>
                    <a:pt x="4596910" y="4450945"/>
                    <a:pt x="4576826" y="4447287"/>
                  </a:cubicBezTo>
                  <a:cubicBezTo>
                    <a:pt x="4543425" y="4440048"/>
                    <a:pt x="4524248" y="4416934"/>
                    <a:pt x="4500626" y="4395343"/>
                  </a:cubicBezTo>
                  <a:cubicBezTo>
                    <a:pt x="4492272" y="4387146"/>
                    <a:pt x="4483497" y="4379389"/>
                    <a:pt x="4474337" y="4372102"/>
                  </a:cubicBezTo>
                  <a:cubicBezTo>
                    <a:pt x="4460494" y="4362323"/>
                    <a:pt x="4452239" y="4373372"/>
                    <a:pt x="4438396" y="4369309"/>
                  </a:cubicBezTo>
                  <a:cubicBezTo>
                    <a:pt x="4431412" y="4367277"/>
                    <a:pt x="4424807" y="4355212"/>
                    <a:pt x="4418076" y="4351275"/>
                  </a:cubicBezTo>
                  <a:cubicBezTo>
                    <a:pt x="4409956" y="4347046"/>
                    <a:pt x="4401451" y="4343601"/>
                    <a:pt x="4392676" y="4340988"/>
                  </a:cubicBezTo>
                  <a:cubicBezTo>
                    <a:pt x="4368038" y="4331971"/>
                    <a:pt x="4341876" y="4326256"/>
                    <a:pt x="4316476" y="4316857"/>
                  </a:cubicBezTo>
                  <a:cubicBezTo>
                    <a:pt x="4299516" y="4308522"/>
                    <a:pt x="4281989" y="4301392"/>
                    <a:pt x="4264025" y="4295522"/>
                  </a:cubicBezTo>
                  <a:cubicBezTo>
                    <a:pt x="4233926" y="4288790"/>
                    <a:pt x="4200525" y="4294252"/>
                    <a:pt x="4170045" y="4293363"/>
                  </a:cubicBezTo>
                  <a:cubicBezTo>
                    <a:pt x="4151048" y="4293365"/>
                    <a:pt x="4132220" y="4289789"/>
                    <a:pt x="4114546" y="4282822"/>
                  </a:cubicBezTo>
                  <a:cubicBezTo>
                    <a:pt x="4106037" y="4279265"/>
                    <a:pt x="4102862" y="4282822"/>
                    <a:pt x="4098037" y="4273424"/>
                  </a:cubicBezTo>
                  <a:cubicBezTo>
                    <a:pt x="4095956" y="4260238"/>
                    <a:pt x="4098611" y="4246740"/>
                    <a:pt x="4105530" y="4235324"/>
                  </a:cubicBezTo>
                  <a:cubicBezTo>
                    <a:pt x="4113658" y="4227577"/>
                    <a:pt x="4125469" y="4232403"/>
                    <a:pt x="4135756" y="4228719"/>
                  </a:cubicBezTo>
                  <a:cubicBezTo>
                    <a:pt x="4149090" y="4224021"/>
                    <a:pt x="4152265" y="4211828"/>
                    <a:pt x="4165346" y="4217289"/>
                  </a:cubicBezTo>
                  <a:cubicBezTo>
                    <a:pt x="4184015" y="4224909"/>
                    <a:pt x="4174744" y="4251960"/>
                    <a:pt x="4199637" y="4242689"/>
                  </a:cubicBezTo>
                  <a:cubicBezTo>
                    <a:pt x="4197858" y="4258818"/>
                    <a:pt x="4208019" y="4249547"/>
                    <a:pt x="4215003" y="4253484"/>
                  </a:cubicBezTo>
                  <a:cubicBezTo>
                    <a:pt x="4217670" y="4255135"/>
                    <a:pt x="4221100" y="4250309"/>
                    <a:pt x="4225037" y="4253484"/>
                  </a:cubicBezTo>
                  <a:cubicBezTo>
                    <a:pt x="4228974" y="4256659"/>
                    <a:pt x="4223385" y="4262755"/>
                    <a:pt x="4225037" y="4264533"/>
                  </a:cubicBezTo>
                  <a:cubicBezTo>
                    <a:pt x="4231387" y="4270629"/>
                    <a:pt x="4255771" y="4295648"/>
                    <a:pt x="4261740" y="4273804"/>
                  </a:cubicBezTo>
                  <a:cubicBezTo>
                    <a:pt x="4264153" y="4277233"/>
                    <a:pt x="4270503" y="4278884"/>
                    <a:pt x="4272408" y="4280661"/>
                  </a:cubicBezTo>
                  <a:cubicBezTo>
                    <a:pt x="4282060" y="4260722"/>
                    <a:pt x="4241293" y="4259452"/>
                    <a:pt x="4268344" y="4241037"/>
                  </a:cubicBezTo>
                  <a:cubicBezTo>
                    <a:pt x="4267709" y="4244720"/>
                    <a:pt x="4269614" y="4250055"/>
                    <a:pt x="4269359" y="4253737"/>
                  </a:cubicBezTo>
                  <a:cubicBezTo>
                    <a:pt x="4276344" y="4253737"/>
                    <a:pt x="4283075" y="4246752"/>
                    <a:pt x="4288282" y="4244212"/>
                  </a:cubicBezTo>
                  <a:cubicBezTo>
                    <a:pt x="4284091" y="4263897"/>
                    <a:pt x="4294251" y="4256912"/>
                    <a:pt x="4303903" y="4259325"/>
                  </a:cubicBezTo>
                  <a:cubicBezTo>
                    <a:pt x="4308602" y="4260849"/>
                    <a:pt x="4314063" y="4253230"/>
                    <a:pt x="4319270" y="4257801"/>
                  </a:cubicBezTo>
                  <a:cubicBezTo>
                    <a:pt x="4320794" y="4259071"/>
                    <a:pt x="4319270" y="4266564"/>
                    <a:pt x="4320794" y="4268723"/>
                  </a:cubicBezTo>
                  <a:cubicBezTo>
                    <a:pt x="4324858" y="4274692"/>
                    <a:pt x="4323461" y="4278248"/>
                    <a:pt x="4328414" y="4283329"/>
                  </a:cubicBezTo>
                  <a:cubicBezTo>
                    <a:pt x="4330955" y="4285996"/>
                    <a:pt x="4336161" y="4283329"/>
                    <a:pt x="4339082" y="4286376"/>
                  </a:cubicBezTo>
                  <a:cubicBezTo>
                    <a:pt x="4342003" y="4289424"/>
                    <a:pt x="4341749" y="4295012"/>
                    <a:pt x="4344416" y="4297171"/>
                  </a:cubicBezTo>
                  <a:cubicBezTo>
                    <a:pt x="4347084" y="4299330"/>
                    <a:pt x="4353433" y="4302378"/>
                    <a:pt x="4355720" y="4304664"/>
                  </a:cubicBezTo>
                  <a:cubicBezTo>
                    <a:pt x="4355720" y="4304664"/>
                    <a:pt x="4369309" y="4317364"/>
                    <a:pt x="4367023" y="4316095"/>
                  </a:cubicBezTo>
                  <a:cubicBezTo>
                    <a:pt x="4377310" y="4321048"/>
                    <a:pt x="4368293" y="4318888"/>
                    <a:pt x="4381247" y="4315206"/>
                  </a:cubicBezTo>
                  <a:cubicBezTo>
                    <a:pt x="4387470" y="4313427"/>
                    <a:pt x="4387978" y="4306697"/>
                    <a:pt x="4397376" y="4308094"/>
                  </a:cubicBezTo>
                  <a:cubicBezTo>
                    <a:pt x="4397376" y="4305046"/>
                    <a:pt x="4398391" y="4300727"/>
                    <a:pt x="4397376" y="4297807"/>
                  </a:cubicBezTo>
                  <a:cubicBezTo>
                    <a:pt x="4403835" y="4297853"/>
                    <a:pt x="4409301" y="4293043"/>
                    <a:pt x="4410076" y="4286631"/>
                  </a:cubicBezTo>
                  <a:cubicBezTo>
                    <a:pt x="4419900" y="4288602"/>
                    <a:pt x="4430028" y="4285161"/>
                    <a:pt x="4436619" y="4277613"/>
                  </a:cubicBezTo>
                  <a:cubicBezTo>
                    <a:pt x="4436619" y="4279392"/>
                    <a:pt x="4436619" y="4280915"/>
                    <a:pt x="4436619" y="4282694"/>
                  </a:cubicBezTo>
                  <a:cubicBezTo>
                    <a:pt x="4449596" y="4282839"/>
                    <a:pt x="4461945" y="4288302"/>
                    <a:pt x="4470782" y="4297807"/>
                  </a:cubicBezTo>
                  <a:cubicBezTo>
                    <a:pt x="4477005" y="4305173"/>
                    <a:pt x="4472941" y="4313300"/>
                    <a:pt x="4483482" y="4318000"/>
                  </a:cubicBezTo>
                  <a:cubicBezTo>
                    <a:pt x="4490975" y="4321556"/>
                    <a:pt x="4501897" y="4316730"/>
                    <a:pt x="4508882" y="4315206"/>
                  </a:cubicBezTo>
                  <a:cubicBezTo>
                    <a:pt x="4515359" y="4325493"/>
                    <a:pt x="4511041" y="4336288"/>
                    <a:pt x="4519677" y="4344289"/>
                  </a:cubicBezTo>
                  <a:cubicBezTo>
                    <a:pt x="4523995" y="4348353"/>
                    <a:pt x="4535044" y="4347210"/>
                    <a:pt x="4540378" y="4351655"/>
                  </a:cubicBezTo>
                  <a:cubicBezTo>
                    <a:pt x="4542664" y="4353687"/>
                    <a:pt x="4546093" y="4364355"/>
                    <a:pt x="4549141" y="4368419"/>
                  </a:cubicBezTo>
                  <a:cubicBezTo>
                    <a:pt x="4546220" y="4365244"/>
                    <a:pt x="4565270" y="4377182"/>
                    <a:pt x="4563873" y="4377182"/>
                  </a:cubicBezTo>
                  <a:lnTo>
                    <a:pt x="4575938" y="4380992"/>
                  </a:lnTo>
                  <a:cubicBezTo>
                    <a:pt x="4577589" y="4382262"/>
                    <a:pt x="4581653" y="4382262"/>
                    <a:pt x="4583812" y="4384040"/>
                  </a:cubicBezTo>
                  <a:cubicBezTo>
                    <a:pt x="4585971" y="4385818"/>
                    <a:pt x="4583812" y="4394200"/>
                    <a:pt x="4586733" y="4396740"/>
                  </a:cubicBezTo>
                  <a:cubicBezTo>
                    <a:pt x="4596512" y="4405630"/>
                    <a:pt x="4597528" y="4399661"/>
                    <a:pt x="4607180" y="4402074"/>
                  </a:cubicBezTo>
                  <a:cubicBezTo>
                    <a:pt x="4619880" y="4404995"/>
                    <a:pt x="4619880" y="4405630"/>
                    <a:pt x="4628643" y="4417441"/>
                  </a:cubicBezTo>
                  <a:cubicBezTo>
                    <a:pt x="4633342" y="4405757"/>
                    <a:pt x="4645280" y="4407916"/>
                    <a:pt x="4652011" y="4398010"/>
                  </a:cubicBezTo>
                  <a:cubicBezTo>
                    <a:pt x="4652011" y="4398010"/>
                    <a:pt x="4653027" y="4392930"/>
                    <a:pt x="4653916" y="4388231"/>
                  </a:cubicBezTo>
                  <a:cubicBezTo>
                    <a:pt x="4667636" y="4387514"/>
                    <a:pt x="4681250" y="4385429"/>
                    <a:pt x="4694556" y="4382008"/>
                  </a:cubicBezTo>
                  <a:cubicBezTo>
                    <a:pt x="4697564" y="4392348"/>
                    <a:pt x="4698513" y="4403179"/>
                    <a:pt x="4697350" y="4413885"/>
                  </a:cubicBezTo>
                  <a:cubicBezTo>
                    <a:pt x="4703367" y="4413976"/>
                    <a:pt x="4709337" y="4412807"/>
                    <a:pt x="4714876" y="4410456"/>
                  </a:cubicBezTo>
                  <a:cubicBezTo>
                    <a:pt x="4715182" y="4417689"/>
                    <a:pt x="4717324" y="4424725"/>
                    <a:pt x="4721099" y="4430902"/>
                  </a:cubicBezTo>
                  <a:cubicBezTo>
                    <a:pt x="4735958" y="4423029"/>
                    <a:pt x="4742181" y="4406899"/>
                    <a:pt x="4759199" y="4403089"/>
                  </a:cubicBezTo>
                  <a:cubicBezTo>
                    <a:pt x="4769994" y="4400676"/>
                    <a:pt x="4770121" y="4408170"/>
                    <a:pt x="4779011" y="4399914"/>
                  </a:cubicBezTo>
                  <a:cubicBezTo>
                    <a:pt x="4783456" y="4395850"/>
                    <a:pt x="4781678" y="4385818"/>
                    <a:pt x="4786250" y="4381119"/>
                  </a:cubicBezTo>
                  <a:cubicBezTo>
                    <a:pt x="4790823" y="4376420"/>
                    <a:pt x="4796918" y="4377944"/>
                    <a:pt x="4798950" y="4375531"/>
                  </a:cubicBezTo>
                  <a:cubicBezTo>
                    <a:pt x="4804411" y="4368164"/>
                    <a:pt x="4807713" y="4366006"/>
                    <a:pt x="4806697" y="4354449"/>
                  </a:cubicBezTo>
                  <a:cubicBezTo>
                    <a:pt x="4811851" y="4354804"/>
                    <a:pt x="4816881" y="4352763"/>
                    <a:pt x="4820330" y="4348917"/>
                  </a:cubicBezTo>
                  <a:cubicBezTo>
                    <a:pt x="4823779" y="4345070"/>
                    <a:pt x="4825262" y="4339849"/>
                    <a:pt x="4824350" y="4334764"/>
                  </a:cubicBezTo>
                  <a:cubicBezTo>
                    <a:pt x="4830573" y="4334764"/>
                    <a:pt x="4838447" y="4333113"/>
                    <a:pt x="4844416" y="4333494"/>
                  </a:cubicBezTo>
                  <a:cubicBezTo>
                    <a:pt x="4857116" y="4334256"/>
                    <a:pt x="4870832" y="4344163"/>
                    <a:pt x="4879849" y="4332225"/>
                  </a:cubicBezTo>
                  <a:cubicBezTo>
                    <a:pt x="4879849" y="4333749"/>
                    <a:pt x="4879849" y="4335146"/>
                    <a:pt x="4879849" y="4336669"/>
                  </a:cubicBezTo>
                  <a:cubicBezTo>
                    <a:pt x="4881143" y="4335094"/>
                    <a:pt x="4882543" y="4333609"/>
                    <a:pt x="4884040" y="4332225"/>
                  </a:cubicBezTo>
                  <a:lnTo>
                    <a:pt x="4917822" y="4332225"/>
                  </a:lnTo>
                  <a:lnTo>
                    <a:pt x="4916298" y="4291966"/>
                  </a:lnTo>
                  <a:cubicBezTo>
                    <a:pt x="4921554" y="4294753"/>
                    <a:pt x="4927622" y="4295608"/>
                    <a:pt x="4933443" y="4294379"/>
                  </a:cubicBezTo>
                  <a:cubicBezTo>
                    <a:pt x="4930984" y="4304088"/>
                    <a:pt x="4926672" y="4313231"/>
                    <a:pt x="4920743" y="4321303"/>
                  </a:cubicBezTo>
                  <a:cubicBezTo>
                    <a:pt x="4930812" y="4321747"/>
                    <a:pt x="4940791" y="4319230"/>
                    <a:pt x="4949445" y="4314064"/>
                  </a:cubicBezTo>
                  <a:cubicBezTo>
                    <a:pt x="4952747" y="4312413"/>
                    <a:pt x="4957446" y="4316223"/>
                    <a:pt x="4960494" y="4314064"/>
                  </a:cubicBezTo>
                  <a:cubicBezTo>
                    <a:pt x="4966590" y="4309492"/>
                    <a:pt x="4967987" y="4290188"/>
                    <a:pt x="4972051" y="4283076"/>
                  </a:cubicBezTo>
                  <a:cubicBezTo>
                    <a:pt x="4983862" y="4287521"/>
                    <a:pt x="4983735" y="4293998"/>
                    <a:pt x="4991863" y="4284346"/>
                  </a:cubicBezTo>
                  <a:cubicBezTo>
                    <a:pt x="4995673" y="4279901"/>
                    <a:pt x="4991863" y="4266312"/>
                    <a:pt x="4996308" y="4263264"/>
                  </a:cubicBezTo>
                  <a:cubicBezTo>
                    <a:pt x="5000753" y="4260216"/>
                    <a:pt x="5005325" y="4267328"/>
                    <a:pt x="5010532" y="4265550"/>
                  </a:cubicBezTo>
                  <a:cubicBezTo>
                    <a:pt x="5017644" y="4263137"/>
                    <a:pt x="5018152" y="4269232"/>
                    <a:pt x="5024248" y="4261867"/>
                  </a:cubicBezTo>
                  <a:cubicBezTo>
                    <a:pt x="5030343" y="4254502"/>
                    <a:pt x="5021454" y="4242182"/>
                    <a:pt x="5028058" y="4236467"/>
                  </a:cubicBezTo>
                  <a:cubicBezTo>
                    <a:pt x="5034662" y="4230753"/>
                    <a:pt x="5042790" y="4236467"/>
                    <a:pt x="5049394" y="4233165"/>
                  </a:cubicBezTo>
                  <a:cubicBezTo>
                    <a:pt x="5061459" y="4226815"/>
                    <a:pt x="5062094" y="4204209"/>
                    <a:pt x="5077969" y="4202812"/>
                  </a:cubicBezTo>
                  <a:cubicBezTo>
                    <a:pt x="5083303" y="4213226"/>
                    <a:pt x="5083557" y="4220084"/>
                    <a:pt x="5094352" y="4217543"/>
                  </a:cubicBezTo>
                  <a:cubicBezTo>
                    <a:pt x="5102861" y="4215385"/>
                    <a:pt x="5116196" y="4197224"/>
                    <a:pt x="5124070" y="4192143"/>
                  </a:cubicBezTo>
                  <a:cubicBezTo>
                    <a:pt x="5124070" y="4194811"/>
                    <a:pt x="5124070" y="4197986"/>
                    <a:pt x="5124070" y="4200652"/>
                  </a:cubicBezTo>
                  <a:lnTo>
                    <a:pt x="5126991" y="4199255"/>
                  </a:lnTo>
                  <a:cubicBezTo>
                    <a:pt x="5128007" y="4430649"/>
                    <a:pt x="5125721" y="5033899"/>
                    <a:pt x="5125721" y="5033899"/>
                  </a:cubicBezTo>
                  <a:lnTo>
                    <a:pt x="5227321" y="5033899"/>
                  </a:lnTo>
                  <a:lnTo>
                    <a:pt x="5196205" y="4167510"/>
                  </a:lnTo>
                  <a:cubicBezTo>
                    <a:pt x="5197864" y="4166714"/>
                    <a:pt x="5199475" y="4165823"/>
                    <a:pt x="5201031" y="4164843"/>
                  </a:cubicBezTo>
                  <a:cubicBezTo>
                    <a:pt x="5198745" y="4195704"/>
                    <a:pt x="5213731" y="4174495"/>
                    <a:pt x="5222240" y="4177543"/>
                  </a:cubicBezTo>
                  <a:cubicBezTo>
                    <a:pt x="5234940" y="4181734"/>
                    <a:pt x="5234306" y="4199386"/>
                    <a:pt x="5248783" y="4200911"/>
                  </a:cubicBezTo>
                  <a:lnTo>
                    <a:pt x="5250180" y="4196085"/>
                  </a:lnTo>
                  <a:cubicBezTo>
                    <a:pt x="5265547" y="4214500"/>
                    <a:pt x="5303520" y="4228724"/>
                    <a:pt x="5299202" y="4255267"/>
                  </a:cubicBezTo>
                  <a:cubicBezTo>
                    <a:pt x="5309362" y="4256410"/>
                    <a:pt x="5312537" y="4249044"/>
                    <a:pt x="5322443" y="4248409"/>
                  </a:cubicBezTo>
                  <a:cubicBezTo>
                    <a:pt x="5332349" y="4247773"/>
                    <a:pt x="5335778" y="4255521"/>
                    <a:pt x="5345938" y="4252981"/>
                  </a:cubicBezTo>
                  <a:cubicBezTo>
                    <a:pt x="5350383" y="4251965"/>
                    <a:pt x="5354574" y="4244345"/>
                    <a:pt x="5360543" y="4243074"/>
                  </a:cubicBezTo>
                  <a:cubicBezTo>
                    <a:pt x="5361559" y="4255774"/>
                    <a:pt x="5375783" y="4283587"/>
                    <a:pt x="5388356" y="4262759"/>
                  </a:cubicBezTo>
                  <a:cubicBezTo>
                    <a:pt x="5394198" y="4269236"/>
                    <a:pt x="5396738" y="4278634"/>
                    <a:pt x="5403596" y="4284984"/>
                  </a:cubicBezTo>
                  <a:cubicBezTo>
                    <a:pt x="5399913" y="4288667"/>
                    <a:pt x="5391658" y="4295779"/>
                    <a:pt x="5390896" y="4300986"/>
                  </a:cubicBezTo>
                  <a:cubicBezTo>
                    <a:pt x="5387975" y="4320036"/>
                    <a:pt x="5414645" y="4307082"/>
                    <a:pt x="5426583" y="4308606"/>
                  </a:cubicBezTo>
                  <a:cubicBezTo>
                    <a:pt x="5434076" y="4331974"/>
                    <a:pt x="5437124" y="4353310"/>
                    <a:pt x="5467096" y="4340991"/>
                  </a:cubicBezTo>
                  <a:cubicBezTo>
                    <a:pt x="5467096" y="4357882"/>
                    <a:pt x="5478018" y="4370074"/>
                    <a:pt x="5485892" y="4348357"/>
                  </a:cubicBezTo>
                  <a:cubicBezTo>
                    <a:pt x="5495036" y="4353437"/>
                    <a:pt x="5497957" y="4343023"/>
                    <a:pt x="5504434" y="4342515"/>
                  </a:cubicBezTo>
                  <a:cubicBezTo>
                    <a:pt x="5514086" y="4342515"/>
                    <a:pt x="5523230" y="4349246"/>
                    <a:pt x="5534660" y="4348230"/>
                  </a:cubicBezTo>
                  <a:cubicBezTo>
                    <a:pt x="5530469" y="4348230"/>
                    <a:pt x="5540121" y="4365502"/>
                    <a:pt x="5550789" y="4363978"/>
                  </a:cubicBezTo>
                  <a:cubicBezTo>
                    <a:pt x="5549451" y="4371707"/>
                    <a:pt x="5552359" y="4379559"/>
                    <a:pt x="5558409" y="4384552"/>
                  </a:cubicBezTo>
                  <a:cubicBezTo>
                    <a:pt x="5559679" y="4385695"/>
                    <a:pt x="5565394" y="4381631"/>
                    <a:pt x="5567680" y="4382774"/>
                  </a:cubicBezTo>
                  <a:cubicBezTo>
                    <a:pt x="5569966" y="4383916"/>
                    <a:pt x="5575046" y="4391410"/>
                    <a:pt x="5578475" y="4393695"/>
                  </a:cubicBezTo>
                  <a:cubicBezTo>
                    <a:pt x="5581905" y="4395981"/>
                    <a:pt x="5585841" y="4392044"/>
                    <a:pt x="5587619" y="4393695"/>
                  </a:cubicBezTo>
                  <a:cubicBezTo>
                    <a:pt x="5589397" y="4395346"/>
                    <a:pt x="5591810" y="4401696"/>
                    <a:pt x="5594858" y="4403728"/>
                  </a:cubicBezTo>
                  <a:cubicBezTo>
                    <a:pt x="5601970" y="4408554"/>
                    <a:pt x="5602224" y="4419222"/>
                    <a:pt x="5612893" y="4409951"/>
                  </a:cubicBezTo>
                  <a:cubicBezTo>
                    <a:pt x="5618227" y="4415158"/>
                    <a:pt x="5621021" y="4422651"/>
                    <a:pt x="5626989" y="4426715"/>
                  </a:cubicBezTo>
                  <a:cubicBezTo>
                    <a:pt x="5630037" y="4428747"/>
                    <a:pt x="5636514" y="4426715"/>
                    <a:pt x="5638419" y="4428239"/>
                  </a:cubicBezTo>
                  <a:cubicBezTo>
                    <a:pt x="5644134" y="4433192"/>
                    <a:pt x="5642864" y="4442717"/>
                    <a:pt x="5648452" y="4446908"/>
                  </a:cubicBezTo>
                  <a:cubicBezTo>
                    <a:pt x="5654040" y="4451098"/>
                    <a:pt x="5662931" y="4445764"/>
                    <a:pt x="5667883" y="4448559"/>
                  </a:cubicBezTo>
                  <a:cubicBezTo>
                    <a:pt x="5675630" y="4452750"/>
                    <a:pt x="5672582" y="4461259"/>
                    <a:pt x="5681980" y="4462528"/>
                  </a:cubicBezTo>
                  <a:cubicBezTo>
                    <a:pt x="5688584" y="4462528"/>
                    <a:pt x="5702046" y="4454909"/>
                    <a:pt x="5710809" y="4454909"/>
                  </a:cubicBezTo>
                  <a:cubicBezTo>
                    <a:pt x="5712333" y="4429509"/>
                    <a:pt x="5698109" y="4428365"/>
                    <a:pt x="5694934" y="4405506"/>
                  </a:cubicBezTo>
                  <a:cubicBezTo>
                    <a:pt x="5701169" y="4406742"/>
                    <a:pt x="5707640" y="4405753"/>
                    <a:pt x="5713222" y="4402712"/>
                  </a:cubicBezTo>
                  <a:cubicBezTo>
                    <a:pt x="5713222" y="4421381"/>
                    <a:pt x="5719318" y="4419349"/>
                    <a:pt x="5731510" y="4426461"/>
                  </a:cubicBezTo>
                  <a:cubicBezTo>
                    <a:pt x="5743702" y="4433574"/>
                    <a:pt x="5744210" y="4436494"/>
                    <a:pt x="5748782" y="4451861"/>
                  </a:cubicBezTo>
                  <a:cubicBezTo>
                    <a:pt x="5753100" y="4450210"/>
                    <a:pt x="5761482" y="4443352"/>
                    <a:pt x="5765673" y="4443733"/>
                  </a:cubicBezTo>
                  <a:cubicBezTo>
                    <a:pt x="5769864" y="4444113"/>
                    <a:pt x="5769864" y="4453893"/>
                    <a:pt x="5774182" y="4453765"/>
                  </a:cubicBezTo>
                  <a:cubicBezTo>
                    <a:pt x="5788406" y="4453765"/>
                    <a:pt x="5780532" y="4447415"/>
                    <a:pt x="5786882" y="4438652"/>
                  </a:cubicBezTo>
                  <a:cubicBezTo>
                    <a:pt x="5799582" y="4422523"/>
                    <a:pt x="5828030" y="4432429"/>
                    <a:pt x="5832094" y="4411474"/>
                  </a:cubicBezTo>
                  <a:cubicBezTo>
                    <a:pt x="5820664" y="4403346"/>
                    <a:pt x="5793232" y="4401695"/>
                    <a:pt x="5795391" y="4386074"/>
                  </a:cubicBezTo>
                  <a:cubicBezTo>
                    <a:pt x="5795664" y="4384305"/>
                    <a:pt x="5796089" y="4382564"/>
                    <a:pt x="5796661" y="4380868"/>
                  </a:cubicBezTo>
                  <a:cubicBezTo>
                    <a:pt x="5796889" y="4381835"/>
                    <a:pt x="5797230" y="4382773"/>
                    <a:pt x="5797677" y="4383661"/>
                  </a:cubicBezTo>
                  <a:cubicBezTo>
                    <a:pt x="5801233" y="4391027"/>
                    <a:pt x="5810377" y="4386963"/>
                    <a:pt x="5807836" y="4399918"/>
                  </a:cubicBezTo>
                  <a:cubicBezTo>
                    <a:pt x="5822188" y="4405378"/>
                    <a:pt x="5846826" y="4398394"/>
                    <a:pt x="5833236" y="4423032"/>
                  </a:cubicBezTo>
                  <a:cubicBezTo>
                    <a:pt x="5842761" y="4427731"/>
                    <a:pt x="5851652" y="4423032"/>
                    <a:pt x="5861303" y="4421635"/>
                  </a:cubicBezTo>
                  <a:cubicBezTo>
                    <a:pt x="5861590" y="4429126"/>
                    <a:pt x="5860065" y="4436576"/>
                    <a:pt x="5856858" y="4443352"/>
                  </a:cubicBezTo>
                  <a:cubicBezTo>
                    <a:pt x="5867907" y="4443352"/>
                    <a:pt x="5873241" y="4433573"/>
                    <a:pt x="5883655" y="4430652"/>
                  </a:cubicBezTo>
                  <a:cubicBezTo>
                    <a:pt x="5896355" y="4426969"/>
                    <a:pt x="5897117" y="4430652"/>
                    <a:pt x="5909055" y="4436113"/>
                  </a:cubicBezTo>
                  <a:cubicBezTo>
                    <a:pt x="5912996" y="4430497"/>
                    <a:pt x="5916438" y="4424548"/>
                    <a:pt x="5919342" y="4418333"/>
                  </a:cubicBezTo>
                  <a:cubicBezTo>
                    <a:pt x="5931908" y="4424319"/>
                    <a:pt x="5945003" y="4429123"/>
                    <a:pt x="5958458" y="4432684"/>
                  </a:cubicBezTo>
                  <a:cubicBezTo>
                    <a:pt x="5969380" y="4435732"/>
                    <a:pt x="5963284" y="4438907"/>
                    <a:pt x="5977000" y="4438145"/>
                  </a:cubicBezTo>
                  <a:cubicBezTo>
                    <a:pt x="5986942" y="4437131"/>
                    <a:pt x="5996765" y="4435175"/>
                    <a:pt x="6006337" y="4432302"/>
                  </a:cubicBezTo>
                  <a:cubicBezTo>
                    <a:pt x="6015227" y="4455544"/>
                    <a:pt x="5955537" y="4477007"/>
                    <a:pt x="5939916" y="4478022"/>
                  </a:cubicBezTo>
                  <a:cubicBezTo>
                    <a:pt x="5913119" y="4480054"/>
                    <a:pt x="5883655" y="4470656"/>
                    <a:pt x="5859144" y="4483991"/>
                  </a:cubicBezTo>
                  <a:cubicBezTo>
                    <a:pt x="5864507" y="4491542"/>
                    <a:pt x="5873251" y="4495961"/>
                    <a:pt x="5882512" y="4495802"/>
                  </a:cubicBezTo>
                  <a:cubicBezTo>
                    <a:pt x="5889214" y="4495023"/>
                    <a:pt x="5895957" y="4494641"/>
                    <a:pt x="5902705" y="4494658"/>
                  </a:cubicBezTo>
                  <a:cubicBezTo>
                    <a:pt x="5913246" y="4499357"/>
                    <a:pt x="5905499" y="4504945"/>
                    <a:pt x="5911595" y="4510026"/>
                  </a:cubicBezTo>
                  <a:cubicBezTo>
                    <a:pt x="5924295" y="4521074"/>
                    <a:pt x="5962395" y="4513962"/>
                    <a:pt x="5980048" y="4509391"/>
                  </a:cubicBezTo>
                  <a:cubicBezTo>
                    <a:pt x="5982993" y="4519743"/>
                    <a:pt x="5983941" y="4530561"/>
                    <a:pt x="5982842" y="4541268"/>
                  </a:cubicBezTo>
                  <a:cubicBezTo>
                    <a:pt x="5988869" y="4541473"/>
                    <a:pt x="5994863" y="4540300"/>
                    <a:pt x="6000368" y="4537839"/>
                  </a:cubicBezTo>
                  <a:cubicBezTo>
                    <a:pt x="6000613" y="4545122"/>
                    <a:pt x="6002758" y="4552214"/>
                    <a:pt x="6006591" y="4558412"/>
                  </a:cubicBezTo>
                  <a:cubicBezTo>
                    <a:pt x="6021450" y="4550539"/>
                    <a:pt x="6027673" y="4534409"/>
                    <a:pt x="6044691" y="4530599"/>
                  </a:cubicBezTo>
                  <a:cubicBezTo>
                    <a:pt x="6055486" y="4528186"/>
                    <a:pt x="6055613" y="4535680"/>
                    <a:pt x="6064503" y="4527424"/>
                  </a:cubicBezTo>
                  <a:cubicBezTo>
                    <a:pt x="6068948" y="4523233"/>
                    <a:pt x="6067170" y="4513201"/>
                    <a:pt x="6071742" y="4508502"/>
                  </a:cubicBezTo>
                  <a:cubicBezTo>
                    <a:pt x="6076315" y="4503803"/>
                    <a:pt x="6082283" y="4505454"/>
                    <a:pt x="6084442" y="4503041"/>
                  </a:cubicBezTo>
                  <a:cubicBezTo>
                    <a:pt x="6089903" y="4495674"/>
                    <a:pt x="6093205" y="4493516"/>
                    <a:pt x="6092189" y="4481832"/>
                  </a:cubicBezTo>
                  <a:cubicBezTo>
                    <a:pt x="6107429" y="4481832"/>
                    <a:pt x="6112763" y="4469132"/>
                    <a:pt x="6108699" y="4456432"/>
                  </a:cubicBezTo>
                  <a:cubicBezTo>
                    <a:pt x="6123177" y="4463925"/>
                    <a:pt x="6136385" y="4447288"/>
                    <a:pt x="6135623" y="4433191"/>
                  </a:cubicBezTo>
                  <a:cubicBezTo>
                    <a:pt x="6147307" y="4429761"/>
                    <a:pt x="6154165" y="4419474"/>
                    <a:pt x="6164706" y="4414395"/>
                  </a:cubicBezTo>
                  <a:cubicBezTo>
                    <a:pt x="6164706" y="4416046"/>
                    <a:pt x="6167627" y="4419221"/>
                    <a:pt x="6168516" y="4421888"/>
                  </a:cubicBezTo>
                  <a:cubicBezTo>
                    <a:pt x="6180327" y="4419602"/>
                    <a:pt x="6186550" y="4406140"/>
                    <a:pt x="6198361" y="4403982"/>
                  </a:cubicBezTo>
                  <a:cubicBezTo>
                    <a:pt x="6195948" y="4420238"/>
                    <a:pt x="6203441" y="4423666"/>
                    <a:pt x="6218935" y="4422143"/>
                  </a:cubicBezTo>
                  <a:cubicBezTo>
                    <a:pt x="6216535" y="4431834"/>
                    <a:pt x="6212217" y="4440946"/>
                    <a:pt x="6206235" y="4448939"/>
                  </a:cubicBezTo>
                  <a:cubicBezTo>
                    <a:pt x="6216286" y="4449370"/>
                    <a:pt x="6226249" y="4446901"/>
                    <a:pt x="6234937" y="4441827"/>
                  </a:cubicBezTo>
                  <a:cubicBezTo>
                    <a:pt x="6238112" y="4440049"/>
                    <a:pt x="6242811" y="4443986"/>
                    <a:pt x="6245986" y="4441827"/>
                  </a:cubicBezTo>
                  <a:cubicBezTo>
                    <a:pt x="6252082" y="4437256"/>
                    <a:pt x="6253479" y="4418078"/>
                    <a:pt x="6257416" y="4410839"/>
                  </a:cubicBezTo>
                  <a:cubicBezTo>
                    <a:pt x="6269354" y="4415284"/>
                    <a:pt x="6269227" y="4421761"/>
                    <a:pt x="6277355" y="4412236"/>
                  </a:cubicBezTo>
                  <a:cubicBezTo>
                    <a:pt x="6277909" y="4411478"/>
                    <a:pt x="6278298" y="4410613"/>
                    <a:pt x="6278498" y="4409696"/>
                  </a:cubicBezTo>
                  <a:lnTo>
                    <a:pt x="6345427" y="4409696"/>
                  </a:lnTo>
                  <a:lnTo>
                    <a:pt x="6343267" y="4351657"/>
                  </a:lnTo>
                  <a:cubicBezTo>
                    <a:pt x="6348728" y="4342767"/>
                    <a:pt x="6352538" y="4331337"/>
                    <a:pt x="6363460" y="4330321"/>
                  </a:cubicBezTo>
                  <a:cubicBezTo>
                    <a:pt x="6368667" y="4340735"/>
                    <a:pt x="6368921" y="4347720"/>
                    <a:pt x="6379716" y="4345053"/>
                  </a:cubicBezTo>
                  <a:cubicBezTo>
                    <a:pt x="6388225" y="4343021"/>
                    <a:pt x="6401687" y="4324733"/>
                    <a:pt x="6409561" y="4319653"/>
                  </a:cubicBezTo>
                  <a:cubicBezTo>
                    <a:pt x="6409561" y="4322446"/>
                    <a:pt x="6409561" y="4325495"/>
                    <a:pt x="6409561" y="4328161"/>
                  </a:cubicBezTo>
                  <a:cubicBezTo>
                    <a:pt x="6410628" y="4327872"/>
                    <a:pt x="6411653" y="4327446"/>
                    <a:pt x="6412609" y="4326892"/>
                  </a:cubicBezTo>
                  <a:cubicBezTo>
                    <a:pt x="6413498" y="4558285"/>
                    <a:pt x="6411339" y="5161536"/>
                    <a:pt x="6411339" y="5161536"/>
                  </a:cubicBezTo>
                  <a:lnTo>
                    <a:pt x="6512939" y="5161536"/>
                  </a:lnTo>
                  <a:lnTo>
                    <a:pt x="6481189" y="4296539"/>
                  </a:lnTo>
                  <a:lnTo>
                    <a:pt x="6485888" y="4293872"/>
                  </a:lnTo>
                  <a:cubicBezTo>
                    <a:pt x="6483602" y="4324733"/>
                    <a:pt x="6498588" y="4303397"/>
                    <a:pt x="6507224" y="4306572"/>
                  </a:cubicBezTo>
                  <a:cubicBezTo>
                    <a:pt x="6519924" y="4310890"/>
                    <a:pt x="6519162" y="4328416"/>
                    <a:pt x="6533767" y="4330067"/>
                  </a:cubicBezTo>
                  <a:lnTo>
                    <a:pt x="6535164" y="4325241"/>
                  </a:lnTo>
                  <a:cubicBezTo>
                    <a:pt x="6550531" y="4343529"/>
                    <a:pt x="6588504" y="4357753"/>
                    <a:pt x="6584186" y="4384422"/>
                  </a:cubicBezTo>
                  <a:cubicBezTo>
                    <a:pt x="6594218" y="4385566"/>
                    <a:pt x="6596886" y="4378199"/>
                    <a:pt x="6607427" y="4377437"/>
                  </a:cubicBezTo>
                  <a:cubicBezTo>
                    <a:pt x="6617968" y="4376676"/>
                    <a:pt x="6620127" y="4384549"/>
                    <a:pt x="6630921" y="4382136"/>
                  </a:cubicBezTo>
                  <a:cubicBezTo>
                    <a:pt x="6635366" y="4381120"/>
                    <a:pt x="6639557" y="4373501"/>
                    <a:pt x="6645400" y="4372230"/>
                  </a:cubicBezTo>
                  <a:cubicBezTo>
                    <a:pt x="6646543" y="4384930"/>
                    <a:pt x="6660767" y="4412616"/>
                    <a:pt x="6673213" y="4391788"/>
                  </a:cubicBezTo>
                  <a:cubicBezTo>
                    <a:pt x="6679181" y="4398392"/>
                    <a:pt x="6681721" y="4407790"/>
                    <a:pt x="6688580" y="4414013"/>
                  </a:cubicBezTo>
                  <a:cubicBezTo>
                    <a:pt x="6684897" y="4417696"/>
                    <a:pt x="6676642" y="4424935"/>
                    <a:pt x="6675880" y="4430015"/>
                  </a:cubicBezTo>
                  <a:cubicBezTo>
                    <a:pt x="6673086" y="4449065"/>
                    <a:pt x="6699756" y="4436111"/>
                    <a:pt x="6711694" y="4437762"/>
                  </a:cubicBezTo>
                  <a:cubicBezTo>
                    <a:pt x="6719060" y="4461130"/>
                    <a:pt x="6722108" y="4482466"/>
                    <a:pt x="6752207" y="4470019"/>
                  </a:cubicBezTo>
                  <a:cubicBezTo>
                    <a:pt x="6752207" y="4487038"/>
                    <a:pt x="6763129" y="4499229"/>
                    <a:pt x="6771003" y="4477386"/>
                  </a:cubicBezTo>
                  <a:cubicBezTo>
                    <a:pt x="6780146" y="4482592"/>
                    <a:pt x="6783068" y="4472052"/>
                    <a:pt x="6789418" y="4471671"/>
                  </a:cubicBezTo>
                  <a:cubicBezTo>
                    <a:pt x="6799197" y="4470909"/>
                    <a:pt x="6808341" y="4478402"/>
                    <a:pt x="6819771" y="4477386"/>
                  </a:cubicBezTo>
                  <a:cubicBezTo>
                    <a:pt x="6815580" y="4477386"/>
                    <a:pt x="6825232" y="4494530"/>
                    <a:pt x="6835773" y="4493006"/>
                  </a:cubicBezTo>
                  <a:cubicBezTo>
                    <a:pt x="6834498" y="4500793"/>
                    <a:pt x="6837446" y="4508671"/>
                    <a:pt x="6843520" y="4513707"/>
                  </a:cubicBezTo>
                  <a:cubicBezTo>
                    <a:pt x="6844663" y="4514851"/>
                    <a:pt x="6850378" y="4510787"/>
                    <a:pt x="6852791" y="4511802"/>
                  </a:cubicBezTo>
                  <a:cubicBezTo>
                    <a:pt x="6855204" y="4512818"/>
                    <a:pt x="6860030" y="4520438"/>
                    <a:pt x="6863586" y="4522851"/>
                  </a:cubicBezTo>
                  <a:cubicBezTo>
                    <a:pt x="6867141" y="4525264"/>
                    <a:pt x="6870952" y="4521073"/>
                    <a:pt x="6872729" y="4522851"/>
                  </a:cubicBezTo>
                  <a:cubicBezTo>
                    <a:pt x="6874507" y="4524629"/>
                    <a:pt x="6876793" y="4530979"/>
                    <a:pt x="6879841" y="4533011"/>
                  </a:cubicBezTo>
                  <a:cubicBezTo>
                    <a:pt x="6887080" y="4537710"/>
                    <a:pt x="6887335" y="4548505"/>
                    <a:pt x="6897875" y="4539234"/>
                  </a:cubicBezTo>
                  <a:cubicBezTo>
                    <a:pt x="6903209" y="4544440"/>
                    <a:pt x="6906003" y="4551934"/>
                    <a:pt x="6912099" y="4555871"/>
                  </a:cubicBezTo>
                  <a:cubicBezTo>
                    <a:pt x="6915020" y="4557902"/>
                    <a:pt x="6921624" y="4555871"/>
                    <a:pt x="6923529" y="4557395"/>
                  </a:cubicBezTo>
                  <a:cubicBezTo>
                    <a:pt x="6929117" y="4562348"/>
                    <a:pt x="6927974" y="4571873"/>
                    <a:pt x="6933436" y="4576063"/>
                  </a:cubicBezTo>
                  <a:cubicBezTo>
                    <a:pt x="6938897" y="4580254"/>
                    <a:pt x="6947914" y="4575047"/>
                    <a:pt x="6952993" y="4577714"/>
                  </a:cubicBezTo>
                  <a:cubicBezTo>
                    <a:pt x="6960740" y="4581906"/>
                    <a:pt x="6957692" y="4590414"/>
                    <a:pt x="6967090" y="4591684"/>
                  </a:cubicBezTo>
                  <a:cubicBezTo>
                    <a:pt x="6973567" y="4592446"/>
                    <a:pt x="6987156" y="4584191"/>
                    <a:pt x="6995792" y="4584064"/>
                  </a:cubicBezTo>
                  <a:cubicBezTo>
                    <a:pt x="6997443" y="4558664"/>
                    <a:pt x="6983092" y="4557521"/>
                    <a:pt x="6979917" y="4534661"/>
                  </a:cubicBezTo>
                  <a:cubicBezTo>
                    <a:pt x="6986151" y="4535965"/>
                    <a:pt x="6992645" y="4534973"/>
                    <a:pt x="6998205" y="4531868"/>
                  </a:cubicBezTo>
                  <a:cubicBezTo>
                    <a:pt x="6998205" y="4550536"/>
                    <a:pt x="7004301" y="4548632"/>
                    <a:pt x="7016620" y="4555617"/>
                  </a:cubicBezTo>
                  <a:cubicBezTo>
                    <a:pt x="7028940" y="4562601"/>
                    <a:pt x="7029320" y="4565776"/>
                    <a:pt x="7033892" y="4581017"/>
                  </a:cubicBezTo>
                  <a:cubicBezTo>
                    <a:pt x="7038211" y="4579365"/>
                    <a:pt x="7046592" y="4572508"/>
                    <a:pt x="7050656" y="4572888"/>
                  </a:cubicBezTo>
                  <a:cubicBezTo>
                    <a:pt x="7054720" y="4573269"/>
                    <a:pt x="7054848" y="4583048"/>
                    <a:pt x="7059292" y="4582921"/>
                  </a:cubicBezTo>
                  <a:cubicBezTo>
                    <a:pt x="7073389" y="4582921"/>
                    <a:pt x="7065515" y="4576698"/>
                    <a:pt x="7071992" y="4567935"/>
                  </a:cubicBezTo>
                  <a:cubicBezTo>
                    <a:pt x="7084692" y="4551806"/>
                    <a:pt x="7113140" y="4561712"/>
                    <a:pt x="7117077" y="4540757"/>
                  </a:cubicBezTo>
                  <a:cubicBezTo>
                    <a:pt x="7105774" y="4532629"/>
                    <a:pt x="7078215" y="4530978"/>
                    <a:pt x="7080501" y="4515357"/>
                  </a:cubicBezTo>
                  <a:cubicBezTo>
                    <a:pt x="7083930" y="4490592"/>
                    <a:pt x="7103107" y="4514468"/>
                    <a:pt x="7112251" y="4511928"/>
                  </a:cubicBezTo>
                  <a:cubicBezTo>
                    <a:pt x="7119363" y="4509896"/>
                    <a:pt x="7120887" y="4497577"/>
                    <a:pt x="7126348" y="4495671"/>
                  </a:cubicBezTo>
                  <a:cubicBezTo>
                    <a:pt x="7134729" y="4492878"/>
                    <a:pt x="7134857" y="4498084"/>
                    <a:pt x="7139048" y="4497703"/>
                  </a:cubicBezTo>
                  <a:cubicBezTo>
                    <a:pt x="7140699" y="4497703"/>
                    <a:pt x="7152510" y="4496179"/>
                    <a:pt x="7153526" y="4496306"/>
                  </a:cubicBezTo>
                  <a:cubicBezTo>
                    <a:pt x="7156828" y="4496306"/>
                    <a:pt x="7159495" y="4491226"/>
                    <a:pt x="7163559" y="4491988"/>
                  </a:cubicBezTo>
                  <a:cubicBezTo>
                    <a:pt x="7169909" y="4493131"/>
                    <a:pt x="7176259" y="4502910"/>
                    <a:pt x="7181212" y="4506974"/>
                  </a:cubicBezTo>
                  <a:cubicBezTo>
                    <a:pt x="7188077" y="4501016"/>
                    <a:pt x="7196193" y="4496676"/>
                    <a:pt x="7204961" y="4494274"/>
                  </a:cubicBezTo>
                  <a:cubicBezTo>
                    <a:pt x="7205204" y="4498907"/>
                    <a:pt x="7206892" y="4503348"/>
                    <a:pt x="7209787" y="4506974"/>
                  </a:cubicBezTo>
                  <a:cubicBezTo>
                    <a:pt x="7224519" y="4499100"/>
                    <a:pt x="7230742" y="4482971"/>
                    <a:pt x="7247887" y="4479161"/>
                  </a:cubicBezTo>
                  <a:cubicBezTo>
                    <a:pt x="7258682" y="4476748"/>
                    <a:pt x="7258809" y="4484241"/>
                    <a:pt x="7267699" y="4475986"/>
                  </a:cubicBezTo>
                  <a:cubicBezTo>
                    <a:pt x="7272144" y="4471795"/>
                    <a:pt x="7270493" y="4461762"/>
                    <a:pt x="7274938" y="4457063"/>
                  </a:cubicBezTo>
                  <a:cubicBezTo>
                    <a:pt x="7279383" y="4452364"/>
                    <a:pt x="7285606" y="4454015"/>
                    <a:pt x="7287638" y="4451602"/>
                  </a:cubicBezTo>
                  <a:cubicBezTo>
                    <a:pt x="7293099" y="4444236"/>
                    <a:pt x="7296401" y="4442077"/>
                    <a:pt x="7295385" y="4430393"/>
                  </a:cubicBezTo>
                  <a:cubicBezTo>
                    <a:pt x="7300809" y="4430625"/>
                    <a:pt x="7306008" y="4428216"/>
                    <a:pt x="7309339" y="4423929"/>
                  </a:cubicBezTo>
                  <a:cubicBezTo>
                    <a:pt x="7312669" y="4419643"/>
                    <a:pt x="7313718" y="4414008"/>
                    <a:pt x="7312152" y="4408810"/>
                  </a:cubicBezTo>
                  <a:lnTo>
                    <a:pt x="7354697" y="4408810"/>
                  </a:lnTo>
                  <a:lnTo>
                    <a:pt x="7353300" y="4369948"/>
                  </a:lnTo>
                  <a:cubicBezTo>
                    <a:pt x="7357479" y="4366264"/>
                    <a:pt x="7362034" y="4363029"/>
                    <a:pt x="7366889" y="4360296"/>
                  </a:cubicBezTo>
                  <a:cubicBezTo>
                    <a:pt x="7366889" y="4361947"/>
                    <a:pt x="7369937" y="4365122"/>
                    <a:pt x="7370699" y="4367789"/>
                  </a:cubicBezTo>
                  <a:cubicBezTo>
                    <a:pt x="7382510" y="4365503"/>
                    <a:pt x="7388733" y="4352041"/>
                    <a:pt x="7400671" y="4349883"/>
                  </a:cubicBezTo>
                  <a:cubicBezTo>
                    <a:pt x="7398130" y="4366139"/>
                    <a:pt x="7405624" y="4369567"/>
                    <a:pt x="7421245" y="4368043"/>
                  </a:cubicBezTo>
                  <a:cubicBezTo>
                    <a:pt x="7418782" y="4377713"/>
                    <a:pt x="7414470" y="4386812"/>
                    <a:pt x="7408545" y="4394840"/>
                  </a:cubicBezTo>
                  <a:cubicBezTo>
                    <a:pt x="7418596" y="4395271"/>
                    <a:pt x="7428560" y="4392802"/>
                    <a:pt x="7437247" y="4387728"/>
                  </a:cubicBezTo>
                  <a:cubicBezTo>
                    <a:pt x="7440549" y="4385950"/>
                    <a:pt x="7445248" y="4389887"/>
                    <a:pt x="7448296" y="4387728"/>
                  </a:cubicBezTo>
                  <a:cubicBezTo>
                    <a:pt x="7454519" y="4383157"/>
                    <a:pt x="7455789" y="4363979"/>
                    <a:pt x="7459852" y="4356740"/>
                  </a:cubicBezTo>
                  <a:cubicBezTo>
                    <a:pt x="7471663" y="4361185"/>
                    <a:pt x="7471536" y="4367662"/>
                    <a:pt x="7479664" y="4358137"/>
                  </a:cubicBezTo>
                  <a:cubicBezTo>
                    <a:pt x="7483474" y="4353565"/>
                    <a:pt x="7479664" y="4340103"/>
                    <a:pt x="7484236" y="4337055"/>
                  </a:cubicBezTo>
                  <a:cubicBezTo>
                    <a:pt x="7488808" y="4334008"/>
                    <a:pt x="7493126" y="4340992"/>
                    <a:pt x="7498333" y="4339214"/>
                  </a:cubicBezTo>
                  <a:cubicBezTo>
                    <a:pt x="7503540" y="4337436"/>
                    <a:pt x="7505953" y="4343024"/>
                    <a:pt x="7512049" y="4335532"/>
                  </a:cubicBezTo>
                  <a:cubicBezTo>
                    <a:pt x="7518145" y="4328038"/>
                    <a:pt x="7509255" y="4315847"/>
                    <a:pt x="7515859" y="4310132"/>
                  </a:cubicBezTo>
                  <a:cubicBezTo>
                    <a:pt x="7522462" y="4304416"/>
                    <a:pt x="7530591" y="4310132"/>
                    <a:pt x="7537195" y="4306829"/>
                  </a:cubicBezTo>
                  <a:cubicBezTo>
                    <a:pt x="7549895" y="4300352"/>
                    <a:pt x="7549895" y="4277873"/>
                    <a:pt x="7565770" y="4276349"/>
                  </a:cubicBezTo>
                  <a:cubicBezTo>
                    <a:pt x="7571104" y="4286763"/>
                    <a:pt x="7571358" y="4293748"/>
                    <a:pt x="7582153" y="4291081"/>
                  </a:cubicBezTo>
                  <a:cubicBezTo>
                    <a:pt x="7590661" y="4289049"/>
                    <a:pt x="7603996" y="4270761"/>
                    <a:pt x="7611997" y="4265681"/>
                  </a:cubicBezTo>
                  <a:cubicBezTo>
                    <a:pt x="7611997" y="4268474"/>
                    <a:pt x="7611997" y="4271523"/>
                    <a:pt x="7611997" y="4274190"/>
                  </a:cubicBezTo>
                  <a:cubicBezTo>
                    <a:pt x="7613014" y="4273874"/>
                    <a:pt x="7613993" y="4273448"/>
                    <a:pt x="7614918" y="4272920"/>
                  </a:cubicBezTo>
                  <a:cubicBezTo>
                    <a:pt x="7615934" y="4504313"/>
                    <a:pt x="7613648" y="5107564"/>
                    <a:pt x="7613648" y="5107564"/>
                  </a:cubicBezTo>
                  <a:lnTo>
                    <a:pt x="7715248" y="5107564"/>
                  </a:lnTo>
                  <a:lnTo>
                    <a:pt x="7683371" y="4242567"/>
                  </a:lnTo>
                  <a:lnTo>
                    <a:pt x="7688197" y="4239900"/>
                  </a:lnTo>
                  <a:cubicBezTo>
                    <a:pt x="7685911" y="4270761"/>
                    <a:pt x="7700897" y="4249425"/>
                    <a:pt x="7709406" y="4252600"/>
                  </a:cubicBezTo>
                  <a:cubicBezTo>
                    <a:pt x="7722106" y="4256918"/>
                    <a:pt x="7722106" y="4274444"/>
                    <a:pt x="7735949" y="4276095"/>
                  </a:cubicBezTo>
                  <a:lnTo>
                    <a:pt x="7737346" y="4271269"/>
                  </a:lnTo>
                  <a:cubicBezTo>
                    <a:pt x="7752713" y="4289557"/>
                    <a:pt x="7790813" y="4303781"/>
                    <a:pt x="7786368" y="4330450"/>
                  </a:cubicBezTo>
                  <a:cubicBezTo>
                    <a:pt x="7796528" y="4331594"/>
                    <a:pt x="7799068" y="4324228"/>
                    <a:pt x="7809609" y="4323466"/>
                  </a:cubicBezTo>
                  <a:cubicBezTo>
                    <a:pt x="7820150" y="4322704"/>
                    <a:pt x="7822309" y="4330578"/>
                    <a:pt x="7833104" y="4328165"/>
                  </a:cubicBezTo>
                  <a:cubicBezTo>
                    <a:pt x="7837549" y="4327148"/>
                    <a:pt x="7841740" y="4319529"/>
                    <a:pt x="7847709" y="4318258"/>
                  </a:cubicBezTo>
                  <a:cubicBezTo>
                    <a:pt x="7848725" y="4330958"/>
                    <a:pt x="7862949" y="4358644"/>
                    <a:pt x="7875522" y="4337816"/>
                  </a:cubicBezTo>
                  <a:cubicBezTo>
                    <a:pt x="7881365" y="4344420"/>
                    <a:pt x="7883904" y="4353818"/>
                    <a:pt x="7890762" y="4360041"/>
                  </a:cubicBezTo>
                  <a:cubicBezTo>
                    <a:pt x="7887080" y="4363724"/>
                    <a:pt x="7878824" y="4370963"/>
                    <a:pt x="7878062" y="4376043"/>
                  </a:cubicBezTo>
                  <a:cubicBezTo>
                    <a:pt x="7875142" y="4395093"/>
                    <a:pt x="7901811" y="4382139"/>
                    <a:pt x="7913749" y="4383790"/>
                  </a:cubicBezTo>
                  <a:cubicBezTo>
                    <a:pt x="7921243" y="4407158"/>
                    <a:pt x="7924291" y="4428494"/>
                    <a:pt x="7954262" y="4416048"/>
                  </a:cubicBezTo>
                  <a:cubicBezTo>
                    <a:pt x="7954262" y="4433066"/>
                    <a:pt x="7965184" y="4445257"/>
                    <a:pt x="7973058" y="4423414"/>
                  </a:cubicBezTo>
                  <a:cubicBezTo>
                    <a:pt x="7982202" y="4428620"/>
                    <a:pt x="7985123" y="4418080"/>
                    <a:pt x="7991600" y="4417699"/>
                  </a:cubicBezTo>
                  <a:cubicBezTo>
                    <a:pt x="7998357" y="4418121"/>
                    <a:pt x="8005003" y="4419622"/>
                    <a:pt x="8011285" y="4422143"/>
                  </a:cubicBezTo>
                  <a:cubicBezTo>
                    <a:pt x="8011770" y="4425678"/>
                    <a:pt x="8013122" y="4429038"/>
                    <a:pt x="8015222" y="4431923"/>
                  </a:cubicBezTo>
                  <a:cubicBezTo>
                    <a:pt x="8021048" y="4438088"/>
                    <a:pt x="8029636" y="4440823"/>
                    <a:pt x="8037955" y="4439162"/>
                  </a:cubicBezTo>
                  <a:cubicBezTo>
                    <a:pt x="8036647" y="4446914"/>
                    <a:pt x="8039605" y="4454772"/>
                    <a:pt x="8045702" y="4459736"/>
                  </a:cubicBezTo>
                  <a:cubicBezTo>
                    <a:pt x="8046845" y="4460879"/>
                    <a:pt x="8052560" y="4456815"/>
                    <a:pt x="8054845" y="4457830"/>
                  </a:cubicBezTo>
                  <a:cubicBezTo>
                    <a:pt x="8057131" y="4458846"/>
                    <a:pt x="8062212" y="4466466"/>
                    <a:pt x="8065640" y="4468879"/>
                  </a:cubicBezTo>
                  <a:cubicBezTo>
                    <a:pt x="8069069" y="4471292"/>
                    <a:pt x="8073006" y="4467101"/>
                    <a:pt x="8074784" y="4468879"/>
                  </a:cubicBezTo>
                  <a:cubicBezTo>
                    <a:pt x="8076561" y="4470657"/>
                    <a:pt x="8078975" y="4477007"/>
                    <a:pt x="8082023" y="4479039"/>
                  </a:cubicBezTo>
                  <a:cubicBezTo>
                    <a:pt x="8083790" y="4480299"/>
                    <a:pt x="8085335" y="4481844"/>
                    <a:pt x="8086595" y="4483611"/>
                  </a:cubicBezTo>
                  <a:cubicBezTo>
                    <a:pt x="8074911" y="4481071"/>
                    <a:pt x="8063100" y="4478531"/>
                    <a:pt x="8050908" y="4476245"/>
                  </a:cubicBezTo>
                  <a:cubicBezTo>
                    <a:pt x="8045320" y="4475101"/>
                    <a:pt x="8027921" y="4470784"/>
                    <a:pt x="8022078" y="4474339"/>
                  </a:cubicBezTo>
                  <a:cubicBezTo>
                    <a:pt x="8006458" y="4483991"/>
                    <a:pt x="8022968" y="4487928"/>
                    <a:pt x="8027794" y="4497834"/>
                  </a:cubicBezTo>
                  <a:cubicBezTo>
                    <a:pt x="8030587" y="4503676"/>
                    <a:pt x="8029445" y="4510534"/>
                    <a:pt x="8032238" y="4515995"/>
                  </a:cubicBezTo>
                  <a:cubicBezTo>
                    <a:pt x="8035032" y="4521456"/>
                    <a:pt x="8044938" y="4519297"/>
                    <a:pt x="8042525" y="4532251"/>
                  </a:cubicBezTo>
                  <a:cubicBezTo>
                    <a:pt x="8056749" y="4537712"/>
                    <a:pt x="8081514" y="4530727"/>
                    <a:pt x="8067925" y="4555365"/>
                  </a:cubicBezTo>
                  <a:cubicBezTo>
                    <a:pt x="8077450" y="4560064"/>
                    <a:pt x="8086340" y="4555365"/>
                    <a:pt x="8095993" y="4553969"/>
                  </a:cubicBezTo>
                  <a:cubicBezTo>
                    <a:pt x="8096244" y="4561429"/>
                    <a:pt x="8094675" y="4568840"/>
                    <a:pt x="8091421" y="4575559"/>
                  </a:cubicBezTo>
                  <a:cubicBezTo>
                    <a:pt x="8102597" y="4575559"/>
                    <a:pt x="8107803" y="4565907"/>
                    <a:pt x="8118218" y="4562859"/>
                  </a:cubicBezTo>
                  <a:cubicBezTo>
                    <a:pt x="8130918" y="4559176"/>
                    <a:pt x="8131679" y="4562859"/>
                    <a:pt x="8143618" y="4568320"/>
                  </a:cubicBezTo>
                  <a:cubicBezTo>
                    <a:pt x="8147558" y="4562704"/>
                    <a:pt x="8151000" y="4556754"/>
                    <a:pt x="8153904" y="4550539"/>
                  </a:cubicBezTo>
                  <a:cubicBezTo>
                    <a:pt x="8166453" y="4556565"/>
                    <a:pt x="8179553" y="4561371"/>
                    <a:pt x="8193021" y="4564890"/>
                  </a:cubicBezTo>
                  <a:cubicBezTo>
                    <a:pt x="8203815" y="4567938"/>
                    <a:pt x="8197720" y="4570986"/>
                    <a:pt x="8211563" y="4570351"/>
                  </a:cubicBezTo>
                  <a:cubicBezTo>
                    <a:pt x="8221462" y="4569324"/>
                    <a:pt x="8231241" y="4567369"/>
                    <a:pt x="8240773" y="4564509"/>
                  </a:cubicBezTo>
                  <a:cubicBezTo>
                    <a:pt x="8249790" y="4587750"/>
                    <a:pt x="8189973" y="4609086"/>
                    <a:pt x="8174352" y="4610229"/>
                  </a:cubicBezTo>
                  <a:cubicBezTo>
                    <a:pt x="8147682" y="4612260"/>
                    <a:pt x="8118218" y="4602862"/>
                    <a:pt x="8093707" y="4616197"/>
                  </a:cubicBezTo>
                  <a:cubicBezTo>
                    <a:pt x="8099026" y="4623802"/>
                    <a:pt x="8107800" y="4628236"/>
                    <a:pt x="8117076" y="4628008"/>
                  </a:cubicBezTo>
                  <a:cubicBezTo>
                    <a:pt x="8123778" y="4627222"/>
                    <a:pt x="8130521" y="4626841"/>
                    <a:pt x="8137269" y="4626865"/>
                  </a:cubicBezTo>
                  <a:cubicBezTo>
                    <a:pt x="8147683" y="4631564"/>
                    <a:pt x="8139936" y="4637152"/>
                    <a:pt x="8146159" y="4642232"/>
                  </a:cubicBezTo>
                  <a:cubicBezTo>
                    <a:pt x="8158859" y="4653154"/>
                    <a:pt x="8196959" y="4646169"/>
                    <a:pt x="8214612" y="4642232"/>
                  </a:cubicBezTo>
                  <a:cubicBezTo>
                    <a:pt x="8217575" y="4652582"/>
                    <a:pt x="8218481" y="4663412"/>
                    <a:pt x="8217280" y="4674109"/>
                  </a:cubicBezTo>
                  <a:cubicBezTo>
                    <a:pt x="8223307" y="4674324"/>
                    <a:pt x="8229304" y="4673150"/>
                    <a:pt x="8234806" y="4670680"/>
                  </a:cubicBezTo>
                  <a:cubicBezTo>
                    <a:pt x="8235095" y="4677974"/>
                    <a:pt x="8237283" y="4685066"/>
                    <a:pt x="8241156" y="4691254"/>
                  </a:cubicBezTo>
                  <a:cubicBezTo>
                    <a:pt x="8255887" y="4683253"/>
                    <a:pt x="8262111" y="4667124"/>
                    <a:pt x="8279256" y="4663441"/>
                  </a:cubicBezTo>
                  <a:cubicBezTo>
                    <a:pt x="8290050" y="4660901"/>
                    <a:pt x="8290178" y="4668521"/>
                    <a:pt x="8299068" y="4660266"/>
                  </a:cubicBezTo>
                  <a:cubicBezTo>
                    <a:pt x="8303512" y="4656075"/>
                    <a:pt x="8301861" y="4646042"/>
                    <a:pt x="8306434" y="4641343"/>
                  </a:cubicBezTo>
                  <a:cubicBezTo>
                    <a:pt x="8311007" y="4636644"/>
                    <a:pt x="8316975" y="4638295"/>
                    <a:pt x="8319134" y="4635882"/>
                  </a:cubicBezTo>
                  <a:cubicBezTo>
                    <a:pt x="8324722" y="4628516"/>
                    <a:pt x="8328024" y="4626357"/>
                    <a:pt x="8326881" y="4614673"/>
                  </a:cubicBezTo>
                  <a:cubicBezTo>
                    <a:pt x="8342121" y="4614673"/>
                    <a:pt x="8347582" y="4601973"/>
                    <a:pt x="8343518" y="4589273"/>
                  </a:cubicBezTo>
                  <a:cubicBezTo>
                    <a:pt x="8357996" y="4596767"/>
                    <a:pt x="8371077" y="4580130"/>
                    <a:pt x="8370442" y="4566032"/>
                  </a:cubicBezTo>
                  <a:cubicBezTo>
                    <a:pt x="8381998" y="4562603"/>
                    <a:pt x="8388857" y="4552316"/>
                    <a:pt x="8399398" y="4547236"/>
                  </a:cubicBezTo>
                  <a:cubicBezTo>
                    <a:pt x="8399398" y="4548887"/>
                    <a:pt x="8402446" y="4552062"/>
                    <a:pt x="8403208" y="4554730"/>
                  </a:cubicBezTo>
                  <a:cubicBezTo>
                    <a:pt x="8415019" y="4552444"/>
                    <a:pt x="8421242" y="4538982"/>
                    <a:pt x="8433180" y="4536823"/>
                  </a:cubicBezTo>
                  <a:cubicBezTo>
                    <a:pt x="8430767" y="4553079"/>
                    <a:pt x="8438133" y="4556381"/>
                    <a:pt x="8453754" y="4554857"/>
                  </a:cubicBezTo>
                  <a:cubicBezTo>
                    <a:pt x="8451331" y="4564580"/>
                    <a:pt x="8447016" y="4573729"/>
                    <a:pt x="8441054" y="4581781"/>
                  </a:cubicBezTo>
                  <a:cubicBezTo>
                    <a:pt x="8451105" y="4582212"/>
                    <a:pt x="8461069" y="4579743"/>
                    <a:pt x="8469756" y="4574669"/>
                  </a:cubicBezTo>
                  <a:cubicBezTo>
                    <a:pt x="8473058" y="4572891"/>
                    <a:pt x="8477757" y="4576701"/>
                    <a:pt x="8480805" y="4574669"/>
                  </a:cubicBezTo>
                  <a:cubicBezTo>
                    <a:pt x="8487028" y="4570097"/>
                    <a:pt x="8488298" y="4550920"/>
                    <a:pt x="8492361" y="4543681"/>
                  </a:cubicBezTo>
                  <a:cubicBezTo>
                    <a:pt x="8504172" y="4548126"/>
                    <a:pt x="8504045" y="4554603"/>
                    <a:pt x="8512173" y="4545078"/>
                  </a:cubicBezTo>
                  <a:cubicBezTo>
                    <a:pt x="8515983" y="4540506"/>
                    <a:pt x="8512173" y="4527044"/>
                    <a:pt x="8516745" y="4523996"/>
                  </a:cubicBezTo>
                  <a:cubicBezTo>
                    <a:pt x="8521317" y="4520948"/>
                    <a:pt x="8525635" y="4527933"/>
                    <a:pt x="8530842" y="4526155"/>
                  </a:cubicBezTo>
                  <a:cubicBezTo>
                    <a:pt x="8537954" y="4523742"/>
                    <a:pt x="8538589" y="4529965"/>
                    <a:pt x="8544558" y="4522472"/>
                  </a:cubicBezTo>
                  <a:cubicBezTo>
                    <a:pt x="8550527" y="4514979"/>
                    <a:pt x="8541765" y="4502787"/>
                    <a:pt x="8548368" y="4497072"/>
                  </a:cubicBezTo>
                  <a:cubicBezTo>
                    <a:pt x="8554971" y="4491356"/>
                    <a:pt x="8563100" y="4497072"/>
                    <a:pt x="8569704" y="4493643"/>
                  </a:cubicBezTo>
                  <a:cubicBezTo>
                    <a:pt x="8581769" y="4487293"/>
                    <a:pt x="8582404" y="4464814"/>
                    <a:pt x="8598279" y="4463290"/>
                  </a:cubicBezTo>
                  <a:cubicBezTo>
                    <a:pt x="8603613" y="4473704"/>
                    <a:pt x="8603867" y="4480561"/>
                    <a:pt x="8614662" y="4478021"/>
                  </a:cubicBezTo>
                  <a:cubicBezTo>
                    <a:pt x="8623170" y="4475990"/>
                    <a:pt x="8636505" y="4457702"/>
                    <a:pt x="8644506" y="4452621"/>
                  </a:cubicBezTo>
                  <a:cubicBezTo>
                    <a:pt x="8644506" y="4455415"/>
                    <a:pt x="8644506" y="4458464"/>
                    <a:pt x="8644506" y="4461130"/>
                  </a:cubicBezTo>
                  <a:cubicBezTo>
                    <a:pt x="8645512" y="4460784"/>
                    <a:pt x="8646488" y="4460360"/>
                    <a:pt x="8647427" y="4459860"/>
                  </a:cubicBezTo>
                  <a:cubicBezTo>
                    <a:pt x="8648443" y="4691254"/>
                    <a:pt x="8646284" y="5294505"/>
                    <a:pt x="8646284" y="5294505"/>
                  </a:cubicBezTo>
                  <a:lnTo>
                    <a:pt x="8747884" y="5294505"/>
                  </a:lnTo>
                  <a:lnTo>
                    <a:pt x="8716007" y="4429508"/>
                  </a:lnTo>
                  <a:lnTo>
                    <a:pt x="8720833" y="4426841"/>
                  </a:lnTo>
                  <a:cubicBezTo>
                    <a:pt x="8718547" y="4457702"/>
                    <a:pt x="8733533" y="4436366"/>
                    <a:pt x="8742041" y="4439541"/>
                  </a:cubicBezTo>
                  <a:cubicBezTo>
                    <a:pt x="8754741" y="4443859"/>
                    <a:pt x="8754741" y="4461384"/>
                    <a:pt x="8768711" y="4463035"/>
                  </a:cubicBezTo>
                  <a:cubicBezTo>
                    <a:pt x="8769042" y="4461391"/>
                    <a:pt x="8769510" y="4459777"/>
                    <a:pt x="8770108" y="4458209"/>
                  </a:cubicBezTo>
                  <a:cubicBezTo>
                    <a:pt x="8785348" y="4476497"/>
                    <a:pt x="8823448" y="4490721"/>
                    <a:pt x="8819003" y="4517391"/>
                  </a:cubicBezTo>
                  <a:cubicBezTo>
                    <a:pt x="8829163" y="4518534"/>
                    <a:pt x="8831703" y="4511168"/>
                    <a:pt x="8842244" y="4510406"/>
                  </a:cubicBezTo>
                  <a:cubicBezTo>
                    <a:pt x="8852785" y="4509645"/>
                    <a:pt x="8855579" y="4517518"/>
                    <a:pt x="8865739" y="4515105"/>
                  </a:cubicBezTo>
                  <a:cubicBezTo>
                    <a:pt x="8870310" y="4513962"/>
                    <a:pt x="8874502" y="4506469"/>
                    <a:pt x="8880344" y="4505072"/>
                  </a:cubicBezTo>
                  <a:cubicBezTo>
                    <a:pt x="8881487" y="4517772"/>
                    <a:pt x="8895584" y="4545585"/>
                    <a:pt x="8908157" y="4524757"/>
                  </a:cubicBezTo>
                  <a:cubicBezTo>
                    <a:pt x="8913999" y="4531234"/>
                    <a:pt x="8916666" y="4540759"/>
                    <a:pt x="8923397" y="4546982"/>
                  </a:cubicBezTo>
                  <a:cubicBezTo>
                    <a:pt x="8919841" y="4550665"/>
                    <a:pt x="8911459" y="4557904"/>
                    <a:pt x="8910697" y="4562984"/>
                  </a:cubicBezTo>
                  <a:cubicBezTo>
                    <a:pt x="8907776" y="4582034"/>
                    <a:pt x="8934446" y="4569080"/>
                    <a:pt x="8946511" y="4570731"/>
                  </a:cubicBezTo>
                  <a:cubicBezTo>
                    <a:pt x="8953877" y="4593972"/>
                    <a:pt x="8956925" y="4615308"/>
                    <a:pt x="8986897" y="4602989"/>
                  </a:cubicBezTo>
                  <a:cubicBezTo>
                    <a:pt x="8986897" y="4620007"/>
                    <a:pt x="8997819" y="4632199"/>
                    <a:pt x="9005820" y="4610355"/>
                  </a:cubicBezTo>
                  <a:cubicBezTo>
                    <a:pt x="9014837" y="4615562"/>
                    <a:pt x="9018520" y="4605021"/>
                    <a:pt x="9024235" y="4604640"/>
                  </a:cubicBezTo>
                  <a:cubicBezTo>
                    <a:pt x="9033887" y="4603878"/>
                    <a:pt x="9043158" y="4611371"/>
                    <a:pt x="9054461" y="4610355"/>
                  </a:cubicBezTo>
                  <a:cubicBezTo>
                    <a:pt x="9050270" y="4610355"/>
                    <a:pt x="9060049" y="4627500"/>
                    <a:pt x="9070590" y="4625976"/>
                  </a:cubicBezTo>
                  <a:cubicBezTo>
                    <a:pt x="9069261" y="4633768"/>
                    <a:pt x="9072219" y="4641673"/>
                    <a:pt x="9078337" y="4646677"/>
                  </a:cubicBezTo>
                  <a:cubicBezTo>
                    <a:pt x="9079481" y="4647820"/>
                    <a:pt x="9085195" y="4643629"/>
                    <a:pt x="9087481" y="4644772"/>
                  </a:cubicBezTo>
                  <a:cubicBezTo>
                    <a:pt x="9089767" y="4645914"/>
                    <a:pt x="9094847" y="4653407"/>
                    <a:pt x="9098403" y="4655693"/>
                  </a:cubicBezTo>
                  <a:cubicBezTo>
                    <a:pt x="9101958" y="4657979"/>
                    <a:pt x="9105642" y="4654042"/>
                    <a:pt x="9107420" y="4655693"/>
                  </a:cubicBezTo>
                  <a:cubicBezTo>
                    <a:pt x="9109198" y="4657344"/>
                    <a:pt x="9111611" y="4663822"/>
                    <a:pt x="9114659" y="4665853"/>
                  </a:cubicBezTo>
                  <a:cubicBezTo>
                    <a:pt x="9121898" y="4670552"/>
                    <a:pt x="9122025" y="4681347"/>
                    <a:pt x="9132693" y="4672076"/>
                  </a:cubicBezTo>
                  <a:cubicBezTo>
                    <a:pt x="9138027" y="4677283"/>
                    <a:pt x="9140821" y="4684776"/>
                    <a:pt x="9146917" y="4688713"/>
                  </a:cubicBezTo>
                  <a:cubicBezTo>
                    <a:pt x="9149838" y="4690745"/>
                    <a:pt x="9156442" y="4688713"/>
                    <a:pt x="9158220" y="4690237"/>
                  </a:cubicBezTo>
                  <a:cubicBezTo>
                    <a:pt x="9163935" y="4695190"/>
                    <a:pt x="9162665" y="4704715"/>
                    <a:pt x="9168253" y="4708906"/>
                  </a:cubicBezTo>
                  <a:cubicBezTo>
                    <a:pt x="9173841" y="4713096"/>
                    <a:pt x="9182731" y="4707889"/>
                    <a:pt x="9187684" y="4710557"/>
                  </a:cubicBezTo>
                  <a:cubicBezTo>
                    <a:pt x="9195431" y="4714748"/>
                    <a:pt x="9192383" y="4723257"/>
                    <a:pt x="9201908" y="4724526"/>
                  </a:cubicBezTo>
                  <a:cubicBezTo>
                    <a:pt x="9208385" y="4725288"/>
                    <a:pt x="9221974" y="4717033"/>
                    <a:pt x="9230610" y="4716907"/>
                  </a:cubicBezTo>
                  <a:cubicBezTo>
                    <a:pt x="9232134" y="4691507"/>
                    <a:pt x="9217910" y="4690363"/>
                    <a:pt x="9214735" y="4667504"/>
                  </a:cubicBezTo>
                  <a:cubicBezTo>
                    <a:pt x="9220969" y="4668807"/>
                    <a:pt x="9227463" y="4667815"/>
                    <a:pt x="9233023" y="4664710"/>
                  </a:cubicBezTo>
                  <a:cubicBezTo>
                    <a:pt x="9233023" y="4683379"/>
                    <a:pt x="9239119" y="4681474"/>
                    <a:pt x="9251311" y="4688459"/>
                  </a:cubicBezTo>
                  <a:cubicBezTo>
                    <a:pt x="9263503" y="4695444"/>
                    <a:pt x="9264011" y="4698619"/>
                    <a:pt x="9268710" y="4713859"/>
                  </a:cubicBezTo>
                  <a:cubicBezTo>
                    <a:pt x="9273028" y="4712208"/>
                    <a:pt x="9281410" y="4705350"/>
                    <a:pt x="9285474" y="4705731"/>
                  </a:cubicBezTo>
                  <a:cubicBezTo>
                    <a:pt x="9289538" y="4706111"/>
                    <a:pt x="9289665" y="4715890"/>
                    <a:pt x="9293983" y="4715763"/>
                  </a:cubicBezTo>
                  <a:cubicBezTo>
                    <a:pt x="9308207" y="4715763"/>
                    <a:pt x="9300333" y="4709540"/>
                    <a:pt x="9306683" y="4700650"/>
                  </a:cubicBezTo>
                  <a:cubicBezTo>
                    <a:pt x="9319383" y="4684648"/>
                    <a:pt x="9347958" y="4694555"/>
                    <a:pt x="9351895" y="4673599"/>
                  </a:cubicBezTo>
                  <a:cubicBezTo>
                    <a:pt x="9340973" y="4665725"/>
                    <a:pt x="9315573" y="4663820"/>
                    <a:pt x="9315446" y="4649469"/>
                  </a:cubicBezTo>
                  <a:cubicBezTo>
                    <a:pt x="9329558" y="4648833"/>
                    <a:pt x="9343564" y="4646704"/>
                    <a:pt x="9357229" y="4643119"/>
                  </a:cubicBezTo>
                  <a:cubicBezTo>
                    <a:pt x="9360236" y="4653459"/>
                    <a:pt x="9361186" y="4664290"/>
                    <a:pt x="9360022" y="4674996"/>
                  </a:cubicBezTo>
                  <a:cubicBezTo>
                    <a:pt x="9366050" y="4675211"/>
                    <a:pt x="9372046" y="4674037"/>
                    <a:pt x="9377548" y="4671567"/>
                  </a:cubicBezTo>
                  <a:cubicBezTo>
                    <a:pt x="9377793" y="4678850"/>
                    <a:pt x="9379938" y="4685943"/>
                    <a:pt x="9383771" y="4692141"/>
                  </a:cubicBezTo>
                  <a:cubicBezTo>
                    <a:pt x="9398630" y="4684140"/>
                    <a:pt x="9404853" y="4668010"/>
                    <a:pt x="9421871" y="4664328"/>
                  </a:cubicBezTo>
                  <a:cubicBezTo>
                    <a:pt x="9432666" y="4661788"/>
                    <a:pt x="9432793" y="4669408"/>
                    <a:pt x="9441683" y="4661153"/>
                  </a:cubicBezTo>
                  <a:cubicBezTo>
                    <a:pt x="9446128" y="4656962"/>
                    <a:pt x="9444351" y="4646929"/>
                    <a:pt x="9448922" y="4642230"/>
                  </a:cubicBezTo>
                  <a:cubicBezTo>
                    <a:pt x="9453494" y="4637531"/>
                    <a:pt x="9459591" y="4639182"/>
                    <a:pt x="9461622" y="4636769"/>
                  </a:cubicBezTo>
                  <a:cubicBezTo>
                    <a:pt x="9467083" y="4629403"/>
                    <a:pt x="9470385" y="4627244"/>
                    <a:pt x="9469369" y="4615560"/>
                  </a:cubicBezTo>
                  <a:cubicBezTo>
                    <a:pt x="9477497" y="4616261"/>
                    <a:pt x="9484886" y="4610828"/>
                    <a:pt x="9486641" y="4602860"/>
                  </a:cubicBezTo>
                  <a:cubicBezTo>
                    <a:pt x="9495877" y="4597821"/>
                    <a:pt x="9503562" y="4590356"/>
                    <a:pt x="9508866" y="4581270"/>
                  </a:cubicBezTo>
                  <a:cubicBezTo>
                    <a:pt x="9511612" y="4576901"/>
                    <a:pt x="9513024" y="4571825"/>
                    <a:pt x="9512930" y="4566665"/>
                  </a:cubicBezTo>
                  <a:cubicBezTo>
                    <a:pt x="9524487" y="4563235"/>
                    <a:pt x="9531345" y="4552948"/>
                    <a:pt x="9541886" y="4547869"/>
                  </a:cubicBezTo>
                  <a:cubicBezTo>
                    <a:pt x="9541886" y="4549520"/>
                    <a:pt x="9544934" y="4552695"/>
                    <a:pt x="9545696" y="4555362"/>
                  </a:cubicBezTo>
                  <a:cubicBezTo>
                    <a:pt x="9557507" y="4553076"/>
                    <a:pt x="9563730" y="4539614"/>
                    <a:pt x="9575668" y="4537456"/>
                  </a:cubicBezTo>
                  <a:cubicBezTo>
                    <a:pt x="9573128" y="4553712"/>
                    <a:pt x="9580621" y="4557013"/>
                    <a:pt x="9596242" y="4555489"/>
                  </a:cubicBezTo>
                  <a:cubicBezTo>
                    <a:pt x="9593820" y="4565212"/>
                    <a:pt x="9589504" y="4574361"/>
                    <a:pt x="9583542" y="4582413"/>
                  </a:cubicBezTo>
                  <a:cubicBezTo>
                    <a:pt x="9593593" y="4582844"/>
                    <a:pt x="9603557" y="4580375"/>
                    <a:pt x="9612244" y="4575301"/>
                  </a:cubicBezTo>
                  <a:cubicBezTo>
                    <a:pt x="9615546" y="4573523"/>
                    <a:pt x="9620118" y="4577333"/>
                    <a:pt x="9623293" y="4575301"/>
                  </a:cubicBezTo>
                  <a:cubicBezTo>
                    <a:pt x="9629389" y="4570730"/>
                    <a:pt x="9630786" y="4551552"/>
                    <a:pt x="9634850" y="4544313"/>
                  </a:cubicBezTo>
                  <a:cubicBezTo>
                    <a:pt x="9646661" y="4548758"/>
                    <a:pt x="9646534" y="4555235"/>
                    <a:pt x="9654662" y="4545710"/>
                  </a:cubicBezTo>
                  <a:cubicBezTo>
                    <a:pt x="9658472" y="4541138"/>
                    <a:pt x="9654662" y="4527676"/>
                    <a:pt x="9659106" y="4524629"/>
                  </a:cubicBezTo>
                  <a:cubicBezTo>
                    <a:pt x="9663551" y="4521581"/>
                    <a:pt x="9668124" y="4528565"/>
                    <a:pt x="9673330" y="4526787"/>
                  </a:cubicBezTo>
                  <a:cubicBezTo>
                    <a:pt x="9678537" y="4525009"/>
                    <a:pt x="9680950" y="4530597"/>
                    <a:pt x="9687047" y="4523105"/>
                  </a:cubicBezTo>
                  <a:cubicBezTo>
                    <a:pt x="9693142" y="4515611"/>
                    <a:pt x="9684253" y="4503420"/>
                    <a:pt x="9690856" y="4497705"/>
                  </a:cubicBezTo>
                  <a:cubicBezTo>
                    <a:pt x="9697459" y="4491989"/>
                    <a:pt x="9705588" y="4497705"/>
                    <a:pt x="9712192" y="4494275"/>
                  </a:cubicBezTo>
                  <a:cubicBezTo>
                    <a:pt x="9724892" y="4487925"/>
                    <a:pt x="9724892" y="4465446"/>
                    <a:pt x="9740767" y="4463922"/>
                  </a:cubicBezTo>
                  <a:cubicBezTo>
                    <a:pt x="9745974" y="4474336"/>
                    <a:pt x="9746355" y="4481194"/>
                    <a:pt x="9757024" y="4478654"/>
                  </a:cubicBezTo>
                  <a:cubicBezTo>
                    <a:pt x="9765660" y="4476622"/>
                    <a:pt x="9778994" y="4458334"/>
                    <a:pt x="9786868" y="4453254"/>
                  </a:cubicBezTo>
                  <a:cubicBezTo>
                    <a:pt x="9786868" y="4456047"/>
                    <a:pt x="9786868" y="4459096"/>
                    <a:pt x="9786868" y="4461763"/>
                  </a:cubicBezTo>
                  <a:cubicBezTo>
                    <a:pt x="9787915" y="4461416"/>
                    <a:pt x="9788933" y="4460992"/>
                    <a:pt x="9789916" y="4460493"/>
                  </a:cubicBezTo>
                  <a:cubicBezTo>
                    <a:pt x="9790932" y="4691887"/>
                    <a:pt x="9788647" y="5295137"/>
                    <a:pt x="9788647" y="5295137"/>
                  </a:cubicBezTo>
                  <a:lnTo>
                    <a:pt x="9890247" y="5295137"/>
                  </a:lnTo>
                  <a:lnTo>
                    <a:pt x="9858497" y="4430140"/>
                  </a:lnTo>
                  <a:lnTo>
                    <a:pt x="9863196" y="4427473"/>
                  </a:lnTo>
                  <a:cubicBezTo>
                    <a:pt x="9861037" y="4458334"/>
                    <a:pt x="9875896" y="4436998"/>
                    <a:pt x="9884531" y="4440173"/>
                  </a:cubicBezTo>
                  <a:cubicBezTo>
                    <a:pt x="9897231" y="4444492"/>
                    <a:pt x="9897231" y="4462017"/>
                    <a:pt x="9911075" y="4463668"/>
                  </a:cubicBezTo>
                  <a:lnTo>
                    <a:pt x="9912472" y="4458842"/>
                  </a:lnTo>
                  <a:cubicBezTo>
                    <a:pt x="9927839" y="4477130"/>
                    <a:pt x="9965812" y="4491354"/>
                    <a:pt x="9961493" y="4518023"/>
                  </a:cubicBezTo>
                  <a:cubicBezTo>
                    <a:pt x="9971653" y="4519167"/>
                    <a:pt x="9974828" y="4511801"/>
                    <a:pt x="9984735" y="4511039"/>
                  </a:cubicBezTo>
                  <a:cubicBezTo>
                    <a:pt x="9994641" y="4510277"/>
                    <a:pt x="9997435" y="4518151"/>
                    <a:pt x="10008229" y="4515738"/>
                  </a:cubicBezTo>
                  <a:cubicBezTo>
                    <a:pt x="10012674" y="4514594"/>
                    <a:pt x="10016865" y="4507102"/>
                    <a:pt x="10022835" y="4505705"/>
                  </a:cubicBezTo>
                  <a:cubicBezTo>
                    <a:pt x="10023851" y="4518405"/>
                    <a:pt x="10038075" y="4546218"/>
                    <a:pt x="10050521" y="4525390"/>
                  </a:cubicBezTo>
                  <a:cubicBezTo>
                    <a:pt x="10056489" y="4531867"/>
                    <a:pt x="10059029" y="4541392"/>
                    <a:pt x="10065888" y="4547615"/>
                  </a:cubicBezTo>
                  <a:cubicBezTo>
                    <a:pt x="10062205" y="4551297"/>
                    <a:pt x="10053950" y="4558537"/>
                    <a:pt x="10053188" y="4563617"/>
                  </a:cubicBezTo>
                  <a:cubicBezTo>
                    <a:pt x="10050267" y="4582667"/>
                    <a:pt x="10076937" y="4569713"/>
                    <a:pt x="10088875" y="4571364"/>
                  </a:cubicBezTo>
                  <a:cubicBezTo>
                    <a:pt x="10096368" y="4594605"/>
                    <a:pt x="10099416" y="4615941"/>
                    <a:pt x="10129388" y="4603621"/>
                  </a:cubicBezTo>
                  <a:cubicBezTo>
                    <a:pt x="10129388" y="4620640"/>
                    <a:pt x="10140310" y="4632831"/>
                    <a:pt x="10148184" y="4610988"/>
                  </a:cubicBezTo>
                  <a:cubicBezTo>
                    <a:pt x="10157327" y="4616194"/>
                    <a:pt x="10160884" y="4605654"/>
                    <a:pt x="10166726" y="4605272"/>
                  </a:cubicBezTo>
                  <a:cubicBezTo>
                    <a:pt x="10176378" y="4604510"/>
                    <a:pt x="10185522" y="4612004"/>
                    <a:pt x="10196952" y="4610988"/>
                  </a:cubicBezTo>
                  <a:cubicBezTo>
                    <a:pt x="10192761" y="4610988"/>
                    <a:pt x="10202413" y="4628132"/>
                    <a:pt x="10212954" y="4626608"/>
                  </a:cubicBezTo>
                  <a:cubicBezTo>
                    <a:pt x="10211731" y="4634389"/>
                    <a:pt x="10214670" y="4642243"/>
                    <a:pt x="10220701" y="4647309"/>
                  </a:cubicBezTo>
                  <a:cubicBezTo>
                    <a:pt x="10221844" y="4648453"/>
                    <a:pt x="10227686" y="4644262"/>
                    <a:pt x="10229972" y="4645404"/>
                  </a:cubicBezTo>
                  <a:cubicBezTo>
                    <a:pt x="10232257" y="4646547"/>
                    <a:pt x="10237211" y="4654040"/>
                    <a:pt x="10240766" y="4656326"/>
                  </a:cubicBezTo>
                  <a:cubicBezTo>
                    <a:pt x="10244322" y="4658612"/>
                    <a:pt x="10248132" y="4654675"/>
                    <a:pt x="10249910" y="4656326"/>
                  </a:cubicBezTo>
                  <a:cubicBezTo>
                    <a:pt x="10251687" y="4657977"/>
                    <a:pt x="10254101" y="4664454"/>
                    <a:pt x="10257149" y="4666486"/>
                  </a:cubicBezTo>
                  <a:cubicBezTo>
                    <a:pt x="10264261" y="4671185"/>
                    <a:pt x="10264515" y="4681979"/>
                    <a:pt x="10275056" y="4672709"/>
                  </a:cubicBezTo>
                  <a:cubicBezTo>
                    <a:pt x="10280517" y="4677915"/>
                    <a:pt x="10283184" y="4685409"/>
                    <a:pt x="10289280" y="4689346"/>
                  </a:cubicBezTo>
                  <a:cubicBezTo>
                    <a:pt x="10292327" y="4691377"/>
                    <a:pt x="10298805" y="4689346"/>
                    <a:pt x="10300710" y="4690870"/>
                  </a:cubicBezTo>
                  <a:cubicBezTo>
                    <a:pt x="10306425" y="4695823"/>
                    <a:pt x="10305155" y="4705348"/>
                    <a:pt x="10310743" y="4709538"/>
                  </a:cubicBezTo>
                  <a:cubicBezTo>
                    <a:pt x="10316331" y="4713729"/>
                    <a:pt x="10325094" y="4708522"/>
                    <a:pt x="10330174" y="4711189"/>
                  </a:cubicBezTo>
                  <a:cubicBezTo>
                    <a:pt x="10337921" y="4715380"/>
                    <a:pt x="10334873" y="4723889"/>
                    <a:pt x="10344271" y="4725159"/>
                  </a:cubicBezTo>
                  <a:cubicBezTo>
                    <a:pt x="10350875" y="4725921"/>
                    <a:pt x="10364337" y="4717666"/>
                    <a:pt x="10373100" y="4717539"/>
                  </a:cubicBezTo>
                  <a:cubicBezTo>
                    <a:pt x="10374624" y="4692139"/>
                    <a:pt x="10360400" y="4690996"/>
                    <a:pt x="10357098" y="4668136"/>
                  </a:cubicBezTo>
                  <a:cubicBezTo>
                    <a:pt x="10363373" y="4669437"/>
                    <a:pt x="10369906" y="4668445"/>
                    <a:pt x="10375513" y="4665342"/>
                  </a:cubicBezTo>
                  <a:cubicBezTo>
                    <a:pt x="10375513" y="4684011"/>
                    <a:pt x="10381609" y="4682106"/>
                    <a:pt x="10393801" y="4689091"/>
                  </a:cubicBezTo>
                  <a:cubicBezTo>
                    <a:pt x="10405993" y="4696077"/>
                    <a:pt x="10406501" y="4699251"/>
                    <a:pt x="10411073" y="4714491"/>
                  </a:cubicBezTo>
                  <a:cubicBezTo>
                    <a:pt x="10415391" y="4712840"/>
                    <a:pt x="10423773" y="4705983"/>
                    <a:pt x="10427964" y="4706363"/>
                  </a:cubicBezTo>
                  <a:cubicBezTo>
                    <a:pt x="10432155" y="4706744"/>
                    <a:pt x="10432155" y="4716523"/>
                    <a:pt x="10436473" y="4716396"/>
                  </a:cubicBezTo>
                  <a:cubicBezTo>
                    <a:pt x="10450570" y="4716396"/>
                    <a:pt x="10442823" y="4710173"/>
                    <a:pt x="10449173" y="4701283"/>
                  </a:cubicBezTo>
                  <a:cubicBezTo>
                    <a:pt x="10461873" y="4685281"/>
                    <a:pt x="10490321" y="4695187"/>
                    <a:pt x="10494258" y="4674232"/>
                  </a:cubicBezTo>
                  <a:cubicBezTo>
                    <a:pt x="10482955" y="4665976"/>
                    <a:pt x="10456158" y="4664453"/>
                    <a:pt x="10457682" y="4648832"/>
                  </a:cubicBezTo>
                  <a:cubicBezTo>
                    <a:pt x="10461238" y="4623432"/>
                    <a:pt x="10480288" y="4647943"/>
                    <a:pt x="10489432" y="4645275"/>
                  </a:cubicBezTo>
                  <a:cubicBezTo>
                    <a:pt x="10496544" y="4643370"/>
                    <a:pt x="10498068" y="4631051"/>
                    <a:pt x="10503529" y="4629146"/>
                  </a:cubicBezTo>
                  <a:cubicBezTo>
                    <a:pt x="10511910" y="4626225"/>
                    <a:pt x="10512164" y="4631559"/>
                    <a:pt x="10516229" y="4631178"/>
                  </a:cubicBezTo>
                  <a:cubicBezTo>
                    <a:pt x="10517880" y="4631178"/>
                    <a:pt x="10529690" y="4629654"/>
                    <a:pt x="10530580" y="4629781"/>
                  </a:cubicBezTo>
                  <a:cubicBezTo>
                    <a:pt x="10533882" y="4629781"/>
                    <a:pt x="10536675" y="4624701"/>
                    <a:pt x="10540612" y="4625463"/>
                  </a:cubicBezTo>
                  <a:cubicBezTo>
                    <a:pt x="10546962" y="4626606"/>
                    <a:pt x="10553312" y="4636384"/>
                    <a:pt x="10558265" y="4640321"/>
                  </a:cubicBezTo>
                  <a:cubicBezTo>
                    <a:pt x="10563491" y="4635477"/>
                    <a:pt x="10569742" y="4631874"/>
                    <a:pt x="10576554" y="4629780"/>
                  </a:cubicBezTo>
                  <a:lnTo>
                    <a:pt x="10576554" y="4634479"/>
                  </a:lnTo>
                  <a:lnTo>
                    <a:pt x="10678154" y="4634479"/>
                  </a:lnTo>
                  <a:lnTo>
                    <a:pt x="10667612" y="4345427"/>
                  </a:lnTo>
                  <a:cubicBezTo>
                    <a:pt x="10672693" y="4335013"/>
                    <a:pt x="10671169" y="4330949"/>
                    <a:pt x="10667612" y="4329679"/>
                  </a:cubicBezTo>
                  <a:lnTo>
                    <a:pt x="10663421" y="4215379"/>
                  </a:lnTo>
                  <a:cubicBezTo>
                    <a:pt x="10667612" y="4212839"/>
                    <a:pt x="10671676" y="4209537"/>
                    <a:pt x="10676883" y="4206743"/>
                  </a:cubicBezTo>
                  <a:cubicBezTo>
                    <a:pt x="10673240" y="4200053"/>
                    <a:pt x="10668322" y="4194142"/>
                    <a:pt x="10662405" y="4189344"/>
                  </a:cubicBezTo>
                  <a:lnTo>
                    <a:pt x="10660881" y="4145783"/>
                  </a:lnTo>
                  <a:cubicBezTo>
                    <a:pt x="10677899" y="4141974"/>
                    <a:pt x="10670660" y="4131559"/>
                    <a:pt x="10678788" y="4119240"/>
                  </a:cubicBezTo>
                  <a:cubicBezTo>
                    <a:pt x="10674337" y="4111977"/>
                    <a:pt x="10667450" y="4106531"/>
                    <a:pt x="10659356" y="4103873"/>
                  </a:cubicBezTo>
                  <a:lnTo>
                    <a:pt x="10646656" y="3769863"/>
                  </a:lnTo>
                  <a:cubicBezTo>
                    <a:pt x="10648313" y="3769144"/>
                    <a:pt x="10649888" y="3768249"/>
                    <a:pt x="10651355" y="3767196"/>
                  </a:cubicBezTo>
                  <a:cubicBezTo>
                    <a:pt x="10649069" y="3798184"/>
                    <a:pt x="10664055" y="3776848"/>
                    <a:pt x="10672691" y="3779896"/>
                  </a:cubicBezTo>
                  <a:cubicBezTo>
                    <a:pt x="10685391" y="3784087"/>
                    <a:pt x="10685391" y="3801739"/>
                    <a:pt x="10699234" y="3803390"/>
                  </a:cubicBezTo>
                  <a:lnTo>
                    <a:pt x="10700631" y="3798564"/>
                  </a:lnTo>
                  <a:cubicBezTo>
                    <a:pt x="10715998" y="3816852"/>
                    <a:pt x="10753971" y="3831076"/>
                    <a:pt x="10749653" y="3857746"/>
                  </a:cubicBezTo>
                  <a:cubicBezTo>
                    <a:pt x="10759813" y="3858889"/>
                    <a:pt x="10762353" y="3851396"/>
                    <a:pt x="10772894" y="3850761"/>
                  </a:cubicBezTo>
                  <a:cubicBezTo>
                    <a:pt x="10783435" y="3850125"/>
                    <a:pt x="10785594" y="3857873"/>
                    <a:pt x="10796389" y="3855460"/>
                  </a:cubicBezTo>
                  <a:cubicBezTo>
                    <a:pt x="10800834" y="3854317"/>
                    <a:pt x="10805025" y="3846697"/>
                    <a:pt x="10810994" y="3845427"/>
                  </a:cubicBezTo>
                  <a:cubicBezTo>
                    <a:pt x="10812010" y="3858127"/>
                    <a:pt x="10826234" y="3885940"/>
                    <a:pt x="10838680" y="3865112"/>
                  </a:cubicBezTo>
                  <a:cubicBezTo>
                    <a:pt x="10844649" y="3871589"/>
                    <a:pt x="10847189" y="3880987"/>
                    <a:pt x="10854047" y="3887337"/>
                  </a:cubicBezTo>
                  <a:cubicBezTo>
                    <a:pt x="10850365" y="3891020"/>
                    <a:pt x="10842109" y="3898132"/>
                    <a:pt x="10841347" y="3903339"/>
                  </a:cubicBezTo>
                  <a:cubicBezTo>
                    <a:pt x="10838427" y="3922389"/>
                    <a:pt x="10865096" y="3909435"/>
                    <a:pt x="10877034" y="3911086"/>
                  </a:cubicBezTo>
                  <a:cubicBezTo>
                    <a:pt x="10884528" y="3934327"/>
                    <a:pt x="10887576" y="3955663"/>
                    <a:pt x="10917547" y="3943344"/>
                  </a:cubicBezTo>
                  <a:cubicBezTo>
                    <a:pt x="10917547" y="3960362"/>
                    <a:pt x="10928469" y="3972427"/>
                    <a:pt x="10936343" y="3950710"/>
                  </a:cubicBezTo>
                  <a:cubicBezTo>
                    <a:pt x="10945487" y="3955790"/>
                    <a:pt x="10949043" y="3945376"/>
                    <a:pt x="10954758" y="3944868"/>
                  </a:cubicBezTo>
                  <a:cubicBezTo>
                    <a:pt x="10964538" y="3944868"/>
                    <a:pt x="10973681" y="3951599"/>
                    <a:pt x="10985112" y="3950710"/>
                  </a:cubicBezTo>
                  <a:cubicBezTo>
                    <a:pt x="10980920" y="3950710"/>
                    <a:pt x="10990572" y="3967855"/>
                    <a:pt x="11001114" y="3966331"/>
                  </a:cubicBezTo>
                  <a:cubicBezTo>
                    <a:pt x="10999886" y="3974075"/>
                    <a:pt x="11002830" y="3981893"/>
                    <a:pt x="11008860" y="3986905"/>
                  </a:cubicBezTo>
                  <a:cubicBezTo>
                    <a:pt x="11010004" y="3988048"/>
                    <a:pt x="11015845" y="3983984"/>
                    <a:pt x="11018131" y="3985127"/>
                  </a:cubicBezTo>
                  <a:cubicBezTo>
                    <a:pt x="11020417" y="3986269"/>
                    <a:pt x="11025370" y="3993762"/>
                    <a:pt x="11028926" y="3996048"/>
                  </a:cubicBezTo>
                  <a:cubicBezTo>
                    <a:pt x="11032482" y="3998334"/>
                    <a:pt x="11036292" y="3994397"/>
                    <a:pt x="11038070" y="3996048"/>
                  </a:cubicBezTo>
                  <a:cubicBezTo>
                    <a:pt x="11039847" y="3997699"/>
                    <a:pt x="11042261" y="4004177"/>
                    <a:pt x="11045309" y="4006081"/>
                  </a:cubicBezTo>
                  <a:cubicBezTo>
                    <a:pt x="11052421" y="4010907"/>
                    <a:pt x="11052675" y="4021702"/>
                    <a:pt x="11063215" y="4012431"/>
                  </a:cubicBezTo>
                  <a:cubicBezTo>
                    <a:pt x="11068676" y="4017511"/>
                    <a:pt x="11071343" y="4025131"/>
                    <a:pt x="11077439" y="4029068"/>
                  </a:cubicBezTo>
                  <a:cubicBezTo>
                    <a:pt x="11080487" y="4031100"/>
                    <a:pt x="11086964" y="4029068"/>
                    <a:pt x="11088870" y="4030592"/>
                  </a:cubicBezTo>
                  <a:cubicBezTo>
                    <a:pt x="11094458" y="4035545"/>
                    <a:pt x="11093314" y="4045070"/>
                    <a:pt x="11098902" y="4049261"/>
                  </a:cubicBezTo>
                  <a:cubicBezTo>
                    <a:pt x="11104490" y="4053451"/>
                    <a:pt x="11113253" y="4048244"/>
                    <a:pt x="11118334" y="4050912"/>
                  </a:cubicBezTo>
                  <a:cubicBezTo>
                    <a:pt x="11126080" y="4055103"/>
                    <a:pt x="11123033" y="4063612"/>
                    <a:pt x="11132430" y="4064881"/>
                  </a:cubicBezTo>
                  <a:cubicBezTo>
                    <a:pt x="11139035" y="4064881"/>
                    <a:pt x="11152497" y="4057388"/>
                    <a:pt x="11161260" y="4057262"/>
                  </a:cubicBezTo>
                  <a:cubicBezTo>
                    <a:pt x="11162784" y="4031862"/>
                    <a:pt x="11148560" y="4030718"/>
                    <a:pt x="11145258" y="4007859"/>
                  </a:cubicBezTo>
                  <a:cubicBezTo>
                    <a:pt x="11151492" y="4009106"/>
                    <a:pt x="11157968" y="4008117"/>
                    <a:pt x="11163546" y="4005065"/>
                  </a:cubicBezTo>
                  <a:cubicBezTo>
                    <a:pt x="11163546" y="4023734"/>
                    <a:pt x="11169641" y="4021829"/>
                    <a:pt x="11181961" y="4028814"/>
                  </a:cubicBezTo>
                  <a:cubicBezTo>
                    <a:pt x="11194280" y="4035798"/>
                    <a:pt x="11194661" y="4038847"/>
                    <a:pt x="11199233" y="4054214"/>
                  </a:cubicBezTo>
                  <a:cubicBezTo>
                    <a:pt x="11203551" y="4052563"/>
                    <a:pt x="11211933" y="4045705"/>
                    <a:pt x="11216124" y="4046086"/>
                  </a:cubicBezTo>
                  <a:cubicBezTo>
                    <a:pt x="11220315" y="4046466"/>
                    <a:pt x="11220315" y="4056245"/>
                    <a:pt x="11224633" y="4056118"/>
                  </a:cubicBezTo>
                  <a:cubicBezTo>
                    <a:pt x="11238729" y="4056118"/>
                    <a:pt x="11230983" y="4049768"/>
                    <a:pt x="11237333" y="4041005"/>
                  </a:cubicBezTo>
                  <a:cubicBezTo>
                    <a:pt x="11250033" y="4024876"/>
                    <a:pt x="11278480" y="4034910"/>
                    <a:pt x="11282417" y="4013827"/>
                  </a:cubicBezTo>
                  <a:cubicBezTo>
                    <a:pt x="11271114" y="4005699"/>
                    <a:pt x="11243683" y="4004048"/>
                    <a:pt x="11245841" y="3988427"/>
                  </a:cubicBezTo>
                  <a:cubicBezTo>
                    <a:pt x="11249271" y="3963027"/>
                    <a:pt x="11268448" y="3987538"/>
                    <a:pt x="11277591" y="3984871"/>
                  </a:cubicBezTo>
                  <a:cubicBezTo>
                    <a:pt x="11284703" y="3982839"/>
                    <a:pt x="11286227" y="3970520"/>
                    <a:pt x="11291688" y="3968742"/>
                  </a:cubicBezTo>
                  <a:cubicBezTo>
                    <a:pt x="11300070" y="3965821"/>
                    <a:pt x="11300324" y="3971155"/>
                    <a:pt x="11304388" y="3970647"/>
                  </a:cubicBezTo>
                  <a:cubicBezTo>
                    <a:pt x="11305912" y="3970647"/>
                    <a:pt x="11317850" y="3969250"/>
                    <a:pt x="11318739" y="3969377"/>
                  </a:cubicBezTo>
                  <a:cubicBezTo>
                    <a:pt x="11322041" y="3969377"/>
                    <a:pt x="11324708" y="3964297"/>
                    <a:pt x="11328772" y="3965059"/>
                  </a:cubicBezTo>
                  <a:cubicBezTo>
                    <a:pt x="11335122" y="3966202"/>
                    <a:pt x="11341472" y="3975981"/>
                    <a:pt x="11346425" y="3979918"/>
                  </a:cubicBezTo>
                  <a:cubicBezTo>
                    <a:pt x="11359125" y="3968742"/>
                    <a:pt x="11364332" y="3971409"/>
                    <a:pt x="11376905" y="3963661"/>
                  </a:cubicBezTo>
                  <a:cubicBezTo>
                    <a:pt x="11384779" y="3958835"/>
                    <a:pt x="11389605" y="3950961"/>
                    <a:pt x="11396972" y="3948421"/>
                  </a:cubicBezTo>
                  <a:cubicBezTo>
                    <a:pt x="11398496" y="3947659"/>
                    <a:pt x="11402814" y="3951977"/>
                    <a:pt x="11405227" y="3950707"/>
                  </a:cubicBezTo>
                  <a:cubicBezTo>
                    <a:pt x="11407640" y="3949436"/>
                    <a:pt x="11411831" y="3945881"/>
                    <a:pt x="11414244" y="3944865"/>
                  </a:cubicBezTo>
                  <a:cubicBezTo>
                    <a:pt x="11424907" y="3939744"/>
                    <a:pt x="11433764" y="3931507"/>
                    <a:pt x="11439644" y="3921243"/>
                  </a:cubicBezTo>
                  <a:cubicBezTo>
                    <a:pt x="11442184" y="3914639"/>
                    <a:pt x="11443327" y="3893684"/>
                    <a:pt x="11436215" y="3890128"/>
                  </a:cubicBezTo>
                  <a:cubicBezTo>
                    <a:pt x="11429103" y="3886571"/>
                    <a:pt x="11415006" y="3898636"/>
                    <a:pt x="11406116" y="3899780"/>
                  </a:cubicBezTo>
                  <a:cubicBezTo>
                    <a:pt x="11392856" y="3900305"/>
                    <a:pt x="11379609" y="3898455"/>
                    <a:pt x="11367000" y="3894319"/>
                  </a:cubicBezTo>
                  <a:cubicBezTo>
                    <a:pt x="11356205" y="3891271"/>
                    <a:pt x="11349855" y="3880857"/>
                    <a:pt x="11341600" y="3877936"/>
                  </a:cubicBezTo>
                  <a:cubicBezTo>
                    <a:pt x="11326487" y="3872348"/>
                    <a:pt x="11328900" y="3885175"/>
                    <a:pt x="11316200" y="3883270"/>
                  </a:cubicBezTo>
                  <a:cubicBezTo>
                    <a:pt x="11303500" y="3881365"/>
                    <a:pt x="11303500" y="3865236"/>
                    <a:pt x="11293975" y="3860283"/>
                  </a:cubicBezTo>
                  <a:cubicBezTo>
                    <a:pt x="11288678" y="3858256"/>
                    <a:pt x="11282955" y="3857601"/>
                    <a:pt x="11277338" y="3858378"/>
                  </a:cubicBezTo>
                  <a:cubicBezTo>
                    <a:pt x="11258796" y="3857616"/>
                    <a:pt x="11263622" y="3861045"/>
                    <a:pt x="11249398" y="3850250"/>
                  </a:cubicBezTo>
                  <a:cubicBezTo>
                    <a:pt x="11238729" y="3842121"/>
                    <a:pt x="11238476" y="3836026"/>
                    <a:pt x="11222854" y="3832851"/>
                  </a:cubicBezTo>
                  <a:cubicBezTo>
                    <a:pt x="11210198" y="3831531"/>
                    <a:pt x="11197479" y="3830896"/>
                    <a:pt x="11184754" y="3830945"/>
                  </a:cubicBezTo>
                  <a:cubicBezTo>
                    <a:pt x="11164439" y="3829435"/>
                    <a:pt x="11144217" y="3826849"/>
                    <a:pt x="11124175" y="3823198"/>
                  </a:cubicBezTo>
                  <a:cubicBezTo>
                    <a:pt x="11090647" y="3815959"/>
                    <a:pt x="11071470" y="3792845"/>
                    <a:pt x="11047975" y="3771255"/>
                  </a:cubicBezTo>
                  <a:cubicBezTo>
                    <a:pt x="11039649" y="3763027"/>
                    <a:pt x="11030872" y="3755268"/>
                    <a:pt x="11021686" y="3748014"/>
                  </a:cubicBezTo>
                  <a:cubicBezTo>
                    <a:pt x="11007843" y="3738235"/>
                    <a:pt x="10999588" y="3749284"/>
                    <a:pt x="10985745" y="3745220"/>
                  </a:cubicBezTo>
                  <a:cubicBezTo>
                    <a:pt x="10978887" y="3743189"/>
                    <a:pt x="10972156" y="3731123"/>
                    <a:pt x="10965551" y="3727186"/>
                  </a:cubicBezTo>
                  <a:cubicBezTo>
                    <a:pt x="10957411" y="3723001"/>
                    <a:pt x="10948910" y="3719559"/>
                    <a:pt x="10940151" y="3716900"/>
                  </a:cubicBezTo>
                  <a:cubicBezTo>
                    <a:pt x="10914751" y="3707882"/>
                    <a:pt x="10889351" y="3702168"/>
                    <a:pt x="10863951" y="3692769"/>
                  </a:cubicBezTo>
                  <a:cubicBezTo>
                    <a:pt x="10847001" y="3684412"/>
                    <a:pt x="10829472" y="3677281"/>
                    <a:pt x="10811500" y="3671433"/>
                  </a:cubicBezTo>
                  <a:cubicBezTo>
                    <a:pt x="10781401" y="3664702"/>
                    <a:pt x="10748000" y="3670164"/>
                    <a:pt x="10717520" y="3669275"/>
                  </a:cubicBezTo>
                  <a:cubicBezTo>
                    <a:pt x="10698525" y="3669250"/>
                    <a:pt x="10679702" y="3665675"/>
                    <a:pt x="10662021" y="3658733"/>
                  </a:cubicBezTo>
                  <a:cubicBezTo>
                    <a:pt x="10653512" y="3655177"/>
                    <a:pt x="10650337" y="3658733"/>
                    <a:pt x="10645638" y="3649335"/>
                  </a:cubicBezTo>
                  <a:cubicBezTo>
                    <a:pt x="10643509" y="3636164"/>
                    <a:pt x="10646119" y="3622664"/>
                    <a:pt x="10653005" y="3611235"/>
                  </a:cubicBezTo>
                  <a:cubicBezTo>
                    <a:pt x="10661133" y="3603489"/>
                    <a:pt x="10673071" y="3608315"/>
                    <a:pt x="10683358" y="3604631"/>
                  </a:cubicBezTo>
                  <a:cubicBezTo>
                    <a:pt x="10696693" y="3599932"/>
                    <a:pt x="10699741" y="3587740"/>
                    <a:pt x="10712949" y="3593201"/>
                  </a:cubicBezTo>
                  <a:cubicBezTo>
                    <a:pt x="10731618" y="3600821"/>
                    <a:pt x="10722220" y="3627872"/>
                    <a:pt x="10747112" y="3618601"/>
                  </a:cubicBezTo>
                  <a:cubicBezTo>
                    <a:pt x="10745334" y="3634730"/>
                    <a:pt x="10755621" y="3625459"/>
                    <a:pt x="10762479" y="3629396"/>
                  </a:cubicBezTo>
                  <a:cubicBezTo>
                    <a:pt x="10765147" y="3631047"/>
                    <a:pt x="10768575" y="3626221"/>
                    <a:pt x="10772512" y="3629396"/>
                  </a:cubicBezTo>
                  <a:cubicBezTo>
                    <a:pt x="10776449" y="3632571"/>
                    <a:pt x="10770861" y="3638666"/>
                    <a:pt x="10772512" y="3640444"/>
                  </a:cubicBezTo>
                  <a:cubicBezTo>
                    <a:pt x="10778862" y="3646540"/>
                    <a:pt x="10803373" y="3671560"/>
                    <a:pt x="10809342" y="3649715"/>
                  </a:cubicBezTo>
                  <a:cubicBezTo>
                    <a:pt x="10811628" y="3653144"/>
                    <a:pt x="10817978" y="3654796"/>
                    <a:pt x="10819884" y="3656573"/>
                  </a:cubicBezTo>
                  <a:cubicBezTo>
                    <a:pt x="10829536" y="3636634"/>
                    <a:pt x="10788768" y="3635364"/>
                    <a:pt x="10815820" y="3616949"/>
                  </a:cubicBezTo>
                  <a:cubicBezTo>
                    <a:pt x="10815185" y="3620632"/>
                    <a:pt x="10817089" y="3625966"/>
                    <a:pt x="10816836" y="3629649"/>
                  </a:cubicBezTo>
                  <a:cubicBezTo>
                    <a:pt x="10823821" y="3629649"/>
                    <a:pt x="10830552" y="3622664"/>
                    <a:pt x="10835886" y="3620124"/>
                  </a:cubicBezTo>
                  <a:cubicBezTo>
                    <a:pt x="10831567" y="3639809"/>
                    <a:pt x="10841854" y="3632824"/>
                    <a:pt x="10851507" y="3635237"/>
                  </a:cubicBezTo>
                  <a:cubicBezTo>
                    <a:pt x="10856205" y="3636761"/>
                    <a:pt x="10861539" y="3629141"/>
                    <a:pt x="10866874" y="3633713"/>
                  </a:cubicBezTo>
                  <a:cubicBezTo>
                    <a:pt x="10868271" y="3634983"/>
                    <a:pt x="10866874" y="3642476"/>
                    <a:pt x="10868398" y="3644635"/>
                  </a:cubicBezTo>
                  <a:cubicBezTo>
                    <a:pt x="10872335" y="3650604"/>
                    <a:pt x="10870938" y="3654160"/>
                    <a:pt x="10875891" y="3659240"/>
                  </a:cubicBezTo>
                  <a:cubicBezTo>
                    <a:pt x="10878431" y="3661908"/>
                    <a:pt x="10883638" y="3659240"/>
                    <a:pt x="10886686" y="3662288"/>
                  </a:cubicBezTo>
                  <a:cubicBezTo>
                    <a:pt x="10889734" y="3665336"/>
                    <a:pt x="10889226" y="3670924"/>
                    <a:pt x="10891892" y="3673083"/>
                  </a:cubicBezTo>
                  <a:cubicBezTo>
                    <a:pt x="10894559" y="3675242"/>
                    <a:pt x="10901036" y="3678289"/>
                    <a:pt x="10903323" y="3680576"/>
                  </a:cubicBezTo>
                  <a:cubicBezTo>
                    <a:pt x="10903323" y="3680576"/>
                    <a:pt x="10916785" y="3693276"/>
                    <a:pt x="10914626" y="3692006"/>
                  </a:cubicBezTo>
                  <a:cubicBezTo>
                    <a:pt x="10924786" y="3696960"/>
                    <a:pt x="10915769" y="3694800"/>
                    <a:pt x="10928850" y="3691117"/>
                  </a:cubicBezTo>
                  <a:cubicBezTo>
                    <a:pt x="10934946" y="3689339"/>
                    <a:pt x="10935454" y="3682609"/>
                    <a:pt x="10944852" y="3684005"/>
                  </a:cubicBezTo>
                  <a:cubicBezTo>
                    <a:pt x="10944852" y="3680958"/>
                    <a:pt x="10945868" y="3676639"/>
                    <a:pt x="10944852" y="3673718"/>
                  </a:cubicBezTo>
                  <a:cubicBezTo>
                    <a:pt x="10951311" y="3673765"/>
                    <a:pt x="10956777" y="3668955"/>
                    <a:pt x="10957552" y="3662542"/>
                  </a:cubicBezTo>
                  <a:cubicBezTo>
                    <a:pt x="10967377" y="3664514"/>
                    <a:pt x="10977505" y="3661073"/>
                    <a:pt x="10984095" y="3653525"/>
                  </a:cubicBezTo>
                  <a:cubicBezTo>
                    <a:pt x="10984095" y="3655303"/>
                    <a:pt x="10984095" y="3656827"/>
                    <a:pt x="10984095" y="3658605"/>
                  </a:cubicBezTo>
                  <a:cubicBezTo>
                    <a:pt x="10997104" y="3658775"/>
                    <a:pt x="11009484" y="3664231"/>
                    <a:pt x="11018385" y="3673718"/>
                  </a:cubicBezTo>
                  <a:cubicBezTo>
                    <a:pt x="11024481" y="3681085"/>
                    <a:pt x="11020417" y="3689212"/>
                    <a:pt x="11031085" y="3693912"/>
                  </a:cubicBezTo>
                  <a:cubicBezTo>
                    <a:pt x="11038579" y="3697468"/>
                    <a:pt x="11049501" y="3692642"/>
                    <a:pt x="11056485" y="3691118"/>
                  </a:cubicBezTo>
                  <a:cubicBezTo>
                    <a:pt x="11062963" y="3701405"/>
                    <a:pt x="11058644" y="3712200"/>
                    <a:pt x="11067280" y="3720201"/>
                  </a:cubicBezTo>
                  <a:cubicBezTo>
                    <a:pt x="11071598" y="3724265"/>
                    <a:pt x="11082774" y="3723122"/>
                    <a:pt x="11087981" y="3727567"/>
                  </a:cubicBezTo>
                  <a:cubicBezTo>
                    <a:pt x="11090394" y="3729599"/>
                    <a:pt x="11093696" y="3740267"/>
                    <a:pt x="11096744" y="3744331"/>
                  </a:cubicBezTo>
                  <a:cubicBezTo>
                    <a:pt x="11093823" y="3741156"/>
                    <a:pt x="11113001" y="3753094"/>
                    <a:pt x="11111476" y="3753094"/>
                  </a:cubicBezTo>
                  <a:lnTo>
                    <a:pt x="11123541" y="3756904"/>
                  </a:lnTo>
                  <a:cubicBezTo>
                    <a:pt x="11125192" y="3758174"/>
                    <a:pt x="11129256" y="3758174"/>
                    <a:pt x="11131542" y="3759952"/>
                  </a:cubicBezTo>
                  <a:cubicBezTo>
                    <a:pt x="11133828" y="3761730"/>
                    <a:pt x="11131542" y="3770112"/>
                    <a:pt x="11134336" y="3772652"/>
                  </a:cubicBezTo>
                  <a:cubicBezTo>
                    <a:pt x="11144115" y="3781542"/>
                    <a:pt x="11145130" y="3775573"/>
                    <a:pt x="11154783" y="3777986"/>
                  </a:cubicBezTo>
                  <a:cubicBezTo>
                    <a:pt x="11167483" y="3780906"/>
                    <a:pt x="11167483" y="3781542"/>
                    <a:pt x="11176246" y="3793353"/>
                  </a:cubicBezTo>
                  <a:cubicBezTo>
                    <a:pt x="11180945" y="3781669"/>
                    <a:pt x="11192883" y="3783828"/>
                    <a:pt x="11199740" y="3773922"/>
                  </a:cubicBezTo>
                  <a:cubicBezTo>
                    <a:pt x="11199740" y="3773922"/>
                    <a:pt x="11203170" y="3754872"/>
                    <a:pt x="11203170" y="3755379"/>
                  </a:cubicBezTo>
                  <a:cubicBezTo>
                    <a:pt x="11203932" y="3748394"/>
                    <a:pt x="11209520" y="3748775"/>
                    <a:pt x="11202153" y="3742679"/>
                  </a:cubicBezTo>
                  <a:cubicBezTo>
                    <a:pt x="11226791" y="3722360"/>
                    <a:pt x="11197709" y="3726423"/>
                    <a:pt x="11192755" y="3713469"/>
                  </a:cubicBezTo>
                  <a:cubicBezTo>
                    <a:pt x="11190088" y="3706230"/>
                    <a:pt x="11195296" y="3699500"/>
                    <a:pt x="11198343" y="3691879"/>
                  </a:cubicBezTo>
                  <a:cubicBezTo>
                    <a:pt x="11204949" y="3693206"/>
                    <a:pt x="11211622" y="3689923"/>
                    <a:pt x="11214600" y="3683878"/>
                  </a:cubicBezTo>
                  <a:cubicBezTo>
                    <a:pt x="11224252" y="3688577"/>
                    <a:pt x="11225268" y="3694927"/>
                    <a:pt x="11234793" y="3694547"/>
                  </a:cubicBezTo>
                  <a:cubicBezTo>
                    <a:pt x="11238222" y="3694547"/>
                    <a:pt x="11239238" y="3686038"/>
                    <a:pt x="11243810" y="3686418"/>
                  </a:cubicBezTo>
                  <a:cubicBezTo>
                    <a:pt x="11251939" y="3687308"/>
                    <a:pt x="11248382" y="3691117"/>
                    <a:pt x="11254097" y="3694547"/>
                  </a:cubicBezTo>
                  <a:cubicBezTo>
                    <a:pt x="11259813" y="3697975"/>
                    <a:pt x="11259178" y="3701913"/>
                    <a:pt x="11270354" y="3704453"/>
                  </a:cubicBezTo>
                  <a:cubicBezTo>
                    <a:pt x="11284832" y="3707882"/>
                    <a:pt x="11283054" y="3700770"/>
                    <a:pt x="11294865" y="3717153"/>
                  </a:cubicBezTo>
                  <a:cubicBezTo>
                    <a:pt x="11301469" y="3713089"/>
                    <a:pt x="11300071" y="3703056"/>
                    <a:pt x="11305533" y="3699627"/>
                  </a:cubicBezTo>
                  <a:cubicBezTo>
                    <a:pt x="11310995" y="3696198"/>
                    <a:pt x="11319884" y="3700389"/>
                    <a:pt x="11325218" y="3699627"/>
                  </a:cubicBezTo>
                  <a:cubicBezTo>
                    <a:pt x="11330552" y="3698865"/>
                    <a:pt x="11335632" y="3694166"/>
                    <a:pt x="11342744" y="3693531"/>
                  </a:cubicBezTo>
                  <a:cubicBezTo>
                    <a:pt x="11349856" y="3692896"/>
                    <a:pt x="11355444" y="3698357"/>
                    <a:pt x="11363064" y="3695690"/>
                  </a:cubicBezTo>
                  <a:cubicBezTo>
                    <a:pt x="11357221" y="3719185"/>
                    <a:pt x="11378812" y="3709533"/>
                    <a:pt x="11391512" y="3710295"/>
                  </a:cubicBezTo>
                  <a:cubicBezTo>
                    <a:pt x="11404212" y="3711056"/>
                    <a:pt x="11417928" y="3720964"/>
                    <a:pt x="11426944" y="3709026"/>
                  </a:cubicBezTo>
                  <a:cubicBezTo>
                    <a:pt x="11426944" y="3710550"/>
                    <a:pt x="11426944" y="3711946"/>
                    <a:pt x="11426944" y="3713470"/>
                  </a:cubicBezTo>
                  <a:cubicBezTo>
                    <a:pt x="11433294" y="3705215"/>
                    <a:pt x="11448407" y="3696706"/>
                    <a:pt x="11452344" y="3689976"/>
                  </a:cubicBezTo>
                  <a:cubicBezTo>
                    <a:pt x="11469997" y="3658733"/>
                    <a:pt x="11438501" y="3673973"/>
                    <a:pt x="11432151" y="3671942"/>
                  </a:cubicBezTo>
                  <a:cubicBezTo>
                    <a:pt x="11421229" y="3668385"/>
                    <a:pt x="11412720" y="3651114"/>
                    <a:pt x="11404592" y="3642351"/>
                  </a:cubicBezTo>
                  <a:cubicBezTo>
                    <a:pt x="11393411" y="3629117"/>
                    <a:pt x="11381317" y="3616682"/>
                    <a:pt x="11368397" y="3605140"/>
                  </a:cubicBezTo>
                  <a:cubicBezTo>
                    <a:pt x="11323058" y="3567040"/>
                    <a:pt x="11252319" y="3547608"/>
                    <a:pt x="11194407" y="3543418"/>
                  </a:cubicBezTo>
                  <a:cubicBezTo>
                    <a:pt x="11158339" y="3540751"/>
                    <a:pt x="11122398" y="3526273"/>
                    <a:pt x="11087219" y="3518018"/>
                  </a:cubicBezTo>
                  <a:cubicBezTo>
                    <a:pt x="11052041" y="3509760"/>
                    <a:pt x="11021560" y="3521574"/>
                    <a:pt x="10987397" y="3517002"/>
                  </a:cubicBezTo>
                  <a:cubicBezTo>
                    <a:pt x="10939138" y="3510652"/>
                    <a:pt x="10904466" y="3471155"/>
                    <a:pt x="10857350" y="3458708"/>
                  </a:cubicBezTo>
                  <a:cubicBezTo>
                    <a:pt x="10838681" y="3453882"/>
                    <a:pt x="10820519" y="3450707"/>
                    <a:pt x="10801723" y="3447659"/>
                  </a:cubicBezTo>
                  <a:cubicBezTo>
                    <a:pt x="10778651" y="3442828"/>
                    <a:pt x="10756953" y="3432890"/>
                    <a:pt x="10738223" y="3418577"/>
                  </a:cubicBezTo>
                  <a:cubicBezTo>
                    <a:pt x="10721227" y="3408667"/>
                    <a:pt x="10702809" y="3401428"/>
                    <a:pt x="10683614" y="3397114"/>
                  </a:cubicBezTo>
                  <a:cubicBezTo>
                    <a:pt x="10669770" y="3393939"/>
                    <a:pt x="10655293" y="3396097"/>
                    <a:pt x="10642466" y="3389367"/>
                  </a:cubicBezTo>
                  <a:cubicBezTo>
                    <a:pt x="10656312" y="3379980"/>
                    <a:pt x="10671702" y="3373101"/>
                    <a:pt x="10687932" y="3369047"/>
                  </a:cubicBezTo>
                  <a:lnTo>
                    <a:pt x="10721587" y="3369047"/>
                  </a:lnTo>
                  <a:cubicBezTo>
                    <a:pt x="10725017" y="3376032"/>
                    <a:pt x="10729081" y="3378699"/>
                    <a:pt x="10740002" y="3373492"/>
                  </a:cubicBezTo>
                  <a:cubicBezTo>
                    <a:pt x="10741624" y="3380750"/>
                    <a:pt x="10744008" y="3387817"/>
                    <a:pt x="10747114" y="3394573"/>
                  </a:cubicBezTo>
                  <a:cubicBezTo>
                    <a:pt x="10749020" y="3397114"/>
                    <a:pt x="10756767" y="3396605"/>
                    <a:pt x="10758036" y="3398510"/>
                  </a:cubicBezTo>
                  <a:cubicBezTo>
                    <a:pt x="10762735" y="3404988"/>
                    <a:pt x="10760957" y="3420481"/>
                    <a:pt x="10774165" y="3418195"/>
                  </a:cubicBezTo>
                  <a:cubicBezTo>
                    <a:pt x="10776175" y="3409455"/>
                    <a:pt x="10776986" y="3400484"/>
                    <a:pt x="10776579" y="3391526"/>
                  </a:cubicBezTo>
                  <a:cubicBezTo>
                    <a:pt x="10782877" y="3392419"/>
                    <a:pt x="10789148" y="3389724"/>
                    <a:pt x="10792835" y="3384541"/>
                  </a:cubicBezTo>
                  <a:cubicBezTo>
                    <a:pt x="10804392" y="3391145"/>
                    <a:pt x="10818235" y="3391653"/>
                    <a:pt x="10820140" y="3407401"/>
                  </a:cubicBezTo>
                  <a:cubicBezTo>
                    <a:pt x="10828756" y="3409309"/>
                    <a:pt x="10837240" y="3411769"/>
                    <a:pt x="10845540" y="3414767"/>
                  </a:cubicBezTo>
                  <a:cubicBezTo>
                    <a:pt x="10853287" y="3420863"/>
                    <a:pt x="10852525" y="3433055"/>
                    <a:pt x="10861415" y="3436865"/>
                  </a:cubicBezTo>
                  <a:cubicBezTo>
                    <a:pt x="10861415" y="3457566"/>
                    <a:pt x="10876782" y="3438008"/>
                    <a:pt x="10883513" y="3435086"/>
                  </a:cubicBezTo>
                  <a:cubicBezTo>
                    <a:pt x="10882243" y="3435086"/>
                    <a:pt x="10896848" y="3431784"/>
                    <a:pt x="10894816" y="3431404"/>
                  </a:cubicBezTo>
                  <a:cubicBezTo>
                    <a:pt x="10902563" y="3432547"/>
                    <a:pt x="10901421" y="3438389"/>
                    <a:pt x="10905738" y="3440040"/>
                  </a:cubicBezTo>
                  <a:cubicBezTo>
                    <a:pt x="10914045" y="3441840"/>
                    <a:pt x="10921718" y="3445830"/>
                    <a:pt x="10927963" y="3451596"/>
                  </a:cubicBezTo>
                  <a:cubicBezTo>
                    <a:pt x="10932281" y="3455915"/>
                    <a:pt x="10931900" y="3463027"/>
                    <a:pt x="10937996" y="3467217"/>
                  </a:cubicBezTo>
                  <a:cubicBezTo>
                    <a:pt x="10942060" y="3470011"/>
                    <a:pt x="10947267" y="3467217"/>
                    <a:pt x="10950696" y="3469376"/>
                  </a:cubicBezTo>
                  <a:cubicBezTo>
                    <a:pt x="10958974" y="3472808"/>
                    <a:pt x="10966889" y="3477063"/>
                    <a:pt x="10974318" y="3482076"/>
                  </a:cubicBezTo>
                  <a:cubicBezTo>
                    <a:pt x="10979398" y="3488172"/>
                    <a:pt x="10979144" y="3499221"/>
                    <a:pt x="10987018" y="3503666"/>
                  </a:cubicBezTo>
                  <a:cubicBezTo>
                    <a:pt x="11006195" y="3514715"/>
                    <a:pt x="11027149" y="3477504"/>
                    <a:pt x="11001496" y="3476488"/>
                  </a:cubicBezTo>
                  <a:cubicBezTo>
                    <a:pt x="11003782" y="3467725"/>
                    <a:pt x="11009115" y="3458200"/>
                    <a:pt x="10997813" y="3454644"/>
                  </a:cubicBezTo>
                  <a:cubicBezTo>
                    <a:pt x="11003317" y="3449689"/>
                    <a:pt x="11010257" y="3446620"/>
                    <a:pt x="11017625" y="3445881"/>
                  </a:cubicBezTo>
                  <a:cubicBezTo>
                    <a:pt x="11018387" y="3462138"/>
                    <a:pt x="11031849" y="3460994"/>
                    <a:pt x="11043025" y="3457438"/>
                  </a:cubicBezTo>
                  <a:cubicBezTo>
                    <a:pt x="11047978" y="3470138"/>
                    <a:pt x="11051915" y="3457438"/>
                    <a:pt x="11057630" y="3458962"/>
                  </a:cubicBezTo>
                  <a:cubicBezTo>
                    <a:pt x="11063346" y="3460486"/>
                    <a:pt x="11073760" y="3465185"/>
                    <a:pt x="11076299" y="3465312"/>
                  </a:cubicBezTo>
                  <a:cubicBezTo>
                    <a:pt x="11098778" y="3466328"/>
                    <a:pt x="11088999" y="3458200"/>
                    <a:pt x="11104874" y="3478012"/>
                  </a:cubicBezTo>
                  <a:cubicBezTo>
                    <a:pt x="11106398" y="3480043"/>
                    <a:pt x="11111859" y="3476488"/>
                    <a:pt x="11113129" y="3478012"/>
                  </a:cubicBezTo>
                  <a:cubicBezTo>
                    <a:pt x="11114400" y="3479536"/>
                    <a:pt x="11115415" y="3489442"/>
                    <a:pt x="11117193" y="3491601"/>
                  </a:cubicBezTo>
                  <a:cubicBezTo>
                    <a:pt x="11121287" y="3499113"/>
                    <a:pt x="11128765" y="3504177"/>
                    <a:pt x="11137260" y="3505190"/>
                  </a:cubicBezTo>
                  <a:cubicBezTo>
                    <a:pt x="11153262" y="3506460"/>
                    <a:pt x="11157579" y="3491347"/>
                    <a:pt x="11175360" y="3493760"/>
                  </a:cubicBezTo>
                  <a:cubicBezTo>
                    <a:pt x="11171803" y="3508491"/>
                    <a:pt x="11207491" y="3528177"/>
                    <a:pt x="11220953" y="3530081"/>
                  </a:cubicBezTo>
                  <a:cubicBezTo>
                    <a:pt x="11231748" y="3531605"/>
                    <a:pt x="11232891" y="3528938"/>
                    <a:pt x="11242289" y="3526272"/>
                  </a:cubicBezTo>
                  <a:cubicBezTo>
                    <a:pt x="11258926" y="3521446"/>
                    <a:pt x="11259053" y="3525128"/>
                    <a:pt x="11259307" y="3505063"/>
                  </a:cubicBezTo>
                  <a:cubicBezTo>
                    <a:pt x="11268705" y="3512048"/>
                    <a:pt x="11277468" y="3506714"/>
                    <a:pt x="11286739" y="3512302"/>
                  </a:cubicBezTo>
                  <a:cubicBezTo>
                    <a:pt x="11296010" y="3517890"/>
                    <a:pt x="11296137" y="3532749"/>
                    <a:pt x="11308202" y="3525002"/>
                  </a:cubicBezTo>
                  <a:cubicBezTo>
                    <a:pt x="11304646" y="3543544"/>
                    <a:pt x="11319251" y="3534273"/>
                    <a:pt x="11326363" y="3526907"/>
                  </a:cubicBezTo>
                  <a:cubicBezTo>
                    <a:pt x="11331062" y="3542655"/>
                    <a:pt x="11338047" y="3530336"/>
                    <a:pt x="11346302" y="3529955"/>
                  </a:cubicBezTo>
                  <a:cubicBezTo>
                    <a:pt x="11357030" y="3530976"/>
                    <a:pt x="11367832" y="3530976"/>
                    <a:pt x="11378560" y="3529955"/>
                  </a:cubicBezTo>
                  <a:cubicBezTo>
                    <a:pt x="11383640" y="3542655"/>
                    <a:pt x="11383893" y="3546592"/>
                    <a:pt x="11393038" y="3553577"/>
                  </a:cubicBezTo>
                  <a:cubicBezTo>
                    <a:pt x="11400270" y="3556398"/>
                    <a:pt x="11407698" y="3558690"/>
                    <a:pt x="11415263" y="3560435"/>
                  </a:cubicBezTo>
                  <a:cubicBezTo>
                    <a:pt x="11420089" y="3560435"/>
                    <a:pt x="11424026" y="3550148"/>
                    <a:pt x="11430884" y="3550275"/>
                  </a:cubicBezTo>
                  <a:cubicBezTo>
                    <a:pt x="11434693" y="3550275"/>
                    <a:pt x="11437234" y="3559165"/>
                    <a:pt x="11438630" y="3559038"/>
                  </a:cubicBezTo>
                  <a:cubicBezTo>
                    <a:pt x="11447393" y="3558022"/>
                    <a:pt x="11453109" y="3551164"/>
                    <a:pt x="11462379" y="3546338"/>
                  </a:cubicBezTo>
                  <a:cubicBezTo>
                    <a:pt x="11452590" y="3531264"/>
                    <a:pt x="11438837" y="3519181"/>
                    <a:pt x="11422628" y="3511413"/>
                  </a:cubicBezTo>
                  <a:cubicBezTo>
                    <a:pt x="11432153" y="3498713"/>
                    <a:pt x="11418564" y="3497951"/>
                    <a:pt x="11408150" y="3498713"/>
                  </a:cubicBezTo>
                  <a:cubicBezTo>
                    <a:pt x="11411960" y="3478774"/>
                    <a:pt x="11429105" y="3487791"/>
                    <a:pt x="11442440" y="3486013"/>
                  </a:cubicBezTo>
                  <a:cubicBezTo>
                    <a:pt x="11464411" y="3482965"/>
                    <a:pt x="11455140" y="3472043"/>
                    <a:pt x="11464284" y="3458835"/>
                  </a:cubicBezTo>
                  <a:cubicBezTo>
                    <a:pt x="11458188" y="3450579"/>
                    <a:pt x="11449933" y="3441816"/>
                    <a:pt x="11438884" y="3443087"/>
                  </a:cubicBezTo>
                  <a:cubicBezTo>
                    <a:pt x="11438884" y="3444103"/>
                    <a:pt x="11438884" y="3445118"/>
                    <a:pt x="11438249" y="3446135"/>
                  </a:cubicBezTo>
                  <a:cubicBezTo>
                    <a:pt x="11431899" y="3442198"/>
                    <a:pt x="11425549" y="3433435"/>
                    <a:pt x="11415008" y="3433435"/>
                  </a:cubicBezTo>
                  <a:cubicBezTo>
                    <a:pt x="11402308" y="3434704"/>
                    <a:pt x="11403070" y="3448928"/>
                    <a:pt x="11388973" y="3445373"/>
                  </a:cubicBezTo>
                  <a:cubicBezTo>
                    <a:pt x="11377797" y="3442452"/>
                    <a:pt x="11385417" y="3428228"/>
                    <a:pt x="11367891" y="3434959"/>
                  </a:cubicBezTo>
                  <a:cubicBezTo>
                    <a:pt x="11357731" y="3438896"/>
                    <a:pt x="11355191" y="3447659"/>
                    <a:pt x="11344142" y="3449564"/>
                  </a:cubicBezTo>
                  <a:cubicBezTo>
                    <a:pt x="11337285" y="3450453"/>
                    <a:pt x="11331442" y="3444738"/>
                    <a:pt x="11323823" y="3446135"/>
                  </a:cubicBezTo>
                  <a:cubicBezTo>
                    <a:pt x="11319124" y="3446897"/>
                    <a:pt x="11314932" y="3454898"/>
                    <a:pt x="11309599" y="3454771"/>
                  </a:cubicBezTo>
                  <a:cubicBezTo>
                    <a:pt x="11304265" y="3454643"/>
                    <a:pt x="11305027" y="3447531"/>
                    <a:pt x="11300581" y="3446135"/>
                  </a:cubicBezTo>
                  <a:cubicBezTo>
                    <a:pt x="11285214" y="3441563"/>
                    <a:pt x="11245082" y="3441690"/>
                    <a:pt x="11251813" y="3418829"/>
                  </a:cubicBezTo>
                  <a:cubicBezTo>
                    <a:pt x="11259389" y="3419556"/>
                    <a:pt x="11267026" y="3419348"/>
                    <a:pt x="11274552" y="3418210"/>
                  </a:cubicBezTo>
                  <a:cubicBezTo>
                    <a:pt x="11280775" y="3419607"/>
                    <a:pt x="11288522" y="3420877"/>
                    <a:pt x="11296777" y="3423290"/>
                  </a:cubicBezTo>
                  <a:cubicBezTo>
                    <a:pt x="11317732" y="3429259"/>
                    <a:pt x="11334877" y="3417957"/>
                    <a:pt x="11348720" y="3405002"/>
                  </a:cubicBezTo>
                  <a:cubicBezTo>
                    <a:pt x="11350879" y="3402971"/>
                    <a:pt x="11350117" y="3393826"/>
                    <a:pt x="11352784" y="3390524"/>
                  </a:cubicBezTo>
                  <a:cubicBezTo>
                    <a:pt x="11355452" y="3387222"/>
                    <a:pt x="11369803" y="3377824"/>
                    <a:pt x="11372216" y="3375792"/>
                  </a:cubicBezTo>
                  <a:cubicBezTo>
                    <a:pt x="11380979" y="3370332"/>
                    <a:pt x="11400283" y="3370077"/>
                    <a:pt x="11397616" y="3354329"/>
                  </a:cubicBezTo>
                  <a:cubicBezTo>
                    <a:pt x="11392852" y="3344949"/>
                    <a:pt x="11384138" y="3338192"/>
                    <a:pt x="11373867" y="3335914"/>
                  </a:cubicBezTo>
                  <a:cubicBezTo>
                    <a:pt x="11367644" y="3335914"/>
                    <a:pt x="11366628" y="3344677"/>
                    <a:pt x="11361167" y="3347090"/>
                  </a:cubicBezTo>
                  <a:cubicBezTo>
                    <a:pt x="11348467" y="3352297"/>
                    <a:pt x="11351769" y="3347979"/>
                    <a:pt x="11339450" y="3347090"/>
                  </a:cubicBezTo>
                  <a:cubicBezTo>
                    <a:pt x="11331194" y="3347090"/>
                    <a:pt x="11333227" y="3344550"/>
                    <a:pt x="11325480" y="3347090"/>
                  </a:cubicBezTo>
                  <a:cubicBezTo>
                    <a:pt x="11317733" y="3349630"/>
                    <a:pt x="11313923" y="3359790"/>
                    <a:pt x="11305033" y="3362076"/>
                  </a:cubicBezTo>
                  <a:cubicBezTo>
                    <a:pt x="11305033" y="3362076"/>
                    <a:pt x="11283951" y="3357123"/>
                    <a:pt x="11283443" y="3356870"/>
                  </a:cubicBezTo>
                  <a:cubicBezTo>
                    <a:pt x="11273410" y="3350901"/>
                    <a:pt x="11269981" y="3339471"/>
                    <a:pt x="11260329" y="3331470"/>
                  </a:cubicBezTo>
                  <a:cubicBezTo>
                    <a:pt x="11248645" y="3321563"/>
                    <a:pt x="11250804" y="3327660"/>
                    <a:pt x="11234929" y="3326009"/>
                  </a:cubicBezTo>
                  <a:cubicBezTo>
                    <a:pt x="11223626" y="3324739"/>
                    <a:pt x="11213974" y="3316738"/>
                    <a:pt x="11202417" y="3315595"/>
                  </a:cubicBezTo>
                  <a:cubicBezTo>
                    <a:pt x="11200258" y="3315595"/>
                    <a:pt x="11184764" y="3316738"/>
                    <a:pt x="11182224" y="3317118"/>
                  </a:cubicBezTo>
                  <a:cubicBezTo>
                    <a:pt x="11179683" y="3317499"/>
                    <a:pt x="11175874" y="3315340"/>
                    <a:pt x="11173588" y="3315467"/>
                  </a:cubicBezTo>
                  <a:cubicBezTo>
                    <a:pt x="11171302" y="3315595"/>
                    <a:pt x="11169905" y="3322452"/>
                    <a:pt x="11165714" y="3322961"/>
                  </a:cubicBezTo>
                  <a:cubicBezTo>
                    <a:pt x="11152252" y="3324230"/>
                    <a:pt x="11139170" y="3322072"/>
                    <a:pt x="11124566" y="3324358"/>
                  </a:cubicBezTo>
                  <a:cubicBezTo>
                    <a:pt x="11107802" y="3327025"/>
                    <a:pt x="11097007" y="3322326"/>
                    <a:pt x="11080243" y="3322707"/>
                  </a:cubicBezTo>
                  <a:cubicBezTo>
                    <a:pt x="11077690" y="3329436"/>
                    <a:pt x="11076440" y="3336591"/>
                    <a:pt x="11076560" y="3343788"/>
                  </a:cubicBezTo>
                  <a:cubicBezTo>
                    <a:pt x="11051160" y="3326008"/>
                    <a:pt x="11039857" y="3352932"/>
                    <a:pt x="11014204" y="3348487"/>
                  </a:cubicBezTo>
                  <a:cubicBezTo>
                    <a:pt x="10988550" y="3344042"/>
                    <a:pt x="10988804" y="3330326"/>
                    <a:pt x="11002900" y="3310387"/>
                  </a:cubicBezTo>
                  <a:cubicBezTo>
                    <a:pt x="11013187" y="3317753"/>
                    <a:pt x="11019537" y="3306450"/>
                    <a:pt x="11030332" y="3306069"/>
                  </a:cubicBezTo>
                  <a:cubicBezTo>
                    <a:pt x="11043032" y="3306069"/>
                    <a:pt x="11054335" y="3324103"/>
                    <a:pt x="11065511" y="3309117"/>
                  </a:cubicBezTo>
                  <a:cubicBezTo>
                    <a:pt x="11074401" y="3314197"/>
                    <a:pt x="11101833" y="3314323"/>
                    <a:pt x="11104500" y="3300608"/>
                  </a:cubicBezTo>
                  <a:lnTo>
                    <a:pt x="11109581" y="3303402"/>
                  </a:lnTo>
                  <a:cubicBezTo>
                    <a:pt x="11112121" y="3291718"/>
                    <a:pt x="11126725" y="3295020"/>
                    <a:pt x="11123170" y="3281049"/>
                  </a:cubicBezTo>
                  <a:cubicBezTo>
                    <a:pt x="11118979" y="3263778"/>
                    <a:pt x="11094849" y="3271016"/>
                    <a:pt x="11082784" y="3268349"/>
                  </a:cubicBezTo>
                  <a:cubicBezTo>
                    <a:pt x="11072877" y="3266317"/>
                    <a:pt x="11061575" y="3258571"/>
                    <a:pt x="11051669" y="3256538"/>
                  </a:cubicBezTo>
                  <a:cubicBezTo>
                    <a:pt x="11045193" y="3256252"/>
                    <a:pt x="11038744" y="3255530"/>
                    <a:pt x="11032364" y="3254379"/>
                  </a:cubicBezTo>
                  <a:cubicBezTo>
                    <a:pt x="11025633" y="3251585"/>
                    <a:pt x="11026269" y="3245489"/>
                    <a:pt x="11019664" y="3240663"/>
                  </a:cubicBezTo>
                  <a:cubicBezTo>
                    <a:pt x="11009632" y="3233298"/>
                    <a:pt x="10995788" y="3232790"/>
                    <a:pt x="10984867" y="3226312"/>
                  </a:cubicBezTo>
                  <a:cubicBezTo>
                    <a:pt x="10973512" y="3220034"/>
                    <a:pt x="10962904" y="3212494"/>
                    <a:pt x="10953244" y="3203834"/>
                  </a:cubicBezTo>
                  <a:cubicBezTo>
                    <a:pt x="10934743" y="3184051"/>
                    <a:pt x="10910401" y="3170701"/>
                    <a:pt x="10883775" y="3165734"/>
                  </a:cubicBezTo>
                  <a:cubicBezTo>
                    <a:pt x="10904526" y="3156543"/>
                    <a:pt x="10926993" y="3151868"/>
                    <a:pt x="10949688" y="3152018"/>
                  </a:cubicBezTo>
                  <a:cubicBezTo>
                    <a:pt x="10966960" y="3153161"/>
                    <a:pt x="10982835" y="3160908"/>
                    <a:pt x="11000488" y="3160781"/>
                  </a:cubicBezTo>
                  <a:cubicBezTo>
                    <a:pt x="11000488" y="3180720"/>
                    <a:pt x="11000488" y="3186181"/>
                    <a:pt x="11016236" y="3195833"/>
                  </a:cubicBezTo>
                  <a:cubicBezTo>
                    <a:pt x="11021316" y="3199008"/>
                    <a:pt x="11026777" y="3201802"/>
                    <a:pt x="11031730" y="3204596"/>
                  </a:cubicBezTo>
                  <a:cubicBezTo>
                    <a:pt x="11032492" y="3204596"/>
                    <a:pt x="11031730" y="3209549"/>
                    <a:pt x="11034016" y="3210819"/>
                  </a:cubicBezTo>
                  <a:cubicBezTo>
                    <a:pt x="11036301" y="3212088"/>
                    <a:pt x="11041382" y="3209549"/>
                    <a:pt x="11044430" y="3211835"/>
                  </a:cubicBezTo>
                  <a:cubicBezTo>
                    <a:pt x="11053447" y="3218438"/>
                    <a:pt x="11049763" y="3220852"/>
                    <a:pt x="11061701" y="3223519"/>
                  </a:cubicBezTo>
                  <a:cubicBezTo>
                    <a:pt x="11073639" y="3226185"/>
                    <a:pt x="11079735" y="3219455"/>
                    <a:pt x="11089514" y="3228599"/>
                  </a:cubicBezTo>
                  <a:cubicBezTo>
                    <a:pt x="11094721" y="3233679"/>
                    <a:pt x="11094213" y="3240664"/>
                    <a:pt x="11099801" y="3245998"/>
                  </a:cubicBezTo>
                  <a:cubicBezTo>
                    <a:pt x="11105389" y="3251332"/>
                    <a:pt x="11111232" y="3242823"/>
                    <a:pt x="11114660" y="3255015"/>
                  </a:cubicBezTo>
                  <a:cubicBezTo>
                    <a:pt x="11122803" y="3248920"/>
                    <a:pt x="11133796" y="3248270"/>
                    <a:pt x="11142600" y="3253363"/>
                  </a:cubicBezTo>
                  <a:cubicBezTo>
                    <a:pt x="11143998" y="3245973"/>
                    <a:pt x="11142147" y="3238338"/>
                    <a:pt x="11137520" y="3232409"/>
                  </a:cubicBezTo>
                  <a:cubicBezTo>
                    <a:pt x="11145394" y="3232409"/>
                    <a:pt x="11153522" y="3232409"/>
                    <a:pt x="11161269" y="3232409"/>
                  </a:cubicBezTo>
                  <a:cubicBezTo>
                    <a:pt x="11161269" y="3252729"/>
                    <a:pt x="11171429" y="3239267"/>
                    <a:pt x="11179176" y="3244347"/>
                  </a:cubicBezTo>
                  <a:cubicBezTo>
                    <a:pt x="11182985" y="3246887"/>
                    <a:pt x="11185144" y="3253872"/>
                    <a:pt x="11188828" y="3256157"/>
                  </a:cubicBezTo>
                  <a:cubicBezTo>
                    <a:pt x="11192511" y="3258443"/>
                    <a:pt x="11198607" y="3259841"/>
                    <a:pt x="11201528" y="3262127"/>
                  </a:cubicBezTo>
                  <a:cubicBezTo>
                    <a:pt x="11204449" y="3264412"/>
                    <a:pt x="11207370" y="3258317"/>
                    <a:pt x="11209909" y="3260603"/>
                  </a:cubicBezTo>
                  <a:cubicBezTo>
                    <a:pt x="11212449" y="3262888"/>
                    <a:pt x="11209275" y="3269366"/>
                    <a:pt x="11211941" y="3273303"/>
                  </a:cubicBezTo>
                  <a:cubicBezTo>
                    <a:pt x="11221466" y="3286003"/>
                    <a:pt x="11221847" y="3293877"/>
                    <a:pt x="11240516" y="3274954"/>
                  </a:cubicBezTo>
                  <a:lnTo>
                    <a:pt x="11244961" y="3275969"/>
                  </a:lnTo>
                  <a:cubicBezTo>
                    <a:pt x="11247176" y="3269396"/>
                    <a:pt x="11247955" y="3262423"/>
                    <a:pt x="11247247" y="3255523"/>
                  </a:cubicBezTo>
                  <a:cubicBezTo>
                    <a:pt x="11256010" y="3257936"/>
                    <a:pt x="11265027" y="3263269"/>
                    <a:pt x="11266551" y="3252221"/>
                  </a:cubicBezTo>
                  <a:cubicBezTo>
                    <a:pt x="11269417" y="3252598"/>
                    <a:pt x="11272320" y="3252598"/>
                    <a:pt x="11275187" y="3252221"/>
                  </a:cubicBezTo>
                  <a:cubicBezTo>
                    <a:pt x="11277091" y="3246673"/>
                    <a:pt x="11277615" y="3240744"/>
                    <a:pt x="11276711" y="3234949"/>
                  </a:cubicBezTo>
                  <a:cubicBezTo>
                    <a:pt x="11258632" y="3232555"/>
                    <a:pt x="11240952" y="3227772"/>
                    <a:pt x="11224133" y="3220725"/>
                  </a:cubicBezTo>
                  <a:cubicBezTo>
                    <a:pt x="11217148" y="3214756"/>
                    <a:pt x="11219052" y="3208025"/>
                    <a:pt x="11220576" y="3198246"/>
                  </a:cubicBezTo>
                  <a:cubicBezTo>
                    <a:pt x="11213845" y="3198246"/>
                    <a:pt x="11197462" y="3201040"/>
                    <a:pt x="11194414" y="3194309"/>
                  </a:cubicBezTo>
                  <a:cubicBezTo>
                    <a:pt x="11186286" y="3176656"/>
                    <a:pt x="11211305" y="3187324"/>
                    <a:pt x="11215370" y="3187451"/>
                  </a:cubicBezTo>
                  <a:cubicBezTo>
                    <a:pt x="11222736" y="3187451"/>
                    <a:pt x="11224640" y="3192404"/>
                    <a:pt x="11231879" y="3189864"/>
                  </a:cubicBezTo>
                  <a:cubicBezTo>
                    <a:pt x="11239119" y="3187323"/>
                    <a:pt x="11244579" y="3175894"/>
                    <a:pt x="11249024" y="3171449"/>
                  </a:cubicBezTo>
                  <a:cubicBezTo>
                    <a:pt x="11254993" y="3200024"/>
                    <a:pt x="11264899" y="3182371"/>
                    <a:pt x="11282171" y="3178561"/>
                  </a:cubicBezTo>
                  <a:cubicBezTo>
                    <a:pt x="11293728" y="3175894"/>
                    <a:pt x="11311000" y="3188594"/>
                    <a:pt x="11323700" y="3178561"/>
                  </a:cubicBezTo>
                  <a:cubicBezTo>
                    <a:pt x="11345544" y="3161416"/>
                    <a:pt x="11321541" y="3161035"/>
                    <a:pt x="11346560" y="3169671"/>
                  </a:cubicBezTo>
                  <a:cubicBezTo>
                    <a:pt x="11354418" y="3174208"/>
                    <a:pt x="11364102" y="3174208"/>
                    <a:pt x="11371960" y="3169671"/>
                  </a:cubicBezTo>
                  <a:cubicBezTo>
                    <a:pt x="11389486" y="3159384"/>
                    <a:pt x="11386311" y="3138682"/>
                    <a:pt x="11364721" y="3147192"/>
                  </a:cubicBezTo>
                  <a:cubicBezTo>
                    <a:pt x="11361546" y="3129412"/>
                    <a:pt x="11340591" y="3128777"/>
                    <a:pt x="11340337" y="3113537"/>
                  </a:cubicBezTo>
                  <a:cubicBezTo>
                    <a:pt x="11340337" y="3103123"/>
                    <a:pt x="11349862" y="3106044"/>
                    <a:pt x="11350624" y="3097916"/>
                  </a:cubicBezTo>
                  <a:cubicBezTo>
                    <a:pt x="11351387" y="3089787"/>
                    <a:pt x="11344274" y="3083437"/>
                    <a:pt x="11340083" y="3077469"/>
                  </a:cubicBezTo>
                  <a:cubicBezTo>
                    <a:pt x="11349354" y="3069341"/>
                    <a:pt x="11369039" y="3058165"/>
                    <a:pt x="11359895" y="3042671"/>
                  </a:cubicBezTo>
                  <a:cubicBezTo>
                    <a:pt x="11352710" y="3034942"/>
                    <a:pt x="11342086" y="3031401"/>
                    <a:pt x="11331701" y="3033273"/>
                  </a:cubicBezTo>
                  <a:cubicBezTo>
                    <a:pt x="11319001" y="3035940"/>
                    <a:pt x="11308333" y="3050291"/>
                    <a:pt x="11297538" y="3056260"/>
                  </a:cubicBezTo>
                  <a:cubicBezTo>
                    <a:pt x="11286744" y="3062229"/>
                    <a:pt x="11272900" y="3068071"/>
                    <a:pt x="11260454" y="3073659"/>
                  </a:cubicBezTo>
                  <a:cubicBezTo>
                    <a:pt x="11228450" y="3088010"/>
                    <a:pt x="11193652" y="3096900"/>
                    <a:pt x="11161395" y="3110489"/>
                  </a:cubicBezTo>
                  <a:cubicBezTo>
                    <a:pt x="11129136" y="3124076"/>
                    <a:pt x="11097005" y="3135889"/>
                    <a:pt x="11063097" y="3133222"/>
                  </a:cubicBezTo>
                  <a:cubicBezTo>
                    <a:pt x="11036680" y="3131317"/>
                    <a:pt x="11012297" y="3125602"/>
                    <a:pt x="10985246" y="3124586"/>
                  </a:cubicBezTo>
                  <a:cubicBezTo>
                    <a:pt x="10958195" y="3123571"/>
                    <a:pt x="10929239" y="3126491"/>
                    <a:pt x="10902441" y="3122681"/>
                  </a:cubicBezTo>
                  <a:cubicBezTo>
                    <a:pt x="10855960" y="3116204"/>
                    <a:pt x="10805667" y="3127507"/>
                    <a:pt x="10759059" y="3120268"/>
                  </a:cubicBezTo>
                  <a:cubicBezTo>
                    <a:pt x="10762488" y="3113410"/>
                    <a:pt x="10772394" y="3097154"/>
                    <a:pt x="10780140" y="3094868"/>
                  </a:cubicBezTo>
                  <a:cubicBezTo>
                    <a:pt x="10787887" y="3092582"/>
                    <a:pt x="10788141" y="3095630"/>
                    <a:pt x="10792205" y="3094868"/>
                  </a:cubicBezTo>
                  <a:cubicBezTo>
                    <a:pt x="10793602" y="3094868"/>
                    <a:pt x="10799572" y="3099440"/>
                    <a:pt x="10802874" y="3099186"/>
                  </a:cubicBezTo>
                  <a:cubicBezTo>
                    <a:pt x="10809986" y="3099186"/>
                    <a:pt x="10816717" y="3088391"/>
                    <a:pt x="10822305" y="3084835"/>
                  </a:cubicBezTo>
                  <a:cubicBezTo>
                    <a:pt x="10822305" y="3095630"/>
                    <a:pt x="10828909" y="3098678"/>
                    <a:pt x="10837291" y="3102869"/>
                  </a:cubicBezTo>
                  <a:cubicBezTo>
                    <a:pt x="10851388" y="3110108"/>
                    <a:pt x="10857230" y="3100964"/>
                    <a:pt x="10872216" y="3102869"/>
                  </a:cubicBezTo>
                  <a:cubicBezTo>
                    <a:pt x="10869930" y="3098678"/>
                    <a:pt x="10870311" y="3093598"/>
                    <a:pt x="10867644" y="3090169"/>
                  </a:cubicBezTo>
                  <a:cubicBezTo>
                    <a:pt x="10875813" y="3093072"/>
                    <a:pt x="10884670" y="3093427"/>
                    <a:pt x="10893044" y="3091185"/>
                  </a:cubicBezTo>
                  <a:cubicBezTo>
                    <a:pt x="10894568" y="3107060"/>
                    <a:pt x="10904728" y="3100837"/>
                    <a:pt x="10914507" y="3105028"/>
                  </a:cubicBezTo>
                  <a:cubicBezTo>
                    <a:pt x="10920677" y="3108378"/>
                    <a:pt x="10927087" y="3111264"/>
                    <a:pt x="10933684" y="3113664"/>
                  </a:cubicBezTo>
                  <a:cubicBezTo>
                    <a:pt x="10948543" y="3117601"/>
                    <a:pt x="10959084" y="3109346"/>
                    <a:pt x="10951083" y="3091058"/>
                  </a:cubicBezTo>
                  <a:cubicBezTo>
                    <a:pt x="10953242" y="3091058"/>
                    <a:pt x="10955275" y="3091947"/>
                    <a:pt x="10957306" y="3092582"/>
                  </a:cubicBezTo>
                  <a:cubicBezTo>
                    <a:pt x="10952833" y="3090169"/>
                    <a:pt x="10948584" y="3087364"/>
                    <a:pt x="10944606" y="3084200"/>
                  </a:cubicBezTo>
                  <a:cubicBezTo>
                    <a:pt x="10952862" y="3079882"/>
                    <a:pt x="10962132" y="3077215"/>
                    <a:pt x="10970006" y="3073532"/>
                  </a:cubicBezTo>
                  <a:cubicBezTo>
                    <a:pt x="10969117" y="3082676"/>
                    <a:pt x="10972927" y="3085216"/>
                    <a:pt x="10980166" y="3087248"/>
                  </a:cubicBezTo>
                  <a:cubicBezTo>
                    <a:pt x="10984230" y="3088518"/>
                    <a:pt x="10988548" y="3082041"/>
                    <a:pt x="10992866" y="3082676"/>
                  </a:cubicBezTo>
                  <a:cubicBezTo>
                    <a:pt x="10992866" y="3082676"/>
                    <a:pt x="11003915" y="3086867"/>
                    <a:pt x="11001121" y="3087121"/>
                  </a:cubicBezTo>
                  <a:cubicBezTo>
                    <a:pt x="11008741" y="3086232"/>
                    <a:pt x="11003789" y="3092201"/>
                    <a:pt x="11012425" y="3085470"/>
                  </a:cubicBezTo>
                  <a:cubicBezTo>
                    <a:pt x="11021061" y="3078739"/>
                    <a:pt x="11016616" y="3066928"/>
                    <a:pt x="11022584" y="3062737"/>
                  </a:cubicBezTo>
                  <a:cubicBezTo>
                    <a:pt x="11031982" y="3056006"/>
                    <a:pt x="11030458" y="3065531"/>
                    <a:pt x="11041000" y="3069341"/>
                  </a:cubicBezTo>
                  <a:cubicBezTo>
                    <a:pt x="11054462" y="3074040"/>
                    <a:pt x="11058906" y="3066674"/>
                    <a:pt x="11072368" y="3067562"/>
                  </a:cubicBezTo>
                  <a:cubicBezTo>
                    <a:pt x="11093958" y="3068832"/>
                    <a:pt x="11077321" y="3070865"/>
                    <a:pt x="11089894" y="3084072"/>
                  </a:cubicBezTo>
                  <a:cubicBezTo>
                    <a:pt x="11094020" y="3088969"/>
                    <a:pt x="11100574" y="3091088"/>
                    <a:pt x="11106785" y="3089533"/>
                  </a:cubicBezTo>
                  <a:cubicBezTo>
                    <a:pt x="11106785" y="3108964"/>
                    <a:pt x="11149077" y="3081659"/>
                    <a:pt x="11117580" y="3067816"/>
                  </a:cubicBezTo>
                  <a:cubicBezTo>
                    <a:pt x="11124495" y="3063912"/>
                    <a:pt x="11132003" y="3061167"/>
                    <a:pt x="11139805" y="3059688"/>
                  </a:cubicBezTo>
                  <a:cubicBezTo>
                    <a:pt x="11140567" y="3061339"/>
                    <a:pt x="11141837" y="3062863"/>
                    <a:pt x="11142599" y="3064641"/>
                  </a:cubicBezTo>
                  <a:cubicBezTo>
                    <a:pt x="11146790" y="3053846"/>
                    <a:pt x="11154537" y="3062736"/>
                    <a:pt x="11161014" y="3059942"/>
                  </a:cubicBezTo>
                  <a:cubicBezTo>
                    <a:pt x="11171809" y="3055371"/>
                    <a:pt x="11165205" y="3042035"/>
                    <a:pt x="11176254" y="3035177"/>
                  </a:cubicBezTo>
                  <a:cubicBezTo>
                    <a:pt x="11185144" y="3029716"/>
                    <a:pt x="11200384" y="3040511"/>
                    <a:pt x="11208639" y="3038352"/>
                  </a:cubicBezTo>
                  <a:cubicBezTo>
                    <a:pt x="11212957" y="3037336"/>
                    <a:pt x="11213338" y="3029462"/>
                    <a:pt x="11217783" y="3028319"/>
                  </a:cubicBezTo>
                  <a:cubicBezTo>
                    <a:pt x="11222227" y="3027176"/>
                    <a:pt x="11228959" y="3031875"/>
                    <a:pt x="11233023" y="3029970"/>
                  </a:cubicBezTo>
                  <a:cubicBezTo>
                    <a:pt x="11239246" y="3027176"/>
                    <a:pt x="11242040" y="3019556"/>
                    <a:pt x="11247120" y="3015492"/>
                  </a:cubicBezTo>
                  <a:cubicBezTo>
                    <a:pt x="11250167" y="3013079"/>
                    <a:pt x="11257279" y="3015492"/>
                    <a:pt x="11261471" y="3011936"/>
                  </a:cubicBezTo>
                  <a:cubicBezTo>
                    <a:pt x="11263172" y="3006446"/>
                    <a:pt x="11265294" y="3001096"/>
                    <a:pt x="11267821" y="2995934"/>
                  </a:cubicBezTo>
                  <a:cubicBezTo>
                    <a:pt x="11270741" y="2991616"/>
                    <a:pt x="11277473" y="2995934"/>
                    <a:pt x="11280521" y="2989203"/>
                  </a:cubicBezTo>
                  <a:cubicBezTo>
                    <a:pt x="11283569" y="2982472"/>
                    <a:pt x="11267821" y="2975868"/>
                    <a:pt x="11270361" y="2968629"/>
                  </a:cubicBezTo>
                  <a:cubicBezTo>
                    <a:pt x="11272902" y="2961390"/>
                    <a:pt x="11280775" y="2966089"/>
                    <a:pt x="11283061" y="2961517"/>
                  </a:cubicBezTo>
                  <a:cubicBezTo>
                    <a:pt x="11288493" y="2952213"/>
                    <a:pt x="11285437" y="2940271"/>
                    <a:pt x="11276203" y="2934720"/>
                  </a:cubicBezTo>
                  <a:cubicBezTo>
                    <a:pt x="11262614" y="2929259"/>
                    <a:pt x="11252454" y="2945896"/>
                    <a:pt x="11242421" y="2953008"/>
                  </a:cubicBezTo>
                  <a:cubicBezTo>
                    <a:pt x="11231252" y="2960305"/>
                    <a:pt x="11219223" y="2966192"/>
                    <a:pt x="11206607" y="2970534"/>
                  </a:cubicBezTo>
                  <a:cubicBezTo>
                    <a:pt x="11181207" y="2981075"/>
                    <a:pt x="11161395" y="2993013"/>
                    <a:pt x="11133964" y="2991235"/>
                  </a:cubicBezTo>
                  <a:cubicBezTo>
                    <a:pt x="11103865" y="2989203"/>
                    <a:pt x="11086720" y="3007110"/>
                    <a:pt x="11058653" y="3011936"/>
                  </a:cubicBezTo>
                  <a:cubicBezTo>
                    <a:pt x="11026014" y="3017524"/>
                    <a:pt x="10982453" y="3009142"/>
                    <a:pt x="10949306" y="3004824"/>
                  </a:cubicBezTo>
                  <a:cubicBezTo>
                    <a:pt x="10935629" y="3002555"/>
                    <a:pt x="10921763" y="3001619"/>
                    <a:pt x="10907904" y="3002030"/>
                  </a:cubicBezTo>
                  <a:cubicBezTo>
                    <a:pt x="10887710" y="3003046"/>
                    <a:pt x="10885297" y="2997966"/>
                    <a:pt x="10866121" y="2987806"/>
                  </a:cubicBezTo>
                  <a:cubicBezTo>
                    <a:pt x="10860152" y="2984631"/>
                    <a:pt x="10835387" y="2978790"/>
                    <a:pt x="10843007" y="2967994"/>
                  </a:cubicBezTo>
                  <a:cubicBezTo>
                    <a:pt x="10855707" y="2950341"/>
                    <a:pt x="10875519" y="2997204"/>
                    <a:pt x="10887203" y="2970788"/>
                  </a:cubicBezTo>
                  <a:cubicBezTo>
                    <a:pt x="10893297" y="2976120"/>
                    <a:pt x="10901411" y="2978531"/>
                    <a:pt x="10909428" y="2977392"/>
                  </a:cubicBezTo>
                  <a:cubicBezTo>
                    <a:pt x="10909428" y="2979552"/>
                    <a:pt x="10909428" y="2981837"/>
                    <a:pt x="10909428" y="2983869"/>
                  </a:cubicBezTo>
                  <a:cubicBezTo>
                    <a:pt x="10918699" y="2983869"/>
                    <a:pt x="10926192" y="2976504"/>
                    <a:pt x="10934828" y="2975996"/>
                  </a:cubicBezTo>
                  <a:cubicBezTo>
                    <a:pt x="10935964" y="2977399"/>
                    <a:pt x="10936748" y="2979053"/>
                    <a:pt x="10937114" y="2980822"/>
                  </a:cubicBezTo>
                  <a:cubicBezTo>
                    <a:pt x="10948544" y="2968122"/>
                    <a:pt x="10932669" y="2956946"/>
                    <a:pt x="10921366" y="2952374"/>
                  </a:cubicBezTo>
                  <a:cubicBezTo>
                    <a:pt x="10924033" y="2948945"/>
                    <a:pt x="10930129" y="2942468"/>
                    <a:pt x="10934955" y="2942468"/>
                  </a:cubicBezTo>
                  <a:cubicBezTo>
                    <a:pt x="10943083" y="2942468"/>
                    <a:pt x="10936733" y="2948818"/>
                    <a:pt x="10941686" y="2950596"/>
                  </a:cubicBezTo>
                  <a:cubicBezTo>
                    <a:pt x="10943464" y="2950596"/>
                    <a:pt x="10956545" y="2953898"/>
                    <a:pt x="10957307" y="2954660"/>
                  </a:cubicBezTo>
                  <a:cubicBezTo>
                    <a:pt x="10960482" y="2957708"/>
                    <a:pt x="10959339" y="2966471"/>
                    <a:pt x="10962387" y="2968503"/>
                  </a:cubicBezTo>
                  <a:cubicBezTo>
                    <a:pt x="10970896" y="2973837"/>
                    <a:pt x="10975087" y="2968503"/>
                    <a:pt x="10983723" y="2970535"/>
                  </a:cubicBezTo>
                  <a:cubicBezTo>
                    <a:pt x="10992359" y="2972567"/>
                    <a:pt x="10991597" y="2985140"/>
                    <a:pt x="11004679" y="2979171"/>
                  </a:cubicBezTo>
                  <a:cubicBezTo>
                    <a:pt x="11004679" y="2981203"/>
                    <a:pt x="11004679" y="2983616"/>
                    <a:pt x="11004679" y="2985648"/>
                  </a:cubicBezTo>
                  <a:cubicBezTo>
                    <a:pt x="11015727" y="2985648"/>
                    <a:pt x="11024745" y="2975996"/>
                    <a:pt x="11035921" y="2980695"/>
                  </a:cubicBezTo>
                  <a:cubicBezTo>
                    <a:pt x="11034651" y="2977647"/>
                    <a:pt x="11035159" y="2972567"/>
                    <a:pt x="11033127" y="2969011"/>
                  </a:cubicBezTo>
                  <a:cubicBezTo>
                    <a:pt x="11043541" y="2969900"/>
                    <a:pt x="11054971" y="2967741"/>
                    <a:pt x="11053955" y="2954660"/>
                  </a:cubicBezTo>
                  <a:cubicBezTo>
                    <a:pt x="11060363" y="2951626"/>
                    <a:pt x="11067576" y="2950736"/>
                    <a:pt x="11074529" y="2952119"/>
                  </a:cubicBezTo>
                  <a:cubicBezTo>
                    <a:pt x="11071100" y="2934466"/>
                    <a:pt x="11092055" y="2949706"/>
                    <a:pt x="11100946" y="2934848"/>
                  </a:cubicBezTo>
                  <a:cubicBezTo>
                    <a:pt x="11109074" y="2954913"/>
                    <a:pt x="11117202" y="2945262"/>
                    <a:pt x="11132441" y="2934848"/>
                  </a:cubicBezTo>
                  <a:cubicBezTo>
                    <a:pt x="11143998" y="2927228"/>
                    <a:pt x="11175240" y="2920751"/>
                    <a:pt x="11167874" y="2903606"/>
                  </a:cubicBezTo>
                  <a:cubicBezTo>
                    <a:pt x="11194417" y="2907543"/>
                    <a:pt x="11188194" y="2882270"/>
                    <a:pt x="11167874" y="2882143"/>
                  </a:cubicBezTo>
                  <a:cubicBezTo>
                    <a:pt x="11166223" y="2873126"/>
                    <a:pt x="11156825" y="2871856"/>
                    <a:pt x="11148570" y="2873507"/>
                  </a:cubicBezTo>
                  <a:cubicBezTo>
                    <a:pt x="11147419" y="2866753"/>
                    <a:pt x="11145279" y="2860206"/>
                    <a:pt x="11142220" y="2854076"/>
                  </a:cubicBezTo>
                  <a:cubicBezTo>
                    <a:pt x="11153523" y="2856362"/>
                    <a:pt x="11153269" y="2845186"/>
                    <a:pt x="11160635" y="2839979"/>
                  </a:cubicBezTo>
                  <a:cubicBezTo>
                    <a:pt x="11164572" y="2837312"/>
                    <a:pt x="11169398" y="2839979"/>
                    <a:pt x="11173335" y="2838709"/>
                  </a:cubicBezTo>
                  <a:cubicBezTo>
                    <a:pt x="11190099" y="2829311"/>
                    <a:pt x="11217658" y="2813309"/>
                    <a:pt x="11215880" y="2791084"/>
                  </a:cubicBezTo>
                  <a:lnTo>
                    <a:pt x="11217785" y="2790449"/>
                  </a:lnTo>
                  <a:cubicBezTo>
                    <a:pt x="11230485" y="2794640"/>
                    <a:pt x="11239756" y="2770764"/>
                    <a:pt x="11241280" y="2756921"/>
                  </a:cubicBezTo>
                  <a:cubicBezTo>
                    <a:pt x="11243416" y="2757853"/>
                    <a:pt x="11245494" y="2758913"/>
                    <a:pt x="11247502" y="2760096"/>
                  </a:cubicBezTo>
                  <a:cubicBezTo>
                    <a:pt x="11260202" y="2767208"/>
                    <a:pt x="11260202" y="2770129"/>
                    <a:pt x="11264901" y="2785496"/>
                  </a:cubicBezTo>
                  <a:cubicBezTo>
                    <a:pt x="11269220" y="2783845"/>
                    <a:pt x="11277601" y="2776987"/>
                    <a:pt x="11281666" y="2777368"/>
                  </a:cubicBezTo>
                  <a:cubicBezTo>
                    <a:pt x="11285730" y="2777749"/>
                    <a:pt x="11285857" y="2787528"/>
                    <a:pt x="11290174" y="2787401"/>
                  </a:cubicBezTo>
                  <a:cubicBezTo>
                    <a:pt x="11304398" y="2787401"/>
                    <a:pt x="11296524" y="2781051"/>
                    <a:pt x="11302874" y="2772288"/>
                  </a:cubicBezTo>
                  <a:cubicBezTo>
                    <a:pt x="11315574" y="2756159"/>
                    <a:pt x="11344022" y="2766192"/>
                    <a:pt x="11348086" y="2745110"/>
                  </a:cubicBezTo>
                  <a:cubicBezTo>
                    <a:pt x="11336656" y="2736981"/>
                    <a:pt x="11309224" y="2735331"/>
                    <a:pt x="11311510" y="2719710"/>
                  </a:cubicBezTo>
                  <a:cubicBezTo>
                    <a:pt x="11314939" y="2694944"/>
                    <a:pt x="11334117" y="2718821"/>
                    <a:pt x="11343260" y="2716154"/>
                  </a:cubicBezTo>
                  <a:cubicBezTo>
                    <a:pt x="11350245" y="2714122"/>
                    <a:pt x="11351769" y="2701803"/>
                    <a:pt x="11357357" y="2700025"/>
                  </a:cubicBezTo>
                  <a:cubicBezTo>
                    <a:pt x="11365612" y="2697104"/>
                    <a:pt x="11365866" y="2702438"/>
                    <a:pt x="11370057" y="2701930"/>
                  </a:cubicBezTo>
                  <a:lnTo>
                    <a:pt x="11384535" y="2700533"/>
                  </a:lnTo>
                  <a:cubicBezTo>
                    <a:pt x="11387837" y="2700533"/>
                    <a:pt x="11390504" y="2695580"/>
                    <a:pt x="11394568" y="2696215"/>
                  </a:cubicBezTo>
                  <a:cubicBezTo>
                    <a:pt x="11400918" y="2697485"/>
                    <a:pt x="11407268" y="2707264"/>
                    <a:pt x="11412094" y="2711201"/>
                  </a:cubicBezTo>
                  <a:cubicBezTo>
                    <a:pt x="11424794" y="2700025"/>
                    <a:pt x="11430128" y="2702692"/>
                    <a:pt x="11442701" y="2694945"/>
                  </a:cubicBezTo>
                  <a:cubicBezTo>
                    <a:pt x="11450575" y="2690119"/>
                    <a:pt x="11455401" y="2682245"/>
                    <a:pt x="11462640" y="2679705"/>
                  </a:cubicBezTo>
                  <a:cubicBezTo>
                    <a:pt x="11464291" y="2678943"/>
                    <a:pt x="11468482" y="2683261"/>
                    <a:pt x="11471021" y="2681991"/>
                  </a:cubicBezTo>
                  <a:cubicBezTo>
                    <a:pt x="11473561" y="2680721"/>
                    <a:pt x="11477626" y="2677165"/>
                    <a:pt x="11479912" y="2676149"/>
                  </a:cubicBezTo>
                  <a:cubicBezTo>
                    <a:pt x="11490574" y="2671028"/>
                    <a:pt x="11499431" y="2662791"/>
                    <a:pt x="11505312" y="2652527"/>
                  </a:cubicBezTo>
                  <a:cubicBezTo>
                    <a:pt x="11507852" y="2645923"/>
                    <a:pt x="11508994" y="2624968"/>
                    <a:pt x="11501882" y="2621412"/>
                  </a:cubicBezTo>
                  <a:cubicBezTo>
                    <a:pt x="11494770" y="2617855"/>
                    <a:pt x="11480801" y="2629921"/>
                    <a:pt x="11471783" y="2631064"/>
                  </a:cubicBezTo>
                  <a:cubicBezTo>
                    <a:pt x="11458524" y="2631588"/>
                    <a:pt x="11445276" y="2629739"/>
                    <a:pt x="11432667" y="2625603"/>
                  </a:cubicBezTo>
                  <a:cubicBezTo>
                    <a:pt x="11421872" y="2622555"/>
                    <a:pt x="11415649" y="2612014"/>
                    <a:pt x="11407267" y="2609220"/>
                  </a:cubicBezTo>
                  <a:cubicBezTo>
                    <a:pt x="11392281" y="2603632"/>
                    <a:pt x="11394567" y="2616459"/>
                    <a:pt x="11381867" y="2614554"/>
                  </a:cubicBezTo>
                  <a:cubicBezTo>
                    <a:pt x="11369167" y="2612649"/>
                    <a:pt x="11369167" y="2596520"/>
                    <a:pt x="11359769" y="2591567"/>
                  </a:cubicBezTo>
                  <a:cubicBezTo>
                    <a:pt x="11354426" y="2589551"/>
                    <a:pt x="11348665" y="2588896"/>
                    <a:pt x="11343005" y="2589662"/>
                  </a:cubicBezTo>
                  <a:cubicBezTo>
                    <a:pt x="11324463" y="2588900"/>
                    <a:pt x="11329416" y="2592329"/>
                    <a:pt x="11315065" y="2581534"/>
                  </a:cubicBezTo>
                  <a:cubicBezTo>
                    <a:pt x="11304397" y="2573406"/>
                    <a:pt x="11304143" y="2567310"/>
                    <a:pt x="11288522" y="2564135"/>
                  </a:cubicBezTo>
                  <a:cubicBezTo>
                    <a:pt x="11275866" y="2562811"/>
                    <a:pt x="11263146" y="2562175"/>
                    <a:pt x="11250422" y="2562230"/>
                  </a:cubicBezTo>
                  <a:cubicBezTo>
                    <a:pt x="11230055" y="2560748"/>
                    <a:pt x="11209787" y="2558119"/>
                    <a:pt x="11189715" y="2554356"/>
                  </a:cubicBezTo>
                  <a:cubicBezTo>
                    <a:pt x="11156187" y="2547244"/>
                    <a:pt x="11137137" y="2524130"/>
                    <a:pt x="11113515" y="2502540"/>
                  </a:cubicBezTo>
                  <a:cubicBezTo>
                    <a:pt x="11105161" y="2494344"/>
                    <a:pt x="11096386" y="2486586"/>
                    <a:pt x="11087226" y="2479299"/>
                  </a:cubicBezTo>
                  <a:cubicBezTo>
                    <a:pt x="11081982" y="2475410"/>
                    <a:pt x="11075258" y="2474102"/>
                    <a:pt x="11068938" y="2475743"/>
                  </a:cubicBezTo>
                  <a:cubicBezTo>
                    <a:pt x="11066983" y="2474041"/>
                    <a:pt x="11066067" y="2471437"/>
                    <a:pt x="11066525" y="2468885"/>
                  </a:cubicBezTo>
                  <a:cubicBezTo>
                    <a:pt x="11068176" y="2459614"/>
                    <a:pt x="11066525" y="2453899"/>
                    <a:pt x="11072113" y="2444374"/>
                  </a:cubicBezTo>
                  <a:cubicBezTo>
                    <a:pt x="11077068" y="2438231"/>
                    <a:pt x="11080622" y="2431079"/>
                    <a:pt x="11082527" y="2423420"/>
                  </a:cubicBezTo>
                  <a:cubicBezTo>
                    <a:pt x="11080477" y="2411961"/>
                    <a:pt x="11071507" y="2402991"/>
                    <a:pt x="11060048" y="2400941"/>
                  </a:cubicBezTo>
                  <a:cubicBezTo>
                    <a:pt x="11048745" y="2400941"/>
                    <a:pt x="11036172" y="2419737"/>
                    <a:pt x="11029314" y="2427103"/>
                  </a:cubicBezTo>
                  <a:cubicBezTo>
                    <a:pt x="11022457" y="2434469"/>
                    <a:pt x="11015217" y="2441835"/>
                    <a:pt x="11007851" y="2448820"/>
                  </a:cubicBezTo>
                  <a:lnTo>
                    <a:pt x="11005946" y="2448185"/>
                  </a:lnTo>
                  <a:cubicBezTo>
                    <a:pt x="10990960" y="2442724"/>
                    <a:pt x="10975339" y="2438406"/>
                    <a:pt x="10959845" y="2433834"/>
                  </a:cubicBezTo>
                  <a:cubicBezTo>
                    <a:pt x="10965687" y="2427865"/>
                    <a:pt x="10977244" y="2424943"/>
                    <a:pt x="10976609" y="2417959"/>
                  </a:cubicBezTo>
                  <a:cubicBezTo>
                    <a:pt x="10979530" y="2420753"/>
                    <a:pt x="10982070" y="2423293"/>
                    <a:pt x="10980927" y="2422785"/>
                  </a:cubicBezTo>
                  <a:cubicBezTo>
                    <a:pt x="10991087" y="2427738"/>
                    <a:pt x="10982071" y="2425579"/>
                    <a:pt x="10995151" y="2421896"/>
                  </a:cubicBezTo>
                  <a:cubicBezTo>
                    <a:pt x="11001247" y="2420117"/>
                    <a:pt x="11001755" y="2413386"/>
                    <a:pt x="11011280" y="2414784"/>
                  </a:cubicBezTo>
                  <a:cubicBezTo>
                    <a:pt x="11011280" y="2411736"/>
                    <a:pt x="11012297" y="2407418"/>
                    <a:pt x="11011280" y="2404497"/>
                  </a:cubicBezTo>
                  <a:cubicBezTo>
                    <a:pt x="11017740" y="2404543"/>
                    <a:pt x="11023205" y="2399734"/>
                    <a:pt x="11023980" y="2393321"/>
                  </a:cubicBezTo>
                  <a:cubicBezTo>
                    <a:pt x="11033766" y="2395271"/>
                    <a:pt x="11043846" y="2391830"/>
                    <a:pt x="11050397" y="2384304"/>
                  </a:cubicBezTo>
                  <a:cubicBezTo>
                    <a:pt x="11050483" y="2386010"/>
                    <a:pt x="11050695" y="2387708"/>
                    <a:pt x="11051032" y="2389384"/>
                  </a:cubicBezTo>
                  <a:cubicBezTo>
                    <a:pt x="11064002" y="2389558"/>
                    <a:pt x="11076340" y="2395017"/>
                    <a:pt x="11085195" y="2404497"/>
                  </a:cubicBezTo>
                  <a:cubicBezTo>
                    <a:pt x="11091290" y="2411863"/>
                    <a:pt x="11087353" y="2419991"/>
                    <a:pt x="11097895" y="2424690"/>
                  </a:cubicBezTo>
                  <a:cubicBezTo>
                    <a:pt x="11105388" y="2428246"/>
                    <a:pt x="11116310" y="2423420"/>
                    <a:pt x="11123295" y="2421896"/>
                  </a:cubicBezTo>
                  <a:cubicBezTo>
                    <a:pt x="11129645" y="2432183"/>
                    <a:pt x="11125326" y="2442978"/>
                    <a:pt x="11134089" y="2450979"/>
                  </a:cubicBezTo>
                  <a:cubicBezTo>
                    <a:pt x="11138408" y="2455043"/>
                    <a:pt x="11149457" y="2453900"/>
                    <a:pt x="11154790" y="2458345"/>
                  </a:cubicBezTo>
                  <a:cubicBezTo>
                    <a:pt x="11157076" y="2460377"/>
                    <a:pt x="11160505" y="2471679"/>
                    <a:pt x="11163553" y="2475109"/>
                  </a:cubicBezTo>
                  <a:cubicBezTo>
                    <a:pt x="11160633" y="2471807"/>
                    <a:pt x="11179683" y="2483872"/>
                    <a:pt x="11178285" y="2483872"/>
                  </a:cubicBezTo>
                  <a:lnTo>
                    <a:pt x="11190985" y="2487682"/>
                  </a:lnTo>
                  <a:cubicBezTo>
                    <a:pt x="11192509" y="2488952"/>
                    <a:pt x="11196700" y="2488952"/>
                    <a:pt x="11198859" y="2490729"/>
                  </a:cubicBezTo>
                  <a:cubicBezTo>
                    <a:pt x="11201018" y="2492507"/>
                    <a:pt x="11198859" y="2500889"/>
                    <a:pt x="11201653" y="2503429"/>
                  </a:cubicBezTo>
                  <a:cubicBezTo>
                    <a:pt x="11211432" y="2512320"/>
                    <a:pt x="11212447" y="2506351"/>
                    <a:pt x="11222099" y="2508764"/>
                  </a:cubicBezTo>
                  <a:cubicBezTo>
                    <a:pt x="11234799" y="2511685"/>
                    <a:pt x="11235434" y="2512320"/>
                    <a:pt x="11243690" y="2524130"/>
                  </a:cubicBezTo>
                  <a:cubicBezTo>
                    <a:pt x="11248261" y="2512446"/>
                    <a:pt x="11260199" y="2514605"/>
                    <a:pt x="11267058" y="2504699"/>
                  </a:cubicBezTo>
                  <a:cubicBezTo>
                    <a:pt x="11267058" y="2504699"/>
                    <a:pt x="11270487" y="2485649"/>
                    <a:pt x="11270487" y="2486158"/>
                  </a:cubicBezTo>
                  <a:cubicBezTo>
                    <a:pt x="11271249" y="2479173"/>
                    <a:pt x="11276964" y="2479554"/>
                    <a:pt x="11269598" y="2473458"/>
                  </a:cubicBezTo>
                  <a:cubicBezTo>
                    <a:pt x="11294109" y="2453138"/>
                    <a:pt x="11265153" y="2457074"/>
                    <a:pt x="11260200" y="2444248"/>
                  </a:cubicBezTo>
                  <a:cubicBezTo>
                    <a:pt x="11257407" y="2437009"/>
                    <a:pt x="11262740" y="2430278"/>
                    <a:pt x="11265788" y="2422658"/>
                  </a:cubicBezTo>
                  <a:cubicBezTo>
                    <a:pt x="11272358" y="2423968"/>
                    <a:pt x="11278986" y="2420681"/>
                    <a:pt x="11281917" y="2414657"/>
                  </a:cubicBezTo>
                  <a:cubicBezTo>
                    <a:pt x="11291570" y="2419355"/>
                    <a:pt x="11292586" y="2425705"/>
                    <a:pt x="11302237" y="2425324"/>
                  </a:cubicBezTo>
                  <a:cubicBezTo>
                    <a:pt x="11305666" y="2425324"/>
                    <a:pt x="11306682" y="2416815"/>
                    <a:pt x="11311254" y="2417196"/>
                  </a:cubicBezTo>
                  <a:cubicBezTo>
                    <a:pt x="11319383" y="2418085"/>
                    <a:pt x="11315699" y="2421895"/>
                    <a:pt x="11321414" y="2425324"/>
                  </a:cubicBezTo>
                  <a:cubicBezTo>
                    <a:pt x="11327129" y="2428753"/>
                    <a:pt x="11326621" y="2432690"/>
                    <a:pt x="11337797" y="2435230"/>
                  </a:cubicBezTo>
                  <a:cubicBezTo>
                    <a:pt x="11352275" y="2438659"/>
                    <a:pt x="11350497" y="2431547"/>
                    <a:pt x="11362181" y="2447930"/>
                  </a:cubicBezTo>
                  <a:cubicBezTo>
                    <a:pt x="11368785" y="2443866"/>
                    <a:pt x="11367515" y="2433834"/>
                    <a:pt x="11372975" y="2430404"/>
                  </a:cubicBezTo>
                  <a:cubicBezTo>
                    <a:pt x="11378436" y="2426975"/>
                    <a:pt x="11387327" y="2431166"/>
                    <a:pt x="11392533" y="2430404"/>
                  </a:cubicBezTo>
                  <a:cubicBezTo>
                    <a:pt x="11397740" y="2429642"/>
                    <a:pt x="11402947" y="2424943"/>
                    <a:pt x="11410186" y="2424308"/>
                  </a:cubicBezTo>
                  <a:cubicBezTo>
                    <a:pt x="11417425" y="2423674"/>
                    <a:pt x="11422886" y="2429007"/>
                    <a:pt x="11430380" y="2426467"/>
                  </a:cubicBezTo>
                  <a:cubicBezTo>
                    <a:pt x="11424665" y="2449963"/>
                    <a:pt x="11446128" y="2440310"/>
                    <a:pt x="11458955" y="2441072"/>
                  </a:cubicBezTo>
                  <a:cubicBezTo>
                    <a:pt x="11471782" y="2441834"/>
                    <a:pt x="11485371" y="2451740"/>
                    <a:pt x="11494387" y="2439802"/>
                  </a:cubicBezTo>
                  <a:cubicBezTo>
                    <a:pt x="11494257" y="2441281"/>
                    <a:pt x="11494257" y="2442768"/>
                    <a:pt x="11494387" y="2444247"/>
                  </a:cubicBezTo>
                  <a:cubicBezTo>
                    <a:pt x="11500737" y="2435992"/>
                    <a:pt x="11515978" y="2427483"/>
                    <a:pt x="11519787" y="2420752"/>
                  </a:cubicBezTo>
                  <a:cubicBezTo>
                    <a:pt x="11537441" y="2389510"/>
                    <a:pt x="11506071" y="2404750"/>
                    <a:pt x="11499594" y="2402718"/>
                  </a:cubicBezTo>
                  <a:cubicBezTo>
                    <a:pt x="11488799" y="2399162"/>
                    <a:pt x="11480163" y="2381890"/>
                    <a:pt x="11472162" y="2373127"/>
                  </a:cubicBezTo>
                  <a:cubicBezTo>
                    <a:pt x="11460904" y="2359922"/>
                    <a:pt x="11448769" y="2347490"/>
                    <a:pt x="11435841" y="2335916"/>
                  </a:cubicBezTo>
                  <a:cubicBezTo>
                    <a:pt x="11390629" y="2297816"/>
                    <a:pt x="11319890" y="2278385"/>
                    <a:pt x="11261978" y="2274195"/>
                  </a:cubicBezTo>
                  <a:cubicBezTo>
                    <a:pt x="11225783" y="2271528"/>
                    <a:pt x="11189842" y="2257049"/>
                    <a:pt x="11154662" y="2248795"/>
                  </a:cubicBezTo>
                  <a:cubicBezTo>
                    <a:pt x="11119484" y="2240537"/>
                    <a:pt x="11089004" y="2252351"/>
                    <a:pt x="11054968" y="2247779"/>
                  </a:cubicBezTo>
                  <a:cubicBezTo>
                    <a:pt x="11018519" y="2242953"/>
                    <a:pt x="10989817" y="2219331"/>
                    <a:pt x="10957812" y="2202694"/>
                  </a:cubicBezTo>
                  <a:cubicBezTo>
                    <a:pt x="10960733" y="2197360"/>
                    <a:pt x="10960606" y="2191518"/>
                    <a:pt x="10953494" y="2179453"/>
                  </a:cubicBezTo>
                  <a:cubicBezTo>
                    <a:pt x="10962765" y="2173484"/>
                    <a:pt x="10962511" y="2167515"/>
                    <a:pt x="10958193" y="2164086"/>
                  </a:cubicBezTo>
                  <a:cubicBezTo>
                    <a:pt x="10961114" y="2163197"/>
                    <a:pt x="10963654" y="2162308"/>
                    <a:pt x="10962638" y="2162181"/>
                  </a:cubicBezTo>
                  <a:cubicBezTo>
                    <a:pt x="10970512" y="2163324"/>
                    <a:pt x="10969369" y="2169166"/>
                    <a:pt x="10973687" y="2170817"/>
                  </a:cubicBezTo>
                  <a:cubicBezTo>
                    <a:pt x="10982013" y="2172563"/>
                    <a:pt x="10989700" y="2176561"/>
                    <a:pt x="10995912" y="2182374"/>
                  </a:cubicBezTo>
                  <a:cubicBezTo>
                    <a:pt x="11000230" y="2186692"/>
                    <a:pt x="10999721" y="2193804"/>
                    <a:pt x="11005818" y="2197868"/>
                  </a:cubicBezTo>
                  <a:cubicBezTo>
                    <a:pt x="11011915" y="2201932"/>
                    <a:pt x="11015089" y="2197868"/>
                    <a:pt x="11018518" y="2200027"/>
                  </a:cubicBezTo>
                  <a:cubicBezTo>
                    <a:pt x="11026812" y="2203513"/>
                    <a:pt x="11034763" y="2207765"/>
                    <a:pt x="11042267" y="2212727"/>
                  </a:cubicBezTo>
                  <a:cubicBezTo>
                    <a:pt x="11047220" y="2218824"/>
                    <a:pt x="11047093" y="2229745"/>
                    <a:pt x="11054967" y="2234318"/>
                  </a:cubicBezTo>
                  <a:cubicBezTo>
                    <a:pt x="11074144" y="2245366"/>
                    <a:pt x="11095226" y="2208156"/>
                    <a:pt x="11069572" y="2207013"/>
                  </a:cubicBezTo>
                  <a:cubicBezTo>
                    <a:pt x="11071731" y="2198377"/>
                    <a:pt x="11077066" y="2188852"/>
                    <a:pt x="11065890" y="2185296"/>
                  </a:cubicBezTo>
                  <a:cubicBezTo>
                    <a:pt x="11071368" y="2180303"/>
                    <a:pt x="11078322" y="2177227"/>
                    <a:pt x="11085702" y="2176533"/>
                  </a:cubicBezTo>
                  <a:cubicBezTo>
                    <a:pt x="11086336" y="2192662"/>
                    <a:pt x="11099925" y="2191646"/>
                    <a:pt x="11111102" y="2188090"/>
                  </a:cubicBezTo>
                  <a:cubicBezTo>
                    <a:pt x="11116182" y="2200790"/>
                    <a:pt x="11119992" y="2188090"/>
                    <a:pt x="11125833" y="2189614"/>
                  </a:cubicBezTo>
                  <a:cubicBezTo>
                    <a:pt x="11129770" y="2190503"/>
                    <a:pt x="11141835" y="2195710"/>
                    <a:pt x="11144502" y="2195837"/>
                  </a:cubicBezTo>
                  <a:cubicBezTo>
                    <a:pt x="11166854" y="2196980"/>
                    <a:pt x="11157202" y="2188852"/>
                    <a:pt x="11172950" y="2208537"/>
                  </a:cubicBezTo>
                  <a:cubicBezTo>
                    <a:pt x="11174601" y="2210569"/>
                    <a:pt x="11179935" y="2207013"/>
                    <a:pt x="11181331" y="2209171"/>
                  </a:cubicBezTo>
                  <a:cubicBezTo>
                    <a:pt x="11182728" y="2211330"/>
                    <a:pt x="11183617" y="2220475"/>
                    <a:pt x="11185268" y="2222760"/>
                  </a:cubicBezTo>
                  <a:cubicBezTo>
                    <a:pt x="11189425" y="2230215"/>
                    <a:pt x="11196870" y="2235256"/>
                    <a:pt x="11205335" y="2236350"/>
                  </a:cubicBezTo>
                  <a:cubicBezTo>
                    <a:pt x="11221464" y="2237620"/>
                    <a:pt x="11225654" y="2222507"/>
                    <a:pt x="11243435" y="2224920"/>
                  </a:cubicBezTo>
                  <a:cubicBezTo>
                    <a:pt x="11239878" y="2239652"/>
                    <a:pt x="11275566" y="2259337"/>
                    <a:pt x="11289154" y="2261241"/>
                  </a:cubicBezTo>
                  <a:cubicBezTo>
                    <a:pt x="11299823" y="2262765"/>
                    <a:pt x="11301092" y="2260099"/>
                    <a:pt x="11310363" y="2257432"/>
                  </a:cubicBezTo>
                  <a:cubicBezTo>
                    <a:pt x="11327127" y="2252606"/>
                    <a:pt x="11327127" y="2256289"/>
                    <a:pt x="11327381" y="2236222"/>
                  </a:cubicBezTo>
                  <a:cubicBezTo>
                    <a:pt x="11336779" y="2243207"/>
                    <a:pt x="11345542" y="2237874"/>
                    <a:pt x="11354813" y="2243462"/>
                  </a:cubicBezTo>
                  <a:cubicBezTo>
                    <a:pt x="11364084" y="2249050"/>
                    <a:pt x="11364338" y="2263908"/>
                    <a:pt x="11376276" y="2256162"/>
                  </a:cubicBezTo>
                  <a:cubicBezTo>
                    <a:pt x="11373231" y="2271273"/>
                    <a:pt x="11387836" y="2262510"/>
                    <a:pt x="11394948" y="2254636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 l="-17000" t="-62000" r="-17000" b="-1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3810031"/>
            <a:ext cx="12192098" cy="3048024"/>
          </a:xfrm>
          <a:prstGeom prst="rect">
            <a:avLst/>
          </a:prstGeom>
          <a:pattFill prst="dkHorz">
            <a:fgClr>
              <a:srgbClr val="D9D9D9"/>
            </a:fgClr>
            <a:bgClr>
              <a:srgbClr val="FFFFFF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76381" y="914279"/>
            <a:ext cx="8839271" cy="853446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>
            <a:off x="11367818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006599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1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027373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006599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252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0065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: 形状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7826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0065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1"/>
          <p:cNvSpPr/>
          <p:nvPr>
            <p:custDataLst>
              <p:tags r:id="rId7"/>
            </p:custDataLst>
          </p:nvPr>
        </p:nvSpPr>
        <p:spPr>
          <a:xfrm>
            <a:off x="1676368" y="2224058"/>
            <a:ext cx="8839271" cy="3756412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981168" y="1066680"/>
            <a:ext cx="8229664" cy="548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0065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代码总结</a:t>
            </a:r>
            <a:endParaRPr lang="zh-CN" altLang="en-US" sz="2800" b="1" spc="300">
              <a:solidFill>
                <a:srgbClr val="0065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1981168" y="2528860"/>
            <a:ext cx="8229664" cy="314678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写了css,一个SQL文件，三个html文件，一个controller文件,一个model文件。集成的测试主要是在controller，model文件中,这两个文件使登录，注册可以和整个项目连接起来。在这个项目中学会了git的具体操作，建仓库上传文件是有成就感的事。写代码会出现各种各样的问题。比如集成不上html页面，要在indexcontroller控制器中修改，在index.html主页面中修改连接方式。在不断的修改下，在上网的查找下，完成了项目是很耗时的。也体会码农的不易。</a:t>
            </a:r>
            <a:endParaRPr lang="zh-CN" altLang="en-US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8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0、23、24、25、26、29、34、39、4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简约工作汇报"/>
  <p:tag name="KSO_WM_TEMPLATE_CATEGORY" val="custom"/>
  <p:tag name="KSO_WM_TEMPLATE_INDEX" val="20204323"/>
  <p:tag name="KSO_WM_UNIT_ID" val="custom20204323_1*a*1"/>
  <p:tag name="KSO_WM_UNIT_ISNUMDGMTITLE" val="0"/>
</p:tagLst>
</file>

<file path=ppt/tags/tag32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3"/>
  <p:tag name="KSO_WM_UNIT_ID" val="custom20204323_1*b*1"/>
  <p:tag name="KSO_WM_UNIT_ISNUMDGMTITLE" val="0"/>
</p:tagLst>
</file>

<file path=ppt/tags/tag327.xml><?xml version="1.0" encoding="utf-8"?>
<p:tagLst xmlns:p="http://schemas.openxmlformats.org/presentationml/2006/main">
  <p:tag name="KSO_WM_SLIDE_ID" val="custom2020432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23"/>
  <p:tag name="KSO_WM_SLIDE_LAYOUT" val="a_b"/>
  <p:tag name="KSO_WM_SLIDE_LAYOUT_CNT" val="1_1"/>
  <p:tag name="KSO_WM_UNIT_SHOW_EDIT_AREA_INDICATION" val="1"/>
  <p:tag name="KSO_WM_TEMPLATE_THUMBS_INDEX" val="1、4、7、9、12、15、16、20、23、24、25、26、29、34、39、40"/>
  <p:tag name="KSO_WM_TEMPLATE_MASTER_THUMB_INDEX" val="12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LACING_PICTURE_USER_VIEWPORT" val="{&quot;height&quot;:3224,&quot;width&quot;:674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LACING_PICTURE_USER_VIEWPORT" val="{&quot;height&quot;:3224,&quot;width&quot;:7381}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3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33_1*a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d23605d4f94cbe8565aad4fc04dbe9"/>
  <p:tag name="KSO_WM_ASSEMBLE_CHIP_INDEX" val="012dc700acd04b938371f91e2d26fa33"/>
  <p:tag name="KSO_WM_UNIT_TEXT_FILL_FORE_SCHEMECOLOR_INDEX_BRIGHTNESS" val="0"/>
  <p:tag name="KSO_WM_UNIT_TEXT_FILL_FORE_SCHEMECOLOR_INDEX" val="13"/>
  <p:tag name="KSO_WM_UNIT_TEXT_FILL_TYPE" val="1"/>
  <p:tag name="KSO_WM_TEMPLATE_ASSEMBLE_XID" val="5eeead70a758c1ec0b70933d"/>
  <p:tag name="KSO_WM_TEMPLATE_ASSEMBLE_GROUPID" val="5eeead70a758c1ec0b70933d"/>
</p:tagLst>
</file>

<file path=ppt/tags/tag3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33_1*f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8"/>
  <p:tag name="KSO_WM_UNIT_SHOW_EDIT_AREA_INDICATION" val="1"/>
  <p:tag name="KSO_WM_CHIP_GROUPID" val="5e6b05596848fb12bee65ac8"/>
  <p:tag name="KSO_WM_CHIP_XID" val="5e6b05596848fb12bee65aca"/>
  <p:tag name="KSO_WM_UNIT_DEC_AREA_ID" val="ad5cd9057c32450f884a3a71c90c701e"/>
  <p:tag name="KSO_WM_ASSEMBLE_CHIP_INDEX" val="83f6d18275ef4b2abaa4efbfbc8830b2"/>
  <p:tag name="KSO_WM_UNIT_TEXT_FILL_FORE_SCHEMECOLOR_INDEX_BRIGHTNESS" val="0.25"/>
  <p:tag name="KSO_WM_UNIT_TEXT_FILL_FORE_SCHEMECOLOR_INDEX" val="13"/>
  <p:tag name="KSO_WM_UNIT_TEXT_FILL_TYPE" val="1"/>
  <p:tag name="KSO_WM_TEMPLATE_ASSEMBLE_XID" val="5eeead70a758c1ec0b70933d"/>
  <p:tag name="KSO_WM_TEMPLATE_ASSEMBLE_GROUPID" val="5eeead70a758c1ec0b70933d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rop20195010_1*i*1"/>
  <p:tag name="KSO_WM_TEMPLATE_CATEGORY" val="crop"/>
  <p:tag name="KSO_WM_TEMPLATE_INDEX" val="20195010"/>
  <p:tag name="KSO_WM_UNIT_LAYERLEVEL" val="1"/>
  <p:tag name="KSO_WM_TAG_VERSION" val="1.0"/>
  <p:tag name="KSO_WM_BEAUTIFY_FLAG" val="#wm#"/>
  <p:tag name="KSO_WM_UNIT_USESOURCEFORMAT_APPLY" val="1"/>
</p:tagLst>
</file>

<file path=ppt/tags/tag336.xml><?xml version="1.0" encoding="utf-8"?>
<p:tagLst xmlns:p="http://schemas.openxmlformats.org/presentationml/2006/main">
  <p:tag name="PA" val="v5.2.2"/>
  <p:tag name="KSO_WM_UNIT_VALUE" val="1234*2028"/>
  <p:tag name="KSO_WM_UNIT_HIGHLIGHT" val="0"/>
  <p:tag name="KSO_WM_UNIT_COMPATIBLE" val="0"/>
  <p:tag name="KSO_WM_UNIT_DIAGRAM_ISNUMVISUAL" val="0"/>
  <p:tag name="KSO_WM_UNIT_DIAGRAM_ISREFERUNIT" val="0"/>
  <p:tag name="KSO_WM_DIAGRAM_GROUP_CODE" val="1556344813"/>
  <p:tag name="KSO_WM_UNIT_TYPE" val="ζ_h_d"/>
  <p:tag name="KSO_WM_UNIT_INDEX" val="1_1_1"/>
  <p:tag name="KSO_WM_UNIT_ID" val="crop20195010_1*ζ_h_d*1_1_1"/>
  <p:tag name="KSO_WM_TEMPLATE_CATEGORY" val="crop"/>
  <p:tag name="KSO_WM_TEMPLATE_INDEX" val="20195010"/>
  <p:tag name="KSO_WM_UNIT_LAYERLEVEL" val="1_1_1"/>
  <p:tag name="KSO_WM_TAG_VERSION" val="1.0"/>
  <p:tag name="KSO_WM_BEAUTIFY_FLAG" val="#wm#"/>
  <p:tag name="PICTUREFILLRANGE" val="373fba29-96c6-423f-a8a7-25b1db320c49"/>
  <p:tag name="KSO_WM_UNIT_DIAGRAM_MODELTYPE" val="creativeCrop"/>
  <p:tag name="KSO_WM_CREATIVE_CROP_ORG_DELTA_X" val="0"/>
  <p:tag name="KSO_WM_CREATIVE_CROP_ORG_DELTA_Y" val="0"/>
  <p:tag name="KSO_WM_UNIT_PARTIAL_ZOOM_RATIO" val="100"/>
  <p:tag name="KSO_WM_CREATIVE_CROP_ORG_WIDTH" val="528.004"/>
  <p:tag name="KSO_WM_CREATIVE_CROP_ORG_HEIGHT" val="396.003"/>
  <p:tag name="KSO_WM_BLIP_RECT_LEFT" val="-17"/>
  <p:tag name="KSO_WM_BLIP_RECT_RIGHT" val="-17"/>
  <p:tag name="KSO_WM_BLIP_RECT_TOP" val="-8"/>
  <p:tag name="KSO_WM_BLIP_RECT_BOTTOM" val="-15"/>
  <p:tag name="KSO_WM_CREATIVE_CROP_VERSION" val="1"/>
  <p:tag name="KSO_WM_CREATIVE_CROP_WIDTH" val="575.4"/>
  <p:tag name="KSO_WM_CREATIVE_CROP_HEIGHT" val="424.35"/>
  <p:tag name="WM_BEAUTIFY_ZORDER_FLAG_TAG" val="4"/>
  <p:tag name="KSO_WM_CREATIVE_CROP_ORG_LEFT" val="384.003"/>
  <p:tag name="KSO_WM_CREATIVE_CROP_ORG_TOP" val="72.0005"/>
  <p:tag name="KSO_WM_CREATIVE_CROP_SHAPE_LEFT" val="384.003"/>
  <p:tag name="KSO_WM_CREATIVE_CROP_SHAPE_TOP" val="97.5565"/>
  <p:tag name="KSO_WM_CREATIVE_CROP_SHAPE_WIDTH" val="528.004"/>
  <p:tag name="KSO_WM_CREATIVE_CROP_SHAPE_HEIGHT" val="321.216"/>
  <p:tag name="KSO_WM_UNIT_USESOURCEFORMAT_APPLY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PA" val="v5.2.2"/>
  <p:tag name="KSO_WM_UNIT_VALUE" val="1141*642"/>
  <p:tag name="KSO_WM_UNIT_HIGHLIGHT" val="0"/>
  <p:tag name="KSO_WM_UNIT_COMPATIBLE" val="0"/>
  <p:tag name="KSO_WM_UNIT_DIAGRAM_ISNUMVISUAL" val="0"/>
  <p:tag name="KSO_WM_UNIT_DIAGRAM_ISREFERUNIT" val="0"/>
  <p:tag name="KSO_WM_DIAGRAM_GROUP_CODE" val="1556344813"/>
  <p:tag name="KSO_WM_UNIT_TYPE" val="ζ_h_d"/>
  <p:tag name="KSO_WM_UNIT_INDEX" val="1_1_2"/>
  <p:tag name="KSO_WM_UNIT_ID" val="crop20195010_1*ζ_h_d*1_1_2"/>
  <p:tag name="KSO_WM_TEMPLATE_CATEGORY" val="crop"/>
  <p:tag name="KSO_WM_TEMPLATE_INDEX" val="20195010"/>
  <p:tag name="KSO_WM_UNIT_LAYERLEVEL" val="1_1_1"/>
  <p:tag name="KSO_WM_TAG_VERSION" val="1.0"/>
  <p:tag name="KSO_WM_BEAUTIFY_FLAG" val="#wm#"/>
  <p:tag name="PICTUREFILLRANGE" val="373fba29-96c6-423f-a8a7-25b1db320c49"/>
  <p:tag name="KSO_WM_UNIT_DIAGRAM_MODELTYPE" val="creativeCrop"/>
  <p:tag name="KSO_WM_CREATIVE_CROP_ORG_WIDTH" val="528.005"/>
  <p:tag name="KSO_WM_CREATIVE_CROP_ORG_HEIGHT" val="396.003"/>
  <p:tag name="KSO_WM_CREATIVE_CROP_ORG_DELTA_X" val="0"/>
  <p:tag name="KSO_WM_CREATIVE_CROP_ORG_DELTA_Y" val="0"/>
  <p:tag name="KSO_WM_UNIT_PARTIAL_ZOOM_RATIO" val="100"/>
  <p:tag name="KSO_WM_BLIP_RECT_LEFT" val="-65"/>
  <p:tag name="KSO_WM_BLIP_RECT_RIGHT" val="-257"/>
  <p:tag name="KSO_WM_BLIP_RECT_TOP" val="-14"/>
  <p:tag name="KSO_WM_BLIP_RECT_BOTTOM" val="-20"/>
  <p:tag name="KSO_WM_CREATIVE_CROP_VERSION" val="1"/>
  <p:tag name="KSO_WM_CREATIVE_CROP_WIDTH" val="575.4"/>
  <p:tag name="KSO_WM_CREATIVE_CROP_HEIGHT" val="424.35"/>
  <p:tag name="WM_BEAUTIFY_ZORDER_FLAG_TAG" val="4"/>
  <p:tag name="KSO_WM_CREATIVE_CROP_ORG_LEFT" val="384.003"/>
  <p:tag name="KSO_WM_CREATIVE_CROP_ORG_TOP" val="72.0009"/>
  <p:tag name="KSO_WM_CREATIVE_CROP_SHAPE_LEFT" val="404.237"/>
  <p:tag name="KSO_WM_CREATIVE_CROP_SHAPE_TOP" val="112.697"/>
  <p:tag name="KSO_WM_CREATIVE_CROP_SHAPE_WIDTH" val="167.1"/>
  <p:tag name="KSO_WM_CREATIVE_CROP_SHAPE_HEIGHT" val="296.991"/>
  <p:tag name="KSO_WM_UNIT_USESOURCEFORMAT_APPLY" val="1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PA" val="v5.2.2"/>
  <p:tag name="KSO_WM_UNIT_VALUE" val="1141*642"/>
  <p:tag name="KSO_WM_UNIT_HIGHLIGHT" val="0"/>
  <p:tag name="KSO_WM_UNIT_COMPATIBLE" val="0"/>
  <p:tag name="KSO_WM_UNIT_DIAGRAM_ISNUMVISUAL" val="0"/>
  <p:tag name="KSO_WM_UNIT_DIAGRAM_ISREFERUNIT" val="0"/>
  <p:tag name="KSO_WM_DIAGRAM_GROUP_CODE" val="1556344813"/>
  <p:tag name="KSO_WM_UNIT_TYPE" val="ζ_h_d"/>
  <p:tag name="KSO_WM_UNIT_INDEX" val="1_1_3"/>
  <p:tag name="KSO_WM_UNIT_ID" val="crop20195010_1*ζ_h_d*1_1_3"/>
  <p:tag name="KSO_WM_TEMPLATE_CATEGORY" val="crop"/>
  <p:tag name="KSO_WM_TEMPLATE_INDEX" val="20195010"/>
  <p:tag name="KSO_WM_UNIT_LAYERLEVEL" val="1_1_1"/>
  <p:tag name="KSO_WM_TAG_VERSION" val="1.0"/>
  <p:tag name="KSO_WM_BEAUTIFY_FLAG" val="#wm#"/>
  <p:tag name="PICTUREFILLRANGE" val="373fba29-96c6-423f-a8a7-25b1db320c49"/>
  <p:tag name="KSO_WM_UNIT_DIAGRAM_MODELTYPE" val="creativeCrop"/>
  <p:tag name="KSO_WM_CREATIVE_CROP_ORG_WIDTH" val="528.005"/>
  <p:tag name="KSO_WM_CREATIVE_CROP_ORG_HEIGHT" val="396.003"/>
  <p:tag name="KSO_WM_CREATIVE_CROP_ORG_DELTA_X" val="0"/>
  <p:tag name="KSO_WM_CREATIVE_CROP_ORG_DELTA_Y" val="0"/>
  <p:tag name="KSO_WM_UNIT_PARTIAL_ZOOM_RATIO" val="100"/>
  <p:tag name="KSO_WM_BLIP_RECT_LEFT" val="-261"/>
  <p:tag name="KSO_WM_BLIP_RECT_RIGHT" val="-60"/>
  <p:tag name="KSO_WM_BLIP_RECT_TOP" val="-1"/>
  <p:tag name="KSO_WM_BLIP_RECT_BOTTOM" val="-32"/>
  <p:tag name="KSO_WM_CREATIVE_CROP_VERSION" val="1"/>
  <p:tag name="KSO_WM_CREATIVE_CROP_WIDTH" val="575.4"/>
  <p:tag name="KSO_WM_CREATIVE_CROP_HEIGHT" val="424.35"/>
  <p:tag name="WM_BEAUTIFY_ZORDER_FLAG_TAG" val="4"/>
  <p:tag name="KSO_WM_CREATIVE_CROP_ORG_LEFT" val="384.003"/>
  <p:tag name="KSO_WM_CREATIVE_CROP_ORG_TOP" val="72.0005"/>
  <p:tag name="KSO_WM_CREATIVE_CROP_SHAPE_LEFT" val="732.014"/>
  <p:tag name="KSO_WM_CREATIVE_CROP_SHAPE_TOP" val="75.304"/>
  <p:tag name="KSO_WM_CREATIVE_CROP_SHAPE_WIDTH" val="167.146"/>
  <p:tag name="KSO_WM_CREATIVE_CROP_SHAPE_HEIGHT" val="297.037"/>
  <p:tag name="KSO_WM_UNIT_USESOURCEFORMAT_APPLY" val="1"/>
  <p:tag name="KSO_WM_UNIT_TEXT_FILL_FORE_SCHEMECOLOR_INDEX_BRIGHTNESS" val="0"/>
  <p:tag name="KSO_WM_UNIT_TEXT_FILL_FORE_SCHEMECOLOR_INDEX" val="2"/>
  <p:tag name="KSO_WM_UNIT_TEXT_FILL_TYPE" val="1"/>
</p:tagLst>
</file>

<file path=ppt/tags/tag339.xml><?xml version="1.0" encoding="utf-8"?>
<p:tagLst xmlns:p="http://schemas.openxmlformats.org/presentationml/2006/main">
  <p:tag name="PA" val="v5.2.2"/>
  <p:tag name="KSO_WM_UNIT_VALUE" val="929*2023"/>
  <p:tag name="KSO_WM_UNIT_HIGHLIGHT" val="0"/>
  <p:tag name="KSO_WM_UNIT_COMPATIBLE" val="0"/>
  <p:tag name="KSO_WM_UNIT_DIAGRAM_ISNUMVISUAL" val="0"/>
  <p:tag name="KSO_WM_UNIT_DIAGRAM_ISREFERUNIT" val="0"/>
  <p:tag name="KSO_WM_DIAGRAM_GROUP_CODE" val="1556344813"/>
  <p:tag name="KSO_WM_UNIT_TYPE" val="ζ_h_d"/>
  <p:tag name="KSO_WM_UNIT_INDEX" val="1_1_4"/>
  <p:tag name="KSO_WM_UNIT_ID" val="crop20195010_1*ζ_h_d*1_1_4"/>
  <p:tag name="KSO_WM_TEMPLATE_CATEGORY" val="crop"/>
  <p:tag name="KSO_WM_TEMPLATE_INDEX" val="20195010"/>
  <p:tag name="KSO_WM_UNIT_LAYERLEVEL" val="1_1_1"/>
  <p:tag name="KSO_WM_TAG_VERSION" val="1.0"/>
  <p:tag name="KSO_WM_BEAUTIFY_FLAG" val="#wm#"/>
  <p:tag name="PICTUREFILLRANGE" val="373fba29-96c6-423f-a8a7-25b1db320c49"/>
  <p:tag name="KSO_WM_UNIT_DIAGRAM_MODELTYPE" val="creativeCrop"/>
  <p:tag name="KSO_WM_CREATIVE_CROP_ORG_WIDTH" val="528.004"/>
  <p:tag name="KSO_WM_CREATIVE_CROP_ORG_HEIGHT" val="396.002"/>
  <p:tag name="KSO_WM_CREATIVE_CROP_ORG_DELTA_X" val="0"/>
  <p:tag name="KSO_WM_CREATIVE_CROP_ORG_DELTA_Y" val="0"/>
  <p:tag name="KSO_WM_UNIT_PARTIAL_ZOOM_RATIO" val="100"/>
  <p:tag name="KSO_WM_BLIP_RECT_LEFT" val="-17"/>
  <p:tag name="KSO_WM_BLIP_RECT_RIGHT" val="-17"/>
  <p:tag name="KSO_WM_BLIP_RECT_TOP" val="-62"/>
  <p:tag name="KSO_WM_BLIP_RECT_BOTTOM" val="-1"/>
  <p:tag name="KSO_WM_CREATIVE_CROP_VERSION" val="1"/>
  <p:tag name="KSO_WM_CREATIVE_CROP_WIDTH" val="575.4"/>
  <p:tag name="KSO_WM_CREATIVE_CROP_HEIGHT" val="424.35"/>
  <p:tag name="WM_BEAUTIFY_ZORDER_FLAG_TAG" val="4"/>
  <p:tag name="KSO_WM_CREATIVE_CROP_ORG_LEFT" val="384.003"/>
  <p:tag name="KSO_WM_CREATIVE_CROP_ORG_TOP" val="72.0004"/>
  <p:tag name="KSO_WM_CREATIVE_CROP_SHAPE_LEFT" val="384.508"/>
  <p:tag name="KSO_WM_CREATIVE_CROP_SHAPE_TOP" val="222.951"/>
  <p:tag name="KSO_WM_CREATIVE_CROP_SHAPE_WIDTH" val="526.719"/>
  <p:tag name="KSO_WM_CREATIVE_CROP_SHAPE_HEIGHT" val="241.75"/>
  <p:tag name="KSO_WM_UNIT_USESOURCEFORMAT_APPLY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3"/>
  <p:tag name="KSO_WM_SLIDE_ID" val="diagram2020783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12*541"/>
  <p:tag name="KSO_WM_SLIDE_POSITION" val="0*0"/>
  <p:tag name="KSO_WM_SLIDE_LAYOUT" val="a_d_f"/>
  <p:tag name="KSO_WM_SLIDE_LAYOUT_CNT" val="1_1_1"/>
  <p:tag name="KSO_WM_UNIT_SHOW_EDIT_AREA_INDICATION" val="1"/>
  <p:tag name="KSO_WM_SLIDE_LAYOUT_INFO" val="{&quot;direction&quot;:1,&quot;id&quot;:&quot;2020-06-21T08:44:54&quot;,&quot;maxSize&quot;:{&quot;size1&quot;:39.899999999999999},&quot;minSize&quot;:{&quot;size1&quot;:39.899999999999999},&quot;normalSize&quot;:{&quot;size1&quot;:39.899999999999999},&quot;subLayout&quot;:[{&quot;backgroundInfo&quot;:[{&quot;bottom&quot;:0,&quot;bottomAbs&quot;:false,&quot;left&quot;:0,&quot;leftAbs&quot;:false,&quot;right&quot;:0.12517600000000001,&quot;rightAbs&quot;:false,&quot;top&quot;:0,&quot;topAbs&quot;:false,&quot;type&quot;:&quot;leftRight&quot;}],&quot;id&quot;:&quot;2020-06-21T08:44:54&quot;,&quot;maxSize&quot;:{&quot;size1&quot;:46.700000000000003},&quot;minSize&quot;:{&quot;size1&quot;:28.899999999999999},&quot;normalSize&quot;:{&quot;size1&quot;:33.5},&quot;subLayout&quot;:[{&quot;id&quot;:&quot;2020-06-21T08:44:54&quot;,&quot;margin&quot;:{&quot;bottom&quot;:0.026000002399086952,&quot;left&quot;:1.2699999809265137,&quot;right&quot;:2.9289999008178711,&quot;top&quot;:2.5399999618530273},&quot;type&quot;:0},{&quot;id&quot;:&quot;2020-06-21T08:44:54&quot;,&quot;margin&quot;:{&quot;bottom&quot;:2.5399999618530273,&quot;left&quot;:1.2699999809265137,&quot;right&quot;:2.9289999008178711,&quot;top&quot;:0.81999999284744263},&quot;type&quot;:0}],&quot;type&quot;:0},{&quot;id&quot;:&quot;2020-06-21T08:44:54&quot;,&quot;margin&quot;:{&quot;bottom&quot;:1.6929999589920044,&quot;left&quot;:0.026000002399086952,&quot;right&quot;:1.6929999589920044,&quot;top&quot;:1.6929999589920044},&quot;type&quot;:0}],&quot;type&quot;:0}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6e499600c6704742b8982fec740bd85b&quot;,&quot;fill_align&quot;:&quot;lb&quot;,&quot;text_align&quot;:&quot;lb&quot;,&quot;text_direction&quot;:&quot;horizontal&quot;,&quot;chip_types&quot;:[&quot;header&quot;]},{&quot;fill_id&quot;:&quot;270f6853976c4d068f52fde834316c85&quot;,&quot;fill_align&quot;:&quot;lt&quot;,&quot;text_align&quot;:&quot;lt&quot;,&quot;text_direction&quot;:&quot;horizontal&quot;,&quot;chip_types&quot;:[&quot;text&quot;]},{&quot;fill_id&quot;:&quot;0b49ad9e5e924415b7d968c9c1006a19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CHIP_XID" val="5eecb46ca758c1ec0b708a67"/>
  <p:tag name="KSO_WM_CHIP_GROUPID" val="5eecb46ca758c1ec0b708a66"/>
  <p:tag name="KSO_WM_SLIDE_BK_DARK_LIGHT" val="2"/>
  <p:tag name="KSO_WM_SLIDE_BACKGROUND_TYPE" val="general"/>
  <p:tag name="KSO_WM_SLIDE_SUPPORT_FEATURE_TYPE" val="7"/>
  <p:tag name="KSO_WM_TEMPLATE_ASSEMBLE_XID" val="5eeead70a758c1ec0b70933d"/>
  <p:tag name="KSO_WM_TEMPLATE_ASSEMBLE_GROUPID" val="5eeead70a758c1ec0b70933d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4_1*i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69a47cc434a46408bb65052c05f2790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477"/>
  <p:tag name="KSO_WM_TEMPLATE_ASSEMBLE_XID" val="5ef55431ea5a3ac527a189d6"/>
  <p:tag name="KSO_WM_TEMPLATE_ASSEMBLE_GROUPID" val="5ef55431ea5a3ac527a189d6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4_1*i*2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0c5cf7a1c614f69a6133648f21380b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bd01e1cb70546b89dcbaf4a2c63b178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114"/>
  <p:tag name="KSO_WM_TEMPLATE_ASSEMBLE_XID" val="5ef55431ea5a3ac527a189d6"/>
  <p:tag name="KSO_WM_TEMPLATE_ASSEMBLE_GROUPID" val="5ef55431ea5a3ac527a189d6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4_1*i*3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95e06b8e0484cce8cc141021866a65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31ea5a3ac527a189d6"/>
  <p:tag name="KSO_WM_TEMPLATE_ASSEMBLE_GROUPID" val="5ef55431ea5a3ac527a189d6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4_1*i*4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f6c0b05a22942f4ac20396f9aa5ba6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31ea5a3ac527a189d6"/>
  <p:tag name="KSO_WM_TEMPLATE_ASSEMBLE_GROUPID" val="5ef55431ea5a3ac527a189d6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4_1*i*5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7081483e1b462196cb4cf6d67e99e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31ea5a3ac527a189d6"/>
  <p:tag name="KSO_WM_TEMPLATE_ASSEMBLE_GROUPID" val="5ef55431ea5a3ac527a189d6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4_1*i*6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d82ac3d2021f4a4e883509ca1c1b252d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31ea5a3ac527a189d6"/>
  <p:tag name="KSO_WM_TEMPLATE_ASSEMBLE_GROUPID" val="5ef55431ea5a3ac527a189d6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4_1*i*7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26a164df99f463d8be38aadee09ed6f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7f9b00760c64eb1b67f74238d25a7d1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80"/>
  <p:tag name="KSO_WM_TEMPLATE_ASSEMBLE_XID" val="5ef55431ea5a3ac527a189d6"/>
  <p:tag name="KSO_WM_TEMPLATE_ASSEMBLE_GROUPID" val="5ef55431ea5a3ac527a189d6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4_1*a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bd01e1cb70546b89dcbaf4a2c63b178"/>
  <p:tag name="KSO_WM_ASSEMBLE_CHIP_INDEX" val="ffd065f35db34e468c63e6489902ef67"/>
  <p:tag name="KSO_WM_UNIT_TEXT_FILL_FORE_SCHEMECOLOR_INDEX_BRIGHTNESS" val="0"/>
  <p:tag name="KSO_WM_UNIT_TEXT_FILL_FORE_SCHEMECOLOR_INDEX" val="13"/>
  <p:tag name="KSO_WM_UNIT_TEXT_FILL_TYPE" val="1"/>
  <p:tag name="KSO_WM_TEMPLATE_ASSEMBLE_XID" val="5ef55431ea5a3ac527a189d6"/>
  <p:tag name="KSO_WM_TEMPLATE_ASSEMBLE_GROUPID" val="5ef55431ea5a3ac527a189d6"/>
  <p:tag name="KSO_WM_UNIT_SMARTLAYOUT_COMPRESS_INFO" val="{&#10;    &quot;id&quot;: &quot;2020-06-26T09:49:38&quot;,&#10;    &quot;max&quot;: 9.9162592137854944,&#10;    &quot;parentMax&quot;: {&#10;        &quot;max&quot;: 2.3643707074743503&#10;    },&#10;    &quot;topChanged&quot;: 9.8720436156265237&#10;}&#10;"/>
</p:tagLst>
</file>

<file path=ppt/tags/tag34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724_1*f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88"/>
  <p:tag name="KSO_WM_UNIT_SHOW_EDIT_AREA_INDICATION" val="1"/>
  <p:tag name="KSO_WM_CHIP_GROUPID" val="5e6b05596848fb12bee65ac8"/>
  <p:tag name="KSO_WM_CHIP_XID" val="5e6b05596848fb12bee65aca"/>
  <p:tag name="KSO_WM_UNIT_DEC_AREA_ID" val="b7f9b00760c64eb1b67f74238d25a7d1"/>
  <p:tag name="KSO_WM_ASSEMBLE_CHIP_INDEX" val="622c19d9c32f4fbe957c5071e0d0a7fe"/>
  <p:tag name="KSO_WM_UNIT_TEXT_FILL_FORE_SCHEMECOLOR_INDEX_BRIGHTNESS" val="0.25"/>
  <p:tag name="KSO_WM_UNIT_TEXT_FILL_FORE_SCHEMECOLOR_INDEX" val="13"/>
  <p:tag name="KSO_WM_UNIT_TEXT_FILL_TYPE" val="1"/>
  <p:tag name="KSO_WM_TEMPLATE_ASSEMBLE_XID" val="5ef55431ea5a3ac527a189d6"/>
  <p:tag name="KSO_WM_TEMPLATE_ASSEMBLE_GROUPID" val="5ef55431ea5a3ac527a189d6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4"/>
  <p:tag name="KSO_WM_SLIDE_ID" val="diagram2020872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TYPE" val="text"/>
  <p:tag name="KSO_WM_SLIDE_SUBTYPE" val="pureTxt"/>
  <p:tag name="KSO_WM_SLIDE_SIZE" val="960*507"/>
  <p:tag name="KSO_WM_SLIDE_POSITION" val="0*33"/>
  <p:tag name="KSO_WM_SLIDE_LAYOUT" val="a_f"/>
  <p:tag name="KSO_WM_SLIDE_LAYOUT_CNT" val="1_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49:38&quot;,&quot;maxSize&quot;:{&quot;size1&quot;:31.395491917928059},&quot;minSize&quot;:{&quot;size1&quot;:22.49549191792806},&quot;normalSize&quot;:{&quot;size1&quot;:25.774264271164057},&quot;subLayout&quot;:[{&quot;id&quot;:&quot;2020-06-26T09:49:38&quot;,&quot;margin&quot;:{&quot;bottom&quot;:0.42300000786781311,&quot;left&quot;:5.5029997825622559,&quot;right&quot;:5.5029997825622559,&quot;top&quot;:2.9630000591278076},&quot;type&quot;:0},{&quot;id&quot;:&quot;2020-06-26T09:49:38&quot;,&quot;margin&quot;:{&quot;bottom&quot;:2.5399999618530273,&quot;left&quot;:5.5029997825622559,&quot;right&quot;:5.5029997825622559,&quot;top&quot;:2.1170001029968262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lm&quot;,&quot;text_direction&quot;:&quot;horizontal&quot;,&quot;chip_types&quot;:[&quot;text&quot;]}],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cm&quot;,&quot;text_direction&quot;:&quot;horizontal&quot;,&quot;chip_types&quot;:[&quot;diagram&quot;,&quot;pictext&quot;,&quot;picture&quot;,&quot;chart&quot;,&quot;table&quot;,&quot;video&quot;]}]]"/>
  <p:tag name="KSO_WM_CHIP_XID" val="5ef16cf55bb2a422ac9a2b3a"/>
  <p:tag name="KSO_WM_CHIP_GROUPID" val="5ef16cf55bb2a422ac9a2b39"/>
  <p:tag name="KSO_WM_SLIDE_BK_DARK_LIGHT" val="2"/>
  <p:tag name="KSO_WM_SLIDE_BACKGROUND_TYPE" val="general"/>
  <p:tag name="KSO_WM_SLIDE_SUPPORT_FEATURE_TYPE" val="0"/>
  <p:tag name="KSO_WM_TEMPLATE_ASSEMBLE_XID" val="5ef55431ea5a3ac527a189d6"/>
  <p:tag name="KSO_WM_TEMPLATE_ASSEMBLE_GROUPID" val="5ef55431ea5a3ac527a189d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006599"/>
      </a:accent1>
      <a:accent2>
        <a:srgbClr val="1C6698"/>
      </a:accent2>
      <a:accent3>
        <a:srgbClr val="3D79AD"/>
      </a:accent3>
      <a:accent4>
        <a:srgbClr val="5C85B8"/>
      </a:accent4>
      <a:accent5>
        <a:srgbClr val="798EC2"/>
      </a:accent5>
      <a:accent6>
        <a:srgbClr val="9898C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CF7FA"/>
      </a:dk2>
      <a:lt2>
        <a:srgbClr val="F4F4F5"/>
      </a:lt2>
      <a:accent1>
        <a:srgbClr val="0264A8"/>
      </a:accent1>
      <a:accent2>
        <a:srgbClr val="215099"/>
      </a:accent2>
      <a:accent3>
        <a:srgbClr val="3F3D8A"/>
      </a:accent3>
      <a:accent4>
        <a:srgbClr val="5E297C"/>
      </a:accent4>
      <a:accent5>
        <a:srgbClr val="7C166D"/>
      </a:accent5>
      <a:accent6>
        <a:srgbClr val="9B02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汉仪旗黑-85S</vt:lpstr>
      <vt:lpstr>Office 主题​​</vt:lpstr>
      <vt:lpstr>1_Office 主题​​</vt:lpstr>
      <vt:lpstr>2_Office 主题​​</vt:lpstr>
      <vt:lpstr>个人演示</vt:lpstr>
      <vt:lpstr>单击此处添加标题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空白</cp:lastModifiedBy>
  <cp:revision>173</cp:revision>
  <dcterms:created xsi:type="dcterms:W3CDTF">2019-06-19T02:08:00Z</dcterms:created>
  <dcterms:modified xsi:type="dcterms:W3CDTF">2020-07-02T13:40:46Z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