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1" r:id="rId3"/>
    <p:sldId id="401" r:id="rId5"/>
    <p:sldId id="402" r:id="rId6"/>
    <p:sldId id="291" r:id="rId7"/>
    <p:sldId id="334" r:id="rId8"/>
    <p:sldId id="403" r:id="rId9"/>
    <p:sldId id="390" r:id="rId10"/>
    <p:sldId id="392" r:id="rId11"/>
    <p:sldId id="404" r:id="rId12"/>
    <p:sldId id="308" r:id="rId13"/>
    <p:sldId id="410" r:id="rId14"/>
  </p:sldIdLst>
  <p:sldSz cx="12192000" cy="6858000"/>
  <p:notesSz cx="6858000" cy="9144000"/>
  <p:custDataLst>
    <p:tags r:id="rId1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 l" initials="k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2C4"/>
    <a:srgbClr val="D7DBDC"/>
    <a:srgbClr val="37474F"/>
    <a:srgbClr val="0A7A04"/>
    <a:srgbClr val="074D03"/>
    <a:srgbClr val="0A8604"/>
    <a:srgbClr val="57C55A"/>
    <a:srgbClr val="0C9905"/>
    <a:srgbClr val="B6D47E"/>
    <a:srgbClr val="E1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4" autoAdjust="0"/>
    <p:restoredTop sz="86061" autoAdjust="0"/>
  </p:normalViewPr>
  <p:slideViewPr>
    <p:cSldViewPr snapToGrid="0">
      <p:cViewPr varScale="1">
        <p:scale>
          <a:sx n="71" d="100"/>
          <a:sy n="71" d="100"/>
        </p:scale>
        <p:origin x="269" y="58"/>
      </p:cViewPr>
      <p:guideLst>
        <p:guide orient="horz" pos="2160"/>
        <p:guide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4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DF0A77-2099-4ED7-BBD0-DB514028A61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4CBF-18AB-4544-B797-938057863C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4CBF-18AB-4544-B797-938057863C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4CBF-18AB-4544-B797-938057863C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A6A11-58F9-4723-A92D-E929B83CFD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B21C-8687-4765-8BDB-C52167D1EB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8C3543-12E8-41E8-B792-3FC4AAAD13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633-5D98-42A7-B8B5-38C075D1D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D2D28-E8A0-40C3-9E07-86C241896A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693-9EE4-4A67-A7FA-E73A2989A7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C08EF-9433-4D3E-B912-B49B7CC53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F288-10FE-4776-8760-57E7F945E0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9B9AB7-2EB6-4185-9DCB-4AF635638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2633-1CFC-4744-B27B-E89ADF5F7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FD1BE6-F418-4461-8AC3-D256C0A71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FA0-0751-4FD1-AA0A-BCFF0CDB5D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E11D0-1426-4C51-B810-275B779BA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110D-3347-4AFC-839B-CCA40FE78440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42215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A050A5-43DA-4A5C-A304-60D2304D70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8795-4A45-4CF6-A2F1-3F6184487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14153" y="549641"/>
            <a:ext cx="552622" cy="577512"/>
            <a:chOff x="4822956" y="1288691"/>
            <a:chExt cx="2351883" cy="2457809"/>
          </a:xfrm>
        </p:grpSpPr>
        <p:sp>
          <p:nvSpPr>
            <p:cNvPr id="7" name="矩形 6"/>
            <p:cNvSpPr/>
            <p:nvPr/>
          </p:nvSpPr>
          <p:spPr>
            <a:xfrm>
              <a:off x="5154654" y="1288691"/>
              <a:ext cx="2020185" cy="216729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22956" y="1579201"/>
              <a:ext cx="2020186" cy="21672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春秋视觉工作室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D045BB-3887-4E3F-A272-E5247811F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E6EE-4033-4F3F-A866-667792DA36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111307" y="1498600"/>
            <a:ext cx="2020186" cy="3782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615543" y="579835"/>
            <a:ext cx="4361147" cy="436114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11225" y="1389960"/>
            <a:ext cx="2020186" cy="3782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757446" y="2174821"/>
            <a:ext cx="800219" cy="2213269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欣欣音乐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612707" y="4141347"/>
            <a:ext cx="1498600" cy="1498600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049279" y="1209935"/>
            <a:ext cx="2548054" cy="2548054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17"/>
          <p:cNvSpPr>
            <a:spLocks noChangeArrowheads="1"/>
          </p:cNvSpPr>
          <p:nvPr/>
        </p:nvSpPr>
        <p:spPr bwMode="auto">
          <a:xfrm>
            <a:off x="5464629" y="4733692"/>
            <a:ext cx="14375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项目报告</a:t>
            </a:r>
            <a:endParaRPr lang="zh-CN" altLang="en-US" sz="1200" spc="3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473932" y="4676754"/>
            <a:ext cx="1407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2" accel="60000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accel="60000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19" grpId="0" animBg="1"/>
          <p:bldP spid="21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2" accel="6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accel="6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19" grpId="0" animBg="1"/>
          <p:bldP spid="21" grpId="0"/>
          <p:bldP spid="2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6"/>
          <p:cNvSpPr txBox="1">
            <a:spLocks noChangeArrowheads="1"/>
          </p:cNvSpPr>
          <p:nvPr/>
        </p:nvSpPr>
        <p:spPr bwMode="auto">
          <a:xfrm>
            <a:off x="6128658" y="761174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CLICK TO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ADD YOUR TITLE IN HERE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1671" y="2108499"/>
            <a:ext cx="11600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该项目主要难点为使用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技术实现从后台在数据库调取信息展示在主界面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以及各个界面的前端设计，与动画。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的结合使用，使得界面简洁美观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111307" y="1498600"/>
            <a:ext cx="2020186" cy="3782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615543" y="579835"/>
            <a:ext cx="4361147" cy="436114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11225" y="1389960"/>
            <a:ext cx="2020186" cy="3782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634335" y="2174821"/>
            <a:ext cx="923330" cy="2213269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谢谢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612707" y="4141347"/>
            <a:ext cx="1498600" cy="1498600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049279" y="1209935"/>
            <a:ext cx="2548054" cy="2548054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17"/>
          <p:cNvSpPr>
            <a:spLocks noChangeArrowheads="1"/>
          </p:cNvSpPr>
          <p:nvPr/>
        </p:nvSpPr>
        <p:spPr bwMode="auto">
          <a:xfrm>
            <a:off x="5171377" y="4733692"/>
            <a:ext cx="2024080" cy="27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 FOR WATCHING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473932" y="4676754"/>
            <a:ext cx="1407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2" accel="60000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accel="60000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19" grpId="0" animBg="1"/>
          <p:bldP spid="21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2" accel="6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accel="6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19" grpId="0" animBg="1"/>
          <p:bldP spid="21" grpId="0"/>
          <p:bldP spid="2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1414130" y="2879942"/>
            <a:ext cx="866770" cy="866770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09870" y="1642716"/>
            <a:ext cx="1701107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</a:rPr>
              <a:t>CONCENTS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172" y="2047495"/>
            <a:ext cx="1976145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目录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07706" y="2122679"/>
            <a:ext cx="3277828" cy="3277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651249" y="2335625"/>
            <a:ext cx="866770" cy="866770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86015" y="1711248"/>
            <a:ext cx="5716785" cy="707886"/>
            <a:chOff x="3986015" y="1711248"/>
            <a:chExt cx="5716785" cy="707886"/>
          </a:xfrm>
        </p:grpSpPr>
        <p:sp>
          <p:nvSpPr>
            <p:cNvPr id="10" name="TextBox 64"/>
            <p:cNvSpPr>
              <a:spLocks noChangeArrowheads="1"/>
            </p:cNvSpPr>
            <p:nvPr/>
          </p:nvSpPr>
          <p:spPr bwMode="auto">
            <a:xfrm>
              <a:off x="4586719" y="1723948"/>
              <a:ext cx="3781315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项目介绍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13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1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86015" y="2695468"/>
            <a:ext cx="5716785" cy="707886"/>
            <a:chOff x="3986015" y="1711248"/>
            <a:chExt cx="5716785" cy="707886"/>
          </a:xfrm>
        </p:grpSpPr>
        <p:sp>
          <p:nvSpPr>
            <p:cNvPr id="18" name="TextBox 64"/>
            <p:cNvSpPr>
              <a:spLocks noChangeArrowheads="1"/>
            </p:cNvSpPr>
            <p:nvPr/>
          </p:nvSpPr>
          <p:spPr bwMode="auto">
            <a:xfrm>
              <a:off x="4586719" y="1723948"/>
              <a:ext cx="3781315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项目完成状态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19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2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86014" y="3679688"/>
            <a:ext cx="5716785" cy="707886"/>
            <a:chOff x="3986015" y="1711248"/>
            <a:chExt cx="5716785" cy="707886"/>
          </a:xfrm>
        </p:grpSpPr>
        <p:sp>
          <p:nvSpPr>
            <p:cNvPr id="22" name="TextBox 64"/>
            <p:cNvSpPr>
              <a:spLocks noChangeArrowheads="1"/>
            </p:cNvSpPr>
            <p:nvPr/>
          </p:nvSpPr>
          <p:spPr bwMode="auto">
            <a:xfrm>
              <a:off x="4586719" y="1723948"/>
              <a:ext cx="3781315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项目难点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23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3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" presetClass="entr" presetSubtype="2" accel="60000" fill="hold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6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7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accel="60000" fill="hold" nodeType="withEffect" p14:presetBounceEnd="6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0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accel="60000" fill="hold" nodeType="withEffect" p14:presetBounceEnd="6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4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5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" presetClass="entr" presetSubtype="2" accel="6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accel="6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accel="6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22874" y="1516960"/>
            <a:ext cx="2020186" cy="21672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22956" y="1579201"/>
            <a:ext cx="2020186" cy="21672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4"/>
          <p:cNvSpPr>
            <a:spLocks noChangeArrowheads="1"/>
          </p:cNvSpPr>
          <p:nvPr/>
        </p:nvSpPr>
        <p:spPr bwMode="auto">
          <a:xfrm>
            <a:off x="4850386" y="1655048"/>
            <a:ext cx="2165161" cy="18620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ONE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TextBox 64"/>
          <p:cNvSpPr>
            <a:spLocks noChangeArrowheads="1"/>
          </p:cNvSpPr>
          <p:nvPr/>
        </p:nvSpPr>
        <p:spPr bwMode="auto">
          <a:xfrm>
            <a:off x="4023838" y="3884588"/>
            <a:ext cx="414432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项目介绍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9" name="文本框 56"/>
          <p:cNvSpPr txBox="1">
            <a:spLocks noChangeArrowheads="1"/>
          </p:cNvSpPr>
          <p:nvPr/>
        </p:nvSpPr>
        <p:spPr bwMode="auto">
          <a:xfrm>
            <a:off x="3810001" y="4460865"/>
            <a:ext cx="4572000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Lorem Ipsum has been the industry's standard. Lorem Ipsum is simply dummy text of the printing and more.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231573" y="3746500"/>
            <a:ext cx="1680892" cy="28608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558589" y="1761037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65806" y="2600828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975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975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  <p:bldP spid="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6"/>
          <p:cNvSpPr txBox="1">
            <a:spLocks noChangeArrowheads="1"/>
          </p:cNvSpPr>
          <p:nvPr/>
        </p:nvSpPr>
        <p:spPr bwMode="auto">
          <a:xfrm>
            <a:off x="3393785" y="1003164"/>
            <a:ext cx="509587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欣欣音乐是一款音乐播放软件，拥有简洁的界面，主要包含主界面，排行榜，歌手，推荐歌单，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mv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这几个界面。拥有音乐播放功能，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mv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播放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737065" y="4037179"/>
            <a:ext cx="1520860" cy="726565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398791" y="4474810"/>
            <a:ext cx="3333457" cy="15925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-299900" y="1019475"/>
            <a:ext cx="1321599" cy="6313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CLICK TO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ADD YOUR TITLE IN HERE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306" y="1358966"/>
            <a:ext cx="11022870" cy="5402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22874" y="1516960"/>
            <a:ext cx="2020186" cy="21672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22956" y="1579201"/>
            <a:ext cx="2020186" cy="21672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4"/>
          <p:cNvSpPr>
            <a:spLocks noChangeArrowheads="1"/>
          </p:cNvSpPr>
          <p:nvPr/>
        </p:nvSpPr>
        <p:spPr bwMode="auto">
          <a:xfrm>
            <a:off x="4850386" y="1655048"/>
            <a:ext cx="2165161" cy="18620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TWO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TextBox 64"/>
          <p:cNvSpPr>
            <a:spLocks noChangeArrowheads="1"/>
          </p:cNvSpPr>
          <p:nvPr/>
        </p:nvSpPr>
        <p:spPr bwMode="auto">
          <a:xfrm>
            <a:off x="4023838" y="3884588"/>
            <a:ext cx="414432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项目完成状态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9" name="文本框 56"/>
          <p:cNvSpPr txBox="1">
            <a:spLocks noChangeArrowheads="1"/>
          </p:cNvSpPr>
          <p:nvPr/>
        </p:nvSpPr>
        <p:spPr bwMode="auto">
          <a:xfrm>
            <a:off x="3810001" y="4460865"/>
            <a:ext cx="4572000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Lorem Ipsum has been the industry's standard. Lorem Ipsum is simply dummy text of the printing and more.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231573" y="3746500"/>
            <a:ext cx="1680892" cy="28608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558589" y="1761037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65806" y="2600828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25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25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  <p:bldP spid="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8183864" y="3175759"/>
            <a:ext cx="3436636" cy="343663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0" name="Rectangle 38"/>
          <p:cNvSpPr/>
          <p:nvPr/>
        </p:nvSpPr>
        <p:spPr bwMode="auto">
          <a:xfrm>
            <a:off x="1696914" y="1128009"/>
            <a:ext cx="8124093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该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项目主要又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3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个人完成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胡佳林负责主界面，以及后台交互，音乐播放功能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杨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明锦主要负责 排行榜，歌手，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mv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，歌单四个界面，以及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mv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的视频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播放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肖姚姚负责登录，注册功能</a:t>
            </a:r>
            <a:endParaRPr lang="ms-MY" dirty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6527" y="3679115"/>
            <a:ext cx="6045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项目总体完成与后台交互，部分界面还未完成与后台交互，只是静态界面设计，数据未完全更新，有部分是重复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后台管理员可修改图片与歌曲信息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播放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170747" y="369979"/>
            <a:ext cx="5848331" cy="5848331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5459" y="1678193"/>
            <a:ext cx="11263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音乐播放：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Mv</a:t>
            </a:r>
            <a:r>
              <a:rPr lang="zh-CN" altLang="en-US" dirty="0" smtClean="0"/>
              <a:t>播放：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9" y="2175828"/>
            <a:ext cx="10058400" cy="15352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96" y="3711058"/>
            <a:ext cx="6476104" cy="33828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accel="40000" decel="6000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12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accel="40000" decel="6000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2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66000" y="66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50" grpId="0" animBg="1"/>
          <p:bldP spid="50" grpId="1" animBg="1"/>
          <p:bldP spid="50" grpId="2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accel="40000" decel="6000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12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accel="40000" decel="6000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2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66000" y="66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50" grpId="0" animBg="1"/>
          <p:bldP spid="50" grpId="1" animBg="1"/>
          <p:bldP spid="50" grpId="2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22874" y="1516960"/>
            <a:ext cx="2020186" cy="21672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22956" y="1579201"/>
            <a:ext cx="2020186" cy="21672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4"/>
          <p:cNvSpPr>
            <a:spLocks noChangeArrowheads="1"/>
          </p:cNvSpPr>
          <p:nvPr/>
        </p:nvSpPr>
        <p:spPr bwMode="auto">
          <a:xfrm>
            <a:off x="4850386" y="1730221"/>
            <a:ext cx="2165161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THREE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TextBox 64"/>
          <p:cNvSpPr>
            <a:spLocks noChangeArrowheads="1"/>
          </p:cNvSpPr>
          <p:nvPr/>
        </p:nvSpPr>
        <p:spPr bwMode="auto">
          <a:xfrm>
            <a:off x="4023838" y="3884588"/>
            <a:ext cx="414432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项目完成难点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9" name="文本框 56"/>
          <p:cNvSpPr txBox="1">
            <a:spLocks noChangeArrowheads="1"/>
          </p:cNvSpPr>
          <p:nvPr/>
        </p:nvSpPr>
        <p:spPr bwMode="auto">
          <a:xfrm>
            <a:off x="3810001" y="4460865"/>
            <a:ext cx="4572000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Lorem Ipsum has been the industry's standard. Lorem Ipsum is simply dummy text of the printing and more.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231573" y="3746500"/>
            <a:ext cx="1680892" cy="28608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558589" y="1761037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65806" y="2600828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25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25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  <p:bldP spid="9" grpId="0"/>
        </p:bldLst>
      </p:timing>
    </mc:Fallback>
  </mc:AlternateContent>
</p:sld>
</file>

<file path=ppt/tags/tag1.xml><?xml version="1.0" encoding="utf-8"?>
<p:tagLst xmlns:p="http://schemas.openxmlformats.org/presentationml/2006/main">
  <p:tag name="TIMING" val="|8.3"/>
</p:tagLst>
</file>

<file path=ppt/tags/tag2.xml><?xml version="1.0" encoding="utf-8"?>
<p:tagLst xmlns:p="http://schemas.openxmlformats.org/presentationml/2006/main">
  <p:tag name="TIMING" val="|8.3"/>
</p:tagLst>
</file>

<file path=ppt/tags/tag3.xml><?xml version="1.0" encoding="utf-8"?>
<p:tagLst xmlns:p="http://schemas.openxmlformats.org/presentationml/2006/main">
  <p:tag name="TIMING" val="|8.3"/>
</p:tagLst>
</file>

<file path=ppt/tags/tag4.xml><?xml version="1.0" encoding="utf-8"?>
<p:tagLst xmlns:p="http://schemas.openxmlformats.org/presentationml/2006/main">
  <p:tag name="ISPRING_ULTRA_SCORM_COURSE_ID" val="A94CED1F-C8E4-4A4D-8F15-7FEBE4452E48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RESOURCE_PATHS_HASH_PRESENTER" val="cce957168fd2ccd1b23534aaf13c4793c7a689da"/>
  <p:tag name="ISPRING_PLAYERS_CUSTOMIZATION" val="UEsDBBQAAgAIAAtngUb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C2eBRjUa0FrOBAAA9BYAACcAAAB1bml2ZXJzYWwvZmxhc2hfcHVibGlzaGluZ19zZXR0aW5ncy54bWzNWNty4jgQfecrVN6axwnkNpOkgBRJTIUaMCw4m5na2qKELbA2suSVZBjmab9mP2y/ZFso3EIgYqcyk8oDsdx9utXqy7HKl19ThsZEKip4xTs8KHmI8EjElI8q3l1Yf3/mIaUxjzETnFQ8Ljx0WS2Us3zAqEp6RGsQVQhguLrIdMVLtM4uisXJZHJAVSbNW8FyDfjqIBJpMZNEEa6JLGYMT+FHTzOivGqhgFDZLrVEnDOCaAwucGq8w6zOsEq8ohUb4OhhJEXO42vBhERyNKh4v5zVzN9cxkLd0JRwszlVhUWzrC9wHFPjD2Y9+o2ghNBRAo4flk48NKGxTirecenI4IB8cRNnhm53gQ3OtYDtcP1oICUax1hj+2gtSjIkEuJKVFXLnADo2tqKpCZf9WLBLsVTjlMahfAGmVhVvJuw3/XrftcPrv3+XbdpXXXWCBth03fS6TUbN34/aId+r38btpp7K4X+53APpX09c4bvdP2eH4R+t3/VaO+p4e7UUsdv1RrNPXXu/ateI9zXUlBr7avSuW0Hbjq3Xzp+t9kIPvXDdrsZNjpLrVkOr2Rrubie+GUoEJHL1fTWSZ4OOKYMusaTHFdEQ99hWI5IKOoUqnGImSIe+jMjo19zzKiemgqF9vRASFZTGYl011RfxTMV5S3hLCA4BiW5qO3T80Vpfzxb23rRWl9u61kvy4uu1UmEFj/Y+8PS6cL985Pd7m9xtDymMREBlnLWsjY38KILR8vueHj84cNuL7ZYK2OtcZRAK9XzTri6MpcaCr6WIOYZDQSLF4El6YDEAU7JyoToPVBeB8lDDw0hlRmEvCYpZh6iGo4gWiirfKA01bOZVF+VRIAFs4+gVm/jSKIES7WWt4vgmSkQVX8PhCbqDxsLu7RN1OcxupF4ArPRRbxDuIvYLZwUM6dFpJMTEqs9JFGNMRfh7rzsXYRbWD4QiUIhmJN8Z57cqMGHwsn3FCrZRfCeDBTVxEX0ijqZvhc5i9FU5IjRB4K0QOB9nsJ/CUGr/AENpUhnq8BxNFIMigeNKZmQ+NLF0BcwkeagCfQqY0RbC3/l9BsakKGQgEvwGJIN1qmy+Ad7AWdYqSUonvv4zk7hRnDjf35nNojjMQZGsx84dACSZvo18DHsnQswwZiAaK5AQGQinENam/OJaTwTc9mms+0Ej2eHbg5yBgrHTcEfiwkvIuhVlOfEFTDCHAnOpghHUF7KpNCYilzBik0WC63+l4NWFVE+c3UELRWMyditQZQOj45PTj98PDu/OCj++/c/73cqPTKNDsPGmqUa1zv5qbPmEy78gt4Wzumm9YR5vqC0lX866+3r5g4u6qz5DCN9QXcHYdzQrQuZmtqPN4L7/LfDI8/YHMTloiEIz/OFGb16i3Sh59e617cIYn3XDHsXLmUWCAQBixKo06H59nXUmXExF9n2XQhH5zvBmhNymthd/zcnQDhsp8blZjZoO234kyOjMVO7szKxncY/ltyR4P100QDowchyESAIjKbAhOIf1vm/pw9vaxWv2cKffnI7K258eP+MjvhdX1C2nb5SRyRYRgkk0asl3pufOK8Z3rcUMfu0uDlauypaXGGs362aNynlNIU4Gq66uJCtnp6UysXnXxUKgLZ+U10t/AdQSwMEFAACAAgAC2eBRp9k43WyAgAATgoAACEAAAB1bml2ZXJzYWwvZmxhc2hfc2tpbl9zZXR0aW5ncy54bWyVVm1P2zAQ/r5fUXXfCXstk0IlKJ2ExAYaiO9Ock2sOnZkX8r672c7NrHbpsl6Qqrvnsd3vreSqi3lyw+zWZoLJuQzIFJeKqPxuhktrudZiyj4RS44AscLLmRN2Hz58af9pIlFjrHEDuRUzobk0LtZ2M8UivPxbWFkiJCLuiF8/yBKcZGRfFtK0fJiNLRq34BklG818vLHYrUedMCownuEOoppfWVkGqWRoBSYkL6vjYyyGMmAeU+X9jOR07s6//oD2o4qipZ288nIEK0hJcRJvroxMozn+va4Kgsj5wkIf1FDv3w2MghlZA8yvvx8rhrRtM3/9EgjRWkSGnPOF/GdwwQp9Phpwt2lkVGCeZBxNFoFl56vd0YCkPsazn1qxlUK9mTyerAQTNEzBkuULaSJP3U2VYm3xxb1fMByQ5jSgFDVg5500E+kVf6aWNfj/sAb5UUAcooe8SpYW8OqizcAxvoev1rd2lURxveuCwKUsHPKIMJe2SN/67QeIQNlj3xmtIBHzvZH8ENLx/ElviWumOezr63AiT76fPmTtxpPD2ZwVeDaKTymFgUslQnnhdZgqpYmVteFlBzFlHKyoyVBKvgvg8v29jEqTQ4MrtNO91WKFBmcajcbo17SYb3sebwbu9+E/m3deYZ6hV/PCSLJq1r/Jqn5zPH0jOhr5slphlmSGg7ynm/ERE5N5BbkixBsqhcuEEKsffYQWHSDNQRPkyAFaXI6x6m75FTyeVtnINe6ZhR808S6DlfRsmL6D18pvEEREwaMHRMrfR0n9L0nA4VrACAyr3zHdofOUrcMKYMd+LkPFPbBQy9Lle7QoWa7wQfYYNhuTjOpH92a6BslxMWGE4RXHZeIF05oGG95JJmyD4uG3u/f/uJoI/tFZjov3GH27BopuljbjxOoleb/yH9QSwMEFAACAAgAC2eBRgoR72qiBAAABRYAACYAAAB1bml2ZXJzYWwvaHRtbF9wdWJsaXNoaW5nX3NldHRpbmdzLnhtbM1YbXPiNhD+nl+hcec+HoS8XZIBMiRxBuaIoeA0d9PpMMIWWI0suZIMx33qr+kP6y/pCoW3EIhoL0knH4jX+zy7Wu2uVi5ffEsZGhGpqOAVr1TY9xDhkYgpH1a8u/Dm46mHlMY8xkxwUvG48NBFda+c5X1GVdIlWoOqQkDD1XmmK16idXZeLI7H4wJVmTRvBcs18KtCJNJiJokiXBNZzBiewI+eZER51b09hMpWdCvinBFEY3CBU+MdZnWdMq9otfo4ehhKkfP4SjAhkRz2K95PpzXzN9OxTNc0JdysTVVBaMT6HMcxNe5g1qXfCUoIHSbgd2n/yENjGuuk4h3uHxge0C+u80zZ7SKw4bkSsBquHw2kROMYa2wfrUVJBkRCWImqapkTIF2RLWlq8k3PBVYUTzhOaRTCG2RCVfGuw17Hv/E7fnDl9+46TeuqMyJshE3fCdNtNq79XtAK/W6vHt42dwaF/pdwB9CunjnTtzt+1w9Cv9O7bLR2RLg7tcD4t7VGc0fMvX/ZbYS7Wgpqt7tC2vVW4Iapf237nWYj+NwLW61m2GgvUNMcXsrWcnE18ctQICKXy+mtkzztc0wZNI0nOa6IhrbDsBySUNxQqMYBZop46PeMDH/OMaN6YioUutMDIVlNZSTSHVN9Fc9UlLegs4TgGJTkvLaPz+al/el0ZelFa32xrGe9LM+bVjsRWryx96X947n7Z0fb3d/gaHlEYyICLOW0Za0v4EUXDhbdsXR4crLdiw3WylhrHCXQSvWsEy5LZloDwVcSxDyjvmDxPLADyFUGMa1JipmHqIYYR/O32uyEvqEMsthgS4UB12tBjhIs1UomzsNh+npU/TUQmqjf7OqsaJOqz2N0LfEYDjsX9TbhLmp1iD0z8SfSyQmJ1Q6aqMaYi3JnVsguyrdYPhCJQiGYk357lq6owQfCyfcUatNF8Z70FdXERfWSOpm+FzmL0UTkiNEHgrRA4H2ewn8JQcsTARpIkU6lDCuNFINyQCNKxiS+cDH0FUykOSBhXsoY0dbCHzn9jvpkICTwEjyCZAM5VZa/sBNxhpVakOKZjx/sudoIrv0vH8wCcTzCMKPsRg41TdJMvwY/hrVzASYYExDNJQqITIRzSGuzPzGNp2ouy3S2neDRdNPNRk5JYbsp+GM54UUEvYbynLgSRpgjwdkE4QjKS5kUGlGRK5DYZLHU6l85aKGI8qmrQ5iiwZiM3RrEfung8Oj45NPp2Xmh+Peff33cCnqcHdoMG2t2eLjaOnE6I59Mty/gNkyRbqgns+QLoI0TpTNuVze3TJfOyGdmzBewW0bANeyNkKmp/XgtuM/fBh4nh/WDuFw0x/bzE8B0YHqbAaDr1zpXdQTRu2uG3XOXwgkEghBECVTewNxPHTHTeclFt3UXwmb4TrQm5k5ncMf/xYkQts+pFbmZDVpOC/7sOKOYc7i9dAY7HehYcseR7d1VAzjwh3a6gCOf0RRmm/jNevl/6aybiv81m/LTa7EzcO1y/B49bvstx3bAH9XjCJZRAmnxaqn0/qfCDw3Y/ykG9mn+BWblk8v8U8DqN8o9kK9+uq3u/QNQSwMEFAACAAgAC2eBRoUwK2GeAQAAKwYAAB8AAAB1bml2ZXJzYWwvaHRtbF9za2luX3NldHRpbmdzLmpzjZRNb8IwDIbv/Ioqu06IfcJ2mzYmTdph0rhNO4RiSkUaR0noYIj/vrp8Na07iC/N26evY1fOuhMVS8QieozW5XO5/wj3pQakebuAy1BXLXpGunAqncAozUClGkQNyfefHuTNkeCMhS5Nx6tPsnUVP4H0ZiqVq+KGsbCM5hgtZ7QfRltyiX+DynZVbSuqtHm88B51N0btQfuuRpvJkhEXr+WqFliDMQd7Ap3KGALTfrnayKPjXZ+iysWYGalX75hgdyzjeWJxoSdt+WcrA7b44fMt0HvoPw8DO5U6/+YhqyceDijaSWPBOdjlvR9SsLCSY1AV3165/kED42ZBNTpPXer39NMVRZU2MoFGlwZPFCGmC69GN/sUTc7D0m+Jm2uKgFByBbZh1azaoFmYM36gsZhQRxpos+cHVKGcpDrZci89Cpajw5JtW/eOhd6+UIhghLA2QjNmIrO2i+OMqffs4Lpa1ndu5hUncnmR0Qz3cc4extdvEdp/RUJ6L+NZVlwOxcVIDQdXPIN901MkIZN2DnaEqIpyvk8dvJa7s/kDUEsDBBQAAgAIAC5rq0Ya2uo7qgAAAB8BAAAaAAAAdW5pdmVyc2FsL2kxOG5fcHJlc2V0cy54bWydjzEPwiAQhXd+BbldsFvTAN1M3Bx0NhVRSejRcNT684XUGGeHS+5d3vdeTvWvMfCnS+QjamjEFrhDG68e7xpOx92mBU55wOsQIjoNGIH3hinftHhIjlwmXiKQNDxynjopl2URnqZUEiiGOZdgEjaOsswYUVZSTisKK9v5v+jPDQxjnKvL7EPeoyl7UauFU7IaKnN2KDzeIshqUPLrrsrOlEtFEUr+PGbYG1BLAwQUAAIACAAua6tGlBOzImkAAABuAAAAHAAAAHVuaXZlcnNhbC9sb2NhbF9zZXR0aW5ncy54bWwNzDEOgzAMQNGdU1jeKe3WgcDGVpbSA1jERZEcG5GA4PZk+8PTb/szChy8pWDq8PV4IrDO5oMuDn/TUL8RUib1JKbsUA2h76pWbCb5cs4FJliFLt4mjiUyjxSLHHYRqOFTXv/AHpuuug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LmurRj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BkAI1Jh2+TOWgrAACzVgAAFwAAAHVuaXZlcnNhbC91bml2ZXJzYWwucG5n7Xx5WFPX2q899mgHBK0WEoGkllatlcQYJSCQ1DrQ1qlWPQ4EUowkWCEYEAiQoR5bxkC0VaKiROVYZxCiJEJItEC2GiBCqzElEMkuRAwQN0MSyHQTsEV72j/uPd/33HufT56HJ8le613r977rHfdee+V+vj5i2huz35g0adK0Tz9Z+cWkSX/HTZo0OfG1Ka4rr93on+z6eCX5i4iPJ5U1+/W4frxKXb5u+aRJFbw3bTF/d/1+fe8n25MnTfKsc/+/AiSe3zVp0j8++XTl8s2M6L72RN4V6nZnTPRM9Nc+H7XOO/4lmbnThCXfDUh4Y+WsOYdXfnB09r8++/qbWX9/3fut107nvf4xJujUtFcuBdZPemVG3icfXPvnoPVknfRue43+hOr4Uqw+2hANzAuppFLsx5YKqWUUTg3FuPVE4OiIksM2/fgm+kS40zaoZw98L5jk/tNgyJe47YtNilh0YTE9JpXsvvj1ihmh3Y+ZGptayS6KnuG+9OhefUk6nubQOu2kjL+Pd3q7pvtDW/Ay94+98TtVzIYNnNGfhj6eaKx8c2wOz5P0wUkNhATnDSULVcvtG7R6ua5e9QW7X1lMOxkkc7o71dwoog/emopk5m5gPdkkP/bhY5gI7xxRyhrTZNb2oerIvcd4RghAEmQOldR0fWig+AFkRWrPIUduR7QqdH0+UUEzzZntAhFjoWIwdrcWCKlnaS5oqW7sT8piNcyuD0npplGVzNFwq/N6OatPfSVS1ByrOvcAQ7P3CBw9I6/5B0TbRm95sZ/aEjaEQSsz7KGddiPHeX3aBqiiL4mktXXjlOU1w3SslFqX8bRABfZZ2UZ5Qrm1Ag00bZWN3tfzEiTs+/TBuQi0a9p7+l/kTcMfTQ+4syd68PhgZ/xIane16wrDp47ikacQtX9a4/ldzcNhqW4ZZojCT+mZjQOtyeGecgP5I6KUtRUX7l0Yg62JR8rXuUYLpuGCaFmwDfLpMwL0l6KHLw4asmCfy4d1lQwWscqP2GGWmmstpunK6f78BoPCHFrS9DYaeC3JaTcLSPM6EiUJHjgwAayy4quKk87JmxjhHQg0j7rPMSJwjoy07bxcKGpQrCDiab78AoO8HPK4Td/ObC4S+So9C9rqjy4rWVotiU8vhoIvWbcTHjCsrQNsXRePYwPRHRskTqfD6GSrAR9VQRvXOs0fTFSJ4dpIw4xkpnahFqHdBBoI0g1y87YwuTiaKeBZ80kAmactFzssrDxDofV1MPODGgEjc24ZrsP5RVhkWI3xqgFeKeExFqpVbv3bu432K9C6wuPvmHju8g+m/NgFq/LDg5WY1VxkfsGtOTRfNM/QEKvYmERER3uCLECB+SfXILfXWwtVADnHjFvdyEK0ifvXPXbJ2FjEVTZNP6C1bAPu+dRtJnojM7lMzN/kXdAeIh6VzwdV4l6Sc5ikJPH4oElB/VgeC7Ll1hxRQyzE0FXS2+lOaABlxiIM4ubWAamuy7INhOR95Ktcs0v0KUV124jeKn9kGtHbmEhkz3QtOQOpMLZYlko7wD7IPjPRNYU1RoPCA/Q2+naJH/kxQwKywcFZIl9zeDTSjJUiQfM7NYL8XSBFYx7IDO0na9IkTrFRDX/LjGk+cBXBeMVlYXX7roAUj79h/L5hVP0Mq5G/81bAj4vKfPnA+ekrfoT5ZcHe02UoRA0GzAm5AsQDsXQ7Zme9vcDwrbh9VKob04Ofl9LKGhjBJXT45I6kOC6ERvEq4nKWx3lw6FYYX24cmc4H2viifKu/M26DBhD3iwVQhsRPpe1iF/GWCiXlXYpOrGCkMf9ArIQV9gMjPeR8FuYiSpvavgxoskj9lYe5JHAPoUOKMMlfg+uqoCooielVYGgw0AWQXWjbkWNsYFjFvEXNub1s1Fu8PeE0eZv8akj9wdnmWgN88ZRWsWN0D8yt/UTcALkHs3Oh4OxSeT5szgPdAOyQ/J3F8kMwWBG5a3o5r+2K1jgwSj/ZlaAq93IxN2wnniujJ4c8vXIlG8C8I28r2gnjKsizCl5Z3J/GLYRM4vVhVjqrBlb5wBhQ38dH8wCYqqbRfjnQuMdeAfStkPglIs3Xmek5okAkuO6xH448y097CdrDxIN9bnV+QH7NTxsAhc9CA7FgJlVDzVGB7CIlw5PeBhHeKNItU9uJ79GEDnyh6AqBBGbUDVQywlEulbIXtsnJuQAiMR+oRqwdW8pkMkdP4b4KwjdhjtanFJV+KQmjYdn+ib7Kx29g5ha2fSNWQlXD1ihPuGHGe1OOD2PFLv4XmdLjwWpc53SgCWps6krRJb9VSgkDkzRbJYFsGegAu2BhwKRl9Qm6SgW3mF8ruN7FukIw5cubxM5hbQVcqSHK+qpTCovBLgs+Zzk6mifiQYkjC4HpAqPYIe5gpMPMvrrMWGaJ0CizLMtVCK03bo9al9WzyjlO0JYr6svIqgdhvKWIrcR5COdAqmudbnbeqKBjs/7JsDJMmzzmKQ7FhKTW51z1w8uFUjmL2/nu6mxxP4NER5Ifw/hRS2hyVn0XvRYahSW7mRku3psDUrg76MXQSP5ybMlpOJnE/ZquttRggRRwGd0ujibOQ+WTwOEoeRPkcY/VT00YgVAkT5+C4jlZjdBSP17AlA56e3GrS5FUmcyTvBZ8B97Fb/xI7Qw0kAAOIlT5fCA2hiUD2brkapvDPZaFSTUnH4rXELVmRjiCrOFozJZwf2NamBxigGQkj6oBgpHumFaXEuiyOE/ytm15t96ZUsgIQSEJA/CiAzFE7xU/iuNDfqi/Oqu0ThzPnQWmgpVilkRGT9c4B6rnrD5EJ9Dt0FEzKx53lqzJUzbB3sBC9HLBByEO6R3YVOBpMGoMF5O2grsf7MN4F5qLa3ldRjUsEIjLOGbdHsmWGHjhNAIiUcJKJ0EZHsdBe3OHMuWxxU5iK12OVYLPqmVYLYgcPqDiMMsLjD0MJl0NQ2d32eViWDmPLh51RGqVqyqNhr0trOwnHtvxHWIj/aTYMYAf421fIDhXdYms0e0dsU91XXlY4AracNH6Yi3H3d4Ow3kdpBuu/VXjK+7P0l2aV92xvPA7+kz3Z/BnY6Fr0qP58L/qUG4Z4MuYU8ZzCG6x+/PmxsW0v7m/RNwRv+7+9HsfnDvW4fB/2OFe94VzJcsyu49Rm0tYJjX20zzhO83fBPtWYsnysY7XLHe3SpNMtkGltmTJez38BvV06srU1M1jw36Uj3Q8zRZRPT7NSKev3kWNaBinOfiv7Wr1RszYjIHv7f7H7/3f/PT4kZP+b49P/fF3lNiXJP9vkPhHEEZbeM2I9F8PCa39NUZNe5qWlaqKSvM/zFgLQg3kAuBywuGJUbNJ3G/MmuQNy+YjKhmNU5pfaNNO9go7WJgNvIOoKZT19p4fs4WvvZfZPKGIe2lv81gCBGuopQ3dM/1uc2HemN7Hna5D+07j3YnNj0kWtPV0P9+QGO6NKFYsyWpSdKzHRT6Hma04vfcDx6qBeSUMnel6P3EDwT40Qr6DID+83nU1/ZhrGMXzw4RYAv13qMkeNdcQQWm1JzNenGN0WvY/TLC6y/EPNV2pTz4MDV0wZqmnvvWUxVvedLetuL+qjnKv8wUpBNm+XfFhJrfzzMUY7OO9L7Lj+PH0kXD5waW+QQc8zz0vhspOtJ8biCEV/ldNilT/v2oqVXgUL8/e9Lwc1E99PK/0YrIeV/4VwBjBX+G79OcEW0/XffAnMij/+E9njv72T7FK3vBfP6Fw+yyxdaTga5UADMF4tH+oD7vsRKWwdOeY/9vx+KkiS7Y3LpaHWWn1OPHnLVxU6N4nf8rE1d7Fk8/9lZD9g1OCJ2zgXid/Gqfz3l0E+fYvsY9+/ovlpPzVcFvu37zwp5Kpu5w/Zf2fs5v6ge8fIIgQ9qwIl7GZlvYzefjRuFFYXdmVqX8gD5wqI+87VvRHJEUrOjHV8eQ/QNeGmzWDlbeebqsna8/B/jCd+Wmd17m6TkwOUAain8eOtD+OoIpo7Z8BdSu8eSF/sNfCne8xB4u1JwpzsucjLsUkh/4P8Ir7WCx9qDYkU5c7L7p7lssnsvc5KuTl28GBOJWh53nlMxg6s5H4GkNZTXT3gyuRVLf36dvj/w/oaHkp7H2j1NovHFviyOgdEoHbp9q6LCeIS76Ut4FJ/v94fsYCevJ2LhvzpOFpWk6U/qDl5mSvE+3JynARKXM35il+9HGpHr1VqVlCQ1CeJ4sFKUMPybyTsvCSWjihGhFAkgSWEUpuwWRywwpi4qwVX2ooxCrEFD6/ATuPz+dZZ/MBq3+DARLLU848oddbc3kxxCoUKt8a2TE3z0osrDFYozr0FmKBjpzL203ET2ltGSC/CQ5eMAROKE1ZOUxVScdOucHI9EicU9IA08FPYroLNj49nY1YJuPRR2AfgOqDiezBYiXaV/k3V/331KfcVWtZGSFloXnWaXSOK8ViepxwFYjlmLeaERESIyOcHSXlxULbwCqFazS6oJSBJH/DBRbTsB1UIj7PjEXxrLkKOU8KgLN5GBQSyWH6VXc85yJG8/YncL9dgxEXIFWFG9FlQmb3Tu634EALrPeM2AGDlTIyNRskgf2ZIX5yu3wYYAQjlPPLfI2Js/g8Ci8AxdtfsSBLI26KC5N3ATVMpqJiaV5nUtgP0I0d0QgzUpRrjeIs3Bj2YLht3/AL08YEunJJVZGuj3zC70B7Jb1Y3DE9gCwJzCOR7+VTMXKxSFoOGykSuW8gbCTis+rnd+D7cTvwRVEIQKzNn03uZph2hXV0WfPl5NkrequhKgYJGhiA6oFlNEF4Se/gpUv8Ca1VqWDgxUooMJpHXYmKkEyvexTH/YbezqDs0ijF5cN9HxO9G7rArvmoyMICBbA406+GW9wyANwDgxS8gNm83WGOFDABksqxEaqdsKU003MGodrqkSCMCfTV7rwZ6fU1VPpwzmrJ8Nc+pdFh+clhg/SRAO1GW5yZ0b2LKDWIt4cXxqno2A4zw0SxVdNcdW6RfhTi8T7IAyptM8zzaTN5c9gFr6TYyQPqhBcl9kuahtsWyDkcyo7ydNUxjLm7ZhEW4FfLYX7gsDh6FhhN5Ejw/dRZokheMSarsOXpGWBG3zLaahBQ83mZ1yRK2LwVEud0Ub6i1FWaKJNucjemhTnEPDFTs9UVGpUFZeUTHqxaunMb0TN7OwZGUeUuR62unX6gfQB+mF7MCNKJmSEdDZNgB7TihWU4+Z35HaqBYbG26xGsLoZIDQsVZvjRa7oMW1zqKjNQj6xWANfYNoMyhpjoUTIHld/G1dnrQa5CR1bKN0fVTkz53ZLnUof3mib8xZxPhRNy+KT18kuS/7EkYdZeoUj/5h+KJsaTC+ea2SahoL0E82+FVvE8AXOg94a+pCac+kmreuTYdOqKVErj/3mV+b/X4et/kKy/qJrZTw8gT4S70OuHWqMZnd/6EHBQ+ijPaeENDTLgJMuPPs14W6eXINzy6AA1kWNtU/bXmjua8niJObwQvKk3+cegcUEFYR70DNh/nUcIyXRx3arsaczUWjv2vRr2diKjzreZMFWtzwKp49JypyCS8Pu7BSZ4MHjsuPpRWp5u+wm1PgekjHeoDz536W1CpeNIOfN9u62s1tpuXB8h3WTK3cB8106kS57F/6gNUKldrU/raYlArgNqN/kQzpSwpMHRv8c1l4gX2/28Ip0RB8p0hyIQnxKofvN+d482+1m1Prhe5llSkGH72CZmm9LBYPhvfsZdPA8l+623kyK0DT4yS8NQMgD9Fqlro4ZKexIzfipuXc4jDZT2tMWMA+9tS5MOnhS6yxeiRNLrLsFG2gTs0Z62xJFVBhFQDuIX0+0Q+4GRrBY74uyjj88YYi+atw7XGlnGWAHIcs45nSYB/fWEMrscJ6WfE2VbjTKnrXK6quZx5VoiwnwsKmihVj/q0A13WWsuW0I/VQlCC78fV0m6WqdOcVV5ZnVUWvvwW17hQ/f69th2LuGK3LWfSDuQ/yCRR+KbK7xVHEtntpJUSEJ/ReQsieZtpKtXqRSbjeVPvvWJZrikkiWLbyyGBzwFeYQSKStdBg1glWHJDlMs5ADeGenZwBk1RQ7qBsSCixCefNv2QCRNsV6R9a5Ajt7L5+1GQmnflxE4fshxWesWN1yF15G4xRjHNHKvH1lXBlKIHA3gfjiBzny0f2o0MzIsczG7wCUgn7f52S2uOLA1zJq8r2VYbo3MA6oTN4QP/7wGD7hVqXVOImWkUdV18AYCB8KPlypdBqYPiIWBICwCHAUr6UjIwIgkIs7APgPa+HIhFji4rANhDMjov6EvG/JottR8yp8QWcUezJLCGYMVAKLG/oA0qxxoI5/ipvrj+AVUellEA2w22AcZVjV0xSyJ9lJQD0fvqzXQRkp7MK9RAzpQRSDF44hBxKMnc49i4gsN38Dg5HjugwNkj+822qqZVhgOZC3USq/5fcRP5PFwNJGDblHkyIr3Mft/U9KGsgJqQuErye2M7lhuZPZiWiGwxOFozC/zMSb3LQjkLLHfmopcGyGJ4s5IDluTZLttTtIQ8XuwmfJfGau7ALypgi9hBdHkX85GowtaFrMbWdwfQHgJfWRLScWNWcrHUeyCJOazOztRvgHkoLWrFfTFu1S1j/ta1nGLQfhZ0B61r7ZxSz5ynVPnIztamFYzO4DCPY6ZmwXz5oMUWKyZ3pIT4osT6uyFhoZ76TM5ekoOcJB1JSnst3FD5XRshsummY4B2DKhoQCQ7Luvi/ipfCCgJyZkpxyLLrW0DBbShRnd3aOjUO+9rnvwxEiSsXInrFkaHeL5uyToe+28oZXQqMUaDHbBpoJdK2A4QPv2MvZK+xlDVBrBOaJUdjhMonN17WVFARQJfko9RH4CmRhz9fN93wZYEqfdyLnTRgW7B7Yf3+NKSttH8WRGwQNntRX/4lyxsyfH2PK7FbphhjXpml9dJ0x1hl4bf15ygY6dbcbUdKSIEE7UnnBaYSd9SQfeEd0EI7g0V8RDzuDJeUKeKPsStxiiFxSZQ0uiZpO2KgzGgKzOYdUCoG7c9YvXYhgF1LgOV86vP7DLNtulWPwV3bAPV0gkzHBrhVEtPpbbthIcbhkdjgtr7s04Rtdu7bmo/JLIK44JC108O5G3nz5yuVncPmB+15q5yMXSqgLDVqPxYmn/02/RzDn2411Pn7kqfiC7lxmyuXDOXnvpk5aMo9z9GN+g0mxExmMbuyhg+yxnUqokfKYoV24oHTZslGjzy/hwM+uIDv69Ok50CTLvQTnLFLDFwFGxI3QRv446q45sMu/KgoWB+Ad1VJedcihEAgJgyB/Pn6I0zA6qczv2oT1Fdc+8+WNKTXOF8WdJz7rEz2SUEOYz70urMliAlPXbw5Jx1uquq7/51ZEHzqNeNfmyyUteuOp4Uu5Y4N9/NLPOt+Mguz3p4TMX386EvKBddf41I/Xz8IfYfUniZw3DQy6fs9RFMVjaAwDjQv98g8DeS/2ps9BFlU9aK2OHrH0GJiOj+xi1taWwPWzgdkCPCp195xkFiWOicoo80xrdAe6FBh7BwVimqfAlHGeH/VZv7jD3CpUlzi1vuPzR5gxa4285wr6NSoLTpt4qHTgyNJE5bB6uQzoWhf+3JByba5/++CaVYLnl1VyS3n1M6LQpna8GzZWKwMwwqerScx3tKo5dpXY/xBTqBRyHKfK9hAuWjkIjZIkunxh849vK3u+u2Slaw0Q9epFb3Lp7PIso/OIIfdOygjE53Nx4cTHts3OHxgiDP9siX9ezZPxWdMSFu+IPTq4ew/5o/hY47myd8RzB3qOeuSGMboJcGFYJRn8+11zCHLjTpjpKfTb0/ZSCYu3oA1H0vnn5ZuSKg9eOOPQch76XZczUqld4hR8eNcgchjbVZeyzWZ4sACncHIHTpldOLYKRdu7KJYFwStoZ2H5dRX15q3eescIizSs3AEiO7f06FvMkIMSBlUpmN1akzaD/Bi8qVsOdgZUficXcrH+YNK/k1shwOcfOJB6parWwq+MkxEKB0BgyFsH2Hr5Ytpgm11p9lBqiTyLJEfU1prr+k5kPOBFfhlnjid5Fk9cRvVVIEZLfcGpm3RN3eGZoXWZibrV+X3glG8m2MK+S8OTkKGaBcaB33e+DjjY2wbboVPlyvsu/nIKTyUSCHNgYZlhYHwtWl4q1sPidmtyWxfJmWJLbVYllDDlllirXOtuIjvZqrfAmaWuY04xJ4c+hXK2QJSeHJ8kfw/iBTs9GscOy0cR40DUK/EI+6qes4r6CjUaKeNZCM1beOL+fHJa5BOWLjgDhCa0V49nX+uj7W4CmONtRhschqPEO1NjYJZyfDfuyKGCtx0GFgvwvuCtNY4+Q9VCSJPDDKffEfQPbT9M5PlGkZVk6A05adgm5BumcGRPSSx0379LN141ieF3nAPxYKRQAbvRAgQDAL1I2cqG5Hd6TmywY83z5ieHzM1WyuJu5bcDB6oWrf1Y/CvBPgmoxUl6lzkr2OKWIISjGTNPv7EUW0ATbtJNL9FmhgO18QPgYsWItdykmj0LeRQwquQ+fHKdhb3ctB7zBXt8mt5dNPcXgKsxofzJZ4kcylMKwYOZ81Jv02q4uw28K7a5h52DkgGUjBHu3jtHdxaBQbKzj5L2vKzqxZb4ipDIonwRWkSVEz5OlDO9u2Ergakh/Yjiz0BpZGA5tE1qJHagypOpY+JvrnyyQzgUzd3OPHvnq0ZJnGvuVlo6dchizF5V9ZBi7lF/amLSSqzOBla6E4amfckqBAeWUNsV58MAgupZ8O5cPnJ/dAMLq9PP7k+1VYlkXudC6zetU65xZpHPQ9ZB6VRKTt1A2tW7V5HO/WaG1sPg7z1JGEZT0iIgPcMWTCeu0+E7Wr6qj/GeW/NPtZ9JfAP6wb/ZvCzvciFWesFsAgtR+/F+B3loQqo2euAVxxp1NBlv702SZjsuoL4t1f/BN/39UgMKSzP4bQpm9TRZuzZdZ8oWE0VLCMnegmuR3wxJdaOwZc6fP3XG8KDXXGk+2ZxprqWZNstfVjVA4QmvY8lwH/NP9Xv8iv3Y18EV53RUGdS6pN2dsmXgcdzH+1VeqLiz4HfSqLUFfT2rb/BzRAt+Pfiy33S2/SlcbQ9v+8WLLx1yS1ukwq8/zWL3knn9v/yc9uY1bfO4PE7wKdlfBcRs2vYBj0uvypgQsreSHixOy2aKe9Ba3uI2iCVv3PHuVr7wHw4maxOnHLz4XiWInf7KIRiumDy7ZMnGr9vzdKQe/1GiCwO7dF58LR0emvXNLfCNB3vTT5peAXwL+/xnwVjiO4DL3EwoUePXfiapcwYzH/DVAT8IJLPXzWhUh8f+OIkFAHyQ5ukjNUqgg8YTzK03Y+j/vlJCY2TZSjomfjeP9CeM1d7U3dmvCov8zNqsMfjiO08zRPkx/799p2rbIm7yYjybr5QbIa5rLadrb1pTVxfy5XEKiX6rIS8AvAf/fBVwvvpNq/6XcvmPU2lz1PMBqc0fmTzNefVj0Yqk4vN+L+Y7/x18n5BqHn5/AXe+EZc4MQkkBMLN2AmbD5UQm6EvlDMzjfFf47k16vrHPghD8Nz3tNfUYnQ6jOnj39gmBsPIgg1XrxPsOV7jSIJPx2lD+xOL0fj8m1x0TD+V2Csbk9HP1BG/WXe6F+uHBxKQP540J/jpqgk083L3yF1KeA3PHvZLrrkxsWqnYMLYyX0U9h26xWzU2GV5CegnpvwJSGx7sHnsKEYFkDfW6dzSYh37aoJWujJz/4vjuhOHBlUg92O2+P4OndbgfEqBbvO++OENNrxh+oHuyV9he63XSPlVUWjv70z8O1XeRo6eEHfgJixNt+QMaVz5gqQkCI362nyxuW/AHBK6yuKRi90MN5Q98WrnFmPgOlrld7/yqumrrH4aMddX/S0Dk9IxfD0U0O+mnY4jezozqwpoXZVylKCzGfCUnvHPNu4F3nsdPkfxB4lFdyFmtQS+17iWk/yGQMLTKKOfQBuc+a9qO0VUvt82+JHlJ8pLkJclLkpckL0lekrwkeUnykuQlyUuSlyQvSf5TEvcG6rbBb9+rlQQHPLdTfvjnTVSCVa2kKWHfDSl08TnYd3+/j9H0/QZ8ukmTrGwvwb7X02tbmyOcE4ql/He/Mu3qEA19L7D96jG2Qf7hf90e/Gsq8cgBpO1Rr3t0dU3HcJlQJB2+QjV3ZBpv5QJv89AIalhHLzhG9XSh6Fy8OcQbstS5N46v6dtEbxc3iVmpWuBdhHNdfzIfgZPZ+xIFtVBB4lpk7+k8wJcXamWMTe1Hco6qvEx39m2dYd3MjFcDklmqkKq+BB8os1oBcLa7aN27BX/wenqvAWzGl1wavR2BT0LVxPe5d72p3cfN8GvtyQKrRn3AC8/od2++U6D03WFQ/Uw0u58wfGFD7a+VXcY1xMR09Re2kgIDy1yjZd2JBftqHNLooaVJ/kZyaq3VKJPZgsu/GuG0l4GEL6z40DZw7GgL6NdrBgu29XSGa9xitmYN/WRvVeR0mUhlf7V+Da8YqPYDxmDlHHp8pJzZNfLl4ShpquHBFX5tYFYLI9Njd+f9cvbwSLnBQMfqkpGlFGaz+wUGafBe+dfBbPSP7uNn3szuEUfZZosKDAUKneHdKXXieIlEkjDXOvtGoXljFBr/QOy07ChU8EU1KJydaxQbozwjeJNdot/bMHPp2CusypDI71i9a9QJVe+xeeWDn4a45CacmrKwkkclYaY03J4lk287HEX9IKsinpFHfRI49ay4PKqfdylfaU2az6UGyk/B0eVTb8IqQfOC6MLlGS5B0fcR0VKEHJtOXkjEKwa2lGdsWXbQ04dV0GvF68gw9FZVPi+dGa79WayGuMaokpN9dLdqllk+vdarxEV+Pw5nLrtcyGMh5U3hBUhtewqXS48P+TyqHouz1hvvjJpRq29aUsKXAQpw+xHMR4V0zOof6ScXSRE7g4mEN7HR5exE9OhstZlVr4BSltV0wEL4iTU03MjChjkdESYpP8zTfTzCLI4P2UQtDryLd5ztDYqcyaHUlsk4P4nTV5Hj7qIi86jyQEEIP3d5QljowWK+vaOAnhw+1KAw7F/ENXiBeKFBKa/Ll64uG8Wn1nb0QlGrTHbGzEpz7eH27rm7jJkf1DStu92Bc9nh6Vzkxo4BrfBGEcuzqLItfqONkWGCSEX0wTz5vcNRVdcQ/KKd9/IU04prK7U1oSE0ihnJLa5RdJi/SC0uPlhrdMHzGT7txZpf60BVmqe5LDiuyub1eFel8parx5XRxxGE42xPVN0z6L66iAJ09XqPYijNn8JRvYv7kH2NGTIf7WxuYlgtLYNXbaE4vm4UBKrrLNZFYAIozXpi1Fz+jZWTCJx7E5WANaIg4TNHe86ZEUPPs7XuwZaspoO1ie4joQYeknlnOSXqyt7Bq4fbKQrp0Fn0WUF2VHsFPbm9jO+SCUS8jwIpHnzQ+JiYfyvetgJVl7FPR6nXh6yWQpkzZT7km1xoEZu0k4mYPAQLBVWYv6ESZ5qFftPInxM7KOGLUE3S1aZ0JJSSfgxwn3LkfmGE6t5AS+OInGfc51P1pFDH8FG6zwBvxSZ6qa3Rd2lCmtYlHZPU5Zk8G0QuR1LE+f7RvV2CfPdae5MmQ9cPslCpMRrJGViePG7foWHeq14g0KKimIHhXGWK7WEajNwtXjilgb49LDJJwhrxeqOgM5mYOJKJy7rNyLTtmJYNWUtqw91qjQe+rFaQL0x5cOmuFLnC70tl2GBjn3FIOMgXUmnsXjIyVLawI9qejc7UupQb9ZZxHmLN4Sh2S9sKlzJWtl3O7L+hb87W9lbX3B1XmBxZMsYqbETpXp+zB5q5HxywYPsHKi3JXTVaez/fHrIn/eRZy6BezOs990Qn1VVaUljqtaYb2+7SsDN57+PlXW1yMpcXEM1z/Svru6CRfD5fAEw3+ybyCPPQicIqpX6n+K5WtlvzKo1ossPkDFjD8qNR8+p5l9CZNgj4qdMN1WAgvef5K8wnQqGQG0DV2jGwXB3Zt4F8Xq451sty+RK/f1pqvIUEoPfJGflNH05ZzXkLtruXrVNeoo9YhJ2jSgo4bzqwlwFX68kui2iMC1kkFwj5iZEOODOKiOA0FxZxvAtOY2cLeBefKIdrHpqN2iW0v+FQVjbXSV6Stxxd07x3o+EA1oVHYSjbcqVcZFv6/ZhJtFhk+xXKdbapydr9rmaXF0n7xX1k15ByEX9Gwa3A+vM3mG0wHJ9D485Jsg09gr1f2mW/XDDv1ELB23BRgU65R2HoX2A9sTBWdAzeAOA6UlvEISglt60e8Od4+4P9GfX+Au2TZBHP8stt/DxXBrAXrDQCUHxjMOMSRLORzmz0u0x/SHGmLRwTFnpLgUJIwo5rnwOTbSFQoIosFics/Bm4FJvhcUvGNl/lD1y+kI5lmoSCcI4VZjvz1SlfJYXoeYz8SZQzhLZVrd/lFlUlhDFiaVlQup+KxPGsW1dQDF0/xFrvSh4eyWO1vFKL15rUkas2TN/5UQJ5bFbs5gkE3+c6c/pD47PGVkmzWy0goT7MIyDlt73lcfAN03MVfDCSmxzDOkknbFcsTwxrS7aNxHM5uOFNqeoEyhnLNrCiAfDZ8Fp1nIYoQswHTvkGCl6v3rcJpIzJgtKpddq1SkTG49OD6JyzjEhiUfsUxo1eK/2wHXnqrJhpOysv7c2YM6bxWRfp6aY9c8e+p75N/dxkWjtmmP0ul4/mp2wEkXVwsA02txRm1517jc8pm53IO0TbPXK5EZMnL6e3xZlUl7ZUKu+4nN2x+QizRQyCEhcs9okY+79Ku3ilQJdCMQXsdopoKkXZu1bGYgxR7mMIN2uSTVWi2r7ek0amfo2kKzAxxHpFO3pl0AALiXEpmN8Vr5Z8rvPoSnXXn+Cc4YS4zpuXBU3pLcJQ4ZjXPVc7fCVxndMjGd4ycKyYfNNXbgkq+RybJR0WLC9Vf4QruQPjIHwJ30kdPg3ogHHNypUDGPbfFkfz5HqKRCqJooyobq9SyBL3wQRaAwIH7nH1c2WaH7pdrpKtT2PrmTe56J/zJfpwY4hsPRFH+77d5+mbajMYvBmdkWf9hfELx3Y8CjHu8c7vICWOPENMkXOCz3TdhMvkBoMh+9m6C0Yaqa2EOuLqzdP2uHIJLmFrmfP6UNSU6i7sR2n25N5Vz8Qax/RTUKNX8+E4gLDXVxVVWG2Yd1/zsxhO8lXr/7VTQ8ylUqT9KeVrpjatfQ7TAOlVkgOYO1O7p7TXCZs2rnlwZ0TiNUm8BM9uGo+DqCKB0MJbI8E7DhyJIoxZQ/ajKGPG1lH90ahV968WFRSDEXdLMZZVkP6iuPw6vWZRSQW8b3Rmjs8dPNLN2pkucrQjJCOchiLI58gVFlu9/t16Bb3YfeJS3L6ZIIW5bpeABwe7f3Q/3HeA3QooyUcG+croJhxnEEd1vzDSeGjkaTaB6VB57a0IflRp5CtuS5F1A05m1JK9cvND2FOd6gk6vnks6ubXLw/vSEwdWfVbNLnUdfPGwhraeDxxHyh4oNa5vGR66Y6li+WCWHAZRD3f1Ua+nC/iEQ7IFT7bO1ByKWTC2Po+tDLH1AC47mDW884BbYAQBQ5AmMsN7tO90OWCzUv65zmY+I4gvGyrf0a2ZUdOeW7vIIasIeZw5s93FDZ17YXrcGakoxPZ7Mo+FM6nXs6nvV6OR16tELeOPy1DstlkT4KrzeScur0eORttglMWhK9cO4jJM4p62S4HgI4VXajvnJ2dkrr9cG34+JLE1uspUam14z48z5VrXuoRxFahrEQXWHU1mtWzpke/0yctXiOZ6UoGe0Qcq0gpuHLdD0W+Es2Lgaq6UnS7hTKHQeaoNND9KjE8/l0pCRXgMiqdk1EgM/96Zuck/w2l5b8nQm6pRl2Z2rkxtX180u82sAe+7xFQqxZaw9yTVrqF2qOP2Spv+jZSRKvddc1DDfN+oLLeJ9nvD2X4SeMbwbPPVo2vg38HEaYVEX5ANBigWeYowYBgLCbgxg05ld5yFR6rUo5H0/RH+6e2En6K32IKcUVI4RaovNRoBR8foCffEqcffw675PWxxU6eyOJ83cdkMq1tWmmrVpYe/1vCNaqSlYwlXDcO2rdl2NpTDZiFHVWSQuQaAk19FFgTq0XzWyDkBQbSNeBAsPvAzE22k/lqQULVfKvFFUXjW8i88CK2jR+rITL0odpjjgMfc8xpHLNuuje6HM3jfP44pTyzfc0UbGFEUDf0hdqsiK3XCg6xNkSfi3IUeo6n8Sm27T3TdyGtbkw3mgnC6AxNL0Pesu5h1/a1Yy8zZ58YZoQMFstGiqmcET7nmCfVr4pjAzhM9UFgjb3f6KCNulQHZw+YQtdCeBfXv44l41WWnoe9rtpgBgfYZaKjG1Iq22irbAgq0ixFhdMQhjyp4V1bpsycSU1MV0S2zsDOVBW07TL/3faFLXw2zsW3WKmw+fsjprpPj6vumXdAs7umd1Mke4phXRhc3wp2Y9iHorpnmpsS2YM2Ywfzp+KOw4XH6jI7BksGDfUpYJCa5S4o94ZA3xQEep6o6d8U6c8AydW580BihsYDN8wtLb6qFB7deZkr42DZfjh2lFfxGF8OsJp+LMZdnj7K8P/JdC1f0b/pnAMiyaPB7guWRio+OdV9emZ7dYrhfV0CfXuqr7ucPJX9VxXtUJ7AMXSuZ+x01EnZC1Kbtkqe/vhmz7cTv202PWEDeqwwDt5csUeq63Xq1eP1d0VOOHYZElfqCpTOdeWvjZXe83cCfrXBtNXuewLNJRzHyNDqsbHSPustqiA5KoVC51Tlt5OnzkEXvOW+/umq9SvLPv7yn/8LUEsDBBQAAgAIAGQAjUlooHo6TQAAAGsAAAAbAAAAdW5pdmVyc2FsL3VuaXZlcnNhbC5wbmcueG1ss7GvyM1RKEstKs7Mz7NVMtQzULK34+WyKShKLctMLVeoAIoZ6RlAgJJCpa2SCRK3PDOlJAOowsDYGCGYkZqZnlFiq2RubgoX1AeaCQBQSwECAAAUAAIACAALZ4FG6W7bZOQDAAB0DgAAHQAAAAAAAAABAAAAAAAAAAAAdW5pdmVyc2FsL2NvbW1vbl9tZXNzYWdlcy5sbmdQSwECAAAUAAIACAALZ4FGNRrQWs4EAAD0FgAAJwAAAAAAAAABAAAAAAAfBAAAdW5pdmVyc2FsL2ZsYXNoX3B1Ymxpc2hpbmdfc2V0dGluZ3MueG1sUEsBAgAAFAACAAgAC2eBRp9k43WyAgAATgoAACEAAAAAAAAAAQAAAAAAMgkAAHVuaXZlcnNhbC9mbGFzaF9za2luX3NldHRpbmdzLnhtbFBLAQIAABQAAgAIAAtngUYKEe9qogQAAAUWAAAmAAAAAAAAAAEAAAAAACMMAAB1bml2ZXJzYWwvaHRtbF9wdWJsaXNoaW5nX3NldHRpbmdzLnhtbFBLAQIAABQAAgAIAAtngUaFMCthngEAACsGAAAfAAAAAAAAAAEAAAAAAAkRAAB1bml2ZXJzYWwvaHRtbF9za2luX3NldHRpbmdzLmpzUEsBAgAAFAACAAgALmurRhra6juqAAAAHwEAABoAAAAAAAAAAQAAAAAA5BIAAHVuaXZlcnNhbC9pMThuX3ByZXNldHMueG1sUEsBAgAAFAACAAgALmurRpQTsyJpAAAAbgAAABwAAAAAAAAAAQAAAAAAxhMAAHVuaXZlcnNhbC9sb2NhbF9zZXR0aW5ncy54bWxQSwECAAAUAAIACABElFdHI7RO+/sCAACwCAAAFAAAAAAAAAABAAAAAABpFAAAdW5pdmVyc2FsL3BsYXllci54bWxQSwECAAAUAAIACAAua6tGNdvZrWgBAADzAgAAKQAAAAAAAAABAAAAAACWFwAAdW5pdmVyc2FsL3NraW5fY3VzdG9taXphdGlvbl9zZXR0aW5ncy54bWxQSwECAAAUAAIACABkAI1Jh2+TOWgrAACzVgAAFwAAAAAAAAAAAAAAAABFGQAAdW5pdmVyc2FsL3VuaXZlcnNhbC5wbmdQSwECAAAUAAIACABkAI1JaKB6Ok0AAABrAAAAGwAAAAAAAAABAAAAAADiRAAAdW5pdmVyc2FsL3VuaXZlcnNhbC5wbmcueG1sUEsFBgAAAAALAAsASQMAAGhF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极简商务汇报总结计划通用PPT模板"/>
</p:tagLst>
</file>

<file path=ppt/theme/theme1.xml><?xml version="1.0" encoding="utf-8"?>
<a:theme xmlns:a="http://schemas.openxmlformats.org/drawingml/2006/main" name="第一PPT，www.1ppt.com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方正姚体 Agency FB">
      <a:majorFont>
        <a:latin typeface="Agency FB"/>
        <a:ea typeface="方正姚体"/>
        <a:cs typeface=""/>
      </a:majorFont>
      <a:minorFont>
        <a:latin typeface="Agency FB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980</Words>
  <Application>WPS 演示</Application>
  <PresentationFormat>宽屏</PresentationFormat>
  <Paragraphs>78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Calibri</vt:lpstr>
      <vt:lpstr>微软雅黑 Light</vt:lpstr>
      <vt:lpstr>Kartika</vt:lpstr>
      <vt:lpstr>PMingLiU-ExtB</vt:lpstr>
      <vt:lpstr>微软雅黑</vt:lpstr>
      <vt:lpstr>Agency FB</vt:lpstr>
      <vt:lpstr>方正兰亭细黑_GBK</vt:lpstr>
      <vt:lpstr>Open Sans Light</vt:lpstr>
      <vt:lpstr>Segoe Print</vt:lpstr>
      <vt:lpstr>Arial Unicode MS</vt:lpstr>
      <vt:lpstr>方正姚体</vt:lpstr>
      <vt:lpstr>黑体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灰色极简线条</dc:title>
  <dc:creator>第一PPT</dc:creator>
  <cp:keywords>www.1ppt.com</cp:keywords>
  <dc:description>www.1ppt.com</dc:description>
  <cp:lastModifiedBy>撒浪嘿呦</cp:lastModifiedBy>
  <cp:revision>16</cp:revision>
  <dcterms:created xsi:type="dcterms:W3CDTF">2014-10-30T16:24:00Z</dcterms:created>
  <dcterms:modified xsi:type="dcterms:W3CDTF">2020-07-02T12:46:23Z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