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2" r:id="rId4"/>
    <p:sldId id="263" r:id="rId5"/>
    <p:sldId id="264" r:id="rId6"/>
    <p:sldId id="268" r:id="rId7"/>
    <p:sldId id="269" r:id="rId8"/>
    <p:sldId id="274" r:id="rId9"/>
    <p:sldId id="288" r:id="rId10"/>
    <p:sldId id="276" r:id="rId11"/>
    <p:sldId id="280" r:id="rId12"/>
    <p:sldId id="281" r:id="rId13"/>
    <p:sldId id="282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262626"/>
    <a:srgbClr val="7A8074"/>
    <a:srgbClr val="D0D1D5"/>
    <a:srgbClr val="F0EBE5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1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2F178-C14F-448B-9776-F2398291B43D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53091-D51E-4495-A32C-C2C0B43B9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4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53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3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78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2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08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7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4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6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1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5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9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53091-D51E-4495-A32C-C2C0B43B94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95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C53091-D51E-4495-A32C-C2C0B43B94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18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03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0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3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6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9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B57C314-C8B9-4B06-8901-A7BE3EA0E8EF}"/>
              </a:ext>
            </a:extLst>
          </p:cNvPr>
          <p:cNvSpPr/>
          <p:nvPr userDrawn="1"/>
        </p:nvSpPr>
        <p:spPr>
          <a:xfrm>
            <a:off x="-1837359" y="0"/>
            <a:ext cx="615553" cy="685800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alpha val="4000"/>
                  </a:schemeClr>
                </a:solidFill>
              </a:rPr>
              <a:t>公众号 </a:t>
            </a:r>
            <a:r>
              <a:rPr lang="zh-CN" altLang="en-US" sz="2800" b="1" dirty="0" smtClean="0">
                <a:solidFill>
                  <a:schemeClr val="tx1">
                    <a:alpha val="4000"/>
                  </a:schemeClr>
                </a:solidFill>
              </a:rPr>
              <a:t>第一</a:t>
            </a:r>
            <a:r>
              <a:rPr lang="en-US" altLang="zh-CN" sz="2800" b="1" dirty="0" smtClean="0">
                <a:solidFill>
                  <a:schemeClr val="tx1">
                    <a:alpha val="4000"/>
                  </a:schemeClr>
                </a:solidFill>
              </a:rPr>
              <a:t>PPT</a:t>
            </a:r>
            <a:r>
              <a:rPr lang="zh-CN" altLang="en-US" sz="2800" b="1" dirty="0" smtClean="0">
                <a:solidFill>
                  <a:schemeClr val="tx1">
                    <a:alpha val="4000"/>
                  </a:schemeClr>
                </a:solidFill>
              </a:rPr>
              <a:t>设</a:t>
            </a:r>
            <a:r>
              <a:rPr lang="zh-CN" altLang="en-US" sz="2800" b="1" dirty="0">
                <a:solidFill>
                  <a:schemeClr val="tx1">
                    <a:alpha val="4000"/>
                  </a:schemeClr>
                </a:solidFill>
              </a:rPr>
              <a:t>计之家 微信搜索即可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AF77F-D9FD-4087-BBD5-7B303065B7C9}"/>
              </a:ext>
            </a:extLst>
          </p:cNvPr>
          <p:cNvSpPr/>
          <p:nvPr userDrawn="1"/>
        </p:nvSpPr>
        <p:spPr>
          <a:xfrm>
            <a:off x="13352427" y="0"/>
            <a:ext cx="615553" cy="685800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alpha val="0"/>
                  </a:schemeClr>
                </a:solidFill>
              </a:rPr>
              <a:t>公众号 </a:t>
            </a:r>
            <a:r>
              <a:rPr lang="zh-CN" altLang="en-US" sz="2800" b="1" dirty="0" smtClean="0">
                <a:solidFill>
                  <a:schemeClr val="tx1">
                    <a:alpha val="0"/>
                  </a:schemeClr>
                </a:solidFill>
              </a:rPr>
              <a:t>第一</a:t>
            </a:r>
            <a:r>
              <a:rPr lang="en-US" altLang="zh-CN" sz="2800" b="1" dirty="0" smtClean="0">
                <a:solidFill>
                  <a:schemeClr val="tx1">
                    <a:alpha val="0"/>
                  </a:schemeClr>
                </a:solidFill>
              </a:rPr>
              <a:t>PPT</a:t>
            </a:r>
            <a:r>
              <a:rPr lang="zh-CN" altLang="en-US" sz="2800" b="1" dirty="0" smtClean="0">
                <a:solidFill>
                  <a:schemeClr val="tx1">
                    <a:alpha val="0"/>
                  </a:schemeClr>
                </a:solidFill>
              </a:rPr>
              <a:t>设</a:t>
            </a:r>
            <a:r>
              <a:rPr lang="zh-CN" altLang="en-US" sz="2800" b="1" dirty="0">
                <a:solidFill>
                  <a:schemeClr val="tx1">
                    <a:alpha val="0"/>
                  </a:schemeClr>
                </a:solidFill>
              </a:rPr>
              <a:t>计之家 微信搜索即可</a:t>
            </a:r>
          </a:p>
        </p:txBody>
      </p:sp>
      <p:sp>
        <p:nvSpPr>
          <p:cNvPr id="12" name="图文框 11">
            <a:extLst>
              <a:ext uri="{FF2B5EF4-FFF2-40B4-BE49-F238E27FC236}">
                <a16:creationId xmlns:a16="http://schemas.microsoft.com/office/drawing/2014/main" id="{F2C2300C-4B35-49CE-BD83-E18C0B5D7B4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5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公众号：陈西设计之家。微信搜索即可">
            <a:extLst>
              <a:ext uri="{FF2B5EF4-FFF2-40B4-BE49-F238E27FC236}">
                <a16:creationId xmlns:a16="http://schemas.microsoft.com/office/drawing/2014/main" id="{3356090B-BB8C-4DE0-A8DF-8868F8558F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" y="537883"/>
            <a:ext cx="10972800" cy="5782237"/>
          </a:xfrm>
          <a:custGeom>
            <a:avLst/>
            <a:gdLst>
              <a:gd name="connsiteX0" fmla="*/ 0 w 10972800"/>
              <a:gd name="connsiteY0" fmla="*/ 0 h 5782237"/>
              <a:gd name="connsiteX1" fmla="*/ 10972800 w 10972800"/>
              <a:gd name="connsiteY1" fmla="*/ 0 h 5782237"/>
              <a:gd name="connsiteX2" fmla="*/ 10972800 w 10972800"/>
              <a:gd name="connsiteY2" fmla="*/ 5782237 h 5782237"/>
              <a:gd name="connsiteX3" fmla="*/ 0 w 10972800"/>
              <a:gd name="connsiteY3" fmla="*/ 5782237 h 578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0" h="5782237">
                <a:moveTo>
                  <a:pt x="0" y="0"/>
                </a:moveTo>
                <a:lnTo>
                  <a:pt x="10972800" y="0"/>
                </a:lnTo>
                <a:lnTo>
                  <a:pt x="10972800" y="5782237"/>
                </a:lnTo>
                <a:lnTo>
                  <a:pt x="0" y="5782237"/>
                </a:lnTo>
                <a:close/>
              </a:path>
            </a:pathLst>
          </a:custGeom>
        </p:spPr>
      </p:pic>
      <p:sp>
        <p:nvSpPr>
          <p:cNvPr id="32" name="公众号：陈西设计之家。微信搜索即可">
            <a:extLst>
              <a:ext uri="{FF2B5EF4-FFF2-40B4-BE49-F238E27FC236}">
                <a16:creationId xmlns:a16="http://schemas.microsoft.com/office/drawing/2014/main" id="{CA43E74E-A295-41E5-924A-A5C96B5C1CA4}"/>
              </a:ext>
            </a:extLst>
          </p:cNvPr>
          <p:cNvSpPr/>
          <p:nvPr/>
        </p:nvSpPr>
        <p:spPr>
          <a:xfrm>
            <a:off x="1240489" y="1183341"/>
            <a:ext cx="9768170" cy="4491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738940-F9CA-44E4-B354-FE09F0872A39}"/>
              </a:ext>
            </a:extLst>
          </p:cNvPr>
          <p:cNvSpPr txBox="1"/>
          <p:nvPr/>
        </p:nvSpPr>
        <p:spPr>
          <a:xfrm>
            <a:off x="2226374" y="2730153"/>
            <a:ext cx="7739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欣欣音乐</a:t>
            </a:r>
            <a:endParaRPr lang="zh-CN" altLang="en-US" sz="44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CF02A5-C219-455F-9884-67F61277B8AE}"/>
              </a:ext>
            </a:extLst>
          </p:cNvPr>
          <p:cNvSpPr txBox="1"/>
          <p:nvPr/>
        </p:nvSpPr>
        <p:spPr>
          <a:xfrm>
            <a:off x="4666343" y="3660798"/>
            <a:ext cx="28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前端界面设计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9BDDAE-9686-4672-8FF8-4ED32F8C9E9D}"/>
              </a:ext>
            </a:extLst>
          </p:cNvPr>
          <p:cNvGrpSpPr/>
          <p:nvPr/>
        </p:nvGrpSpPr>
        <p:grpSpPr>
          <a:xfrm>
            <a:off x="4387034" y="3845464"/>
            <a:ext cx="3417933" cy="0"/>
            <a:chOff x="4348117" y="3845464"/>
            <a:chExt cx="3417933" cy="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4A21732-5ABA-4CEB-8092-6D7CDC2EB8BF}"/>
                </a:ext>
              </a:extLst>
            </p:cNvPr>
            <p:cNvCxnSpPr>
              <a:cxnSpLocks/>
            </p:cNvCxnSpPr>
            <p:nvPr/>
          </p:nvCxnSpPr>
          <p:spPr>
            <a:xfrm>
              <a:off x="7525657" y="3845464"/>
              <a:ext cx="240393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1247198-8384-4061-963A-EB1B47849E31}"/>
                </a:ext>
              </a:extLst>
            </p:cNvPr>
            <p:cNvCxnSpPr>
              <a:cxnSpLocks/>
            </p:cNvCxnSpPr>
            <p:nvPr/>
          </p:nvCxnSpPr>
          <p:spPr>
            <a:xfrm>
              <a:off x="4348117" y="3845464"/>
              <a:ext cx="240393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7F41653-B38D-4E8D-A1E2-7D2A7F127CDA}"/>
              </a:ext>
            </a:extLst>
          </p:cNvPr>
          <p:cNvGrpSpPr/>
          <p:nvPr/>
        </p:nvGrpSpPr>
        <p:grpSpPr>
          <a:xfrm>
            <a:off x="4320362" y="4304441"/>
            <a:ext cx="3551276" cy="307777"/>
            <a:chOff x="4094577" y="4378749"/>
            <a:chExt cx="3551276" cy="307777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F25F884-3B1E-4D0F-B056-07B4A7BB262C}"/>
                </a:ext>
              </a:extLst>
            </p:cNvPr>
            <p:cNvSpPr txBox="1"/>
            <p:nvPr/>
          </p:nvSpPr>
          <p:spPr>
            <a:xfrm>
              <a:off x="4094577" y="4378749"/>
              <a:ext cx="177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汇报人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杨明锦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ABB9F9B-D423-418D-9F0A-2D7462646042}"/>
                </a:ext>
              </a:extLst>
            </p:cNvPr>
            <p:cNvSpPr txBox="1"/>
            <p:nvPr/>
          </p:nvSpPr>
          <p:spPr>
            <a:xfrm>
              <a:off x="5718646" y="4378749"/>
              <a:ext cx="192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汇报时间：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2020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7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月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9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A84226CF-F8B2-468A-ABA4-C44AED5639FF}"/>
              </a:ext>
            </a:extLst>
          </p:cNvPr>
          <p:cNvSpPr/>
          <p:nvPr/>
        </p:nvSpPr>
        <p:spPr>
          <a:xfrm>
            <a:off x="0" y="4482"/>
            <a:ext cx="5314950" cy="685351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12FCB6-6CEE-4045-84E6-A4AC339AF1A2}"/>
              </a:ext>
            </a:extLst>
          </p:cNvPr>
          <p:cNvSpPr txBox="1"/>
          <p:nvPr/>
        </p:nvSpPr>
        <p:spPr>
          <a:xfrm>
            <a:off x="6344206" y="468903"/>
            <a:ext cx="3101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歌单排版栅格系统，然后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class=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thumbnail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”使用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bootstrap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缩略图。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932E7A-7AA9-4773-B9FC-D00AF14A89E3}"/>
              </a:ext>
            </a:extLst>
          </p:cNvPr>
          <p:cNvSpPr txBox="1"/>
          <p:nvPr/>
        </p:nvSpPr>
        <p:spPr>
          <a:xfrm>
            <a:off x="6327858" y="1846135"/>
            <a:ext cx="3101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使用相对定位把播放图标设置在图片正中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间，再使用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hover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设置透明度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67707C-81FB-4565-811B-B3896C596B1F}"/>
              </a:ext>
            </a:extLst>
          </p:cNvPr>
          <p:cNvSpPr txBox="1"/>
          <p:nvPr/>
        </p:nvSpPr>
        <p:spPr>
          <a:xfrm>
            <a:off x="6344206" y="3431241"/>
            <a:ext cx="3101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最后通过设置图片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hover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设置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transform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使图片放大，鼠标悬停时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65" y="55288"/>
            <a:ext cx="3864473" cy="33759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65" y="3538760"/>
            <a:ext cx="4030642" cy="13263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338" y="154253"/>
            <a:ext cx="12660406" cy="60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公众号：陈西设计之家。微信搜索即可">
            <a:extLst>
              <a:ext uri="{FF2B5EF4-FFF2-40B4-BE49-F238E27FC236}">
                <a16:creationId xmlns:a16="http://schemas.microsoft.com/office/drawing/2014/main" id="{83632004-FDEA-490C-B587-B5DAE4FB89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0"/>
            <a:ext cx="10972800" cy="3926541"/>
          </a:xfrm>
          <a:custGeom>
            <a:avLst/>
            <a:gdLst>
              <a:gd name="connsiteX0" fmla="*/ 0 w 10972800"/>
              <a:gd name="connsiteY0" fmla="*/ 0 h 3926541"/>
              <a:gd name="connsiteX1" fmla="*/ 10972800 w 10972800"/>
              <a:gd name="connsiteY1" fmla="*/ 0 h 3926541"/>
              <a:gd name="connsiteX2" fmla="*/ 10972800 w 10972800"/>
              <a:gd name="connsiteY2" fmla="*/ 3926541 h 3926541"/>
              <a:gd name="connsiteX3" fmla="*/ 5644321 w 10972800"/>
              <a:gd name="connsiteY3" fmla="*/ 3926541 h 3926541"/>
              <a:gd name="connsiteX4" fmla="*/ 5486400 w 10972800"/>
              <a:gd name="connsiteY4" fmla="*/ 3734277 h 3926541"/>
              <a:gd name="connsiteX5" fmla="*/ 5328480 w 10972800"/>
              <a:gd name="connsiteY5" fmla="*/ 3926541 h 3926541"/>
              <a:gd name="connsiteX6" fmla="*/ 0 w 10972800"/>
              <a:gd name="connsiteY6" fmla="*/ 3926541 h 392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2800" h="3926541">
                <a:moveTo>
                  <a:pt x="0" y="0"/>
                </a:moveTo>
                <a:lnTo>
                  <a:pt x="10972800" y="0"/>
                </a:lnTo>
                <a:lnTo>
                  <a:pt x="10972800" y="3926541"/>
                </a:lnTo>
                <a:lnTo>
                  <a:pt x="5644321" y="3926541"/>
                </a:lnTo>
                <a:lnTo>
                  <a:pt x="5486400" y="3734277"/>
                </a:lnTo>
                <a:lnTo>
                  <a:pt x="5328480" y="3926541"/>
                </a:lnTo>
                <a:lnTo>
                  <a:pt x="0" y="3926541"/>
                </a:lnTo>
                <a:close/>
              </a:path>
            </a:pathLst>
          </a:cu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8427A5-17DF-41A6-99D9-094F203F0D78}"/>
              </a:ext>
            </a:extLst>
          </p:cNvPr>
          <p:cNvSpPr txBox="1"/>
          <p:nvPr/>
        </p:nvSpPr>
        <p:spPr>
          <a:xfrm>
            <a:off x="5054601" y="4287765"/>
            <a:ext cx="208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MV</a:t>
            </a:r>
            <a:endParaRPr lang="zh-CN" altLang="en-US" sz="32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7B9331-F644-4B26-ADEF-B19567398D0E}"/>
              </a:ext>
            </a:extLst>
          </p:cNvPr>
          <p:cNvSpPr txBox="1"/>
          <p:nvPr/>
        </p:nvSpPr>
        <p:spPr>
          <a:xfrm>
            <a:off x="4305300" y="4929965"/>
            <a:ext cx="3581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</a:t>
            </a:r>
          </a:p>
        </p:txBody>
      </p:sp>
    </p:spTree>
    <p:extLst>
      <p:ext uri="{BB962C8B-B14F-4D97-AF65-F5344CB8AC3E}">
        <p14:creationId xmlns:p14="http://schemas.microsoft.com/office/powerpoint/2010/main" val="36081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ABC44B3D-7AFB-425A-9717-5307C7C08041}"/>
              </a:ext>
            </a:extLst>
          </p:cNvPr>
          <p:cNvSpPr txBox="1"/>
          <p:nvPr/>
        </p:nvSpPr>
        <p:spPr>
          <a:xfrm>
            <a:off x="758311" y="462289"/>
            <a:ext cx="310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MV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091485-81E8-4078-87EC-DAF02C21AC8C}"/>
              </a:ext>
            </a:extLst>
          </p:cNvPr>
          <p:cNvSpPr txBox="1"/>
          <p:nvPr/>
        </p:nvSpPr>
        <p:spPr>
          <a:xfrm>
            <a:off x="758311" y="895021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Click To Add Your Title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8B8C875-A06C-47A4-81AE-D20335206794}"/>
              </a:ext>
            </a:extLst>
          </p:cNvPr>
          <p:cNvCxnSpPr/>
          <p:nvPr/>
        </p:nvCxnSpPr>
        <p:spPr>
          <a:xfrm>
            <a:off x="603250" y="0"/>
            <a:ext cx="0" cy="112395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8311" y="1887415"/>
            <a:ext cx="10214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排版栅格系统 运用相对定位展示播放量与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MV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时间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Hover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设置鼠标悬停出现播放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图标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Img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 hover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中通过设置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transform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中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scale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图片放大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1" y="1418241"/>
            <a:ext cx="7881597" cy="55316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1805138" cy="59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97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31F1B1C-F8AA-4403-97B3-4E3416FA9AAB}"/>
              </a:ext>
            </a:extLst>
          </p:cNvPr>
          <p:cNvSpPr txBox="1"/>
          <p:nvPr/>
        </p:nvSpPr>
        <p:spPr>
          <a:xfrm>
            <a:off x="758311" y="462289"/>
            <a:ext cx="310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mv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FA221A-2956-45BB-BD42-969AAD5C5E35}"/>
              </a:ext>
            </a:extLst>
          </p:cNvPr>
          <p:cNvSpPr txBox="1"/>
          <p:nvPr/>
        </p:nvSpPr>
        <p:spPr>
          <a:xfrm>
            <a:off x="758311" y="895021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Click To Add Your Title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9" name="公众号：陈西设计之家。微信搜索即可">
            <a:extLst>
              <a:ext uri="{FF2B5EF4-FFF2-40B4-BE49-F238E27FC236}">
                <a16:creationId xmlns:a16="http://schemas.microsoft.com/office/drawing/2014/main" id="{520D4CF7-33F9-491B-9836-80DF8889BEB1}"/>
              </a:ext>
            </a:extLst>
          </p:cNvPr>
          <p:cNvCxnSpPr/>
          <p:nvPr/>
        </p:nvCxnSpPr>
        <p:spPr>
          <a:xfrm>
            <a:off x="603250" y="0"/>
            <a:ext cx="0" cy="112395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3250" y="1535723"/>
            <a:ext cx="10943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Mv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播放界面，添加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&lt;video&gt;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标签，控制播放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添加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&lt;source&gt;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标签，连接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MV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地址播放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3" y="1614571"/>
            <a:ext cx="6905817" cy="6667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7" y="637917"/>
            <a:ext cx="9929720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公众号：陈西设计之家。微信搜索即可">
            <a:extLst>
              <a:ext uri="{FF2B5EF4-FFF2-40B4-BE49-F238E27FC236}">
                <a16:creationId xmlns:a16="http://schemas.microsoft.com/office/drawing/2014/main" id="{3356090B-BB8C-4DE0-A8DF-8868F8558F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" y="537883"/>
            <a:ext cx="10972800" cy="5782237"/>
          </a:xfrm>
          <a:custGeom>
            <a:avLst/>
            <a:gdLst>
              <a:gd name="connsiteX0" fmla="*/ 0 w 10972800"/>
              <a:gd name="connsiteY0" fmla="*/ 0 h 5782237"/>
              <a:gd name="connsiteX1" fmla="*/ 10972800 w 10972800"/>
              <a:gd name="connsiteY1" fmla="*/ 0 h 5782237"/>
              <a:gd name="connsiteX2" fmla="*/ 10972800 w 10972800"/>
              <a:gd name="connsiteY2" fmla="*/ 5782237 h 5782237"/>
              <a:gd name="connsiteX3" fmla="*/ 0 w 10972800"/>
              <a:gd name="connsiteY3" fmla="*/ 5782237 h 578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0" h="5782237">
                <a:moveTo>
                  <a:pt x="0" y="0"/>
                </a:moveTo>
                <a:lnTo>
                  <a:pt x="10972800" y="0"/>
                </a:lnTo>
                <a:lnTo>
                  <a:pt x="10972800" y="5782237"/>
                </a:lnTo>
                <a:lnTo>
                  <a:pt x="0" y="5782237"/>
                </a:lnTo>
                <a:close/>
              </a:path>
            </a:pathLst>
          </a:custGeom>
        </p:spPr>
      </p:pic>
      <p:sp>
        <p:nvSpPr>
          <p:cNvPr id="32" name="公众号：陈西设计之家。微信搜索即可">
            <a:extLst>
              <a:ext uri="{FF2B5EF4-FFF2-40B4-BE49-F238E27FC236}">
                <a16:creationId xmlns:a16="http://schemas.microsoft.com/office/drawing/2014/main" id="{CA43E74E-A295-41E5-924A-A5C96B5C1CA4}"/>
              </a:ext>
            </a:extLst>
          </p:cNvPr>
          <p:cNvSpPr/>
          <p:nvPr/>
        </p:nvSpPr>
        <p:spPr>
          <a:xfrm>
            <a:off x="1240489" y="1183341"/>
            <a:ext cx="9768170" cy="4491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9D4147-9412-423C-A0F6-F6F4EF768994}"/>
              </a:ext>
            </a:extLst>
          </p:cNvPr>
          <p:cNvSpPr/>
          <p:nvPr/>
        </p:nvSpPr>
        <p:spPr>
          <a:xfrm>
            <a:off x="0" y="-674594"/>
            <a:ext cx="412376" cy="412376"/>
          </a:xfrm>
          <a:prstGeom prst="rect">
            <a:avLst/>
          </a:prstGeom>
          <a:solidFill>
            <a:srgbClr val="7A8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2FCF02-6A81-4BCC-976A-8770B9CF6DD6}"/>
              </a:ext>
            </a:extLst>
          </p:cNvPr>
          <p:cNvSpPr/>
          <p:nvPr/>
        </p:nvSpPr>
        <p:spPr>
          <a:xfrm>
            <a:off x="699247" y="-674594"/>
            <a:ext cx="412376" cy="412376"/>
          </a:xfrm>
          <a:prstGeom prst="rect">
            <a:avLst/>
          </a:prstGeom>
          <a:solidFill>
            <a:srgbClr val="F0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738940-F9CA-44E4-B354-FE09F0872A39}"/>
              </a:ext>
            </a:extLst>
          </p:cNvPr>
          <p:cNvSpPr txBox="1"/>
          <p:nvPr/>
        </p:nvSpPr>
        <p:spPr>
          <a:xfrm>
            <a:off x="3872753" y="2730153"/>
            <a:ext cx="4446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感谢你的观看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CF02A5-C219-455F-9884-67F61277B8AE}"/>
              </a:ext>
            </a:extLst>
          </p:cNvPr>
          <p:cNvSpPr txBox="1"/>
          <p:nvPr/>
        </p:nvSpPr>
        <p:spPr>
          <a:xfrm>
            <a:off x="4666343" y="3660798"/>
            <a:ext cx="285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添加文字内容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9BDDAE-9686-4672-8FF8-4ED32F8C9E9D}"/>
              </a:ext>
            </a:extLst>
          </p:cNvPr>
          <p:cNvGrpSpPr/>
          <p:nvPr/>
        </p:nvGrpSpPr>
        <p:grpSpPr>
          <a:xfrm>
            <a:off x="4387034" y="3845464"/>
            <a:ext cx="3417933" cy="0"/>
            <a:chOff x="4348117" y="3845464"/>
            <a:chExt cx="3417933" cy="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4A21732-5ABA-4CEB-8092-6D7CDC2EB8BF}"/>
                </a:ext>
              </a:extLst>
            </p:cNvPr>
            <p:cNvCxnSpPr>
              <a:cxnSpLocks/>
            </p:cNvCxnSpPr>
            <p:nvPr/>
          </p:nvCxnSpPr>
          <p:spPr>
            <a:xfrm>
              <a:off x="7525657" y="3845464"/>
              <a:ext cx="240393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1247198-8384-4061-963A-EB1B47849E31}"/>
                </a:ext>
              </a:extLst>
            </p:cNvPr>
            <p:cNvCxnSpPr>
              <a:cxnSpLocks/>
            </p:cNvCxnSpPr>
            <p:nvPr/>
          </p:nvCxnSpPr>
          <p:spPr>
            <a:xfrm>
              <a:off x="4348117" y="3845464"/>
              <a:ext cx="240393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7F41653-B38D-4E8D-A1E2-7D2A7F127CDA}"/>
              </a:ext>
            </a:extLst>
          </p:cNvPr>
          <p:cNvGrpSpPr/>
          <p:nvPr/>
        </p:nvGrpSpPr>
        <p:grpSpPr>
          <a:xfrm>
            <a:off x="4320362" y="4281811"/>
            <a:ext cx="3850516" cy="330407"/>
            <a:chOff x="4094577" y="4356119"/>
            <a:chExt cx="3850516" cy="330407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F25F884-3B1E-4D0F-B056-07B4A7BB262C}"/>
                </a:ext>
              </a:extLst>
            </p:cNvPr>
            <p:cNvSpPr txBox="1"/>
            <p:nvPr/>
          </p:nvSpPr>
          <p:spPr>
            <a:xfrm>
              <a:off x="4094577" y="4378749"/>
              <a:ext cx="162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汇报人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：第一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PPT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ABB9F9B-D423-418D-9F0A-2D7462646042}"/>
                </a:ext>
              </a:extLst>
            </p:cNvPr>
            <p:cNvSpPr txBox="1"/>
            <p:nvPr/>
          </p:nvSpPr>
          <p:spPr>
            <a:xfrm>
              <a:off x="6017886" y="4356119"/>
              <a:ext cx="1927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汇报时间：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2025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7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月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0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公众号：陈西设计之家。微信搜索即可">
            <a:extLst>
              <a:ext uri="{FF2B5EF4-FFF2-40B4-BE49-F238E27FC236}">
                <a16:creationId xmlns:a16="http://schemas.microsoft.com/office/drawing/2014/main" id="{C07B2F1F-5843-46F1-A0FE-E6908FD7FD34}"/>
              </a:ext>
            </a:extLst>
          </p:cNvPr>
          <p:cNvSpPr/>
          <p:nvPr/>
        </p:nvSpPr>
        <p:spPr>
          <a:xfrm>
            <a:off x="3334871" y="-797"/>
            <a:ext cx="2599764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0A4247-9E7C-43E1-B269-38CDE30922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334871" cy="6858000"/>
          </a:xfrm>
          <a:custGeom>
            <a:avLst/>
            <a:gdLst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4572000 w 4572000"/>
              <a:gd name="connsiteY2" fmla="*/ 6858000 h 6858000"/>
              <a:gd name="connsiteX3" fmla="*/ 0 w 457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6858000">
                <a:moveTo>
                  <a:pt x="0" y="0"/>
                </a:moveTo>
                <a:lnTo>
                  <a:pt x="4572000" y="0"/>
                </a:lnTo>
                <a:lnTo>
                  <a:pt x="457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D87C3DE-FA07-4181-BC1E-AB13CCF6ADF7}"/>
              </a:ext>
            </a:extLst>
          </p:cNvPr>
          <p:cNvGrpSpPr/>
          <p:nvPr/>
        </p:nvGrpSpPr>
        <p:grpSpPr>
          <a:xfrm>
            <a:off x="3572435" y="2828038"/>
            <a:ext cx="2124636" cy="1200329"/>
            <a:chOff x="4202485" y="2885310"/>
            <a:chExt cx="2124636" cy="120032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B54162F-C3BA-4CF4-B211-2E4FC8E62D16}"/>
                </a:ext>
              </a:extLst>
            </p:cNvPr>
            <p:cNvSpPr txBox="1"/>
            <p:nvPr/>
          </p:nvSpPr>
          <p:spPr>
            <a:xfrm>
              <a:off x="4202485" y="2885310"/>
              <a:ext cx="2124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2CFCA43-F319-4E90-BD62-08304A6E857B}"/>
                </a:ext>
              </a:extLst>
            </p:cNvPr>
            <p:cNvSpPr txBox="1"/>
            <p:nvPr/>
          </p:nvSpPr>
          <p:spPr>
            <a:xfrm>
              <a:off x="4511713" y="3716307"/>
              <a:ext cx="1584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A94499C-3426-472F-843F-701F13C4985F}"/>
              </a:ext>
            </a:extLst>
          </p:cNvPr>
          <p:cNvSpPr txBox="1"/>
          <p:nvPr/>
        </p:nvSpPr>
        <p:spPr>
          <a:xfrm>
            <a:off x="7941144" y="1837040"/>
            <a:ext cx="310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排行榜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: 一个圆顶角，剪去另一个顶角 11">
            <a:extLst>
              <a:ext uri="{FF2B5EF4-FFF2-40B4-BE49-F238E27FC236}">
                <a16:creationId xmlns:a16="http://schemas.microsoft.com/office/drawing/2014/main" id="{DB05C2EC-B131-45AC-9C20-F11EBCEE013D}"/>
              </a:ext>
            </a:extLst>
          </p:cNvPr>
          <p:cNvSpPr/>
          <p:nvPr/>
        </p:nvSpPr>
        <p:spPr>
          <a:xfrm flipH="1">
            <a:off x="7259968" y="1798938"/>
            <a:ext cx="431800" cy="431800"/>
          </a:xfrm>
          <a:prstGeom prst="snipRoundRect">
            <a:avLst>
              <a:gd name="adj1" fmla="val 26021"/>
              <a:gd name="adj2" fmla="val 26645"/>
            </a:avLst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6250B0-421F-459C-B459-D73F1DB12CC5}"/>
              </a:ext>
            </a:extLst>
          </p:cNvPr>
          <p:cNvSpPr txBox="1"/>
          <p:nvPr/>
        </p:nvSpPr>
        <p:spPr>
          <a:xfrm>
            <a:off x="7208899" y="1861406"/>
            <a:ext cx="55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04BD348-4F7C-40C7-BDF5-E78CD97EC2B6}"/>
              </a:ext>
            </a:extLst>
          </p:cNvPr>
          <p:cNvSpPr txBox="1"/>
          <p:nvPr/>
        </p:nvSpPr>
        <p:spPr>
          <a:xfrm>
            <a:off x="7941144" y="2812649"/>
            <a:ext cx="310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歌手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: 一个圆顶角，剪去另一个顶角 32">
            <a:extLst>
              <a:ext uri="{FF2B5EF4-FFF2-40B4-BE49-F238E27FC236}">
                <a16:creationId xmlns:a16="http://schemas.microsoft.com/office/drawing/2014/main" id="{A9607CF5-EBEF-4CB2-B363-AF6D8E8D423C}"/>
              </a:ext>
            </a:extLst>
          </p:cNvPr>
          <p:cNvSpPr/>
          <p:nvPr/>
        </p:nvSpPr>
        <p:spPr>
          <a:xfrm flipH="1">
            <a:off x="7259968" y="2774547"/>
            <a:ext cx="431800" cy="431800"/>
          </a:xfrm>
          <a:prstGeom prst="snipRoundRect">
            <a:avLst>
              <a:gd name="adj1" fmla="val 26021"/>
              <a:gd name="adj2" fmla="val 26645"/>
            </a:avLst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F31082-599A-4CA3-BAF7-B57E65BD7119}"/>
              </a:ext>
            </a:extLst>
          </p:cNvPr>
          <p:cNvSpPr txBox="1"/>
          <p:nvPr/>
        </p:nvSpPr>
        <p:spPr>
          <a:xfrm>
            <a:off x="7208899" y="2837015"/>
            <a:ext cx="55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C733F32-74F1-4724-9D26-CA44EC458DEC}"/>
              </a:ext>
            </a:extLst>
          </p:cNvPr>
          <p:cNvSpPr txBox="1"/>
          <p:nvPr/>
        </p:nvSpPr>
        <p:spPr>
          <a:xfrm>
            <a:off x="7941144" y="3788258"/>
            <a:ext cx="310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推荐歌单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: 一个圆顶角，剪去另一个顶角 37">
            <a:extLst>
              <a:ext uri="{FF2B5EF4-FFF2-40B4-BE49-F238E27FC236}">
                <a16:creationId xmlns:a16="http://schemas.microsoft.com/office/drawing/2014/main" id="{8D0FAAF6-D737-4AF0-A38E-38B42BF2C698}"/>
              </a:ext>
            </a:extLst>
          </p:cNvPr>
          <p:cNvSpPr/>
          <p:nvPr/>
        </p:nvSpPr>
        <p:spPr>
          <a:xfrm flipH="1">
            <a:off x="7259968" y="3750156"/>
            <a:ext cx="431800" cy="431800"/>
          </a:xfrm>
          <a:prstGeom prst="snipRoundRect">
            <a:avLst>
              <a:gd name="adj1" fmla="val 26021"/>
              <a:gd name="adj2" fmla="val 26645"/>
            </a:avLst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FFD6B1-1652-4CC3-B6DB-83F8F703E1CD}"/>
              </a:ext>
            </a:extLst>
          </p:cNvPr>
          <p:cNvSpPr txBox="1"/>
          <p:nvPr/>
        </p:nvSpPr>
        <p:spPr>
          <a:xfrm>
            <a:off x="7208899" y="3812624"/>
            <a:ext cx="55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公众号：陈西设计之家。微信搜索即可">
            <a:extLst>
              <a:ext uri="{FF2B5EF4-FFF2-40B4-BE49-F238E27FC236}">
                <a16:creationId xmlns:a16="http://schemas.microsoft.com/office/drawing/2014/main" id="{E226D678-836D-4778-81DC-0C4C93874136}"/>
              </a:ext>
            </a:extLst>
          </p:cNvPr>
          <p:cNvSpPr txBox="1"/>
          <p:nvPr/>
        </p:nvSpPr>
        <p:spPr>
          <a:xfrm>
            <a:off x="7941144" y="4763867"/>
            <a:ext cx="310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MV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: 一个圆顶角，剪去另一个顶角 41">
            <a:extLst>
              <a:ext uri="{FF2B5EF4-FFF2-40B4-BE49-F238E27FC236}">
                <a16:creationId xmlns:a16="http://schemas.microsoft.com/office/drawing/2014/main" id="{56C4D367-BB38-4396-A308-D58340F806B4}"/>
              </a:ext>
            </a:extLst>
          </p:cNvPr>
          <p:cNvSpPr/>
          <p:nvPr/>
        </p:nvSpPr>
        <p:spPr>
          <a:xfrm flipH="1">
            <a:off x="7259968" y="4725765"/>
            <a:ext cx="431800" cy="431800"/>
          </a:xfrm>
          <a:prstGeom prst="snipRoundRect">
            <a:avLst>
              <a:gd name="adj1" fmla="val 26021"/>
              <a:gd name="adj2" fmla="val 26645"/>
            </a:avLst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073DA78-53F3-450E-838A-1017ADD65FA4}"/>
              </a:ext>
            </a:extLst>
          </p:cNvPr>
          <p:cNvSpPr txBox="1"/>
          <p:nvPr/>
        </p:nvSpPr>
        <p:spPr>
          <a:xfrm>
            <a:off x="7208899" y="4788233"/>
            <a:ext cx="55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5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公众号：陈西设计之家。微信搜索即可">
            <a:extLst>
              <a:ext uri="{FF2B5EF4-FFF2-40B4-BE49-F238E27FC236}">
                <a16:creationId xmlns:a16="http://schemas.microsoft.com/office/drawing/2014/main" id="{83632004-FDEA-490C-B587-B5DAE4FB89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0"/>
            <a:ext cx="10972800" cy="3926541"/>
          </a:xfrm>
          <a:custGeom>
            <a:avLst/>
            <a:gdLst>
              <a:gd name="connsiteX0" fmla="*/ 0 w 10972800"/>
              <a:gd name="connsiteY0" fmla="*/ 0 h 3926541"/>
              <a:gd name="connsiteX1" fmla="*/ 10972800 w 10972800"/>
              <a:gd name="connsiteY1" fmla="*/ 0 h 3926541"/>
              <a:gd name="connsiteX2" fmla="*/ 10972800 w 10972800"/>
              <a:gd name="connsiteY2" fmla="*/ 3926541 h 3926541"/>
              <a:gd name="connsiteX3" fmla="*/ 5644321 w 10972800"/>
              <a:gd name="connsiteY3" fmla="*/ 3926541 h 3926541"/>
              <a:gd name="connsiteX4" fmla="*/ 5486400 w 10972800"/>
              <a:gd name="connsiteY4" fmla="*/ 3734277 h 3926541"/>
              <a:gd name="connsiteX5" fmla="*/ 5328480 w 10972800"/>
              <a:gd name="connsiteY5" fmla="*/ 3926541 h 3926541"/>
              <a:gd name="connsiteX6" fmla="*/ 0 w 10972800"/>
              <a:gd name="connsiteY6" fmla="*/ 3926541 h 392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2800" h="3926541">
                <a:moveTo>
                  <a:pt x="0" y="0"/>
                </a:moveTo>
                <a:lnTo>
                  <a:pt x="10972800" y="0"/>
                </a:lnTo>
                <a:lnTo>
                  <a:pt x="10972800" y="3926541"/>
                </a:lnTo>
                <a:lnTo>
                  <a:pt x="5644321" y="3926541"/>
                </a:lnTo>
                <a:lnTo>
                  <a:pt x="5486400" y="3734277"/>
                </a:lnTo>
                <a:lnTo>
                  <a:pt x="5328480" y="3926541"/>
                </a:lnTo>
                <a:lnTo>
                  <a:pt x="0" y="3926541"/>
                </a:lnTo>
                <a:close/>
              </a:path>
            </a:pathLst>
          </a:cu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8427A5-17DF-41A6-99D9-094F203F0D78}"/>
              </a:ext>
            </a:extLst>
          </p:cNvPr>
          <p:cNvSpPr txBox="1"/>
          <p:nvPr/>
        </p:nvSpPr>
        <p:spPr>
          <a:xfrm>
            <a:off x="5054601" y="4287765"/>
            <a:ext cx="208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排行榜</a:t>
            </a:r>
            <a:endParaRPr lang="zh-CN" altLang="en-US" sz="32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7B9331-F644-4B26-ADEF-B19567398D0E}"/>
              </a:ext>
            </a:extLst>
          </p:cNvPr>
          <p:cNvSpPr txBox="1"/>
          <p:nvPr/>
        </p:nvSpPr>
        <p:spPr>
          <a:xfrm>
            <a:off x="4305300" y="4929965"/>
            <a:ext cx="3581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</a:t>
            </a:r>
          </a:p>
        </p:txBody>
      </p:sp>
    </p:spTree>
    <p:extLst>
      <p:ext uri="{BB962C8B-B14F-4D97-AF65-F5344CB8AC3E}">
        <p14:creationId xmlns:p14="http://schemas.microsoft.com/office/powerpoint/2010/main" val="24022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C6FC396-7A75-4E25-B41E-C70F999CADEB}"/>
              </a:ext>
            </a:extLst>
          </p:cNvPr>
          <p:cNvSpPr txBox="1"/>
          <p:nvPr/>
        </p:nvSpPr>
        <p:spPr>
          <a:xfrm>
            <a:off x="758311" y="462289"/>
            <a:ext cx="310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排行榜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C46DA8-C800-480A-8887-7035AEA72744}"/>
              </a:ext>
            </a:extLst>
          </p:cNvPr>
          <p:cNvSpPr txBox="1"/>
          <p:nvPr/>
        </p:nvSpPr>
        <p:spPr>
          <a:xfrm>
            <a:off x="758311" y="895021"/>
            <a:ext cx="328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Click To Add Your Title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D01E-AEFF-4D23-9AA8-A2B587DCDEAF}"/>
              </a:ext>
            </a:extLst>
          </p:cNvPr>
          <p:cNvSpPr txBox="1"/>
          <p:nvPr/>
        </p:nvSpPr>
        <p:spPr>
          <a:xfrm>
            <a:off x="1520720" y="2002890"/>
            <a:ext cx="3101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主要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运用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bootstrap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的栅格系统，用于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整体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构架“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&lt;div class=“container”&gt;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”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941EB2-9D98-427C-9860-7712207FAEA9}"/>
              </a:ext>
            </a:extLst>
          </p:cNvPr>
          <p:cNvSpPr txBox="1"/>
          <p:nvPr/>
        </p:nvSpPr>
        <p:spPr>
          <a:xfrm>
            <a:off x="1575115" y="3488390"/>
            <a:ext cx="3101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左边主要是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排行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榜的一些分类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790ED4D-B3E6-4D82-8556-BBA4C1A7DA7A}"/>
              </a:ext>
            </a:extLst>
          </p:cNvPr>
          <p:cNvSpPr txBox="1"/>
          <p:nvPr/>
        </p:nvSpPr>
        <p:spPr>
          <a:xfrm>
            <a:off x="1520720" y="4918560"/>
            <a:ext cx="3101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右边主要运用表格展示出歌曲的信息。去除表格外边框，并在每个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&lt;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tr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&gt;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中的最后一个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&lt;td&gt;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css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设置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hover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，让最后鼠标移上去有下载，添加等图标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9" name="公众号：陈西设计之家。微信搜索即可">
            <a:extLst>
              <a:ext uri="{FF2B5EF4-FFF2-40B4-BE49-F238E27FC236}">
                <a16:creationId xmlns:a16="http://schemas.microsoft.com/office/drawing/2014/main" id="{DAD7F813-F595-4BC5-9396-08A89F68C4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8835" y="-396"/>
            <a:ext cx="3706666" cy="6858000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C8083CF-B6BE-46A5-B5F3-27A020D62EA3}"/>
              </a:ext>
            </a:extLst>
          </p:cNvPr>
          <p:cNvCxnSpPr/>
          <p:nvPr/>
        </p:nvCxnSpPr>
        <p:spPr>
          <a:xfrm>
            <a:off x="603250" y="0"/>
            <a:ext cx="0" cy="112395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1" y="194329"/>
            <a:ext cx="11119554" cy="66996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11" y="2056086"/>
            <a:ext cx="5200376" cy="9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187CADB-A24F-4D63-BE6B-184D8A1568AF}"/>
              </a:ext>
            </a:extLst>
          </p:cNvPr>
          <p:cNvSpPr/>
          <p:nvPr/>
        </p:nvSpPr>
        <p:spPr>
          <a:xfrm>
            <a:off x="2779059" y="900953"/>
            <a:ext cx="8211671" cy="505609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公众号：陈西设计之家。微信搜索即可">
            <a:extLst>
              <a:ext uri="{FF2B5EF4-FFF2-40B4-BE49-F238E27FC236}">
                <a16:creationId xmlns:a16="http://schemas.microsoft.com/office/drawing/2014/main" id="{4138D052-4162-435F-8099-C004BD2AD9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70734" y="1650070"/>
            <a:ext cx="3960784" cy="3557860"/>
          </a:xfrm>
          <a:custGeom>
            <a:avLst/>
            <a:gdLst>
              <a:gd name="connsiteX0" fmla="*/ 0 w 3960784"/>
              <a:gd name="connsiteY0" fmla="*/ 0 h 3557860"/>
              <a:gd name="connsiteX1" fmla="*/ 3960784 w 3960784"/>
              <a:gd name="connsiteY1" fmla="*/ 0 h 3557860"/>
              <a:gd name="connsiteX2" fmla="*/ 3960784 w 3960784"/>
              <a:gd name="connsiteY2" fmla="*/ 3557860 h 3557860"/>
              <a:gd name="connsiteX3" fmla="*/ 0 w 3960784"/>
              <a:gd name="connsiteY3" fmla="*/ 3557860 h 35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784" h="3557860">
                <a:moveTo>
                  <a:pt x="0" y="0"/>
                </a:moveTo>
                <a:lnTo>
                  <a:pt x="3960784" y="0"/>
                </a:lnTo>
                <a:lnTo>
                  <a:pt x="3960784" y="3557860"/>
                </a:lnTo>
                <a:lnTo>
                  <a:pt x="0" y="3557860"/>
                </a:lnTo>
                <a:close/>
              </a:path>
            </a:pathLst>
          </a:cu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A56560C-75DE-4A6E-8CC7-7F5E0062EA0F}"/>
              </a:ext>
            </a:extLst>
          </p:cNvPr>
          <p:cNvSpPr txBox="1"/>
          <p:nvPr/>
        </p:nvSpPr>
        <p:spPr>
          <a:xfrm>
            <a:off x="5902139" y="1666547"/>
            <a:ext cx="3101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代码实现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公众号：陈西设计之家。微信搜索即可">
            <a:extLst>
              <a:ext uri="{FF2B5EF4-FFF2-40B4-BE49-F238E27FC236}">
                <a16:creationId xmlns:a16="http://schemas.microsoft.com/office/drawing/2014/main" id="{66D5B4F4-282F-4176-995D-43275E073CEE}"/>
              </a:ext>
            </a:extLst>
          </p:cNvPr>
          <p:cNvSpPr/>
          <p:nvPr/>
        </p:nvSpPr>
        <p:spPr>
          <a:xfrm>
            <a:off x="12001500" y="-797"/>
            <a:ext cx="1905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51231" y="2520462"/>
            <a:ext cx="535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先设置下载，播放图标透明的为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设置透明度为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，即可展示，再把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中最后一个</a:t>
            </a:r>
            <a:r>
              <a:rPr lang="en-US" altLang="zh-CN" dirty="0" smtClean="0"/>
              <a:t>&lt;td&gt;hover</a:t>
            </a:r>
            <a:r>
              <a:rPr lang="zh-CN" altLang="en-US" dirty="0" smtClean="0"/>
              <a:t>设置背景变为白色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46" y="2231961"/>
            <a:ext cx="4443887" cy="362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公众号：陈西设计之家。微信搜索即可">
            <a:extLst>
              <a:ext uri="{FF2B5EF4-FFF2-40B4-BE49-F238E27FC236}">
                <a16:creationId xmlns:a16="http://schemas.microsoft.com/office/drawing/2014/main" id="{83632004-FDEA-490C-B587-B5DAE4FB89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0"/>
            <a:ext cx="10972800" cy="3926541"/>
          </a:xfrm>
          <a:custGeom>
            <a:avLst/>
            <a:gdLst>
              <a:gd name="connsiteX0" fmla="*/ 0 w 10972800"/>
              <a:gd name="connsiteY0" fmla="*/ 0 h 3926541"/>
              <a:gd name="connsiteX1" fmla="*/ 10972800 w 10972800"/>
              <a:gd name="connsiteY1" fmla="*/ 0 h 3926541"/>
              <a:gd name="connsiteX2" fmla="*/ 10972800 w 10972800"/>
              <a:gd name="connsiteY2" fmla="*/ 3926541 h 3926541"/>
              <a:gd name="connsiteX3" fmla="*/ 5644321 w 10972800"/>
              <a:gd name="connsiteY3" fmla="*/ 3926541 h 3926541"/>
              <a:gd name="connsiteX4" fmla="*/ 5486400 w 10972800"/>
              <a:gd name="connsiteY4" fmla="*/ 3734277 h 3926541"/>
              <a:gd name="connsiteX5" fmla="*/ 5328480 w 10972800"/>
              <a:gd name="connsiteY5" fmla="*/ 3926541 h 3926541"/>
              <a:gd name="connsiteX6" fmla="*/ 0 w 10972800"/>
              <a:gd name="connsiteY6" fmla="*/ 3926541 h 392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2800" h="3926541">
                <a:moveTo>
                  <a:pt x="0" y="0"/>
                </a:moveTo>
                <a:lnTo>
                  <a:pt x="10972800" y="0"/>
                </a:lnTo>
                <a:lnTo>
                  <a:pt x="10972800" y="3926541"/>
                </a:lnTo>
                <a:lnTo>
                  <a:pt x="5644321" y="3926541"/>
                </a:lnTo>
                <a:lnTo>
                  <a:pt x="5486400" y="3734277"/>
                </a:lnTo>
                <a:lnTo>
                  <a:pt x="5328480" y="3926541"/>
                </a:lnTo>
                <a:lnTo>
                  <a:pt x="0" y="3926541"/>
                </a:lnTo>
                <a:close/>
              </a:path>
            </a:pathLst>
          </a:custGeom>
        </p:spPr>
      </p:pic>
      <p:sp>
        <p:nvSpPr>
          <p:cNvPr id="6" name="公众号：陈西设计之家。微信搜索即可">
            <a:extLst>
              <a:ext uri="{FF2B5EF4-FFF2-40B4-BE49-F238E27FC236}">
                <a16:creationId xmlns:a16="http://schemas.microsoft.com/office/drawing/2014/main" id="{B68427A5-17DF-41A6-99D9-094F203F0D78}"/>
              </a:ext>
            </a:extLst>
          </p:cNvPr>
          <p:cNvSpPr txBox="1"/>
          <p:nvPr/>
        </p:nvSpPr>
        <p:spPr>
          <a:xfrm>
            <a:off x="5054601" y="4287765"/>
            <a:ext cx="208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歌手</a:t>
            </a:r>
            <a:endParaRPr lang="zh-CN" altLang="en-US" sz="32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7B9331-F644-4B26-ADEF-B19567398D0E}"/>
              </a:ext>
            </a:extLst>
          </p:cNvPr>
          <p:cNvSpPr txBox="1"/>
          <p:nvPr/>
        </p:nvSpPr>
        <p:spPr>
          <a:xfrm>
            <a:off x="4305300" y="4929965"/>
            <a:ext cx="3581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</a:t>
            </a:r>
          </a:p>
        </p:txBody>
      </p:sp>
    </p:spTree>
    <p:extLst>
      <p:ext uri="{BB962C8B-B14F-4D97-AF65-F5344CB8AC3E}">
        <p14:creationId xmlns:p14="http://schemas.microsoft.com/office/powerpoint/2010/main" val="6255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公众号：陈西设计之家。微信搜索即可">
            <a:extLst>
              <a:ext uri="{FF2B5EF4-FFF2-40B4-BE49-F238E27FC236}">
                <a16:creationId xmlns:a16="http://schemas.microsoft.com/office/drawing/2014/main" id="{5F379F31-5F2C-4242-AB6D-509752C6B89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公众号：陈西设计之家。微信搜索即可">
            <a:extLst>
              <a:ext uri="{FF2B5EF4-FFF2-40B4-BE49-F238E27FC236}">
                <a16:creationId xmlns:a16="http://schemas.microsoft.com/office/drawing/2014/main" id="{4958927C-CC26-4DF3-A32F-A739108915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47900" y="1276350"/>
            <a:ext cx="1600200" cy="4305300"/>
          </a:xfrm>
          <a:custGeom>
            <a:avLst/>
            <a:gdLst>
              <a:gd name="connsiteX0" fmla="*/ 0 w 1600200"/>
              <a:gd name="connsiteY0" fmla="*/ 0 h 4305300"/>
              <a:gd name="connsiteX1" fmla="*/ 1600200 w 1600200"/>
              <a:gd name="connsiteY1" fmla="*/ 0 h 4305300"/>
              <a:gd name="connsiteX2" fmla="*/ 1600200 w 1600200"/>
              <a:gd name="connsiteY2" fmla="*/ 4305300 h 4305300"/>
              <a:gd name="connsiteX3" fmla="*/ 0 w 1600200"/>
              <a:gd name="connsiteY3" fmla="*/ 43053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4305300">
                <a:moveTo>
                  <a:pt x="0" y="0"/>
                </a:moveTo>
                <a:lnTo>
                  <a:pt x="1600200" y="0"/>
                </a:lnTo>
                <a:lnTo>
                  <a:pt x="1600200" y="4305300"/>
                </a:lnTo>
                <a:lnTo>
                  <a:pt x="0" y="4305300"/>
                </a:lnTo>
                <a:close/>
              </a:path>
            </a:pathLst>
          </a:cu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2428DBF-9760-4BEA-B78B-99A92E083A31}"/>
              </a:ext>
            </a:extLst>
          </p:cNvPr>
          <p:cNvSpPr txBox="1"/>
          <p:nvPr/>
        </p:nvSpPr>
        <p:spPr>
          <a:xfrm>
            <a:off x="6617160" y="408713"/>
            <a:ext cx="3101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上面字母主要运用无序列表设置内外边距，再设置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display-inline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让它横着展示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7160" y="2450124"/>
            <a:ext cx="3305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歌手图片展示也主要运用栅格系统排版，然后设置图片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hover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，展示边框，然后设置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boder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-radius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让图片变成圆形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27" y="-1"/>
            <a:ext cx="3191781" cy="22891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49" y="2450123"/>
            <a:ext cx="3560842" cy="29424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91" y="0"/>
            <a:ext cx="10270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14:shred pattern="recta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公众号：陈西设计之家。微信搜索即可">
            <a:extLst>
              <a:ext uri="{FF2B5EF4-FFF2-40B4-BE49-F238E27FC236}">
                <a16:creationId xmlns:a16="http://schemas.microsoft.com/office/drawing/2014/main" id="{83632004-FDEA-490C-B587-B5DAE4FB89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0"/>
            <a:ext cx="10972800" cy="3926541"/>
          </a:xfrm>
          <a:custGeom>
            <a:avLst/>
            <a:gdLst>
              <a:gd name="connsiteX0" fmla="*/ 0 w 10972800"/>
              <a:gd name="connsiteY0" fmla="*/ 0 h 3926541"/>
              <a:gd name="connsiteX1" fmla="*/ 10972800 w 10972800"/>
              <a:gd name="connsiteY1" fmla="*/ 0 h 3926541"/>
              <a:gd name="connsiteX2" fmla="*/ 10972800 w 10972800"/>
              <a:gd name="connsiteY2" fmla="*/ 3926541 h 3926541"/>
              <a:gd name="connsiteX3" fmla="*/ 5644321 w 10972800"/>
              <a:gd name="connsiteY3" fmla="*/ 3926541 h 3926541"/>
              <a:gd name="connsiteX4" fmla="*/ 5486400 w 10972800"/>
              <a:gd name="connsiteY4" fmla="*/ 3734277 h 3926541"/>
              <a:gd name="connsiteX5" fmla="*/ 5328480 w 10972800"/>
              <a:gd name="connsiteY5" fmla="*/ 3926541 h 3926541"/>
              <a:gd name="connsiteX6" fmla="*/ 0 w 10972800"/>
              <a:gd name="connsiteY6" fmla="*/ 3926541 h 392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2800" h="3926541">
                <a:moveTo>
                  <a:pt x="0" y="0"/>
                </a:moveTo>
                <a:lnTo>
                  <a:pt x="10972800" y="0"/>
                </a:lnTo>
                <a:lnTo>
                  <a:pt x="10972800" y="3926541"/>
                </a:lnTo>
                <a:lnTo>
                  <a:pt x="5644321" y="3926541"/>
                </a:lnTo>
                <a:lnTo>
                  <a:pt x="5486400" y="3734277"/>
                </a:lnTo>
                <a:lnTo>
                  <a:pt x="5328480" y="3926541"/>
                </a:lnTo>
                <a:lnTo>
                  <a:pt x="0" y="3926541"/>
                </a:lnTo>
                <a:close/>
              </a:path>
            </a:pathLst>
          </a:cu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8427A5-17DF-41A6-99D9-094F203F0D78}"/>
              </a:ext>
            </a:extLst>
          </p:cNvPr>
          <p:cNvSpPr txBox="1"/>
          <p:nvPr/>
        </p:nvSpPr>
        <p:spPr>
          <a:xfrm>
            <a:off x="5054601" y="4287765"/>
            <a:ext cx="208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歌单</a:t>
            </a:r>
            <a:endParaRPr lang="zh-CN" altLang="en-US" sz="32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7B9331-F644-4B26-ADEF-B19567398D0E}"/>
              </a:ext>
            </a:extLst>
          </p:cNvPr>
          <p:cNvSpPr txBox="1"/>
          <p:nvPr/>
        </p:nvSpPr>
        <p:spPr>
          <a:xfrm>
            <a:off x="4305300" y="4929965"/>
            <a:ext cx="3581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Fusce posuere, magna sed</a:t>
            </a:r>
          </a:p>
        </p:txBody>
      </p:sp>
    </p:spTree>
    <p:extLst>
      <p:ext uri="{BB962C8B-B14F-4D97-AF65-F5344CB8AC3E}">
        <p14:creationId xmlns:p14="http://schemas.microsoft.com/office/powerpoint/2010/main" val="350891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公众号：陈西设计之家。微信搜索即可">
            <a:extLst>
              <a:ext uri="{FF2B5EF4-FFF2-40B4-BE49-F238E27FC236}">
                <a16:creationId xmlns:a16="http://schemas.microsoft.com/office/drawing/2014/main" id="{D3B83F33-84C5-4110-8C2A-43844FD049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96752" y="1362635"/>
            <a:ext cx="1398496" cy="1398496"/>
          </a:xfrm>
          <a:custGeom>
            <a:avLst/>
            <a:gdLst>
              <a:gd name="connsiteX0" fmla="*/ 699248 w 1398496"/>
              <a:gd name="connsiteY0" fmla="*/ 0 h 1398496"/>
              <a:gd name="connsiteX1" fmla="*/ 1398496 w 1398496"/>
              <a:gd name="connsiteY1" fmla="*/ 699248 h 1398496"/>
              <a:gd name="connsiteX2" fmla="*/ 699248 w 1398496"/>
              <a:gd name="connsiteY2" fmla="*/ 1398496 h 1398496"/>
              <a:gd name="connsiteX3" fmla="*/ 0 w 1398496"/>
              <a:gd name="connsiteY3" fmla="*/ 699248 h 1398496"/>
              <a:gd name="connsiteX4" fmla="*/ 699248 w 1398496"/>
              <a:gd name="connsiteY4" fmla="*/ 0 h 139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496" h="1398496">
                <a:moveTo>
                  <a:pt x="699248" y="0"/>
                </a:moveTo>
                <a:cubicBezTo>
                  <a:pt x="1085432" y="0"/>
                  <a:pt x="1398496" y="313064"/>
                  <a:pt x="1398496" y="699248"/>
                </a:cubicBezTo>
                <a:cubicBezTo>
                  <a:pt x="1398496" y="1085432"/>
                  <a:pt x="1085432" y="1398496"/>
                  <a:pt x="699248" y="1398496"/>
                </a:cubicBezTo>
                <a:cubicBezTo>
                  <a:pt x="313064" y="1398496"/>
                  <a:pt x="0" y="1085432"/>
                  <a:pt x="0" y="699248"/>
                </a:cubicBezTo>
                <a:cubicBezTo>
                  <a:pt x="0" y="313064"/>
                  <a:pt x="313064" y="0"/>
                  <a:pt x="699248" y="0"/>
                </a:cubicBezTo>
                <a:close/>
              </a:path>
            </a:pathLst>
          </a:custGeom>
          <a:ln w="6350">
            <a:noFill/>
          </a:ln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E1786EC-B0AF-4849-838F-C6013B5A54F7}"/>
              </a:ext>
            </a:extLst>
          </p:cNvPr>
          <p:cNvSpPr txBox="1"/>
          <p:nvPr/>
        </p:nvSpPr>
        <p:spPr>
          <a:xfrm>
            <a:off x="2324847" y="3640357"/>
            <a:ext cx="7542306" cy="51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左上角精选歌单为一个下拉菜单，</a:t>
            </a:r>
            <a:r>
              <a:rPr lang="en-US" altLang="zh-CN" sz="1200" spc="3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css</a:t>
            </a:r>
            <a:r>
              <a: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完成。一开始设置隐藏下拉的列表，然后设置</a:t>
            </a:r>
            <a:r>
              <a:rPr lang="en-US" altLang="zh-CN" sz="120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hover</a:t>
            </a:r>
            <a:r>
              <a: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展示，然后是标题，表横向展示，设置背景，以及</a:t>
            </a:r>
            <a:r>
              <a:rPr lang="en-US" altLang="zh-CN" sz="120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hover</a:t>
            </a:r>
            <a:r>
              <a:rPr lang="zh-CN" altLang="en-US" sz="1200" spc="3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背景变色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90" y="3065134"/>
            <a:ext cx="7306025" cy="3635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64" y="2061883"/>
            <a:ext cx="3508851" cy="45419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1450102"/>
            <a:ext cx="10058400" cy="52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pcrevmq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7000</TotalTime>
  <Words>466</Words>
  <Application>Microsoft Office PowerPoint</Application>
  <PresentationFormat>宽屏</PresentationFormat>
  <Paragraphs>65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简约欧美</dc:title>
  <dc:creator>第一PPT</dc:creator>
  <cp:keywords>www.1ppt.com</cp:keywords>
  <dc:description>www.1ppt.com</dc:description>
  <cp:lastModifiedBy>xtzj</cp:lastModifiedBy>
  <cp:revision>169</cp:revision>
  <dcterms:created xsi:type="dcterms:W3CDTF">2020-05-29T10:50:01Z</dcterms:created>
  <dcterms:modified xsi:type="dcterms:W3CDTF">2020-07-02T06:36:38Z</dcterms:modified>
  <cp:category>www.1ppt.com</cp:category>
</cp:coreProperties>
</file>