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1" r:id="rId3"/>
    <p:sldId id="258" r:id="rId5"/>
    <p:sldId id="278" r:id="rId6"/>
    <p:sldId id="274" r:id="rId7"/>
    <p:sldId id="269" r:id="rId8"/>
    <p:sldId id="283" r:id="rId9"/>
    <p:sldId id="281" r:id="rId10"/>
    <p:sldId id="268" r:id="rId11"/>
    <p:sldId id="28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594" autoAdjust="0"/>
  </p:normalViewPr>
  <p:slideViewPr>
    <p:cSldViewPr snapToGrid="0">
      <p:cViewPr varScale="1">
        <p:scale>
          <a:sx n="57" d="100"/>
          <a:sy n="57" d="100"/>
        </p:scale>
        <p:origin x="-90" y="-12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/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20"/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3"/>
          <p:cNvSpPr/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4"/>
          <p:cNvSpPr/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5"/>
          <p:cNvSpPr/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26"/>
          <p:cNvSpPr/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7"/>
          <p:cNvSpPr/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8"/>
          <p:cNvSpPr/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9"/>
          <p:cNvSpPr/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10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30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5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55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1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6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26" name="Straight Connector 125"/>
          <p:cNvCxnSpPr/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3" name="Straight Connector 152"/>
          <p:cNvCxnSpPr/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/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/>
      <p:bldP spid="109" grpId="0"/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1" grpId="0" animBg="1"/>
      <p:bldP spid="142" grpId="0"/>
      <p:bldP spid="1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animBg="1"/>
      <p:bldP spid="161" grpId="0"/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Connector 84"/>
          <p:cNvCxnSpPr/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3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6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animBg="1"/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animBg="1"/>
      <p:bldP spid="1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/>
      <p:bldP spid="118" grpId="0" animBg="1"/>
      <p:bldP spid="1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/>
      <p:bldP spid="139" grpId="0" animBg="1"/>
      <p:bldP spid="1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animBg="1"/>
      <p:bldP spid="1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/>
      <p:bldP spid="153" grpId="0" animBg="1"/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animBg="1"/>
      <p:bldP spid="1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43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5" grpId="0" animBg="1"/>
      <p:bldP spid="30" grpId="0" animBg="1"/>
      <p:bldP spid="35" grpId="0" animBg="1"/>
      <p:bldP spid="37" grpId="0" animBg="1"/>
      <p:bldP spid="51" grpId="0"/>
      <p:bldP spid="52" grpId="0"/>
      <p:bldP spid="53" grpId="0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52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56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/>
          <p:cNvSpPr/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Freeform 21"/>
          <p:cNvSpPr/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3"/>
          <p:cNvSpPr/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4"/>
          <p:cNvSpPr/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6"/>
          <p:cNvSpPr/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7"/>
          <p:cNvSpPr/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8"/>
          <p:cNvSpPr/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9"/>
          <p:cNvSpPr/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5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4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25" name="Straight Connector 24"/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  <a:endParaRPr lang="es-ES_tradnl" dirty="0"/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  <a:endParaRPr lang="es-ES_tradnl" dirty="0"/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  <a:endParaRPr lang="es-ES_tradnl" dirty="0"/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  <a:endParaRPr lang="es-ES_tradnl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luete-map.png"/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1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30" grpId="0"/>
      <p:bldP spid="4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/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/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/>
          <p:cNvSpPr/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1"/>
          <p:cNvSpPr/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2"/>
          <p:cNvSpPr/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3"/>
          <p:cNvSpPr/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4"/>
          <p:cNvSpPr/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6"/>
          <p:cNvSpPr/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7"/>
          <p:cNvSpPr/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8"/>
          <p:cNvSpPr/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9"/>
          <p:cNvSpPr/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9" Type="http://schemas.openxmlformats.org/officeDocument/2006/relationships/theme" Target="../theme/theme1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0256" y="3241966"/>
            <a:ext cx="10031443" cy="82259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b="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音乐网站</a:t>
            </a:r>
            <a:endParaRPr lang="zh-CN" altLang="en-US" sz="5400" b="0" dirty="0"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rgbClr val="FFFFFF">
                    <a:lumMod val="75000"/>
                  </a:srgbClr>
                </a:solidFill>
                <a:latin typeface="微软雅黑" panose="020B0503020204020204" charset="-122"/>
              </a:rPr>
              <a:t>BUSINESS REPORT</a:t>
            </a:r>
            <a:endParaRPr lang="zh-CN" altLang="en-US" sz="16600" dirty="0">
              <a:solidFill>
                <a:srgbClr val="FFFFFF">
                  <a:lumMod val="75000"/>
                </a:srgbClr>
              </a:solidFill>
              <a:latin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3904" y="4292236"/>
            <a:ext cx="3587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</a:rPr>
              <a:t>汇报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</a:rPr>
              <a:t>人：胡佳林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</a:rPr>
              <a:t>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</a:rPr>
              <a:t>时间：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</a:rPr>
              <a:t>2020.7.2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01</a:t>
            </a:r>
            <a:endParaRPr lang="zh-CN" altLang="en-US" sz="96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29048" y="4016169"/>
            <a:ext cx="3320915" cy="74666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       </a:t>
            </a:r>
            <a:r>
              <a:rPr lang="zh-CN" altLang="en-US" sz="3200" dirty="0"/>
              <a:t>任务分工</a:t>
            </a:r>
            <a:endParaRPr lang="zh-CN" altLang="en-US" sz="3200" dirty="0"/>
          </a:p>
        </p:txBody>
      </p:sp>
      <p:sp>
        <p:nvSpPr>
          <p:cNvPr id="4" name="tiny-paper-airplane_19745"/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ny-paper-airplane_19745"/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/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个人任务分工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945515" y="2008505"/>
            <a:ext cx="476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r>
              <a:rPr lang="en-US" altLang="zh-CN"/>
              <a:t>.</a:t>
            </a:r>
            <a:r>
              <a:rPr lang="zh-CN" altLang="en-US"/>
              <a:t>音乐网站首页的编写。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945515" y="2624455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r>
              <a:rPr lang="en-US" altLang="zh-CN"/>
              <a:t>.</a:t>
            </a:r>
            <a:r>
              <a:rPr lang="zh-CN" altLang="en-US"/>
              <a:t>音乐的播放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45515" y="3331845"/>
            <a:ext cx="353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</a:t>
            </a:r>
            <a:r>
              <a:rPr lang="en-US" altLang="zh-CN"/>
              <a:t>.</a:t>
            </a:r>
            <a:r>
              <a:rPr lang="zh-CN" altLang="en-US"/>
              <a:t>后台管理音乐首页的展示信息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02</a:t>
            </a:r>
            <a:endParaRPr lang="zh-CN" altLang="en-US" sz="96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29048" y="4016169"/>
            <a:ext cx="3320915" cy="74666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    </a:t>
            </a:r>
            <a:r>
              <a:rPr lang="zh-CN" altLang="en-US" sz="3200" dirty="0"/>
              <a:t>任务完成情况</a:t>
            </a:r>
            <a:endParaRPr lang="zh-CN" altLang="en-US" sz="3200" dirty="0"/>
          </a:p>
        </p:txBody>
      </p:sp>
      <p:sp>
        <p:nvSpPr>
          <p:cNvPr id="4" name="tiny-paper-airplane_19745"/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ny-paper-airplane_19745"/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/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首页编写</a:t>
            </a: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77570" y="1564005"/>
            <a:ext cx="249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html</a:t>
            </a:r>
            <a:r>
              <a:rPr lang="zh-CN" altLang="en-US"/>
              <a:t>，</a:t>
            </a:r>
            <a:r>
              <a:rPr lang="en-US" altLang="zh-CN"/>
              <a:t>css</a:t>
            </a:r>
            <a:r>
              <a:rPr lang="zh-CN" altLang="en-US"/>
              <a:t>完成了基本该音乐网站首页的编写</a:t>
            </a:r>
            <a:endParaRPr lang="zh-CN" altLang="en-US"/>
          </a:p>
        </p:txBody>
      </p:sp>
      <p:pic>
        <p:nvPicPr>
          <p:cNvPr id="4" name="图片 3" descr="J%N0K[P}_76DA}`]}XI6VL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99025" y="1148715"/>
            <a:ext cx="6158865" cy="550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音乐的播放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83260" y="1586865"/>
            <a:ext cx="29425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通过点击表单播放表单内的歌曲，首先点击表单，通过</a:t>
            </a:r>
            <a:r>
              <a:rPr lang="en-US" altLang="zh-CN"/>
              <a:t>ajax</a:t>
            </a:r>
            <a:r>
              <a:rPr lang="zh-CN" altLang="en-US"/>
              <a:t>请求向服务器请求表单的歌曲资源，时间，在调用本地服务器内的资源，配合</a:t>
            </a:r>
            <a:r>
              <a:rPr lang="en-US" altLang="zh-CN"/>
              <a:t>js</a:t>
            </a:r>
            <a:r>
              <a:rPr lang="zh-CN" altLang="en-US"/>
              <a:t>实现了音乐的播放，下一首，上一首，点击音乐进度条快进，点击音量改变音乐音量，歌曲时间变化等。</a:t>
            </a:r>
            <a:endParaRPr lang="zh-CN" altLang="en-US"/>
          </a:p>
        </p:txBody>
      </p:sp>
      <p:pic>
        <p:nvPicPr>
          <p:cNvPr id="4" name="图片 3" descr="ITFME(X%I1T%CN8~TSQ`%R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0" y="1232535"/>
            <a:ext cx="7070725" cy="539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后台管理</a:t>
            </a:r>
            <a:endParaRPr lang="zh-CN" altLang="en-US" sz="4000" dirty="0"/>
          </a:p>
        </p:txBody>
      </p:sp>
      <p:sp>
        <p:nvSpPr>
          <p:cNvPr id="7" name="iṥľîḑé"/>
          <p:cNvSpPr/>
          <p:nvPr/>
        </p:nvSpPr>
        <p:spPr bwMode="auto">
          <a:xfrm>
            <a:off x="9494001" y="3145555"/>
            <a:ext cx="360000" cy="360000"/>
          </a:xfrm>
          <a:prstGeom prst="ellipse">
            <a:avLst/>
          </a:prstGeom>
          <a:solidFill>
            <a:srgbClr val="A7BABE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</a:p>
        </p:txBody>
      </p:sp>
      <p:sp>
        <p:nvSpPr>
          <p:cNvPr id="3" name="文本框 2"/>
          <p:cNvSpPr txBox="1"/>
          <p:nvPr/>
        </p:nvSpPr>
        <p:spPr>
          <a:xfrm>
            <a:off x="991235" y="2054225"/>
            <a:ext cx="29895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bootstrap,</a:t>
            </a:r>
            <a:r>
              <a:rPr lang="zh-CN" altLang="en-US"/>
              <a:t>编写了部分</a:t>
            </a:r>
            <a:endParaRPr lang="zh-CN" altLang="en-US"/>
          </a:p>
          <a:p>
            <a:r>
              <a:rPr lang="zh-CN" altLang="en-US"/>
              <a:t>后台管理，管理员登录后台</a:t>
            </a:r>
            <a:endParaRPr lang="zh-CN" altLang="en-US"/>
          </a:p>
          <a:p>
            <a:r>
              <a:rPr lang="zh-CN" altLang="en-US"/>
              <a:t>管理页面可以，更改音乐首</a:t>
            </a:r>
            <a:endParaRPr lang="zh-CN" altLang="en-US"/>
          </a:p>
          <a:p>
            <a:r>
              <a:rPr lang="zh-CN" altLang="en-US"/>
              <a:t>页轮播图的图片</a:t>
            </a:r>
            <a:r>
              <a:rPr lang="en-US" altLang="zh-CN"/>
              <a:t>.</a:t>
            </a:r>
            <a:r>
              <a:rPr lang="zh-CN" altLang="en-US"/>
              <a:t>可以更改首</a:t>
            </a:r>
            <a:endParaRPr lang="zh-CN" altLang="en-US"/>
          </a:p>
          <a:p>
            <a:r>
              <a:rPr lang="zh-CN" altLang="en-US"/>
              <a:t>页广告部分的图片，还可以</a:t>
            </a:r>
            <a:endParaRPr lang="zh-CN" altLang="en-US"/>
          </a:p>
          <a:p>
            <a:r>
              <a:rPr lang="zh-CN" altLang="en-US"/>
              <a:t>删除歌曲。</a:t>
            </a:r>
            <a:endParaRPr lang="zh-CN" altLang="en-US"/>
          </a:p>
          <a:p>
            <a:r>
              <a:rPr lang="zh-CN" altLang="en-US"/>
              <a:t>后台管理系统账号：</a:t>
            </a:r>
            <a:r>
              <a:rPr lang="en-US" altLang="zh-CN"/>
              <a:t>root1</a:t>
            </a:r>
            <a:endParaRPr lang="en-US" altLang="zh-CN"/>
          </a:p>
          <a:p>
            <a:r>
              <a:rPr lang="zh-CN" altLang="en-US"/>
              <a:t>后台管理系统密码：</a:t>
            </a:r>
            <a:r>
              <a:rPr lang="en-US" altLang="zh-CN"/>
              <a:t>root1</a:t>
            </a:r>
            <a:endParaRPr lang="en-US" altLang="zh-CN"/>
          </a:p>
        </p:txBody>
      </p:sp>
      <p:pic>
        <p:nvPicPr>
          <p:cNvPr id="4" name="图片 3" descr="QO`(D5YMC@MUP978D$[]{X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5930" y="2978150"/>
            <a:ext cx="6115050" cy="349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5930" y="2609850"/>
            <a:ext cx="523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后台管理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1920875"/>
            <a:ext cx="11235055" cy="207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2430" y="1386840"/>
            <a:ext cx="442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主页面的轮播图片，广告图片管理</a:t>
            </a:r>
            <a:endParaRPr lang="zh-CN" altLang="en-US"/>
          </a:p>
        </p:txBody>
      </p:sp>
      <p:pic>
        <p:nvPicPr>
          <p:cNvPr id="22" name="图片 21" descr="@P_A5L6OU{DIOAOH({9)Q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4652645"/>
            <a:ext cx="10058400" cy="20910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21005" y="4192270"/>
            <a:ext cx="644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歌曲管理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755" y="3689597"/>
            <a:ext cx="10031443" cy="103998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sz="4900" dirty="0"/>
              <a:t>—</a:t>
            </a:r>
            <a:r>
              <a:rPr lang="zh-CN" altLang="en-US" sz="4900" dirty="0"/>
              <a:t>演讲结束，谢谢观看</a:t>
            </a:r>
            <a:r>
              <a:rPr lang="en-US" altLang="zh-CN" sz="4900" dirty="0"/>
              <a:t>—</a:t>
            </a:r>
            <a:r>
              <a:rPr lang="zh-CN" altLang="en-US" sz="4900" dirty="0"/>
              <a:t>                                                                 </a:t>
            </a:r>
            <a:br>
              <a:rPr lang="en-US" altLang="zh-CN" sz="4000" dirty="0"/>
            </a:br>
            <a:r>
              <a:rPr lang="zh-CN" altLang="en-US" sz="4000" dirty="0"/>
              <a:t>                                     </a:t>
            </a:r>
            <a:endParaRPr lang="zh-CN" altLang="en-US" b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3755,&quot;width&quot;:13290}"/>
</p:tagLst>
</file>

<file path=ppt/tags/tag2.xml><?xml version="1.0" encoding="utf-8"?>
<p:tagLst xmlns:p="http://schemas.openxmlformats.org/presentationml/2006/main">
  <p:tag name="KSO_WM_UNIT_PLACING_PICTURE_USER_VIEWPORT" val="{&quot;height&quot;:11189,&quot;width&quot;:15840}"/>
</p:tagLst>
</file>

<file path=ppt/tags/tag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  <p:tag name="ISPRING_PRESENTATION_TITLE" val="61"/>
</p:tagLst>
</file>

<file path=ppt/theme/theme1.xml><?xml version="1.0" encoding="utf-8"?>
<a:theme xmlns:a="http://schemas.openxmlformats.org/drawingml/2006/main" name="第一PPT，www.1ppt.com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自定义</PresentationFormat>
  <Paragraphs>53</Paragraphs>
  <Slides>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Lato Regular</vt:lpstr>
      <vt:lpstr>Segoe Print</vt:lpstr>
      <vt:lpstr>Calibri</vt:lpstr>
      <vt:lpstr>Lato Light</vt:lpstr>
      <vt:lpstr>FontAwesome</vt:lpstr>
      <vt:lpstr>Gill Sans</vt:lpstr>
      <vt:lpstr>Lato Black</vt:lpstr>
      <vt:lpstr>Arial</vt:lpstr>
      <vt:lpstr>Lato Hairline</vt:lpstr>
      <vt:lpstr>方正细谭黑简体</vt:lpstr>
      <vt:lpstr>黑体</vt:lpstr>
      <vt:lpstr>微软雅黑</vt:lpstr>
      <vt:lpstr>Arial Unicode MS</vt:lpstr>
      <vt:lpstr>Gill Sans MT</vt:lpstr>
      <vt:lpstr>第一PPT，www.1ppt.com</vt:lpstr>
      <vt:lpstr>音乐网站</vt:lpstr>
      <vt:lpstr>01</vt:lpstr>
      <vt:lpstr>个人任务分工</vt:lpstr>
      <vt:lpstr>02</vt:lpstr>
      <vt:lpstr>1.首页编写</vt:lpstr>
      <vt:lpstr>音乐的播放</vt:lpstr>
      <vt:lpstr>后台管理</vt:lpstr>
      <vt:lpstr>后台管理</vt:lpstr>
      <vt:lpstr>—演讲结束，谢谢观看—                                                                                                       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红灰动感商务</dc:title>
  <dc:creator>第一PPT</dc:creator>
  <cp:keywords>www.1ppt.com</cp:keywords>
  <dc:description>www.1ppt.com</dc:description>
  <cp:lastModifiedBy>撒浪嘿呦</cp:lastModifiedBy>
  <cp:revision>23</cp:revision>
  <cp:lastPrinted>2017-08-20T16:00:00Z</cp:lastPrinted>
  <dcterms:created xsi:type="dcterms:W3CDTF">2017-08-20T16:00:00Z</dcterms:created>
  <dcterms:modified xsi:type="dcterms:W3CDTF">2020-07-02T13:12:20Z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  <property fmtid="{D5CDD505-2E9C-101B-9397-08002B2CF9AE}" pid="3" name="KSOProductBuildVer">
    <vt:lpwstr>2052-11.1.0.9740</vt:lpwstr>
  </property>
</Properties>
</file>