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81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4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3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3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24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4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1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8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1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5F9D-F851-0745-B2D2-8680E12B36FE}" type="datetimeFigureOut">
              <a:rPr kumimoji="1" lang="zh-CN" altLang="en-US" smtClean="0"/>
              <a:t>2018/8/12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9B21-2A0D-7143-9050-41CA94E1D9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以太坊开发</a:t>
            </a:r>
            <a:r>
              <a:rPr lang="zh-CN" altLang="en-US" dirty="0" smtClean="0"/>
              <a:t>详解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21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我们将使用</a:t>
            </a:r>
            <a:r>
              <a:rPr lang="en-US" altLang="zh-CN" dirty="0"/>
              <a:t>ganache</a:t>
            </a:r>
            <a:r>
              <a:rPr lang="zh-CN" altLang="en-US" dirty="0"/>
              <a:t>来模拟以太坊节点。</a:t>
            </a:r>
            <a:r>
              <a:rPr lang="en-US" altLang="zh-CN" dirty="0"/>
              <a:t>ganache</a:t>
            </a:r>
            <a:r>
              <a:rPr lang="zh-CN" altLang="en-US" dirty="0"/>
              <a:t>虽然不是一个真正的以太坊节点软件， 但它完整实现了以太坊的</a:t>
            </a:r>
            <a:r>
              <a:rPr lang="en-US" altLang="zh-CN" dirty="0"/>
              <a:t>JSON RPC</a:t>
            </a:r>
            <a:r>
              <a:rPr lang="zh-CN" altLang="en-US" dirty="0"/>
              <a:t>接口，非常适合以太坊智能合约与去中心化应用开发的 学习与快速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06" y="4001294"/>
            <a:ext cx="5384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curl</a:t>
            </a:r>
            <a:r>
              <a:rPr lang="zh-CN" altLang="en-US" dirty="0"/>
              <a:t>获取节点版本</a:t>
            </a:r>
            <a:r>
              <a:rPr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以太坊规定了节点必须实现</a:t>
            </a:r>
            <a:r>
              <a:rPr lang="en-US" altLang="zh-CN" dirty="0"/>
              <a:t>web3_clientVersion</a:t>
            </a:r>
            <a:r>
              <a:rPr lang="zh-CN" altLang="en-US" dirty="0"/>
              <a:t> 接口来向外部应用提供节点旳版本信息。接口协议的交互流程如下：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09" y="2858499"/>
            <a:ext cx="7188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这是一个典型的请求</a:t>
            </a:r>
            <a:r>
              <a:rPr lang="en-US" altLang="zh-CN" dirty="0"/>
              <a:t>/</a:t>
            </a:r>
            <a:r>
              <a:rPr lang="zh-CN" altLang="en-US" dirty="0"/>
              <a:t>应答模型，请求包和响应包都是标准的</a:t>
            </a:r>
            <a:r>
              <a:rPr lang="en-US" altLang="zh-CN" dirty="0"/>
              <a:t>JSON</a:t>
            </a:r>
            <a:r>
              <a:rPr lang="zh-CN" altLang="en-US" dirty="0"/>
              <a:t>格式。其中，</a:t>
            </a:r>
            <a:r>
              <a:rPr lang="en-US" altLang="zh-CN" dirty="0" err="1"/>
              <a:t>jsonrpc</a:t>
            </a:r>
            <a:r>
              <a:rPr lang="zh-CN" altLang="en-US" dirty="0"/>
              <a:t>字段用来 标识协议版本，</a:t>
            </a:r>
            <a:r>
              <a:rPr lang="en-US" altLang="zh-CN" dirty="0"/>
              <a:t>id</a:t>
            </a:r>
            <a:r>
              <a:rPr lang="zh-CN" altLang="en-US" dirty="0"/>
              <a:t>则用来帮助建立响应包与请求包的对应关系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dirty="0"/>
              <a:t>在请求包中，使用</a:t>
            </a:r>
            <a:r>
              <a:rPr lang="en-US" altLang="zh-CN" dirty="0" smtClean="0"/>
              <a:t>method</a:t>
            </a:r>
            <a:r>
              <a:rPr lang="zh-CN" altLang="en-US" dirty="0"/>
              <a:t>字段来声明接口方法，例如</a:t>
            </a:r>
            <a:r>
              <a:rPr lang="en-US" altLang="zh-CN" dirty="0" smtClean="0"/>
              <a:t>web3_clientVersion</a:t>
            </a:r>
            <a:r>
              <a:rPr lang="zh-CN" altLang="en-US" dirty="0"/>
              <a:t>，使用</a:t>
            </a:r>
            <a:r>
              <a:rPr lang="en-US" altLang="zh-CN" dirty="0" err="1" smtClean="0"/>
              <a:t>params</a:t>
            </a:r>
            <a:r>
              <a:rPr lang="zh-CN" altLang="en-US" dirty="0"/>
              <a:t> 字段来声明接口方法的参数数组。 在响应包中，</a:t>
            </a:r>
            <a:r>
              <a:rPr lang="en-US" altLang="zh-CN" dirty="0" smtClean="0"/>
              <a:t>result</a:t>
            </a:r>
            <a:r>
              <a:rPr lang="zh-CN" altLang="en-US" dirty="0"/>
              <a:t>字段中保存了命令执行的返回结果。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195845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以太坊</a:t>
            </a:r>
            <a:r>
              <a:rPr lang="en-US" altLang="zh-CN" dirty="0"/>
              <a:t>JSON RPC</a:t>
            </a:r>
            <a:r>
              <a:rPr lang="zh-CN" altLang="en-US" dirty="0"/>
              <a:t>并没有规定传输层的实现，不过大部分节点都会实现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/>
              <a:t>IPC</a:t>
            </a:r>
            <a:r>
              <a:rPr lang="zh-CN" altLang="en-US" dirty="0"/>
              <a:t>的访问。因此 我们可以使用命令行工具</a:t>
            </a:r>
            <a:r>
              <a:rPr lang="en-US" altLang="zh-CN" dirty="0"/>
              <a:t>curl</a:t>
            </a:r>
            <a:r>
              <a:rPr lang="zh-CN" altLang="en-US" dirty="0"/>
              <a:t>来测试这个接口：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56" y="3246491"/>
            <a:ext cx="7315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0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如果你是一个追求完美的人，希望返回的结果看着舒服些，那么可以级联一个</a:t>
            </a:r>
            <a:r>
              <a:rPr lang="en-US" altLang="zh-CN" dirty="0" err="1" smtClean="0"/>
              <a:t>jq</a:t>
            </a:r>
            <a:r>
              <a:rPr lang="zh-CN" altLang="en-US" dirty="0"/>
              <a:t>命令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curl -X POST http://localhost:8545 -s -d '{"jsonrpc":"2.0","method":"web3_clientVersion","</a:t>
            </a:r>
            <a:r>
              <a:rPr lang="en-US" altLang="zh-CN" dirty="0" smtClean="0"/>
              <a:t>params":[]}'</a:t>
            </a:r>
            <a:r>
              <a:rPr lang="en-US" altLang="zh-CN" dirty="0"/>
              <a:t> | </a:t>
            </a:r>
            <a:r>
              <a:rPr lang="en-US" altLang="zh-CN" dirty="0" err="1"/>
              <a:t>jq</a:t>
            </a:r>
            <a:r>
              <a:rPr lang="en-US" altLang="zh-CN" dirty="0"/>
              <a:t> 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4236520"/>
            <a:ext cx="5168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1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获取节点版本信息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就像前一节看到的，我们只要在</a:t>
            </a:r>
            <a:r>
              <a:rPr lang="en-US" altLang="zh-CN" dirty="0"/>
              <a:t>Python</a:t>
            </a:r>
            <a:r>
              <a:rPr lang="zh-CN" altLang="en-US" dirty="0"/>
              <a:t>代码中发送</a:t>
            </a:r>
            <a:r>
              <a:rPr lang="en-US" altLang="zh-CN" dirty="0"/>
              <a:t>http</a:t>
            </a:r>
            <a:r>
              <a:rPr lang="zh-CN" altLang="en-US" dirty="0"/>
              <a:t>请求包就可以了。 你可以使用任何一个你喜欢的</a:t>
            </a:r>
            <a:r>
              <a:rPr lang="en-US" altLang="zh-CN" dirty="0"/>
              <a:t>http</a:t>
            </a:r>
            <a:r>
              <a:rPr lang="zh-CN" altLang="en-US" dirty="0"/>
              <a:t>库例如</a:t>
            </a:r>
            <a:r>
              <a:rPr lang="en-US" altLang="zh-CN" dirty="0"/>
              <a:t>requests</a:t>
            </a:r>
            <a:r>
              <a:rPr lang="zh-CN" altLang="en-US" dirty="0"/>
              <a:t>等， 甚至直接使用</a:t>
            </a:r>
            <a:r>
              <a:rPr lang="en-US" altLang="zh-CN" dirty="0"/>
              <a:t>socket</a:t>
            </a:r>
            <a:r>
              <a:rPr lang="zh-CN" altLang="en-US" dirty="0"/>
              <a:t>来调用以太坊的</a:t>
            </a:r>
            <a:r>
              <a:rPr lang="en-US" altLang="zh-CN" dirty="0"/>
              <a:t>JSON RPC 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04" y="3306763"/>
            <a:ext cx="6197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使用现成的</a:t>
            </a:r>
            <a:r>
              <a:rPr lang="zh-CN" altLang="en-US" dirty="0" smtClean="0"/>
              <a:t>轮子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web3.py</a:t>
            </a:r>
            <a:r>
              <a:rPr lang="zh-CN" altLang="en-US" dirty="0"/>
              <a:t>是以太坊官方维护的</a:t>
            </a:r>
            <a:r>
              <a:rPr lang="en-US" altLang="zh-CN" dirty="0"/>
              <a:t>Python</a:t>
            </a:r>
            <a:r>
              <a:rPr lang="zh-CN" altLang="en-US" dirty="0"/>
              <a:t>版</a:t>
            </a:r>
            <a:r>
              <a:rPr lang="en-US" altLang="zh-CN" dirty="0" err="1"/>
              <a:t>rpc</a:t>
            </a:r>
            <a:r>
              <a:rPr lang="zh-CN" altLang="en-US" dirty="0"/>
              <a:t>接口封装库，因此我们优先 选择它。下面是使用</a:t>
            </a:r>
            <a:r>
              <a:rPr lang="en-US" altLang="zh-CN" dirty="0"/>
              <a:t>web3.py</a:t>
            </a:r>
            <a:r>
              <a:rPr lang="zh-CN" altLang="en-US" dirty="0"/>
              <a:t>获取节点版本信息的代码：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85" y="3872643"/>
            <a:ext cx="6324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Web3</a:t>
            </a:r>
            <a:r>
              <a:rPr lang="zh-CN" altLang="en-US" dirty="0"/>
              <a:t>是</a:t>
            </a:r>
            <a:r>
              <a:rPr lang="en-US" altLang="zh-CN" dirty="0"/>
              <a:t>web3.py</a:t>
            </a:r>
            <a:r>
              <a:rPr lang="zh-CN" altLang="en-US" dirty="0"/>
              <a:t>的入口类，我们与以太坊的交互，基本上是通过这个入口 来完成的，实例化</a:t>
            </a:r>
            <a:r>
              <a:rPr lang="en-US" altLang="zh-CN" dirty="0"/>
              <a:t>Web3</a:t>
            </a:r>
            <a:r>
              <a:rPr lang="zh-CN" altLang="en-US" dirty="0"/>
              <a:t>需要指定一个通信服务提供器，即明确采用何种通信 方式与哪一个节点进行交互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web3.py</a:t>
            </a:r>
            <a:r>
              <a:rPr lang="zh-CN" altLang="en-US" dirty="0"/>
              <a:t>目前实现了</a:t>
            </a:r>
            <a:r>
              <a:rPr lang="en-US" altLang="zh-CN" dirty="0"/>
              <a:t>IPC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 err="1"/>
              <a:t>Websocket</a:t>
            </a:r>
            <a:r>
              <a:rPr lang="zh-CN" altLang="en-US" dirty="0"/>
              <a:t>这三种网络服务提供器。</a:t>
            </a:r>
            <a:r>
              <a:rPr lang="en-US" altLang="zh-CN" dirty="0" err="1"/>
              <a:t>HTTPProvider</a:t>
            </a:r>
            <a:r>
              <a:rPr lang="zh-CN" altLang="en-US" dirty="0"/>
              <a:t>则声明了与以太坊节点旳连接采用</a:t>
            </a:r>
            <a:r>
              <a:rPr lang="en-US" altLang="zh-CN" dirty="0"/>
              <a:t>HTTP</a:t>
            </a:r>
            <a:r>
              <a:rPr lang="zh-CN" altLang="en-US" dirty="0"/>
              <a:t>协议，只需要指定 节点旳</a:t>
            </a:r>
            <a:r>
              <a:rPr lang="en-US" altLang="zh-CN" dirty="0"/>
              <a:t>URL</a:t>
            </a:r>
            <a:r>
              <a:rPr lang="zh-CN" altLang="en-US" dirty="0"/>
              <a:t>即可。由于我们使用本机的</a:t>
            </a:r>
            <a:r>
              <a:rPr lang="en-US" altLang="zh-CN" dirty="0" err="1"/>
              <a:t>gaanche</a:t>
            </a:r>
            <a:r>
              <a:rPr lang="en-US" altLang="zh-CN" dirty="0"/>
              <a:t>-cli</a:t>
            </a:r>
            <a:r>
              <a:rPr lang="zh-CN" altLang="en-US" dirty="0"/>
              <a:t>仿真器，因此使用</a:t>
            </a:r>
            <a:r>
              <a:rPr lang="en-US" altLang="zh-CN" dirty="0"/>
              <a:t>http</a:t>
            </a:r>
            <a:r>
              <a:rPr lang="en-US" altLang="zh-CN" dirty="0" smtClean="0"/>
              <a:t>://127.0.01:7545</a:t>
            </a:r>
            <a:r>
              <a:rPr lang="en-US" altLang="zh-CN" dirty="0"/>
              <a:t> </a:t>
            </a:r>
            <a:r>
              <a:rPr lang="zh-CN" altLang="en-US" dirty="0"/>
              <a:t>这个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655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Web3</a:t>
            </a:r>
            <a:r>
              <a:rPr lang="zh-CN" altLang="en-US" dirty="0"/>
              <a:t>实例的</a:t>
            </a:r>
            <a:r>
              <a:rPr lang="en-US" altLang="zh-CN" dirty="0" smtClean="0"/>
              <a:t>manager</a:t>
            </a:r>
            <a:r>
              <a:rPr lang="zh-CN" altLang="en-US" dirty="0"/>
              <a:t>属性是一个</a:t>
            </a:r>
            <a:r>
              <a:rPr lang="en-US" altLang="zh-CN" dirty="0" err="1" smtClean="0"/>
              <a:t>RequestManager</a:t>
            </a:r>
            <a:r>
              <a:rPr lang="zh-CN" altLang="en-US" dirty="0"/>
              <a:t>实例，它负责利用指定 的通信服务提供器来进行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r>
              <a:rPr lang="zh-CN" altLang="en-US" dirty="0"/>
              <a:t>交互，因此它是通信传输无关的（</a:t>
            </a:r>
            <a:r>
              <a:rPr lang="en-US" altLang="zh-CN" dirty="0" smtClean="0"/>
              <a:t>provider agnostic</a:t>
            </a:r>
            <a:r>
              <a:rPr lang="zh-CN" altLang="en-US" dirty="0"/>
              <a:t>）。 调用其</a:t>
            </a:r>
            <a:r>
              <a:rPr lang="en-US" altLang="zh-CN" dirty="0" err="1" smtClean="0"/>
              <a:t>request_blocking</a:t>
            </a:r>
            <a:r>
              <a:rPr lang="en-US" altLang="zh-CN" dirty="0" smtClean="0"/>
              <a:t>()</a:t>
            </a:r>
            <a:r>
              <a:rPr lang="zh-CN" altLang="en-US" dirty="0"/>
              <a:t>方法来提交请求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version = w3.manager.request_blocking('web3_clientVersion',[])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12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web3.py</a:t>
            </a:r>
            <a:r>
              <a:rPr lang="zh-CN" altLang="en-US" dirty="0"/>
              <a:t>的命名</a:t>
            </a:r>
            <a:r>
              <a:rPr lang="zh-CN" altLang="en-US" dirty="0" smtClean="0"/>
              <a:t>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web3.py</a:t>
            </a:r>
            <a:r>
              <a:rPr lang="zh-CN" altLang="en-US" dirty="0"/>
              <a:t>根据不同的</a:t>
            </a:r>
            <a:r>
              <a:rPr lang="en-US" altLang="zh-CN" dirty="0"/>
              <a:t>RPC</a:t>
            </a:r>
            <a:r>
              <a:rPr lang="zh-CN" altLang="en-US" dirty="0"/>
              <a:t>接口类别，封装了不同的实现类。 例如对于</a:t>
            </a:r>
            <a:r>
              <a:rPr lang="en-US" altLang="zh-CN" dirty="0" smtClean="0"/>
              <a:t>eth_*</a:t>
            </a:r>
            <a:r>
              <a:rPr lang="zh-CN" altLang="en-US" dirty="0"/>
              <a:t>这一族的接口，</a:t>
            </a:r>
            <a:r>
              <a:rPr lang="zh-CN" altLang="en-US" dirty="0" smtClean="0"/>
              <a:t>其调用</a:t>
            </a:r>
            <a:r>
              <a:rPr lang="zh-CN" altLang="en-US" dirty="0"/>
              <a:t>实现就封装在</a:t>
            </a:r>
            <a:r>
              <a:rPr lang="en-US" altLang="zh-CN" dirty="0" smtClean="0"/>
              <a:t>Eth</a:t>
            </a:r>
            <a:r>
              <a:rPr lang="zh-CN" altLang="en-US" dirty="0"/>
              <a:t>类中：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48" y="2763749"/>
            <a:ext cx="7442200" cy="36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</a:t>
            </a:r>
            <a:r>
              <a:rPr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以太坊是备受关注的区块链，它基于密码学技术和</a:t>
            </a:r>
            <a:r>
              <a:rPr lang="en-US" altLang="zh-CN" dirty="0"/>
              <a:t>P2P</a:t>
            </a:r>
            <a:r>
              <a:rPr lang="zh-CN" altLang="en-US" dirty="0"/>
              <a:t>通信技术 构建了一个去中心化的平台，所有的交易同步保存在每个节点中， 通过将区块单向级联成链，以太坊有效的保证了交易的不可篡改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读取某个账户的余额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1807"/>
            <a:ext cx="7467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Web3</a:t>
            </a:r>
            <a:r>
              <a:rPr lang="zh-CN" altLang="en-US" dirty="0"/>
              <a:t>入口类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Web3</a:t>
            </a:r>
            <a:r>
              <a:rPr lang="zh-CN" altLang="en-US" dirty="0"/>
              <a:t>是一个入口类，通过它即可访问其他</a:t>
            </a:r>
            <a:r>
              <a:rPr lang="en-US" altLang="zh-CN" dirty="0"/>
              <a:t>RPC</a:t>
            </a:r>
            <a:r>
              <a:rPr lang="zh-CN" altLang="en-US" dirty="0"/>
              <a:t>封装类的实例而无须单独创建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19" y="2755900"/>
            <a:ext cx="7340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利用入口类实例的</a:t>
            </a:r>
            <a:r>
              <a:rPr lang="en-US" altLang="zh-CN" dirty="0" smtClean="0"/>
              <a:t>eth</a:t>
            </a:r>
            <a:r>
              <a:rPr lang="zh-CN" altLang="en-US" dirty="0"/>
              <a:t>对象调用</a:t>
            </a:r>
            <a:r>
              <a:rPr lang="en-US" altLang="zh-CN" dirty="0" err="1" smtClean="0"/>
              <a:t>eth_accounts</a:t>
            </a:r>
            <a:r>
              <a:rPr lang="zh-CN" altLang="en-US" dirty="0"/>
              <a:t>接口获取 节点账户列表，然后调用</a:t>
            </a:r>
            <a:r>
              <a:rPr lang="en-US" altLang="zh-CN" dirty="0" err="1" smtClean="0"/>
              <a:t>eth_getBalance</a:t>
            </a:r>
            <a:r>
              <a:rPr lang="zh-CN" altLang="en-US" dirty="0"/>
              <a:t>接口</a:t>
            </a:r>
            <a:r>
              <a:rPr lang="zh-CN" altLang="en-US" dirty="0" smtClean="0"/>
              <a:t>获取账户</a:t>
            </a:r>
            <a:r>
              <a:rPr lang="zh-CN" altLang="en-US" dirty="0"/>
              <a:t>的余额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55" y="2969230"/>
            <a:ext cx="7200900" cy="33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92" y="1794802"/>
            <a:ext cx="7852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智能合约</a:t>
            </a:r>
            <a:r>
              <a:rPr lang="zh-CN" altLang="en-US" dirty="0" smtClean="0"/>
              <a:t>平台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以太坊是第一个实现了虚拟机的区块链，因此为智能合约 </a:t>
            </a:r>
            <a:r>
              <a:rPr lang="en-US" altLang="zh-CN" dirty="0"/>
              <a:t>- Smart Contract - </a:t>
            </a:r>
            <a:r>
              <a:rPr lang="zh-CN" altLang="en-US" dirty="0"/>
              <a:t>的运行提供了良好的支持环境。也正因为这个原因，以太坊被称为区块链 </a:t>
            </a:r>
            <a:r>
              <a:rPr lang="en-US" altLang="zh-CN" dirty="0"/>
              <a:t>2.0</a:t>
            </a:r>
            <a:r>
              <a:rPr lang="zh-CN" altLang="en-US" dirty="0"/>
              <a:t>，以区别于比特币代表的以数字加密货币为核心特征的区块链</a:t>
            </a:r>
            <a:r>
              <a:rPr lang="en-US" altLang="zh-CN" dirty="0"/>
              <a:t>1.0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可以将智能合约理解为机器之间的合同约定，在满足一定条件时自动 执行约定好的逻辑，例如在保险理赔流程中，如果理赔条件满足就自动 将赔偿金释放给出险人，这个流程就可以使用智能合约来实现。</a:t>
            </a:r>
          </a:p>
          <a:p>
            <a:r>
              <a:rPr lang="zh-CN" altLang="en-US" dirty="0"/>
              <a:t>有多种语言可以开发以太坊智能合约，但目前最常用的是类似于</a:t>
            </a:r>
            <a:r>
              <a:rPr lang="en-US" altLang="zh-CN" dirty="0"/>
              <a:t>JavaScript</a:t>
            </a:r>
            <a:r>
              <a:rPr lang="zh-CN" altLang="en-US" dirty="0"/>
              <a:t>的 </a:t>
            </a:r>
            <a:r>
              <a:rPr lang="en-US" altLang="zh-CN" dirty="0"/>
              <a:t>Solidity</a:t>
            </a:r>
            <a:r>
              <a:rPr lang="zh-CN" altLang="en-US" dirty="0"/>
              <a:t>语言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95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 </a:t>
            </a:r>
            <a:r>
              <a:rPr lang="en-US" altLang="zh-CN" dirty="0" smtClean="0"/>
              <a:t>RPC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如果我们希望构造一个去中心化应用（</a:t>
            </a:r>
            <a:r>
              <a:rPr lang="en-US" altLang="zh-CN" dirty="0" err="1" smtClean="0"/>
              <a:t>DApp</a:t>
            </a:r>
            <a:r>
              <a:rPr lang="zh-CN" altLang="en-US" dirty="0"/>
              <a:t>），除了智能合约的开发， 通常还需要使用其他开发语言为用户提供操作智能合约的用户接口，例如 开发一个网页、一个手机</a:t>
            </a:r>
            <a:r>
              <a:rPr lang="en-US" altLang="zh-CN" dirty="0"/>
              <a:t>App</a:t>
            </a:r>
            <a:r>
              <a:rPr lang="zh-CN" altLang="en-US" dirty="0"/>
              <a:t>或者一个桌面应用。这些代码都需要与以太坊 进行交互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以太坊规定了每个节点需要实现的</a:t>
            </a:r>
            <a:r>
              <a:rPr lang="en-US" altLang="zh-CN" dirty="0"/>
              <a:t>JSON RPC API</a:t>
            </a:r>
            <a:r>
              <a:rPr lang="zh-CN" altLang="en-US" dirty="0"/>
              <a:t> 应用开发接口，该接口是传输无关的，应用程序可以通过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 err="1"/>
              <a:t>websocket</a:t>
            </a:r>
            <a:r>
              <a:rPr lang="zh-CN" altLang="en-US" dirty="0"/>
              <a:t>或</a:t>
            </a:r>
            <a:r>
              <a:rPr lang="en-US" altLang="zh-CN" dirty="0"/>
              <a:t>IPC</a:t>
            </a:r>
            <a:r>
              <a:rPr lang="zh-CN" altLang="en-US" dirty="0"/>
              <a:t>等多种 通信机制来使用该接口协议操作以太坊节点：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5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432844"/>
            <a:ext cx="7581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理论上你可以使用任何语言基于</a:t>
            </a:r>
            <a:r>
              <a:rPr lang="en-US" altLang="zh-CN" dirty="0"/>
              <a:t>JSON RPC</a:t>
            </a:r>
            <a:r>
              <a:rPr lang="zh-CN" altLang="en-US" dirty="0"/>
              <a:t>接口开发出以太坊之上的 去中心化应用，不过为了提高开发效率，更好的办法是 使用特定语言的</a:t>
            </a:r>
            <a:r>
              <a:rPr lang="en-US" altLang="zh-CN" dirty="0"/>
              <a:t>JSON RPC</a:t>
            </a:r>
            <a:r>
              <a:rPr lang="zh-CN" altLang="en-US" dirty="0"/>
              <a:t>封装库，这些库封装了</a:t>
            </a:r>
            <a:r>
              <a:rPr lang="en-US" altLang="zh-CN" dirty="0"/>
              <a:t>JSON RPC</a:t>
            </a:r>
            <a:r>
              <a:rPr lang="zh-CN" altLang="en-US" dirty="0"/>
              <a:t>的协议细节， 有助于开发人员聚焦在业务逻辑的实现上。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98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官方提供了一系列的</a:t>
            </a:r>
            <a:r>
              <a:rPr lang="en-US" altLang="zh-CN" dirty="0"/>
              <a:t>Python</a:t>
            </a:r>
            <a:r>
              <a:rPr lang="zh-CN" altLang="en-US" dirty="0"/>
              <a:t>包用于支持在</a:t>
            </a:r>
            <a:r>
              <a:rPr lang="en-US" altLang="zh-CN" dirty="0"/>
              <a:t>Python</a:t>
            </a:r>
            <a:r>
              <a:rPr lang="zh-CN" altLang="en-US" dirty="0"/>
              <a:t>应用中访问 以太坊，其中最流行的就是</a:t>
            </a:r>
            <a:r>
              <a:rPr lang="en-US" altLang="zh-CN" dirty="0" smtClean="0"/>
              <a:t>web3.py</a:t>
            </a:r>
            <a:r>
              <a:rPr lang="zh-CN" altLang="en-US" dirty="0"/>
              <a:t> </a:t>
            </a:r>
            <a:r>
              <a:rPr lang="en-US" altLang="zh-CN" dirty="0"/>
              <a:t>—— </a:t>
            </a:r>
            <a:r>
              <a:rPr lang="zh-CN" altLang="en-US" dirty="0"/>
              <a:t>对</a:t>
            </a:r>
            <a:r>
              <a:rPr lang="en-US" altLang="zh-CN" dirty="0"/>
              <a:t>JSON RPC</a:t>
            </a:r>
            <a:r>
              <a:rPr lang="zh-CN" altLang="en-US" dirty="0"/>
              <a:t>接口的</a:t>
            </a:r>
            <a:r>
              <a:rPr lang="en-US" altLang="zh-CN" dirty="0"/>
              <a:t>Python </a:t>
            </a:r>
            <a:r>
              <a:rPr lang="zh-CN" altLang="en-US" dirty="0"/>
              <a:t>封装包。在本课程中，我们将主要使用</a:t>
            </a:r>
            <a:r>
              <a:rPr lang="en-US" altLang="zh-CN" dirty="0" smtClean="0"/>
              <a:t>web3.py</a:t>
            </a:r>
            <a:r>
              <a:rPr lang="zh-CN" altLang="en-US" dirty="0"/>
              <a:t>，同时结合一些</a:t>
            </a:r>
            <a:r>
              <a:rPr lang="zh-CN" altLang="en-US" dirty="0" smtClean="0"/>
              <a:t>其他的</a:t>
            </a:r>
            <a:r>
              <a:rPr lang="zh-CN" altLang="en-US" dirty="0"/>
              <a:t>包，来开发支持以太坊的</a:t>
            </a:r>
            <a:r>
              <a:rPr lang="en-US" altLang="zh-CN" dirty="0"/>
              <a:t>Python</a:t>
            </a:r>
            <a:r>
              <a:rPr lang="zh-CN" altLang="en-US" dirty="0"/>
              <a:t>应用。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56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初识以太坊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如何使用节点仿真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如何在命令行访问以太坊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如何在</a:t>
            </a:r>
            <a:r>
              <a:rPr lang="en-US" altLang="zh-CN" dirty="0"/>
              <a:t>Python</a:t>
            </a:r>
            <a:r>
              <a:rPr lang="zh-CN" altLang="en-US" dirty="0"/>
              <a:t>代码中访问以太坊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4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933</Words>
  <Application>Microsoft Macintosh PowerPoint</Application>
  <PresentationFormat>宽屏</PresentationFormat>
  <Paragraphs>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DengXian</vt:lpstr>
      <vt:lpstr>DengXian Light</vt:lpstr>
      <vt:lpstr>Arial</vt:lpstr>
      <vt:lpstr>Office 主题</vt:lpstr>
      <vt:lpstr>Python以太坊开发详解</vt:lpstr>
      <vt:lpstr>以太坊概述</vt:lpstr>
      <vt:lpstr>PowerPoint 演示文稿</vt:lpstr>
      <vt:lpstr>智能合约平台</vt:lpstr>
      <vt:lpstr>JSON RPC</vt:lpstr>
      <vt:lpstr>PowerPoint 演示文稿</vt:lpstr>
      <vt:lpstr>PowerPoint 演示文稿</vt:lpstr>
      <vt:lpstr>PowerPoint 演示文稿</vt:lpstr>
      <vt:lpstr>初识以太坊</vt:lpstr>
      <vt:lpstr>PowerPoint 演示文稿</vt:lpstr>
      <vt:lpstr>使用curl获取节点版本信息</vt:lpstr>
      <vt:lpstr>PowerPoint 演示文稿</vt:lpstr>
      <vt:lpstr>PowerPoint 演示文稿</vt:lpstr>
      <vt:lpstr>PowerPoint 演示文稿</vt:lpstr>
      <vt:lpstr>使用Python获取节点版本信息</vt:lpstr>
      <vt:lpstr>使用现成的轮子</vt:lpstr>
      <vt:lpstr>PowerPoint 演示文稿</vt:lpstr>
      <vt:lpstr>PowerPoint 演示文稿</vt:lpstr>
      <vt:lpstr>理解web3.py的命名规则</vt:lpstr>
      <vt:lpstr>读取某个账户的余额</vt:lpstr>
      <vt:lpstr>Web3入口类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Python以太坊开发详解</dc:title>
  <dc:creator>Microsoft Office 用户</dc:creator>
  <cp:lastModifiedBy>Microsoft Office 用户</cp:lastModifiedBy>
  <cp:revision>6</cp:revision>
  <dcterms:created xsi:type="dcterms:W3CDTF">2018-08-12T02:41:56Z</dcterms:created>
  <dcterms:modified xsi:type="dcterms:W3CDTF">2018-08-12T08:17:38Z</dcterms:modified>
</cp:coreProperties>
</file>