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-300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51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00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18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3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70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30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08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1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6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C06D-73B9-464E-B742-A4F8B41924DB}" type="datetimeFigureOut">
              <a:rPr lang="de-CH" smtClean="0"/>
              <a:t>17.12.2015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9F4A-EFFD-4438-8BB4-B35F1E4789C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79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PiRemote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your Raspberry Pi with your Android Device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59" y="4522519"/>
            <a:ext cx="2335481" cy="23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sandro\Downloads\Telegram Desktop\Screenshot_20151217-1316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sandro\Downloads\Telegram Desktop\Screenshot_20151217-1318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4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home\sandro\Downloads\Telegram Desktop\Screenshot_20151217-13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home\sandro\Downloads\Telegram Desktop\Screenshot_20151217-1317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home\sandro\Downloads\Telegram Desktop\Screenshot_20151217-1317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sandro\Downloads\Telegram Desktop\Screenshot_20151217-1317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PiRemote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PiRemote</dc:title>
  <dc:creator>Julia Badertscher</dc:creator>
  <cp:lastModifiedBy>sandro</cp:lastModifiedBy>
  <cp:revision>7</cp:revision>
  <dcterms:created xsi:type="dcterms:W3CDTF">2015-12-16T13:58:42Z</dcterms:created>
  <dcterms:modified xsi:type="dcterms:W3CDTF">2015-12-17T12:26:46Z</dcterms:modified>
</cp:coreProperties>
</file>