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160941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160941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160941e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160941e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60941e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60941e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SCkbHu5iwDAF7EQHVEYauKBhOfzXvC6huZNwEFWJiQs/edit#gid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SCkbHu5iwDAF7EQHVEYauKBhOfzXvC6huZNwEFWJiQs/edit#gid=5690270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with Rob Updates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Testing the Machined Fins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Open Fire Tests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