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2A472-4795-49A3-B227-660D5D5EFA4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B12-4152-41DF-A239-41EE7768B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BF5B7-A52F-4CF2-BAB1-375FA691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32B2E-050D-429F-B043-803044D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661D-02A4-4FDE-9813-6A576A72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A865-2EBC-4698-A3ED-243F9265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9D92-0112-47BF-BF7A-F34F537D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0E7F-C108-4D70-A898-DEF01C3DF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4BF1-34CE-4830-A13B-45D85C7D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0B42-EED1-4915-8447-D9DE8C3C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4D07-0943-495D-B4A1-EC55556A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9F151-E28A-4651-AB46-B2FB27F6A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4E70A-082D-4DCD-95F3-F6B1F6876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479A-06F7-4CD7-9E01-5C423B9F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91FF-03FD-44A0-B7B4-5DC76DF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6373-ED38-4257-9715-048E3AB2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433B-E099-4F98-81E0-0883BB32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8DF1-C579-400D-887C-D9A5F098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8EB5-50F9-431A-8579-25E0B411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32DB-030E-400E-BCEC-63A7EE4D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04DD-50A6-4D02-800D-400158D5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7D97-09E0-4F82-9FD9-9A7429A1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C43A9-40EE-468C-BD9A-9897FBBB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13D2-CFEA-4EAF-8C2D-9C57F96E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A11D-D1EA-42DD-84DA-05A34EA0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FE67-4291-4046-A6CC-5058437E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6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D707-DB0C-4D5D-93C9-9D0B126B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B2C7-239D-4071-8BC4-FDDFE8D7B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67F2-7578-4350-9B3E-41E42B32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1400-D6BB-4918-90C8-EE8D23CD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5FF6-9118-43EA-B0EA-8AA24FFF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8948-F35D-40F3-BBDE-326EEC40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8BFA-D9C8-4B29-84BA-F5925822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F339-6C1A-44C2-8356-C6E8F21B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1A06F-3505-4B60-B4B9-A97E189A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28360-91DD-458C-9F20-7866F1CA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E4D2-490E-41AF-860F-8BE61B54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4F708-911B-4869-999B-27F6F8C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B4182-7058-4BDF-B534-D5BE8E2F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68796-3416-41EB-A791-9A533679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A7CB-310B-4C9C-BA68-EF8E2F58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99222-A2EC-422A-8057-8124DDB7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71F96-664B-42B9-86DE-E7527113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5659E-2B11-452F-A12F-02A2F89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0009B-D800-4404-BD8C-3A7C30DE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3DB7-B284-41AE-9038-774220B5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66972-0B40-4EC2-8511-6D114389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2D8-F9A4-41EE-893B-CE78EEB2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D069-0E5E-4BCF-B8F2-B32217A6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6D746-E4F2-4EE8-B3BC-AD0A374A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D804-399F-45CE-A015-A699EA2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F185-DC0C-4A1E-9328-141EEBE3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8444-1E52-419A-B6BD-712D5E73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66ED-2626-4762-B4D9-9FF56CE3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1A26C-0413-45EE-A054-39FC3930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84B6E-5D59-4A65-866E-9CD053C0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A0B4-8E9E-49B6-B128-7953EBD5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A7B2-343B-47AD-85E4-11A15FFA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D6187-3E18-4627-A103-41837B21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26A87-396C-426D-8ECB-028EDEB9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C147-6842-4F7E-A8CF-5057425F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9330-A442-4291-BF5D-4550E251C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6150-F699-420D-B64A-71B6DB2CE0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411A-F29E-4B70-AE17-1ECF6679D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0794-B4E8-47A3-96F2-E47B8ACA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0EED-4AD9-4D63-AB2E-A0CB62B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622A-7A67-4307-81CB-D06302B04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Ecopot</a:t>
            </a:r>
          </a:p>
        </p:txBody>
      </p:sp>
    </p:spTree>
    <p:extLst>
      <p:ext uri="{BB962C8B-B14F-4D97-AF65-F5344CB8AC3E}">
        <p14:creationId xmlns:p14="http://schemas.microsoft.com/office/powerpoint/2010/main" val="38336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9CF33-687B-424D-8A05-2983772D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9" y="1154098"/>
            <a:ext cx="5506467" cy="4749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8D7A6-1B0F-42CC-84EB-9E0F7345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03" y="635816"/>
            <a:ext cx="3415129" cy="2719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F4B7D-44D8-4998-A863-3DC393154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62" y="3675355"/>
            <a:ext cx="4856086" cy="28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6202-F87D-42ED-B253-CBEA567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396320"/>
            <a:ext cx="10515600" cy="251555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Shape of fins</a:t>
            </a:r>
          </a:p>
          <a:p>
            <a:pPr marL="514350" indent="-514350">
              <a:buAutoNum type="arabicParenR"/>
            </a:pPr>
            <a:r>
              <a:rPr lang="en-US" dirty="0"/>
              <a:t>Arrangement of fins</a:t>
            </a:r>
          </a:p>
          <a:p>
            <a:pPr marL="514350" indent="-514350">
              <a:buAutoNum type="arabicParenR"/>
            </a:pPr>
            <a:r>
              <a:rPr lang="en-US" dirty="0"/>
              <a:t>Top of the pot/handles</a:t>
            </a:r>
          </a:p>
          <a:p>
            <a:pPr marL="514350" indent="-514350">
              <a:buAutoNum type="arabicParenR"/>
            </a:pPr>
            <a:r>
              <a:rPr lang="en-US" dirty="0"/>
              <a:t>Heat transfer within the pot – primary and secondary air inlet</a:t>
            </a:r>
          </a:p>
          <a:p>
            <a:pPr marL="514350" indent="-514350">
              <a:buAutoNum type="arabicParenR"/>
            </a:pPr>
            <a:r>
              <a:rPr lang="en-US" dirty="0"/>
              <a:t>Uniform heating at the bottom of the pot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33C5E-25F0-4664-9C47-7D149CCC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1" y="3315763"/>
            <a:ext cx="267652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0177C-B52C-4A2A-928B-B7FF7F8F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930" y="3125632"/>
            <a:ext cx="3019425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5E84B-2BB7-4FDF-868C-B81F7803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499" y="4078132"/>
            <a:ext cx="3095855" cy="857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8A605E-2C76-417C-A10B-DD596F1DBCCC}"/>
              </a:ext>
            </a:extLst>
          </p:cNvPr>
          <p:cNvSpPr txBox="1"/>
          <p:nvPr/>
        </p:nvSpPr>
        <p:spPr>
          <a:xfrm>
            <a:off x="1550633" y="5877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42F40-1CFC-4D20-BB4C-E4090B331DB7}"/>
              </a:ext>
            </a:extLst>
          </p:cNvPr>
          <p:cNvSpPr txBox="1"/>
          <p:nvPr/>
        </p:nvSpPr>
        <p:spPr>
          <a:xfrm>
            <a:off x="5252192" y="5869996"/>
            <a:ext cx="33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BEDA8-9AB7-4420-A175-F121426E7DA2}"/>
              </a:ext>
            </a:extLst>
          </p:cNvPr>
          <p:cNvSpPr txBox="1"/>
          <p:nvPr/>
        </p:nvSpPr>
        <p:spPr>
          <a:xfrm>
            <a:off x="9706583" y="5030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CDF13-8F6C-4DA0-BB14-006ADB7BF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071" y="3553887"/>
            <a:ext cx="1590675" cy="1419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C54BDD-0ECD-4D60-9BB7-6B667748F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023" y="3553887"/>
            <a:ext cx="1581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1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671D6A-1D3A-471A-864D-3D49E8A1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6" y="353765"/>
            <a:ext cx="5638800" cy="2847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E5618-F5F7-4622-9BEA-D225BCE39842}"/>
              </a:ext>
            </a:extLst>
          </p:cNvPr>
          <p:cNvSpPr txBox="1"/>
          <p:nvPr/>
        </p:nvSpPr>
        <p:spPr>
          <a:xfrm>
            <a:off x="1961965" y="3471595"/>
            <a:ext cx="75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 Modifying the pot design to prevent excess pressure buildup within the pot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E715-9B32-4034-B587-13074ABD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36" y="4110782"/>
            <a:ext cx="5743575" cy="18713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9E5EF3-0248-429D-A35B-01B5DD894360}"/>
              </a:ext>
            </a:extLst>
          </p:cNvPr>
          <p:cNvSpPr txBox="1"/>
          <p:nvPr/>
        </p:nvSpPr>
        <p:spPr>
          <a:xfrm>
            <a:off x="5729903" y="6172566"/>
            <a:ext cx="33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23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4AA-3B01-4FDC-8568-CB2F6F8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D6BD-9D63-46C7-96B7-0B83C562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Fin arrangement + theory</a:t>
            </a:r>
          </a:p>
          <a:p>
            <a:pPr marL="0" indent="0">
              <a:buNone/>
            </a:pPr>
            <a:r>
              <a:rPr lang="en-US" dirty="0"/>
              <a:t>2) Lid of the pot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OpenSCAD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2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Ecopot</vt:lpstr>
      <vt:lpstr>PowerPoint Presentation</vt:lpstr>
      <vt:lpstr>PowerPoint Presentation</vt:lpstr>
      <vt:lpstr>PowerPoint Presentation</vt:lpstr>
      <vt:lpstr>To do….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Ecopot</dc:title>
  <dc:creator>Acer V15</dc:creator>
  <cp:lastModifiedBy>Acer V15</cp:lastModifiedBy>
  <cp:revision>8</cp:revision>
  <dcterms:created xsi:type="dcterms:W3CDTF">2021-05-31T16:51:08Z</dcterms:created>
  <dcterms:modified xsi:type="dcterms:W3CDTF">2021-05-31T19:53:53Z</dcterms:modified>
</cp:coreProperties>
</file>