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C4F4E6-7689-4DEC-B036-FC996C887EA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87BFF17-1FEC-4DF0-801D-C9BEE2E043C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1340768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2)</a:t>
            </a:r>
            <a:br>
              <a:rPr lang="en-US" dirty="0" smtClean="0"/>
            </a:br>
            <a:r>
              <a:rPr lang="en-US" dirty="0" smtClean="0"/>
              <a:t>IPL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789040"/>
            <a:ext cx="7406640" cy="1752600"/>
          </a:xfrm>
        </p:spPr>
        <p:txBody>
          <a:bodyPr/>
          <a:lstStyle/>
          <a:p>
            <a:r>
              <a:rPr lang="en-US" dirty="0" smtClean="0"/>
              <a:t>- BY PUBALI MONDAL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4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I AM PUBALI MONDAL A COMPUTER science engineering student,</a:t>
            </a:r>
          </a:p>
          <a:p>
            <a:r>
              <a:rPr lang="en-US" dirty="0" smtClean="0"/>
              <a:t>Here is a small </a:t>
            </a:r>
            <a:r>
              <a:rPr lang="en-US" dirty="0" err="1" smtClean="0"/>
              <a:t>ppt</a:t>
            </a:r>
            <a:r>
              <a:rPr lang="en-US" dirty="0" smtClean="0"/>
              <a:t> regarding analysis on </a:t>
            </a:r>
            <a:r>
              <a:rPr lang="en-US" dirty="0" err="1" smtClean="0"/>
              <a:t>ipl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First I have taken a dataset (the dataset contains 4 </a:t>
            </a:r>
            <a:r>
              <a:rPr lang="en-US" dirty="0" err="1" smtClean="0"/>
              <a:t>csv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I cleaned the data using power query editor </a:t>
            </a:r>
            <a:r>
              <a:rPr lang="en-IN" dirty="0" smtClean="0"/>
              <a:t>and created a power bi dashboard and done data visualizations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4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power </a:t>
            </a:r>
            <a:r>
              <a:rPr lang="en-IN" smtClean="0"/>
              <a:t>bi dashboard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912768" cy="48469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74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62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 TASK 2) IPL ANALYSIS</vt:lpstr>
      <vt:lpstr>INTRODUCTION</vt:lpstr>
      <vt:lpstr>My power bi dashboard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2) IPL ANALYSIS</dc:title>
  <dc:creator>Uttam Paul</dc:creator>
  <cp:lastModifiedBy>Uttam Paul</cp:lastModifiedBy>
  <cp:revision>2</cp:revision>
  <dcterms:created xsi:type="dcterms:W3CDTF">2024-07-17T03:50:31Z</dcterms:created>
  <dcterms:modified xsi:type="dcterms:W3CDTF">2024-07-17T04:29:43Z</dcterms:modified>
</cp:coreProperties>
</file>