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>
        <p:scale>
          <a:sx n="90" d="100"/>
          <a:sy n="90" d="100"/>
        </p:scale>
        <p:origin x="-173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273199-9550-4D47-88FB-27962E50976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3C8B03-F97B-44FC-B366-F69E9E14A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273199-9550-4D47-88FB-27962E50976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C8B03-F97B-44FC-B366-F69E9E14A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273199-9550-4D47-88FB-27962E50976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C8B03-F97B-44FC-B366-F69E9E14A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273199-9550-4D47-88FB-27962E50976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C8B03-F97B-44FC-B366-F69E9E14AFF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273199-9550-4D47-88FB-27962E50976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C8B03-F97B-44FC-B366-F69E9E14AFF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273199-9550-4D47-88FB-27962E50976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C8B03-F97B-44FC-B366-F69E9E14AFF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273199-9550-4D47-88FB-27962E50976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C8B03-F97B-44FC-B366-F69E9E14AFF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273199-9550-4D47-88FB-27962E50976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C8B03-F97B-44FC-B366-F69E9E14AFF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273199-9550-4D47-88FB-27962E50976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C8B03-F97B-44FC-B366-F69E9E14A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AD273199-9550-4D47-88FB-27962E50976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3C8B03-F97B-44FC-B366-F69E9E14AFF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273199-9550-4D47-88FB-27962E50976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3C8B03-F97B-44FC-B366-F69E9E14AFF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D273199-9550-4D47-88FB-27962E50976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73C8B03-F97B-44FC-B366-F69E9E14AFF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72A0EB-0F91-F4A2-1693-10C322BAB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SALES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6D19EA0-2198-8B0D-B1E3-90B3D8FC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PUBALI MONDAL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1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9" y="1412355"/>
            <a:ext cx="3406435" cy="100592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wise distribution of pizza</a:t>
            </a: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35" y="1210070"/>
            <a:ext cx="4057462" cy="49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7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3" y="1455894"/>
            <a:ext cx="4305673" cy="24767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pizzas ordered by revenue</a:t>
            </a: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91" y="4388211"/>
            <a:ext cx="3817951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7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2" y="1466866"/>
            <a:ext cx="6119390" cy="328450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contribution</a:t>
            </a: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904" y="1737212"/>
            <a:ext cx="2972058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8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4" y="1331026"/>
            <a:ext cx="6370872" cy="213378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Cummulative</a:t>
            </a:r>
            <a:r>
              <a:rPr lang="en-US" dirty="0" smtClean="0"/>
              <a:t> revenue</a:t>
            </a: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95" y="3573680"/>
            <a:ext cx="2880610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3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5" y="1852549"/>
            <a:ext cx="6873836" cy="26824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3 most ordered pizza types based on revenue for each pizza category</a:t>
            </a: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43" y="4107499"/>
            <a:ext cx="3459780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DB8724-A768-9FAC-689E-62FFF4B5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MYSELF PUBALI </a:t>
            </a:r>
            <a:r>
              <a:rPr lang="en-US" dirty="0" smtClean="0"/>
              <a:t>MONDAL</a:t>
            </a:r>
          </a:p>
          <a:p>
            <a:r>
              <a:rPr lang="en-US" dirty="0" smtClean="0"/>
              <a:t>This is </a:t>
            </a:r>
            <a:r>
              <a:rPr lang="en-US" dirty="0" err="1" smtClean="0"/>
              <a:t>ppt</a:t>
            </a:r>
            <a:r>
              <a:rPr lang="en-US" dirty="0" smtClean="0"/>
              <a:t> showing pizza analysis using </a:t>
            </a:r>
            <a:r>
              <a:rPr lang="en-US" dirty="0" err="1" smtClean="0"/>
              <a:t>sql</a:t>
            </a:r>
            <a:r>
              <a:rPr lang="en-US" dirty="0" smtClean="0"/>
              <a:t> queries</a:t>
            </a:r>
          </a:p>
          <a:p>
            <a:r>
              <a:rPr lang="en-US" dirty="0" smtClean="0"/>
              <a:t>I have used </a:t>
            </a:r>
            <a:r>
              <a:rPr lang="en-US" dirty="0" err="1" smtClean="0"/>
              <a:t>mysql</a:t>
            </a:r>
            <a:r>
              <a:rPr lang="en-US" dirty="0" smtClean="0"/>
              <a:t> workbench to </a:t>
            </a:r>
            <a:r>
              <a:rPr lang="en-US" smtClean="0"/>
              <a:t>get insights.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65A5D-6BC3-5022-1C13-DCC334FF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87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B78281-29CB-8C7C-3D4E-F43C62C2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2" y="1868719"/>
            <a:ext cx="8359864" cy="541067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4" y="2821690"/>
            <a:ext cx="5099667" cy="135842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4" y="4832511"/>
            <a:ext cx="3314987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4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73" y="517329"/>
            <a:ext cx="9570826" cy="5342295"/>
          </a:xfrm>
        </p:spPr>
      </p:pic>
    </p:spTree>
    <p:extLst>
      <p:ext uri="{BB962C8B-B14F-4D97-AF65-F5344CB8AC3E}">
        <p14:creationId xmlns:p14="http://schemas.microsoft.com/office/powerpoint/2010/main" val="68162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highest order pizza</a:t>
            </a:r>
          </a:p>
          <a:p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3" y="2276044"/>
            <a:ext cx="5913632" cy="182895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547" y="4537241"/>
            <a:ext cx="2743438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9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4" y="1554104"/>
            <a:ext cx="5593565" cy="25681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pizza </a:t>
            </a: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78" y="4643484"/>
            <a:ext cx="3581710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5 most ordered pizzas along with their quantity</a:t>
            </a:r>
            <a:endParaRPr lang="en-IN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0" y="1754786"/>
            <a:ext cx="6218459" cy="2065199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76" y="4309186"/>
            <a:ext cx="3762291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3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02" y="1367844"/>
            <a:ext cx="6096528" cy="241574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Quantity of each pizza</a:t>
            </a: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64" y="4190999"/>
            <a:ext cx="2583404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8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6" y="1349685"/>
            <a:ext cx="4801016" cy="140220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orders by hours</a:t>
            </a: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92" y="3075812"/>
            <a:ext cx="2415749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4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</TotalTime>
  <Words>85</Words>
  <Application>Microsoft Office PowerPoint</Application>
  <PresentationFormat>Custom</PresentationFormat>
  <Paragraphs>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PIZZA SALES ANALYSIS</vt:lpstr>
      <vt:lpstr>INTRODUCTION</vt:lpstr>
      <vt:lpstr>SQL QUERIES</vt:lpstr>
      <vt:lpstr>PowerPoint Presentation</vt:lpstr>
      <vt:lpstr>PowerPoint Presentation</vt:lpstr>
      <vt:lpstr>Most common pizza </vt:lpstr>
      <vt:lpstr>Top 5 most ordered pizzas along with their quantity</vt:lpstr>
      <vt:lpstr>Quantity of each pizza</vt:lpstr>
      <vt:lpstr>Distribution of orders by hours</vt:lpstr>
      <vt:lpstr>Category wise distribution of pizza</vt:lpstr>
      <vt:lpstr>Top 3 pizzas ordered by revenue</vt:lpstr>
      <vt:lpstr>Percentage contribution</vt:lpstr>
      <vt:lpstr>Cummulative revenue</vt:lpstr>
      <vt:lpstr>Top 3 most ordered pizza types based on revenue for each pizza category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ANALYSIS</dc:title>
  <dc:creator>pubalimondal002@outlook.com</dc:creator>
  <cp:lastModifiedBy>Uttam Paul</cp:lastModifiedBy>
  <cp:revision>5</cp:revision>
  <dcterms:created xsi:type="dcterms:W3CDTF">2024-07-13T05:17:16Z</dcterms:created>
  <dcterms:modified xsi:type="dcterms:W3CDTF">2024-07-14T04:53:31Z</dcterms:modified>
</cp:coreProperties>
</file>