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24" r:id="rId6"/>
    <p:sldId id="261" r:id="rId7"/>
    <p:sldId id="339" r:id="rId8"/>
    <p:sldId id="342" r:id="rId9"/>
    <p:sldId id="335" r:id="rId10"/>
    <p:sldId id="336" r:id="rId11"/>
    <p:sldId id="338" r:id="rId12"/>
    <p:sldId id="337" r:id="rId13"/>
    <p:sldId id="302" r:id="rId14"/>
    <p:sldId id="326" r:id="rId15"/>
    <p:sldId id="325" r:id="rId16"/>
    <p:sldId id="303" r:id="rId17"/>
    <p:sldId id="301" r:id="rId18"/>
    <p:sldId id="284" r:id="rId19"/>
    <p:sldId id="327" r:id="rId20"/>
    <p:sldId id="328" r:id="rId21"/>
    <p:sldId id="329" r:id="rId22"/>
    <p:sldId id="330" r:id="rId23"/>
    <p:sldId id="331" r:id="rId24"/>
    <p:sldId id="332" r:id="rId25"/>
    <p:sldId id="343" r:id="rId26"/>
    <p:sldId id="341" r:id="rId27"/>
    <p:sldId id="278" r:id="rId28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788444"/>
            <a:ext cx="8207375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3705225"/>
            <a:ext cx="8212138" cy="735806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0AF32D-10BE-4790-B7AC-2A24A0EA446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Bangladesh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4CD68"/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222680" cy="51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Online Rickshaw Booking Management System</a:t>
            </a:r>
            <a:br>
              <a:rPr lang="en-US" sz="1800" b="1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Informtion Gathering &amp; Interview</a:t>
            </a:r>
            <a:b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Presented By : Family Matters</a:t>
            </a:r>
            <a:br>
              <a:rPr lang="en-US" sz="18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Name:  </a:t>
            </a:r>
            <a:r>
              <a:rPr lang="en-US" sz="18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Anamika</a:t>
            </a: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Goswami</a:t>
            </a:r>
            <a:br>
              <a:rPr lang="en-US" sz="18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:  CSE 063 07384</a:t>
            </a:r>
            <a:br>
              <a:rPr lang="en-US" sz="18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Name : </a:t>
            </a:r>
            <a:r>
              <a:rPr lang="en-US" sz="18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Parvez</a:t>
            </a: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Ahmed </a:t>
            </a:r>
            <a:r>
              <a:rPr lang="en-US" sz="18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Shopnil</a:t>
            </a:r>
            <a:b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:  CSE 063 07391</a:t>
            </a:r>
            <a:b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Name : </a:t>
            </a:r>
            <a:r>
              <a:rPr lang="en-US" sz="18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Romana</a:t>
            </a: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Khondoker</a:t>
            </a:r>
            <a:b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:  CSE 063 07472</a:t>
            </a:r>
            <a:endParaRPr lang="en-US" sz="1800" dirty="0" smtClean="0">
              <a:solidFill>
                <a:schemeClr val="accent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Google Shape;89;p14"/>
          <p:cNvSpPr txBox="1"/>
          <p:nvPr/>
        </p:nvSpPr>
        <p:spPr>
          <a:xfrm>
            <a:off x="5795623" y="495335"/>
            <a:ext cx="2978507" cy="425365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10C16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80" y="0"/>
            <a:ext cx="492132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7363" y="285749"/>
            <a:ext cx="3486150" cy="1000125"/>
          </a:xfrm>
        </p:spPr>
        <p:txBody>
          <a:bodyPr/>
          <a:lstStyle/>
          <a:p>
            <a:r>
              <a:rPr lang="en-US" dirty="0" err="1" smtClean="0"/>
              <a:t>Questionnaries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1587" y="2043113"/>
            <a:ext cx="7872413" cy="2328863"/>
          </a:xfrm>
        </p:spPr>
        <p:txBody>
          <a:bodyPr/>
          <a:lstStyle/>
          <a:p>
            <a:r>
              <a:rPr lang="en-US" dirty="0" smtClean="0"/>
              <a:t>Total question: 9</a:t>
            </a:r>
            <a:endParaRPr lang="en-US" dirty="0" smtClean="0"/>
          </a:p>
          <a:p>
            <a:r>
              <a:rPr lang="en-US" dirty="0" smtClean="0"/>
              <a:t>All are specific question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6" name="Google Shape;114;p16"/>
          <p:cNvSpPr/>
          <p:nvPr/>
        </p:nvSpPr>
        <p:spPr>
          <a:xfrm flipH="1">
            <a:off x="814387" y="536244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877" y="143955"/>
            <a:ext cx="3837940" cy="758794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 err="1" smtClean="0"/>
              <a:t>Questionnaries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4683919"/>
            <a:ext cx="2133600" cy="3571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14" name="Google Shape;114;p16"/>
          <p:cNvSpPr/>
          <p:nvPr/>
        </p:nvSpPr>
        <p:spPr>
          <a:xfrm flipH="1">
            <a:off x="248530" y="337539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Content Placeholder 4" descr="Capture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9895" y="1732280"/>
            <a:ext cx="3930650" cy="2731770"/>
          </a:xfrm>
          <a:prstGeom prst="rect">
            <a:avLst/>
          </a:prstGeom>
        </p:spPr>
      </p:pic>
      <p:pic>
        <p:nvPicPr>
          <p:cNvPr id="7" name="Content Placeholder 6" descr="Capture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7570" y="753745"/>
            <a:ext cx="3958590" cy="40747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80" y="116041"/>
            <a:ext cx="3271838" cy="734827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Quesinarries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4" name="Google Shape;114;p16"/>
          <p:cNvSpPr/>
          <p:nvPr/>
        </p:nvSpPr>
        <p:spPr>
          <a:xfrm flipH="1">
            <a:off x="566233" y="233888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Content Placeholder 3" descr="Capture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8940" y="1136015"/>
            <a:ext cx="3703320" cy="354774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912338"/>
            <a:ext cx="4195763" cy="3771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42875"/>
            <a:ext cx="3886200" cy="758794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4" name="Google Shape;114;p16"/>
          <p:cNvSpPr/>
          <p:nvPr/>
        </p:nvSpPr>
        <p:spPr>
          <a:xfrm flipH="1">
            <a:off x="388520" y="313885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20" y="1080263"/>
            <a:ext cx="8529638" cy="3782250"/>
          </a:xfrm>
        </p:spPr>
        <p:txBody>
          <a:bodyPr/>
          <a:lstStyle/>
          <a:p>
            <a:r>
              <a:rPr lang="en-US" dirty="0" smtClean="0"/>
              <a:t>Which profession are you?</a:t>
            </a:r>
            <a:endParaRPr lang="en-US" dirty="0"/>
          </a:p>
        </p:txBody>
      </p:sp>
      <p:pic>
        <p:nvPicPr>
          <p:cNvPr id="7" name="Picture 6" descr="71232570_653423715146567_5203958220384632832_n"/>
          <p:cNvPicPr/>
          <p:nvPr/>
        </p:nvPicPr>
        <p:blipFill rotWithShape="1">
          <a:blip r:embed="rId1"/>
          <a:srcRect t="22252" b="4060"/>
          <a:stretch>
            <a:fillRect/>
          </a:stretch>
        </p:blipFill>
        <p:spPr bwMode="auto">
          <a:xfrm>
            <a:off x="662867" y="1757363"/>
            <a:ext cx="7652458" cy="328374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0162" y="180615"/>
            <a:ext cx="4872038" cy="942974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 (continued):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14" name="Google Shape;114;p16"/>
          <p:cNvSpPr/>
          <p:nvPr/>
        </p:nvSpPr>
        <p:spPr>
          <a:xfrm flipH="1">
            <a:off x="620006" y="402535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3589"/>
            <a:ext cx="8229600" cy="3714750"/>
          </a:xfrm>
        </p:spPr>
        <p:txBody>
          <a:bodyPr/>
          <a:lstStyle/>
          <a:p>
            <a:r>
              <a:rPr lang="en-US" dirty="0"/>
              <a:t>What is your view online rickshaw booking?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69996203_951327135203873_3608516386910896128_n"/>
          <p:cNvPicPr/>
          <p:nvPr/>
        </p:nvPicPr>
        <p:blipFill rotWithShape="1">
          <a:blip r:embed="rId1"/>
          <a:srcRect t="28111"/>
          <a:stretch>
            <a:fillRect/>
          </a:stretch>
        </p:blipFill>
        <p:spPr>
          <a:xfrm>
            <a:off x="620006" y="1844643"/>
            <a:ext cx="7495294" cy="3196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8736" y="214202"/>
            <a:ext cx="4629151" cy="87164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 (continued):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14" name="Google Shape;114;p16"/>
          <p:cNvSpPr/>
          <p:nvPr/>
        </p:nvSpPr>
        <p:spPr>
          <a:xfrm flipH="1">
            <a:off x="428871" y="400404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85275"/>
            <a:ext cx="8229600" cy="3955832"/>
          </a:xfrm>
        </p:spPr>
        <p:txBody>
          <a:bodyPr/>
          <a:lstStyle/>
          <a:p>
            <a:r>
              <a:rPr lang="en-US" dirty="0"/>
              <a:t>So you think clients would benefit from online rickshaw booking system?</a:t>
            </a:r>
            <a:endParaRPr lang="en-US" dirty="0"/>
          </a:p>
        </p:txBody>
      </p:sp>
      <p:pic>
        <p:nvPicPr>
          <p:cNvPr id="7" name="Picture 6" descr="70115172_513883019429884_5784081351430897664_n"/>
          <p:cNvPicPr/>
          <p:nvPr/>
        </p:nvPicPr>
        <p:blipFill rotWithShape="1">
          <a:blip r:embed="rId1"/>
          <a:srcRect t="30866" b="1957"/>
          <a:stretch>
            <a:fillRect/>
          </a:stretch>
        </p:blipFill>
        <p:spPr bwMode="auto">
          <a:xfrm>
            <a:off x="1200150" y="2143125"/>
            <a:ext cx="6800850" cy="275748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249102"/>
            <a:ext cx="4629150" cy="785813"/>
          </a:xfrm>
        </p:spPr>
        <p:txBody>
          <a:bodyPr/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 (continued):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Google Shape;114;p16"/>
          <p:cNvSpPr/>
          <p:nvPr/>
        </p:nvSpPr>
        <p:spPr>
          <a:xfrm flipH="1">
            <a:off x="468602" y="39244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9240"/>
            <a:ext cx="8229600" cy="3714750"/>
          </a:xfrm>
        </p:spPr>
        <p:txBody>
          <a:bodyPr/>
          <a:lstStyle/>
          <a:p>
            <a:r>
              <a:rPr lang="en-US" dirty="0"/>
              <a:t>What kind of system you prefer?</a:t>
            </a:r>
            <a:endParaRPr lang="en-US" dirty="0"/>
          </a:p>
        </p:txBody>
      </p:sp>
      <p:pic>
        <p:nvPicPr>
          <p:cNvPr id="8" name="Picture 7" descr="69945747_395140111202324_25115358134272000_n"/>
          <p:cNvPicPr/>
          <p:nvPr/>
        </p:nvPicPr>
        <p:blipFill rotWithShape="1">
          <a:blip r:embed="rId1"/>
          <a:srcRect t="28291"/>
          <a:stretch>
            <a:fillRect/>
          </a:stretch>
        </p:blipFill>
        <p:spPr bwMode="auto">
          <a:xfrm>
            <a:off x="1017297" y="1740223"/>
            <a:ext cx="6855116" cy="304608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3" y="271462"/>
            <a:ext cx="4329112" cy="72866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 (continued):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662869" y="386226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298"/>
            <a:ext cx="8229600" cy="3714750"/>
          </a:xfrm>
        </p:spPr>
        <p:txBody>
          <a:bodyPr/>
          <a:lstStyle/>
          <a:p>
            <a:r>
              <a:rPr lang="en-US" dirty="0"/>
              <a:t>Do you think online booking system is safe?</a:t>
            </a:r>
            <a:endParaRPr lang="en-US" dirty="0"/>
          </a:p>
        </p:txBody>
      </p:sp>
      <p:pic>
        <p:nvPicPr>
          <p:cNvPr id="7" name="Picture 6" descr="70538724_744268152680787_4113559671397154816_n"/>
          <p:cNvPicPr/>
          <p:nvPr/>
        </p:nvPicPr>
        <p:blipFill rotWithShape="1">
          <a:blip r:embed="rId1"/>
          <a:srcRect t="33479"/>
          <a:stretch>
            <a:fillRect/>
          </a:stretch>
        </p:blipFill>
        <p:spPr bwMode="auto">
          <a:xfrm>
            <a:off x="937216" y="1915794"/>
            <a:ext cx="6792322" cy="301339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763" y="328612"/>
            <a:ext cx="4743450" cy="8001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 (continued):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669235" y="479095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763"/>
            <a:ext cx="8229600" cy="3714750"/>
          </a:xfrm>
        </p:spPr>
        <p:txBody>
          <a:bodyPr/>
          <a:lstStyle/>
          <a:p>
            <a:r>
              <a:rPr lang="en-US" dirty="0"/>
              <a:t>Have you ever booked rickshaw in online? </a:t>
            </a:r>
            <a:endParaRPr lang="en-US" dirty="0"/>
          </a:p>
        </p:txBody>
      </p:sp>
      <p:pic>
        <p:nvPicPr>
          <p:cNvPr id="7" name="Picture 6" descr="69894875_2602819413104331_3771802273181597696_n"/>
          <p:cNvPicPr/>
          <p:nvPr/>
        </p:nvPicPr>
        <p:blipFill rotWithShape="1">
          <a:blip r:embed="rId1"/>
          <a:srcRect t="27409"/>
          <a:stretch>
            <a:fillRect/>
          </a:stretch>
        </p:blipFill>
        <p:spPr bwMode="auto">
          <a:xfrm>
            <a:off x="928688" y="1928813"/>
            <a:ext cx="6958011" cy="321468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137" y="271462"/>
            <a:ext cx="5072063" cy="85725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 (continued):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702255" y="450520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941"/>
            <a:ext cx="8229600" cy="3714750"/>
          </a:xfrm>
        </p:spPr>
        <p:txBody>
          <a:bodyPr/>
          <a:lstStyle/>
          <a:p>
            <a:r>
              <a:rPr lang="en-US" b="1"/>
              <a:t>What do you think this system is usable?</a:t>
            </a:r>
            <a:endParaRPr lang="en-US"/>
          </a:p>
        </p:txBody>
      </p:sp>
      <p:pic>
        <p:nvPicPr>
          <p:cNvPr id="7" name="Picture 6" descr="69940964_2366230616818363_7577408262560022528_n (1)"/>
          <p:cNvPicPr/>
          <p:nvPr/>
        </p:nvPicPr>
        <p:blipFill rotWithShape="1">
          <a:blip r:embed="rId1"/>
          <a:srcRect t="27478"/>
          <a:stretch>
            <a:fillRect/>
          </a:stretch>
        </p:blipFill>
        <p:spPr bwMode="auto">
          <a:xfrm>
            <a:off x="848014" y="1803798"/>
            <a:ext cx="7295861" cy="323730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 idx="4294967295"/>
          </p:nvPr>
        </p:nvSpPr>
        <p:spPr>
          <a:xfrm>
            <a:off x="1150705" y="641930"/>
            <a:ext cx="4837113" cy="555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Objetives: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4294967295"/>
          </p:nvPr>
        </p:nvSpPr>
        <p:spPr>
          <a:xfrm>
            <a:off x="458865" y="1366441"/>
            <a:ext cx="4787008" cy="29975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interviews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questins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information of all users.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time management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6"/>
          <p:cNvSpPr/>
          <p:nvPr/>
        </p:nvSpPr>
        <p:spPr>
          <a:xfrm flipH="1">
            <a:off x="367276" y="641930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0470" y="3824649"/>
            <a:ext cx="1923415" cy="1066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80" y="2449606"/>
            <a:ext cx="1405137" cy="1159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521" y="1131944"/>
            <a:ext cx="1658053" cy="115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0036"/>
            <a:ext cx="4486275" cy="8286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 (continued):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671775" y="464806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8711"/>
            <a:ext cx="8229600" cy="3714750"/>
          </a:xfrm>
        </p:spPr>
        <p:txBody>
          <a:bodyPr/>
          <a:lstStyle/>
          <a:p>
            <a:r>
              <a:rPr lang="en-US" dirty="0"/>
              <a:t>Which method would you like to choose for payment?</a:t>
            </a:r>
            <a:endParaRPr lang="en-US" dirty="0"/>
          </a:p>
        </p:txBody>
      </p:sp>
      <p:pic>
        <p:nvPicPr>
          <p:cNvPr id="7" name="Picture 6" descr="70646357_507894249996339_6664462850116812800_n"/>
          <p:cNvPicPr/>
          <p:nvPr/>
        </p:nvPicPr>
        <p:blipFill rotWithShape="1">
          <a:blip r:embed="rId1"/>
          <a:srcRect t="26081"/>
          <a:stretch>
            <a:fillRect/>
          </a:stretch>
        </p:blipFill>
        <p:spPr bwMode="auto">
          <a:xfrm>
            <a:off x="815340" y="1792615"/>
            <a:ext cx="7299960" cy="32156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137" y="212658"/>
            <a:ext cx="5072063" cy="81438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 (continued):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697175" y="407194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175" y="1147763"/>
            <a:ext cx="8229600" cy="3714750"/>
          </a:xfrm>
        </p:spPr>
        <p:txBody>
          <a:bodyPr/>
          <a:lstStyle/>
          <a:p>
            <a:r>
              <a:rPr lang="en-US" b="1" dirty="0"/>
              <a:t>. </a:t>
            </a:r>
            <a:r>
              <a:rPr lang="en-US" dirty="0"/>
              <a:t>Are you satisfied with payment system?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69930089_998942220445792_816760732245819392_n"/>
          <p:cNvPicPr/>
          <p:nvPr/>
        </p:nvPicPr>
        <p:blipFill rotWithShape="1">
          <a:blip r:embed="rId1"/>
          <a:srcRect t="28156"/>
          <a:stretch>
            <a:fillRect/>
          </a:stretch>
        </p:blipFill>
        <p:spPr bwMode="auto">
          <a:xfrm>
            <a:off x="897095" y="1636383"/>
            <a:ext cx="7303929" cy="340472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338" y="300038"/>
            <a:ext cx="2443163" cy="742950"/>
          </a:xfrm>
        </p:spPr>
        <p:txBody>
          <a:bodyPr/>
          <a:lstStyle/>
          <a:p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312069"/>
            <a:ext cx="6943725" cy="3371850"/>
          </a:xfrm>
        </p:spPr>
        <p:txBody>
          <a:bodyPr/>
          <a:lstStyle/>
          <a:p>
            <a:r>
              <a:rPr lang="en-US" dirty="0" smtClean="0"/>
              <a:t>In Bangladesh the capital city Dhaka, known as the “Rickshaw Capital of the world”.</a:t>
            </a:r>
            <a:endParaRPr lang="en-US" dirty="0" smtClean="0"/>
          </a:p>
          <a:p>
            <a:r>
              <a:rPr lang="en-US" dirty="0" smtClean="0"/>
              <a:t>Urban employment in Bangladesh also largely depended on rickshaws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Cycle rickshaws  are the most popular modes of transport in </a:t>
            </a:r>
            <a:r>
              <a:rPr lang="en-US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" tooltip="Bangladesh"/>
              </a:rPr>
              <a:t>Bangladesh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They were introduced here about </a:t>
            </a:r>
            <a:r>
              <a:rPr lang="en-US" dirty="0" smtClean="0"/>
              <a:t>1938.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771525" y="421946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447" y="350973"/>
            <a:ext cx="3626778" cy="594667"/>
          </a:xfrm>
        </p:spPr>
        <p:txBody>
          <a:bodyPr/>
          <a:lstStyle/>
          <a:p>
            <a:r>
              <a:rPr lang="en-US" dirty="0" smtClean="0"/>
              <a:t>Requirement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667" y="2307324"/>
            <a:ext cx="8229600" cy="237659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prefer Online booking system more than Analog booking </a:t>
            </a:r>
            <a:r>
              <a:rPr lang="en-US" dirty="0" smtClean="0"/>
              <a:t>system.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system is usable &amp; safe.</a:t>
            </a:r>
            <a:endParaRPr lang="en-US" dirty="0"/>
          </a:p>
          <a:p>
            <a:pPr lvl="0"/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chose bKash for payment.</a:t>
            </a:r>
            <a:endParaRPr lang="en-US" dirty="0"/>
          </a:p>
          <a:p>
            <a:pPr lvl="0"/>
            <a:r>
              <a:rPr lang="en-US" dirty="0"/>
              <a:t>C</a:t>
            </a:r>
            <a:r>
              <a:rPr lang="en-US" dirty="0" smtClean="0"/>
              <a:t>ost </a:t>
            </a:r>
            <a:r>
              <a:rPr lang="en-US" dirty="0"/>
              <a:t>will be normal.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571188" y="350973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6025"/>
            <a:ext cx="8229600" cy="2109788"/>
          </a:xfrm>
        </p:spPr>
        <p:txBody>
          <a:bodyPr/>
          <a:lstStyle/>
          <a:p>
            <a:r>
              <a:rPr lang="en-US" dirty="0" smtClean="0"/>
              <a:t>Online based booking</a:t>
            </a:r>
            <a:endParaRPr lang="en-US" dirty="0" smtClean="0"/>
          </a:p>
          <a:p>
            <a:r>
              <a:rPr lang="en-US" dirty="0" smtClean="0"/>
              <a:t>System of evaluate performance of rickshaw puller and users.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34519" y="653347"/>
            <a:ext cx="662932" cy="604817"/>
            <a:chOff x="6625350" y="1613750"/>
            <a:chExt cx="480525" cy="438400"/>
          </a:xfrm>
        </p:grpSpPr>
        <p:sp>
          <p:nvSpPr>
            <p:cNvPr id="365" name="Google Shape;365;p3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1431290"/>
            <a:ext cx="4135755" cy="325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586" y="411072"/>
            <a:ext cx="2429839" cy="49305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Objetives:</a:t>
            </a:r>
            <a:b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1586" y="1413456"/>
            <a:ext cx="4628508" cy="3270464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required to the passenger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client and organizer opinions.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DFD(Data Flow Diagram) &amp; Use case diagram.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114" name="Google Shape;114;p16"/>
          <p:cNvSpPr/>
          <p:nvPr/>
        </p:nvSpPr>
        <p:spPr>
          <a:xfrm flipH="1">
            <a:off x="621586" y="411072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960" y="3719245"/>
            <a:ext cx="2124530" cy="1321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60" y="1175383"/>
            <a:ext cx="2216785" cy="8528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60" y="2315316"/>
            <a:ext cx="2216785" cy="11661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144270" y="238612"/>
            <a:ext cx="5772150" cy="836923"/>
          </a:xfrm>
        </p:spPr>
        <p:txBody>
          <a:bodyPr/>
          <a:lstStyle/>
          <a:p>
            <a:pPr lvl="0"/>
            <a:r>
              <a:rPr lang="en-US" dirty="0"/>
              <a:t>Questionnaire</a:t>
            </a:r>
            <a:r>
              <a:rPr lang="en-US" dirty="0" smtClean="0"/>
              <a:t>s &amp; Interview Pattern:</a:t>
            </a:r>
            <a:endParaRPr lang="en-US"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1066005" y="2824163"/>
            <a:ext cx="2455863" cy="20383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952478" y="2824163"/>
            <a:ext cx="2170112" cy="2038350"/>
          </a:xfrm>
          <a:prstGeom prst="rect">
            <a:avLst/>
          </a:prstGeom>
        </p:spPr>
      </p:pic>
      <p:sp>
        <p:nvSpPr>
          <p:cNvPr id="5" name="Google Shape;114;p16"/>
          <p:cNvSpPr/>
          <p:nvPr/>
        </p:nvSpPr>
        <p:spPr>
          <a:xfrm flipH="1">
            <a:off x="517310" y="431569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Rounded Rectangle 1"/>
          <p:cNvSpPr/>
          <p:nvPr/>
        </p:nvSpPr>
        <p:spPr>
          <a:xfrm>
            <a:off x="1600835" y="1618615"/>
            <a:ext cx="1386205" cy="956310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37685" y="1618615"/>
            <a:ext cx="1507490" cy="956310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Questionaries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44030" y="1581785"/>
            <a:ext cx="1614170" cy="1029335"/>
          </a:xfrm>
          <a:prstGeom prst="roundRect">
            <a:avLst/>
          </a:prstGeom>
        </p:spPr>
        <p:style>
          <a:lnRef idx="1">
            <a:schemeClr val="accent2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+mn-ea"/>
              </a:rPr>
              <a:t>Investigation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824163"/>
            <a:ext cx="2355215" cy="203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7375" y="257175"/>
            <a:ext cx="3686175" cy="8001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Selection of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Interviewe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334089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Team: Hackers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err="1" smtClean="0"/>
              <a:t>Nahid</a:t>
            </a:r>
            <a:r>
              <a:rPr lang="en-US" dirty="0" smtClean="0"/>
              <a:t> </a:t>
            </a:r>
            <a:r>
              <a:rPr lang="en-US" dirty="0"/>
              <a:t>Hasan </a:t>
            </a:r>
            <a:r>
              <a:rPr lang="en-US" dirty="0" err="1"/>
              <a:t>Munna</a:t>
            </a:r>
            <a:endParaRPr lang="en-US" dirty="0"/>
          </a:p>
          <a:p>
            <a:pPr lvl="0"/>
            <a:r>
              <a:rPr lang="en-US" dirty="0" err="1"/>
              <a:t>Mostak</a:t>
            </a:r>
            <a:r>
              <a:rPr lang="en-US" dirty="0"/>
              <a:t> Ahmed</a:t>
            </a:r>
            <a:endParaRPr lang="en-US" dirty="0"/>
          </a:p>
          <a:p>
            <a:pPr lvl="0"/>
            <a:r>
              <a:rPr lang="en-US" dirty="0"/>
              <a:t>Abu Adnan Joy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Stamford University Bangladesh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6" name="Google Shape;114;p16"/>
          <p:cNvSpPr/>
          <p:nvPr/>
        </p:nvSpPr>
        <p:spPr>
          <a:xfrm flipH="1">
            <a:off x="694449" y="407658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463" y="623415"/>
            <a:ext cx="8229600" cy="436960"/>
          </a:xfrm>
        </p:spPr>
        <p:txBody>
          <a:bodyPr/>
          <a:lstStyle/>
          <a:p>
            <a:r>
              <a:rPr lang="en-US" dirty="0" smtClean="0"/>
              <a:t>Interview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1411"/>
            <a:ext cx="8229600" cy="2294402"/>
          </a:xfrm>
        </p:spPr>
        <p:txBody>
          <a:bodyPr/>
          <a:lstStyle/>
          <a:p>
            <a:r>
              <a:rPr lang="en-US" dirty="0"/>
              <a:t>6 open ended question </a:t>
            </a:r>
            <a:endParaRPr lang="en-US" dirty="0"/>
          </a:p>
          <a:p>
            <a:r>
              <a:rPr lang="en-US" dirty="0"/>
              <a:t>4 close ended question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530092" y="56124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0150" y="128270"/>
            <a:ext cx="3657600" cy="116586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Question: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84961"/>
            <a:ext cx="8229600" cy="3356145"/>
          </a:xfrm>
        </p:spPr>
        <p:txBody>
          <a:bodyPr/>
          <a:lstStyle/>
          <a:p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What difficulty are you experiencing in your system?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 The time consuming process facing trouble problems is the main problem          in this system.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What is the purpose of reservation 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system?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:The purpose of the reservation system is easily booking, it can save time and less trouble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Will there be any report or statistic generated 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daily?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Computerized summary reports,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i.e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trips of the day how many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passengers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about the rickshaw and the amount collected for the day.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b="1" u="sng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b="1" u="sng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Google Shape;114;p16"/>
          <p:cNvSpPr/>
          <p:nvPr/>
        </p:nvSpPr>
        <p:spPr>
          <a:xfrm flipH="1">
            <a:off x="457200" y="46162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84269" y="183537"/>
            <a:ext cx="2835668" cy="45847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Question: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99335"/>
            <a:ext cx="8229600" cy="3941772"/>
          </a:xfrm>
        </p:spPr>
        <p:txBody>
          <a:bodyPr/>
          <a:lstStyle/>
          <a:p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If there is a single system combining all the rickshaw operators activities, do you think it will benefit the public?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Yes, it will benefit the public.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18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Do you think by having a collaborated Online Rickshaw booking System web portal will case the ticketing process in the operation unit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Yes, a collaborated online rickshaw booking system will case the ticketing process.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6.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Does booking online cost you more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The price of the booking is exactly what I would not from the rickshaw operator, However they do charge a nominal service free.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Google Shape;114;p16"/>
          <p:cNvSpPr/>
          <p:nvPr/>
        </p:nvSpPr>
        <p:spPr>
          <a:xfrm flipH="1">
            <a:off x="457200" y="142875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854" y="286449"/>
            <a:ext cx="2637890" cy="55576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06" y="1034961"/>
            <a:ext cx="7947061" cy="4006145"/>
          </a:xfrm>
        </p:spPr>
        <p:txBody>
          <a:bodyPr/>
          <a:lstStyle/>
          <a:p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7.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What more benefits you want to get from such a 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system?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System should be much smoother online-based communication media between the authority and the customer and system should  operator 24/7.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1" u="sng" dirty="0">
                <a:latin typeface="Cambria" panose="02040503050406030204" pitchFamily="18" charset="0"/>
                <a:ea typeface="Cambria" panose="02040503050406030204" pitchFamily="18" charset="0"/>
              </a:rPr>
              <a:t>8.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How can you get a returned in case you cancel your booking?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I call their call enter and confirm for cancelation.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  <a:p>
            <a:pPr lvl="0"/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9. Do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you prefer bKash for payment 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system?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 Yes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10. Is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this system solve the traffic problem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Ans</a:t>
            </a:r>
            <a:r>
              <a:rPr lang="en-US" sz="1800" dirty="0" smtClean="0"/>
              <a:t>: </a:t>
            </a:r>
            <a:r>
              <a:rPr lang="en-US" sz="1800" dirty="0" err="1" smtClean="0"/>
              <a:t>Yes,may</a:t>
            </a:r>
            <a:r>
              <a:rPr lang="en-US" sz="1800" dirty="0" smtClean="0"/>
              <a:t> </a:t>
            </a:r>
            <a:r>
              <a:rPr lang="en-US" sz="1800" dirty="0"/>
              <a:t>be it can.</a:t>
            </a:r>
            <a:endParaRPr lang="en-US" sz="1800" dirty="0"/>
          </a:p>
          <a:p>
            <a:pPr lvl="0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428459" y="286449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3627</Words>
  <Application>WPS Presentation</Application>
  <PresentationFormat>On-screen Show (16:9)</PresentationFormat>
  <Paragraphs>214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Arial</vt:lpstr>
      <vt:lpstr>Cambria</vt:lpstr>
      <vt:lpstr>IBM Plex Sans Condensed SemiBold</vt:lpstr>
      <vt:lpstr>Times New Roman</vt:lpstr>
      <vt:lpstr>Wingdings</vt:lpstr>
      <vt:lpstr>Siyam Rupali</vt:lpstr>
      <vt:lpstr>Microsoft YaHei</vt:lpstr>
      <vt:lpstr>Arial Unicode MS</vt:lpstr>
      <vt:lpstr>1_Green Color</vt:lpstr>
      <vt:lpstr>   Online Rickshaw Booking Management System  Informtion Gathering &amp; Interview  Presented By : Family Matters   Name:  Anamika Goswami Id :  CSE 063 07384          Name : Parvez Ahmed Shopnil Id :  CSE 063 07391     Name : Romana Khondoker Id :  CSE 063 07472</vt:lpstr>
      <vt:lpstr>  Objetives:</vt:lpstr>
      <vt:lpstr>           Objetives: </vt:lpstr>
      <vt:lpstr>Questionnaires &amp; Interview Pattern:</vt:lpstr>
      <vt:lpstr>Selection of Interviewe</vt:lpstr>
      <vt:lpstr>Interview structure</vt:lpstr>
      <vt:lpstr>Interview Question:</vt:lpstr>
      <vt:lpstr>Interview Question:</vt:lpstr>
      <vt:lpstr>Interview Question:</vt:lpstr>
      <vt:lpstr>Questionnaries</vt:lpstr>
      <vt:lpstr>     Questionnaries:</vt:lpstr>
      <vt:lpstr>     Quesinarries:</vt:lpstr>
      <vt:lpstr>Survey Results</vt:lpstr>
      <vt:lpstr>Survey Results (continued):</vt:lpstr>
      <vt:lpstr>Survey Results (continued):</vt:lpstr>
      <vt:lpstr>Survey Results (continued):</vt:lpstr>
      <vt:lpstr>Survey Results (continued):</vt:lpstr>
      <vt:lpstr>Survey Results (continued):</vt:lpstr>
      <vt:lpstr>Survey Results (continued):</vt:lpstr>
      <vt:lpstr>Survey Results (continued):</vt:lpstr>
      <vt:lpstr>Survey Results (continued):</vt:lpstr>
      <vt:lpstr>Investigation</vt:lpstr>
      <vt:lpstr>Requirement Analysis: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K. M. RAZU</dc:creator>
  <cp:lastModifiedBy>User</cp:lastModifiedBy>
  <cp:revision>57</cp:revision>
  <dcterms:created xsi:type="dcterms:W3CDTF">2019-09-08T03:41:00Z</dcterms:created>
  <dcterms:modified xsi:type="dcterms:W3CDTF">2019-09-22T17:41:50Z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