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0" r:id="rId4"/>
    <p:sldId id="291" r:id="rId5"/>
    <p:sldId id="293" r:id="rId6"/>
    <p:sldId id="274" r:id="rId7"/>
    <p:sldId id="282" r:id="rId8"/>
    <p:sldId id="288" r:id="rId9"/>
    <p:sldId id="286" r:id="rId10"/>
    <p:sldId id="264" r:id="rId11"/>
    <p:sldId id="277" r:id="rId12"/>
    <p:sldId id="279" r:id="rId13"/>
    <p:sldId id="289" r:id="rId14"/>
    <p:sldId id="294" r:id="rId15"/>
    <p:sldId id="278" r:id="rId16"/>
    <p:sldId id="280" r:id="rId17"/>
    <p:sldId id="283" r:id="rId18"/>
    <p:sldId id="284" r:id="rId19"/>
    <p:sldId id="281" r:id="rId20"/>
    <p:sldId id="287" r:id="rId21"/>
    <p:sldId id="285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4064-8E58-483D-8E4C-63F2BBD95D79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D260-6889-45BE-A594-12144D520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4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2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3BA9-4317-44A3-A413-FDC1F25865B6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F0A-36F3-4AEB-92F8-BCB881FCC6E2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541B-D94F-443B-B78C-61E6CCCBFE37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0CD-AFD3-4A52-9959-F834B762E5D3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429-65BB-4DC5-AD48-272BEBCCC4A0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AC5D-FA1B-46BA-B0C3-481E3FA6F116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CDCA-D37F-4982-8498-4CAB8246C11C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A3FF-E767-4157-AC7B-73AEB01CBFC8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EED6-7B8B-4C45-B159-850E1E1ED6C3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0655-5856-4A0E-AEAB-23CBD8FC489A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E41D-A520-4D42-AE90-CCF3B3E0EBF5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5ADC-CCD3-4516-BE2F-32E468562D00}" type="datetime1">
              <a:rPr lang="en-GB" smtClean="0"/>
              <a:pPr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articles/debugging.html" TargetMode="External"/><Relationship Id="rId2" Type="http://schemas.openxmlformats.org/officeDocument/2006/relationships/hyperlink" Target="https://support.rstudio.com/hc/en-us/articles/205612627-Debugging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shinytest/articles/shinytest.html" TargetMode="External"/><Relationship Id="rId5" Type="http://schemas.openxmlformats.org/officeDocument/2006/relationships/hyperlink" Target="https://rtask.thinkr.fr/blog/a-little-trick-for-debugging-shiny/" TargetMode="External"/><Relationship Id="rId4" Type="http://schemas.openxmlformats.org/officeDocument/2006/relationships/hyperlink" Target="https://whattheyforgot.org/debugging-r-cod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4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2" name="AutoShape 10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371600"/>
            <a:ext cx="290512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4" name="AutoShape 12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371600"/>
            <a:ext cx="290512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0"/>
            <a:ext cx="7772400" cy="1470025"/>
          </a:xfrm>
        </p:spPr>
        <p:txBody>
          <a:bodyPr/>
          <a:lstStyle/>
          <a:p>
            <a:r>
              <a:rPr lang="en-GB" dirty="0" smtClean="0"/>
              <a:t>Functions and debugging in R</a:t>
            </a:r>
            <a:endParaRPr lang="en-GB" dirty="0"/>
          </a:p>
        </p:txBody>
      </p:sp>
      <p:pic>
        <p:nvPicPr>
          <p:cNvPr id="1027" name="Picture 3" descr="C:\Users\jamiev01\Desktop\debug img\debu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88595"/>
            <a:ext cx="6361754" cy="4361281"/>
          </a:xfrm>
          <a:prstGeom prst="rect">
            <a:avLst/>
          </a:prstGeom>
          <a:noFill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3528" y="5877272"/>
            <a:ext cx="8352928" cy="725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Jaime Villacampa (</a:t>
            </a:r>
            <a:r>
              <a:rPr lang="en-GB" sz="3200" u="sng" dirty="0" err="1" smtClean="0">
                <a:solidFill>
                  <a:srgbClr val="00B0F0"/>
                </a:solidFill>
              </a:rPr>
              <a:t>Jaime.villacampa@phs.scot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Principal Information Analyst - </a:t>
            </a:r>
            <a:r>
              <a:rPr lang="en-GB" sz="3200" dirty="0" smtClean="0">
                <a:solidFill>
                  <a:schemeClr val="tx1">
                    <a:tint val="75000"/>
                  </a:schemeClr>
                </a:solidFill>
              </a:rPr>
              <a:t>PHS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1556"/>
            <a:ext cx="7983632" cy="280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Printing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for small things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348281"/>
            <a:ext cx="2952328" cy="5847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5013176"/>
            <a:ext cx="593292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Good for inside functions</a:t>
            </a:r>
          </a:p>
          <a:p>
            <a:r>
              <a:rPr lang="en-GB" dirty="0" smtClean="0"/>
              <a:t>Step by step </a:t>
            </a:r>
          </a:p>
          <a:p>
            <a:r>
              <a:rPr lang="en-GB" dirty="0" smtClean="0"/>
              <a:t>In shiny, only works in the server side</a:t>
            </a:r>
          </a:p>
          <a:p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218" name="Picture 2" descr="Break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2"/>
            <a:ext cx="7756283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Browser magic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Stops the app at the moment you chose to</a:t>
            </a:r>
          </a:p>
          <a:p>
            <a:endParaRPr lang="en-GB" dirty="0" smtClean="0"/>
          </a:p>
          <a:p>
            <a:r>
              <a:rPr lang="en-GB" dirty="0" smtClean="0"/>
              <a:t>You can have a button in the app!</a:t>
            </a:r>
          </a:p>
          <a:p>
            <a:endParaRPr lang="en-GB" dirty="0" smtClean="0"/>
          </a:p>
          <a:p>
            <a:r>
              <a:rPr lang="en-GB" dirty="0" smtClean="0"/>
              <a:t>options(</a:t>
            </a:r>
            <a:r>
              <a:rPr lang="en-GB" dirty="0" err="1" smtClean="0"/>
              <a:t>shiny.error</a:t>
            </a:r>
            <a:r>
              <a:rPr lang="en-GB" dirty="0" smtClean="0"/>
              <a:t> = browser) – just before the error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Browser magic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Server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UI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53" y="2564904"/>
            <a:ext cx="9153053" cy="9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81128"/>
            <a:ext cx="91440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inspector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321"/>
            <a:ext cx="364624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Using the web inspector</a:t>
            </a:r>
          </a:p>
          <a:p>
            <a:endParaRPr lang="en-GB" dirty="0"/>
          </a:p>
          <a:p>
            <a:r>
              <a:rPr lang="en-GB" dirty="0" smtClean="0"/>
              <a:t>Useful for CSS and HTML work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90442"/>
            <a:ext cx="5472608" cy="51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Shinyapps.io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Logs of app</a:t>
            </a:r>
          </a:p>
          <a:p>
            <a:endParaRPr lang="en-GB" dirty="0" smtClean="0"/>
          </a:p>
          <a:p>
            <a:r>
              <a:rPr lang="en-GB" dirty="0" smtClean="0"/>
              <a:t>Very long</a:t>
            </a:r>
          </a:p>
          <a:p>
            <a:endParaRPr lang="en-GB" dirty="0" smtClean="0"/>
          </a:p>
          <a:p>
            <a:r>
              <a:rPr lang="en-GB" dirty="0" smtClean="0"/>
              <a:t>Can be accessed with: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29200"/>
            <a:ext cx="9144000" cy="43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that I haven’t tried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JavaScript console</a:t>
            </a:r>
          </a:p>
          <a:p>
            <a:pPr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146" name="Picture 2" descr="console err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7743825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that I haven’t tried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Reactive log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0" name="Picture 2" descr="Shiny reactive 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9209062" cy="27039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that I haven’t tried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Showcase mode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1746" name="Picture 2" descr="Showcase Mode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9262963" cy="3288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Shinytest</a:t>
            </a:r>
            <a:r>
              <a:rPr lang="en-GB" dirty="0" smtClean="0"/>
              <a:t> package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Creates tests that can be automated</a:t>
            </a:r>
          </a:p>
          <a:p>
            <a:endParaRPr lang="en-GB" dirty="0" smtClean="0"/>
          </a:p>
          <a:p>
            <a:r>
              <a:rPr lang="en-GB" dirty="0" smtClean="0"/>
              <a:t>To test changes in packages, changes in code</a:t>
            </a:r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Caveat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am not very good at this…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 descr="C:\Users\jamiev01\Desktop\proxy.duckduckgo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852936"/>
            <a:ext cx="4312955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resorts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Reproducible example to stack overflow</a:t>
            </a:r>
          </a:p>
          <a:p>
            <a:endParaRPr lang="en-GB" dirty="0" smtClean="0"/>
          </a:p>
          <a:p>
            <a:r>
              <a:rPr lang="en-GB" dirty="0" smtClean="0"/>
              <a:t>Time consuming, sometimes the reproducible example works!</a:t>
            </a:r>
          </a:p>
          <a:p>
            <a:endParaRPr lang="en-GB" dirty="0" smtClean="0"/>
          </a:p>
          <a:p>
            <a:r>
              <a:rPr lang="en-GB" dirty="0" smtClean="0"/>
              <a:t>Look through issues in GitHub (or file one yourself)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6866" name="Picture 2" descr="Boss doesn't use Git, this has been me for the last 5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4664"/>
            <a:ext cx="6084168" cy="6084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hlinkClick r:id="rId2"/>
              </a:rPr>
              <a:t>https://support.rstudio.com/hc/en-us/articles/205612627-Debugging-with-RStudio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3"/>
              </a:rPr>
              <a:t>https://shiny.rstudio.com/articles/debugging.html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4"/>
              </a:rPr>
              <a:t>https://whattheyforgot.org/debugging-r-code.html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5"/>
              </a:rPr>
              <a:t>https://rtask.thinkr.fr/blog/a-little-trick-for-debugging-shiny/</a:t>
            </a:r>
            <a:r>
              <a:rPr lang="en-GB" dirty="0" smtClean="0"/>
              <a:t> </a:t>
            </a:r>
          </a:p>
          <a:p>
            <a:r>
              <a:rPr lang="en-GB" dirty="0" smtClean="0">
                <a:hlinkClick r:id="rId6"/>
              </a:rPr>
              <a:t>https://rstudio.github.io/shinytest/articles/shinytest.html</a:t>
            </a:r>
            <a:r>
              <a:rPr lang="en-GB" dirty="0" smtClean="0"/>
              <a:t> 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Mini-intro to functions</a:t>
            </a:r>
          </a:p>
          <a:p>
            <a:r>
              <a:rPr lang="en-GB" dirty="0" smtClean="0"/>
              <a:t>Debugging code not in function</a:t>
            </a:r>
          </a:p>
          <a:p>
            <a:r>
              <a:rPr lang="en-GB" dirty="0" smtClean="0"/>
              <a:t>Debugging code in function:</a:t>
            </a:r>
          </a:p>
          <a:p>
            <a:pPr lvl="1"/>
            <a:r>
              <a:rPr lang="en-GB" dirty="0" smtClean="0"/>
              <a:t>Print</a:t>
            </a:r>
          </a:p>
          <a:p>
            <a:pPr lvl="1"/>
            <a:r>
              <a:rPr lang="en-GB" dirty="0" smtClean="0"/>
              <a:t>Debug</a:t>
            </a:r>
          </a:p>
          <a:p>
            <a:pPr lvl="1"/>
            <a:r>
              <a:rPr lang="en-GB" dirty="0" err="1" smtClean="0"/>
              <a:t>Traceback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Shiny vs R</a:t>
            </a:r>
          </a:p>
          <a:p>
            <a:r>
              <a:rPr lang="en-GB" dirty="0" smtClean="0"/>
              <a:t>Debugging in Shiny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7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snippets to avoid repetition.</a:t>
            </a:r>
          </a:p>
          <a:p>
            <a:endParaRPr lang="en-GB" dirty="0"/>
          </a:p>
          <a:p>
            <a:r>
              <a:rPr lang="en-GB" dirty="0" smtClean="0"/>
              <a:t>Can have parameters to be more flexible.</a:t>
            </a:r>
          </a:p>
          <a:p>
            <a:endParaRPr lang="en-GB" dirty="0"/>
          </a:p>
          <a:p>
            <a:r>
              <a:rPr lang="en-GB" dirty="0" smtClean="0"/>
              <a:t>Work in a different environment.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3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functions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Errors can be tricky to decipher.</a:t>
            </a:r>
          </a:p>
          <a:p>
            <a:endParaRPr lang="en-GB" dirty="0"/>
          </a:p>
          <a:p>
            <a:r>
              <a:rPr lang="en-GB" dirty="0" smtClean="0"/>
              <a:t>Intermediate objects are </a:t>
            </a:r>
            <a:r>
              <a:rPr lang="en-GB" dirty="0" err="1" smtClean="0"/>
              <a:t>innacessible</a:t>
            </a:r>
            <a:r>
              <a:rPr lang="en-GB" dirty="0"/>
              <a:t>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Let’s go through some examples.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4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Shiny </a:t>
            </a:r>
            <a:r>
              <a:rPr lang="en-GB" dirty="0" err="1" smtClean="0"/>
              <a:t>vs</a:t>
            </a:r>
            <a:r>
              <a:rPr lang="en-GB" dirty="0" smtClean="0"/>
              <a:t>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Similar, but a bit more difficult than in normal R</a:t>
            </a:r>
          </a:p>
          <a:p>
            <a:endParaRPr lang="en-GB" dirty="0" smtClean="0"/>
          </a:p>
          <a:p>
            <a:r>
              <a:rPr lang="en-GB" dirty="0" smtClean="0"/>
              <a:t>Reactive environment</a:t>
            </a:r>
          </a:p>
          <a:p>
            <a:endParaRPr lang="en-GB" dirty="0" smtClean="0"/>
          </a:p>
          <a:p>
            <a:r>
              <a:rPr lang="en-GB" dirty="0" smtClean="0"/>
              <a:t>Trace() doesn’t 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 for the errors the console prints</a:t>
            </a:r>
          </a:p>
          <a:p>
            <a:endParaRPr lang="en-GB" dirty="0" smtClean="0"/>
          </a:p>
          <a:p>
            <a:r>
              <a:rPr lang="en-GB" dirty="0" smtClean="0"/>
              <a:t>Error messages when app is big are too long</a:t>
            </a:r>
          </a:p>
          <a:p>
            <a:endParaRPr lang="en-GB" dirty="0" smtClean="0"/>
          </a:p>
          <a:p>
            <a:r>
              <a:rPr lang="en-GB" dirty="0" smtClean="0"/>
              <a:t>What do they mean??!!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error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1093607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things outside reactive environment, check they work and then add reactivity</a:t>
            </a:r>
          </a:p>
          <a:p>
            <a:endParaRPr lang="en-GB" dirty="0" smtClean="0"/>
          </a:p>
          <a:p>
            <a:r>
              <a:rPr lang="en-GB" dirty="0" smtClean="0"/>
              <a:t>Time consuming + needs transformation to reactive.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332</Words>
  <Application>Microsoft Office PowerPoint</Application>
  <PresentationFormat>On-screen Show (4:3)</PresentationFormat>
  <Paragraphs>106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Functions and debugging in R</vt:lpstr>
      <vt:lpstr>BIG Caveat</vt:lpstr>
      <vt:lpstr>Contents</vt:lpstr>
      <vt:lpstr>Functions</vt:lpstr>
      <vt:lpstr>Debugging functions in R</vt:lpstr>
      <vt:lpstr>Shiny vs R</vt:lpstr>
      <vt:lpstr>Console error</vt:lpstr>
      <vt:lpstr>Console error</vt:lpstr>
      <vt:lpstr>Primitive</vt:lpstr>
      <vt:lpstr>Printing results</vt:lpstr>
      <vt:lpstr>Break points</vt:lpstr>
      <vt:lpstr>Browser magic</vt:lpstr>
      <vt:lpstr>Browser magic</vt:lpstr>
      <vt:lpstr>Web inspector</vt:lpstr>
      <vt:lpstr>In Shinyapps.io</vt:lpstr>
      <vt:lpstr>Things that I haven’t tried</vt:lpstr>
      <vt:lpstr>Things that I haven’t tried</vt:lpstr>
      <vt:lpstr>Things that I haven’t tried</vt:lpstr>
      <vt:lpstr>Shinytest package</vt:lpstr>
      <vt:lpstr>Last resorts</vt:lpstr>
      <vt:lpstr>PowerPoint Presentation</vt:lpstr>
      <vt:lpstr>Some useful links</vt:lpstr>
    </vt:vector>
  </TitlesOfParts>
  <Company>NHS NSS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in Shiny</dc:title>
  <dc:creator>Jaime Villacampa</dc:creator>
  <cp:lastModifiedBy>jamiev01@phs.scot</cp:lastModifiedBy>
  <cp:revision>99</cp:revision>
  <dcterms:created xsi:type="dcterms:W3CDTF">2018-06-15T09:05:00Z</dcterms:created>
  <dcterms:modified xsi:type="dcterms:W3CDTF">2021-07-05T16:28:42Z</dcterms:modified>
</cp:coreProperties>
</file>