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DBC4908C.xml" ContentType="application/vnd.ms-powerpoint.comments+xml"/>
  <Override PartName="/ppt/notesSlides/notesSlide2.xml" ContentType="application/vnd.openxmlformats-officedocument.presentationml.notesSlide+xml"/>
  <Override PartName="/ppt/comments/modernComment_104_C0BB5D1.xml" ContentType="application/vnd.ms-powerpoint.comments+xml"/>
  <Override PartName="/ppt/comments/modernComment_106_9CFFF86A.xml" ContentType="application/vnd.ms-powerpoint.comments+xml"/>
  <Override PartName="/ppt/comments/modernComment_107_697B1F77.xml" ContentType="application/vnd.ms-powerpoint.comments+xml"/>
  <Override PartName="/ppt/notesSlides/notesSlide3.xml" ContentType="application/vnd.openxmlformats-officedocument.presentationml.notesSlide+xml"/>
  <Override PartName="/ppt/comments/modernComment_10A_84A60CC1.xml" ContentType="application/vnd.ms-powerpoint.comments+xml"/>
  <Override PartName="/ppt/comments/modernComment_10B_65B0B804.xml" ContentType="application/vnd.ms-powerpoint.comments+xml"/>
  <Override PartName="/ppt/notesSlides/notesSlide4.xml" ContentType="application/vnd.openxmlformats-officedocument.presentationml.notesSlide+xml"/>
  <Override PartName="/ppt/comments/modernComment_10D_4E2D5840.xml" ContentType="application/vnd.ms-powerpoint.comments+xml"/>
  <Override PartName="/ppt/notesSlides/notesSlide5.xml" ContentType="application/vnd.openxmlformats-officedocument.presentationml.notesSlide+xml"/>
  <Override PartName="/ppt/comments/modernComment_10E_8A0A12CA.xml" ContentType="application/vnd.ms-powerpoint.comments+xml"/>
  <Override PartName="/ppt/comments/modernComment_10F_84B6C3B3.xml" ContentType="application/vnd.ms-powerpoint.comments+xml"/>
  <Override PartName="/ppt/comments/modernComment_111_C8C60314.xml" ContentType="application/vnd.ms-powerpoint.comments+xml"/>
  <Override PartName="/ppt/comments/modernComment_113_B3BF2F55.xml" ContentType="application/vnd.ms-powerpoint.comments+xml"/>
  <Override PartName="/ppt/comments/modernComment_114_5B304AA9.xml" ContentType="application/vnd.ms-powerpoint.comments+xml"/>
  <Override PartName="/ppt/comments/modernComment_117_B04D7C46.xml" ContentType="application/vnd.ms-powerpoint.comments+xml"/>
  <Override PartName="/ppt/comments/modernComment_118_125EDFE.xml" ContentType="application/vnd.ms-powerpoint.comments+xml"/>
  <Override PartName="/ppt/comments/modernComment_11A_8B555BFA.xml" ContentType="application/vnd.ms-powerpoint.comments+xml"/>
  <Override PartName="/ppt/comments/modernComment_11C_B4028316.xml" ContentType="application/vnd.ms-powerpoint.comments+xml"/>
  <Override PartName="/ppt/comments/modernComment_11D_E2388210.xml" ContentType="application/vnd.ms-powerpoint.comments+xml"/>
  <Override PartName="/ppt/comments/modernComment_11E_4CF0AA99.xml" ContentType="application/vnd.ms-powerpoint.comments+xml"/>
  <Override PartName="/ppt/comments/modernComment_11F_1F319F63.xml" ContentType="application/vnd.ms-powerpoint.comments+xml"/>
  <Override PartName="/ppt/comments/modernComment_120_E70A6E6E.xml" ContentType="application/vnd.ms-powerpoint.comments+xml"/>
  <Override PartName="/ppt/comments/modernComment_128_66B07605.xml" ContentType="application/vnd.ms-powerpoint.comments+xml"/>
  <Override PartName="/ppt/comments/modernComment_122_AD093B0.xml" ContentType="application/vnd.ms-powerpoint.comments+xml"/>
  <Override PartName="/ppt/comments/modernComment_123_35BBCFC4.xml" ContentType="application/vnd.ms-powerpoint.comments+xml"/>
  <Override PartName="/ppt/comments/modernComment_126_16B622DC.xml" ContentType="application/vnd.ms-powerpoint.comments+xml"/>
  <Override PartName="/ppt/comments/modernComment_127_EEA9499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50"/>
  </p:notesMasterIdLst>
  <p:sldIdLst>
    <p:sldId id="257" r:id="rId5"/>
    <p:sldId id="258" r:id="rId6"/>
    <p:sldId id="259" r:id="rId7"/>
    <p:sldId id="260" r:id="rId8"/>
    <p:sldId id="261" r:id="rId9"/>
    <p:sldId id="262" r:id="rId10"/>
    <p:sldId id="297" r:id="rId11"/>
    <p:sldId id="263" r:id="rId12"/>
    <p:sldId id="265" r:id="rId13"/>
    <p:sldId id="266" r:id="rId14"/>
    <p:sldId id="267" r:id="rId15"/>
    <p:sldId id="268" r:id="rId16"/>
    <p:sldId id="298" r:id="rId17"/>
    <p:sldId id="269" r:id="rId18"/>
    <p:sldId id="299" r:id="rId19"/>
    <p:sldId id="270" r:id="rId20"/>
    <p:sldId id="271" r:id="rId21"/>
    <p:sldId id="272" r:id="rId22"/>
    <p:sldId id="273" r:id="rId23"/>
    <p:sldId id="274" r:id="rId24"/>
    <p:sldId id="275" r:id="rId25"/>
    <p:sldId id="276" r:id="rId26"/>
    <p:sldId id="300" r:id="rId27"/>
    <p:sldId id="278" r:id="rId28"/>
    <p:sldId id="279" r:id="rId29"/>
    <p:sldId id="280" r:id="rId30"/>
    <p:sldId id="281" r:id="rId31"/>
    <p:sldId id="282" r:id="rId32"/>
    <p:sldId id="301" r:id="rId33"/>
    <p:sldId id="284" r:id="rId34"/>
    <p:sldId id="285" r:id="rId35"/>
    <p:sldId id="286" r:id="rId36"/>
    <p:sldId id="287" r:id="rId37"/>
    <p:sldId id="288" r:id="rId38"/>
    <p:sldId id="303" r:id="rId39"/>
    <p:sldId id="302" r:id="rId40"/>
    <p:sldId id="304" r:id="rId41"/>
    <p:sldId id="305" r:id="rId42"/>
    <p:sldId id="296" r:id="rId43"/>
    <p:sldId id="290" r:id="rId44"/>
    <p:sldId id="291" r:id="rId45"/>
    <p:sldId id="292" r:id="rId46"/>
    <p:sldId id="294" r:id="rId47"/>
    <p:sldId id="295" r:id="rId48"/>
    <p:sldId id="2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0A6FA3-CF82-3BC2-4669-89778CD24ABB}" name="Julia Moeller" initials="JM" userId="S::Julia.Moeller@phs.scot::0bcb1583-c1a4-48b5-87e6-2cc074d2d57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7030A0"/>
    <a:srgbClr val="9B4292"/>
    <a:srgbClr val="0194D3"/>
    <a:srgbClr val="95C1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2DF3DE-23A5-4E98-85FA-AAD4EAE96412}" v="4" dt="2023-09-29T13:26:45.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38" d="100"/>
          <a:sy n="138" d="100"/>
        </p:scale>
        <p:origin x="150" y="3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Moeller" userId="0bcb1583-c1a4-48b5-87e6-2cc074d2d571" providerId="ADAL" clId="{C92DF3DE-23A5-4E98-85FA-AAD4EAE96412}"/>
    <pc:docChg chg="undo redo custSel addSld delSld modSld sldOrd">
      <pc:chgData name="Julia Moeller" userId="0bcb1583-c1a4-48b5-87e6-2cc074d2d571" providerId="ADAL" clId="{C92DF3DE-23A5-4E98-85FA-AAD4EAE96412}" dt="2023-09-29T13:48:23.886" v="11487" actId="20577"/>
      <pc:docMkLst>
        <pc:docMk/>
      </pc:docMkLst>
      <pc:sldChg chg="modSp mod modCm">
        <pc:chgData name="Julia Moeller" userId="0bcb1583-c1a4-48b5-87e6-2cc074d2d571" providerId="ADAL" clId="{C92DF3DE-23A5-4E98-85FA-AAD4EAE96412}" dt="2023-09-11T16:05:46.145" v="131" actId="255"/>
        <pc:sldMkLst>
          <pc:docMk/>
          <pc:sldMk cId="3687092364" sldId="258"/>
        </pc:sldMkLst>
        <pc:spChg chg="mod">
          <ac:chgData name="Julia Moeller" userId="0bcb1583-c1a4-48b5-87e6-2cc074d2d571" providerId="ADAL" clId="{C92DF3DE-23A5-4E98-85FA-AAD4EAE96412}" dt="2023-09-11T16:05:46.145" v="131" actId="255"/>
          <ac:spMkLst>
            <pc:docMk/>
            <pc:sldMk cId="3687092364" sldId="25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1T15:49:57.642" v="33"/>
              <pc2:cmMkLst xmlns:pc2="http://schemas.microsoft.com/office/powerpoint/2019/9/main/command">
                <pc:docMk/>
                <pc:sldMk cId="3687092364" sldId="258"/>
                <pc2:cmMk id="{5008940D-5BA1-469E-9CF4-045B69D575B9}"/>
              </pc2:cmMkLst>
            </pc226:cmChg>
            <pc226:cmChg xmlns:pc226="http://schemas.microsoft.com/office/powerpoint/2022/06/main/command" chg="mod">
              <pc226:chgData name="Julia Moeller" userId="0bcb1583-c1a4-48b5-87e6-2cc074d2d571" providerId="ADAL" clId="{C92DF3DE-23A5-4E98-85FA-AAD4EAE96412}" dt="2023-09-11T15:47:58.808" v="0"/>
              <pc2:cmMkLst xmlns:pc2="http://schemas.microsoft.com/office/powerpoint/2019/9/main/command">
                <pc:docMk/>
                <pc:sldMk cId="3687092364" sldId="258"/>
                <pc2:cmMk id="{A238DE84-1C7B-4EDC-8A2B-35C3538647AD}"/>
              </pc2:cmMkLst>
            </pc226:cmChg>
            <pc226:cmChg xmlns:pc226="http://schemas.microsoft.com/office/powerpoint/2022/06/main/command" chg="mod">
              <pc226:chgData name="Julia Moeller" userId="0bcb1583-c1a4-48b5-87e6-2cc074d2d571" providerId="ADAL" clId="{C92DF3DE-23A5-4E98-85FA-AAD4EAE96412}" dt="2023-09-11T15:50:00.463" v="34"/>
              <pc2:cmMkLst xmlns:pc2="http://schemas.microsoft.com/office/powerpoint/2019/9/main/command">
                <pc:docMk/>
                <pc:sldMk cId="3687092364" sldId="258"/>
                <pc2:cmMk id="{7DBD6FF2-7B99-429A-9CC7-06EE6767D334}"/>
              </pc2:cmMkLst>
            </pc226:cmChg>
            <pc226:cmChg xmlns:pc226="http://schemas.microsoft.com/office/powerpoint/2022/06/main/command" chg="mod">
              <pc226:chgData name="Julia Moeller" userId="0bcb1583-c1a4-48b5-87e6-2cc074d2d571" providerId="ADAL" clId="{C92DF3DE-23A5-4E98-85FA-AAD4EAE96412}" dt="2023-09-11T15:49:02.300" v="5"/>
              <pc2:cmMkLst xmlns:pc2="http://schemas.microsoft.com/office/powerpoint/2019/9/main/command">
                <pc:docMk/>
                <pc:sldMk cId="3687092364" sldId="258"/>
                <pc2:cmMk id="{F2D430FD-2905-4B36-ADD7-03C0FCD641FF}"/>
              </pc2:cmMkLst>
            </pc226:cmChg>
          </p:ext>
        </pc:extLst>
      </pc:sldChg>
      <pc:sldChg chg="modSp mod">
        <pc:chgData name="Julia Moeller" userId="0bcb1583-c1a4-48b5-87e6-2cc074d2d571" providerId="ADAL" clId="{C92DF3DE-23A5-4E98-85FA-AAD4EAE96412}" dt="2023-09-29T13:27:32.042" v="11391" actId="20577"/>
        <pc:sldMkLst>
          <pc:docMk/>
          <pc:sldMk cId="3345530997" sldId="259"/>
        </pc:sldMkLst>
        <pc:spChg chg="mod">
          <ac:chgData name="Julia Moeller" userId="0bcb1583-c1a4-48b5-87e6-2cc074d2d571" providerId="ADAL" clId="{C92DF3DE-23A5-4E98-85FA-AAD4EAE96412}" dt="2023-09-29T13:27:32.042" v="11391" actId="20577"/>
          <ac:spMkLst>
            <pc:docMk/>
            <pc:sldMk cId="3345530997" sldId="259"/>
            <ac:spMk id="3" creationId="{00000000-0000-0000-0000-000000000000}"/>
          </ac:spMkLst>
        </pc:spChg>
      </pc:sldChg>
      <pc:sldChg chg="modSp mod modCm">
        <pc:chgData name="Julia Moeller" userId="0bcb1583-c1a4-48b5-87e6-2cc074d2d571" providerId="ADAL" clId="{C92DF3DE-23A5-4E98-85FA-AAD4EAE96412}" dt="2023-09-15T14:33:33.854" v="11383" actId="14100"/>
        <pc:sldMkLst>
          <pc:docMk/>
          <pc:sldMk cId="202094033" sldId="260"/>
        </pc:sldMkLst>
        <pc:spChg chg="mod">
          <ac:chgData name="Julia Moeller" userId="0bcb1583-c1a4-48b5-87e6-2cc074d2d571" providerId="ADAL" clId="{C92DF3DE-23A5-4E98-85FA-AAD4EAE96412}" dt="2023-09-15T14:33:19.040" v="11381" actId="14100"/>
          <ac:spMkLst>
            <pc:docMk/>
            <pc:sldMk cId="202094033" sldId="260"/>
            <ac:spMk id="2" creationId="{00000000-0000-0000-0000-000000000000}"/>
          </ac:spMkLst>
        </pc:spChg>
        <pc:spChg chg="mod">
          <ac:chgData name="Julia Moeller" userId="0bcb1583-c1a4-48b5-87e6-2cc074d2d571" providerId="ADAL" clId="{C92DF3DE-23A5-4E98-85FA-AAD4EAE96412}" dt="2023-09-15T14:33:33.854" v="11383" actId="14100"/>
          <ac:spMkLst>
            <pc:docMk/>
            <pc:sldMk cId="202094033" sldId="260"/>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38.244" v="11371"/>
              <pc2:cmMkLst xmlns:pc2="http://schemas.microsoft.com/office/powerpoint/2019/9/main/command">
                <pc:docMk/>
                <pc:sldMk cId="202094033" sldId="260"/>
                <pc2:cmMk id="{247FEBB0-70ED-458C-991C-E274EBEDCD83}"/>
              </pc2:cmMkLst>
            </pc226:cmChg>
            <pc226:cmChg xmlns:pc226="http://schemas.microsoft.com/office/powerpoint/2022/06/main/command" chg="mod">
              <pc226:chgData name="Julia Moeller" userId="0bcb1583-c1a4-48b5-87e6-2cc074d2d571" providerId="ADAL" clId="{C92DF3DE-23A5-4E98-85FA-AAD4EAE96412}" dt="2023-09-11T15:51:25.466" v="47"/>
              <pc2:cmMkLst xmlns:pc2="http://schemas.microsoft.com/office/powerpoint/2019/9/main/command">
                <pc:docMk/>
                <pc:sldMk cId="202094033" sldId="260"/>
                <pc2:cmMk id="{5D6042C8-D686-4A4E-94A4-1DBE80062F5C}"/>
              </pc2:cmMkLst>
            </pc226:cmChg>
          </p:ext>
        </pc:extLst>
      </pc:sldChg>
      <pc:sldChg chg="modSp mod">
        <pc:chgData name="Julia Moeller" userId="0bcb1583-c1a4-48b5-87e6-2cc074d2d571" providerId="ADAL" clId="{C92DF3DE-23A5-4E98-85FA-AAD4EAE96412}" dt="2023-09-14T19:14:44.183" v="8146" actId="255"/>
        <pc:sldMkLst>
          <pc:docMk/>
          <pc:sldMk cId="504484499" sldId="261"/>
        </pc:sldMkLst>
        <pc:spChg chg="mod">
          <ac:chgData name="Julia Moeller" userId="0bcb1583-c1a4-48b5-87e6-2cc074d2d571" providerId="ADAL" clId="{C92DF3DE-23A5-4E98-85FA-AAD4EAE96412}" dt="2023-09-14T19:14:44.183" v="8146" actId="255"/>
          <ac:spMkLst>
            <pc:docMk/>
            <pc:sldMk cId="504484499" sldId="261"/>
            <ac:spMk id="3" creationId="{00000000-0000-0000-0000-000000000000}"/>
          </ac:spMkLst>
        </pc:spChg>
      </pc:sldChg>
      <pc:sldChg chg="modSp mod modCm">
        <pc:chgData name="Julia Moeller" userId="0bcb1583-c1a4-48b5-87e6-2cc074d2d571" providerId="ADAL" clId="{C92DF3DE-23A5-4E98-85FA-AAD4EAE96412}" dt="2023-09-15T14:32:47.925" v="11379" actId="27636"/>
        <pc:sldMkLst>
          <pc:docMk/>
          <pc:sldMk cId="2634020970" sldId="262"/>
        </pc:sldMkLst>
        <pc:spChg chg="mod">
          <ac:chgData name="Julia Moeller" userId="0bcb1583-c1a4-48b5-87e6-2cc074d2d571" providerId="ADAL" clId="{C92DF3DE-23A5-4E98-85FA-AAD4EAE96412}" dt="2023-09-15T14:32:47.925" v="11379" actId="27636"/>
          <ac:spMkLst>
            <pc:docMk/>
            <pc:sldMk cId="2634020970" sldId="262"/>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3:45.854" v="11351"/>
              <pc2:cmMkLst xmlns:pc2="http://schemas.microsoft.com/office/powerpoint/2019/9/main/command">
                <pc:docMk/>
                <pc:sldMk cId="2634020970" sldId="262"/>
                <pc2:cmMk id="{0931E9EC-2FEF-4A43-825C-1CE561A61179}"/>
              </pc2:cmMkLst>
            </pc226:cmChg>
          </p:ext>
        </pc:extLst>
      </pc:sldChg>
      <pc:sldChg chg="modSp mod modCm">
        <pc:chgData name="Julia Moeller" userId="0bcb1583-c1a4-48b5-87e6-2cc074d2d571" providerId="ADAL" clId="{C92DF3DE-23A5-4E98-85FA-AAD4EAE96412}" dt="2023-09-15T13:43:40.058" v="11350"/>
        <pc:sldMkLst>
          <pc:docMk/>
          <pc:sldMk cId="1769676663" sldId="263"/>
        </pc:sldMkLst>
        <pc:spChg chg="mod">
          <ac:chgData name="Julia Moeller" userId="0bcb1583-c1a4-48b5-87e6-2cc074d2d571" providerId="ADAL" clId="{C92DF3DE-23A5-4E98-85FA-AAD4EAE96412}" dt="2023-09-12T11:44:34.299" v="872" actId="20577"/>
          <ac:spMkLst>
            <pc:docMk/>
            <pc:sldMk cId="1769676663" sldId="263"/>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3:40.058" v="11350"/>
              <pc2:cmMkLst xmlns:pc2="http://schemas.microsoft.com/office/powerpoint/2019/9/main/command">
                <pc:docMk/>
                <pc:sldMk cId="1769676663" sldId="263"/>
                <pc2:cmMk id="{2DB13F38-A465-4481-8CAB-CF7CB1950CAA}"/>
              </pc2:cmMkLst>
            </pc226:cmChg>
          </p:ext>
        </pc:extLst>
      </pc:sldChg>
      <pc:sldChg chg="modSp del mod">
        <pc:chgData name="Julia Moeller" userId="0bcb1583-c1a4-48b5-87e6-2cc074d2d571" providerId="ADAL" clId="{C92DF3DE-23A5-4E98-85FA-AAD4EAE96412}" dt="2023-09-15T08:59:23.701" v="8214" actId="2696"/>
        <pc:sldMkLst>
          <pc:docMk/>
          <pc:sldMk cId="3102536807" sldId="264"/>
        </pc:sldMkLst>
        <pc:spChg chg="mod">
          <ac:chgData name="Julia Moeller" userId="0bcb1583-c1a4-48b5-87e6-2cc074d2d571" providerId="ADAL" clId="{C92DF3DE-23A5-4E98-85FA-AAD4EAE96412}" dt="2023-09-12T11:46:16.458" v="885" actId="14100"/>
          <ac:spMkLst>
            <pc:docMk/>
            <pc:sldMk cId="3102536807" sldId="264"/>
            <ac:spMk id="3" creationId="{00000000-0000-0000-0000-000000000000}"/>
          </ac:spMkLst>
        </pc:spChg>
      </pc:sldChg>
      <pc:sldChg chg="addSp modSp mod modCm">
        <pc:chgData name="Julia Moeller" userId="0bcb1583-c1a4-48b5-87e6-2cc074d2d571" providerId="ADAL" clId="{C92DF3DE-23A5-4E98-85FA-AAD4EAE96412}" dt="2023-09-29T13:29:34.165" v="11406" actId="20577"/>
        <pc:sldMkLst>
          <pc:docMk/>
          <pc:sldMk cId="2225474753" sldId="266"/>
        </pc:sldMkLst>
        <pc:spChg chg="mod">
          <ac:chgData name="Julia Moeller" userId="0bcb1583-c1a4-48b5-87e6-2cc074d2d571" providerId="ADAL" clId="{C92DF3DE-23A5-4E98-85FA-AAD4EAE96412}" dt="2023-09-29T13:29:34.165" v="11406" actId="20577"/>
          <ac:spMkLst>
            <pc:docMk/>
            <pc:sldMk cId="2225474753" sldId="266"/>
            <ac:spMk id="3" creationId="{00000000-0000-0000-0000-000000000000}"/>
          </ac:spMkLst>
        </pc:spChg>
        <pc:picChg chg="add mod">
          <ac:chgData name="Julia Moeller" userId="0bcb1583-c1a4-48b5-87e6-2cc074d2d571" providerId="ADAL" clId="{C92DF3DE-23A5-4E98-85FA-AAD4EAE96412}" dt="2023-09-12T08:53:45.181" v="676" actId="14100"/>
          <ac:picMkLst>
            <pc:docMk/>
            <pc:sldMk cId="2225474753" sldId="266"/>
            <ac:picMk id="4" creationId="{E07EAA22-65DA-BE1E-DDF3-2AB8648BB0B3}"/>
          </ac:picMkLst>
        </pc:picChg>
        <pc:picChg chg="add mod">
          <ac:chgData name="Julia Moeller" userId="0bcb1583-c1a4-48b5-87e6-2cc074d2d571" providerId="ADAL" clId="{C92DF3DE-23A5-4E98-85FA-AAD4EAE96412}" dt="2023-09-12T08:53:45.181" v="676" actId="14100"/>
          <ac:picMkLst>
            <pc:docMk/>
            <pc:sldMk cId="2225474753" sldId="266"/>
            <ac:picMk id="5" creationId="{FE89DA2C-0BCC-B9B6-558C-0AAFB4779B17}"/>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3:50.510" v="11352"/>
              <pc2:cmMkLst xmlns:pc2="http://schemas.microsoft.com/office/powerpoint/2019/9/main/command">
                <pc:docMk/>
                <pc:sldMk cId="2225474753" sldId="266"/>
                <pc2:cmMk id="{5CDD6356-F445-42F5-AD2B-BC6C6BAFBBB7}"/>
              </pc2:cmMkLst>
            </pc226:cmChg>
          </p:ext>
        </pc:extLst>
      </pc:sldChg>
      <pc:sldChg chg="addSp delSp modSp mod modCm">
        <pc:chgData name="Julia Moeller" userId="0bcb1583-c1a4-48b5-87e6-2cc074d2d571" providerId="ADAL" clId="{C92DF3DE-23A5-4E98-85FA-AAD4EAE96412}" dt="2023-09-15T13:43:56.338" v="11353"/>
        <pc:sldMkLst>
          <pc:docMk/>
          <pc:sldMk cId="1706080260" sldId="267"/>
        </pc:sldMkLst>
        <pc:spChg chg="add del mod">
          <ac:chgData name="Julia Moeller" userId="0bcb1583-c1a4-48b5-87e6-2cc074d2d571" providerId="ADAL" clId="{C92DF3DE-23A5-4E98-85FA-AAD4EAE96412}" dt="2023-09-12T08:47:46.139" v="612" actId="478"/>
          <ac:spMkLst>
            <pc:docMk/>
            <pc:sldMk cId="1706080260" sldId="267"/>
            <ac:spMk id="4" creationId="{87A461C3-36D4-7D75-4D72-4543AA5F9B87}"/>
          </ac:spMkLst>
        </pc:spChg>
        <pc:spChg chg="mod">
          <ac:chgData name="Julia Moeller" userId="0bcb1583-c1a4-48b5-87e6-2cc074d2d571" providerId="ADAL" clId="{C92DF3DE-23A5-4E98-85FA-AAD4EAE96412}" dt="2023-09-12T12:34:47.710" v="905" actId="179"/>
          <ac:spMkLst>
            <pc:docMk/>
            <pc:sldMk cId="1706080260" sldId="267"/>
            <ac:spMk id="15" creationId="{00000000-0000-0000-0000-000000000000}"/>
          </ac:spMkLst>
        </pc:spChg>
        <pc:picChg chg="del">
          <ac:chgData name="Julia Moeller" userId="0bcb1583-c1a4-48b5-87e6-2cc074d2d571" providerId="ADAL" clId="{C92DF3DE-23A5-4E98-85FA-AAD4EAE96412}" dt="2023-09-12T08:37:37.882" v="571" actId="21"/>
          <ac:picMkLst>
            <pc:docMk/>
            <pc:sldMk cId="1706080260" sldId="267"/>
            <ac:picMk id="6" creationId="{00000000-0000-0000-0000-000000000000}"/>
          </ac:picMkLst>
        </pc:picChg>
        <pc:picChg chg="del">
          <ac:chgData name="Julia Moeller" userId="0bcb1583-c1a4-48b5-87e6-2cc074d2d571" providerId="ADAL" clId="{C92DF3DE-23A5-4E98-85FA-AAD4EAE96412}" dt="2023-09-12T08:37:37.882" v="571" actId="21"/>
          <ac:picMkLst>
            <pc:docMk/>
            <pc:sldMk cId="1706080260" sldId="267"/>
            <ac:picMk id="12" creationId="{00000000-0000-0000-0000-000000000000}"/>
          </ac:picMkLst>
        </pc:picChg>
        <pc:picChg chg="mod">
          <ac:chgData name="Julia Moeller" userId="0bcb1583-c1a4-48b5-87e6-2cc074d2d571" providerId="ADAL" clId="{C92DF3DE-23A5-4E98-85FA-AAD4EAE96412}" dt="2023-09-12T08:48:15.142" v="618" actId="1076"/>
          <ac:picMkLst>
            <pc:docMk/>
            <pc:sldMk cId="1706080260" sldId="267"/>
            <ac:picMk id="14" creationId="{00000000-0000-0000-0000-000000000000}"/>
          </ac:picMkLst>
        </pc:picChg>
        <pc:cxnChg chg="del">
          <ac:chgData name="Julia Moeller" userId="0bcb1583-c1a4-48b5-87e6-2cc074d2d571" providerId="ADAL" clId="{C92DF3DE-23A5-4E98-85FA-AAD4EAE96412}" dt="2023-09-12T08:40:45.453" v="604" actId="478"/>
          <ac:cxnSpMkLst>
            <pc:docMk/>
            <pc:sldMk cId="1706080260" sldId="267"/>
            <ac:cxnSpMk id="10"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3:56.338" v="11353"/>
              <pc2:cmMkLst xmlns:pc2="http://schemas.microsoft.com/office/powerpoint/2019/9/main/command">
                <pc:docMk/>
                <pc:sldMk cId="1706080260" sldId="267"/>
                <pc2:cmMk id="{80926223-C0B3-4D62-9294-42924E625AD7}"/>
              </pc2:cmMkLst>
            </pc226:cmChg>
            <pc226:cmChg xmlns:pc226="http://schemas.microsoft.com/office/powerpoint/2022/06/main/command" chg="mod">
              <pc226:chgData name="Julia Moeller" userId="0bcb1583-c1a4-48b5-87e6-2cc074d2d571" providerId="ADAL" clId="{C92DF3DE-23A5-4E98-85FA-AAD4EAE96412}" dt="2023-09-12T11:37:06" v="696"/>
              <pc2:cmMkLst xmlns:pc2="http://schemas.microsoft.com/office/powerpoint/2019/9/main/command">
                <pc:docMk/>
                <pc:sldMk cId="1706080260" sldId="267"/>
                <pc2:cmMk id="{5BFD4FCC-46CC-4C7C-B44C-F86AE9626C7E}"/>
              </pc2:cmMkLst>
            </pc226:cmChg>
          </p:ext>
        </pc:extLst>
      </pc:sldChg>
      <pc:sldChg chg="addSp delSp modSp mod">
        <pc:chgData name="Julia Moeller" userId="0bcb1583-c1a4-48b5-87e6-2cc074d2d571" providerId="ADAL" clId="{C92DF3DE-23A5-4E98-85FA-AAD4EAE96412}" dt="2023-09-14T19:17:08.325" v="8155" actId="113"/>
        <pc:sldMkLst>
          <pc:docMk/>
          <pc:sldMk cId="2953695296" sldId="268"/>
        </pc:sldMkLst>
        <pc:spChg chg="mod">
          <ac:chgData name="Julia Moeller" userId="0bcb1583-c1a4-48b5-87e6-2cc074d2d571" providerId="ADAL" clId="{C92DF3DE-23A5-4E98-85FA-AAD4EAE96412}" dt="2023-09-13T14:29:48.005" v="3747" actId="20577"/>
          <ac:spMkLst>
            <pc:docMk/>
            <pc:sldMk cId="2953695296" sldId="268"/>
            <ac:spMk id="2" creationId="{00000000-0000-0000-0000-000000000000}"/>
          </ac:spMkLst>
        </pc:spChg>
        <pc:spChg chg="mod">
          <ac:chgData name="Julia Moeller" userId="0bcb1583-c1a4-48b5-87e6-2cc074d2d571" providerId="ADAL" clId="{C92DF3DE-23A5-4E98-85FA-AAD4EAE96412}" dt="2023-09-14T19:17:08.325" v="8155" actId="113"/>
          <ac:spMkLst>
            <pc:docMk/>
            <pc:sldMk cId="2953695296" sldId="268"/>
            <ac:spMk id="3" creationId="{00000000-0000-0000-0000-000000000000}"/>
          </ac:spMkLst>
        </pc:spChg>
        <pc:spChg chg="del">
          <ac:chgData name="Julia Moeller" userId="0bcb1583-c1a4-48b5-87e6-2cc074d2d571" providerId="ADAL" clId="{C92DF3DE-23A5-4E98-85FA-AAD4EAE96412}" dt="2023-09-12T11:40:23.414" v="842" actId="478"/>
          <ac:spMkLst>
            <pc:docMk/>
            <pc:sldMk cId="2953695296" sldId="268"/>
            <ac:spMk id="6" creationId="{00000000-0000-0000-0000-000000000000}"/>
          </ac:spMkLst>
        </pc:spChg>
        <pc:picChg chg="del mod">
          <ac:chgData name="Julia Moeller" userId="0bcb1583-c1a4-48b5-87e6-2cc074d2d571" providerId="ADAL" clId="{C92DF3DE-23A5-4E98-85FA-AAD4EAE96412}" dt="2023-09-12T11:41:22.006" v="848" actId="478"/>
          <ac:picMkLst>
            <pc:docMk/>
            <pc:sldMk cId="2953695296" sldId="268"/>
            <ac:picMk id="4" creationId="{00000000-0000-0000-0000-000000000000}"/>
          </ac:picMkLst>
        </pc:picChg>
        <pc:picChg chg="add mod">
          <ac:chgData name="Julia Moeller" userId="0bcb1583-c1a4-48b5-87e6-2cc074d2d571" providerId="ADAL" clId="{C92DF3DE-23A5-4E98-85FA-AAD4EAE96412}" dt="2023-09-13T06:25:24.328" v="1088" actId="1076"/>
          <ac:picMkLst>
            <pc:docMk/>
            <pc:sldMk cId="2953695296" sldId="268"/>
            <ac:picMk id="7" creationId="{CCCEA295-F6C8-57AB-83C8-E8155F793EAE}"/>
          </ac:picMkLst>
        </pc:picChg>
      </pc:sldChg>
      <pc:sldChg chg="addSp delSp modSp mod modCm">
        <pc:chgData name="Julia Moeller" userId="0bcb1583-c1a4-48b5-87e6-2cc074d2d571" providerId="ADAL" clId="{C92DF3DE-23A5-4E98-85FA-AAD4EAE96412}" dt="2023-09-14T19:18:22.577" v="8199" actId="20577"/>
        <pc:sldMkLst>
          <pc:docMk/>
          <pc:sldMk cId="1311594560" sldId="269"/>
        </pc:sldMkLst>
        <pc:spChg chg="mod">
          <ac:chgData name="Julia Moeller" userId="0bcb1583-c1a4-48b5-87e6-2cc074d2d571" providerId="ADAL" clId="{C92DF3DE-23A5-4E98-85FA-AAD4EAE96412}" dt="2023-09-13T14:30:14.497" v="3774" actId="20577"/>
          <ac:spMkLst>
            <pc:docMk/>
            <pc:sldMk cId="1311594560" sldId="269"/>
            <ac:spMk id="2" creationId="{00000000-0000-0000-0000-000000000000}"/>
          </ac:spMkLst>
        </pc:spChg>
        <pc:spChg chg="mod">
          <ac:chgData name="Julia Moeller" userId="0bcb1583-c1a4-48b5-87e6-2cc074d2d571" providerId="ADAL" clId="{C92DF3DE-23A5-4E98-85FA-AAD4EAE96412}" dt="2023-09-14T19:18:22.577" v="8199" actId="20577"/>
          <ac:spMkLst>
            <pc:docMk/>
            <pc:sldMk cId="1311594560" sldId="269"/>
            <ac:spMk id="3" creationId="{00000000-0000-0000-0000-000000000000}"/>
          </ac:spMkLst>
        </pc:spChg>
        <pc:spChg chg="del mod">
          <ac:chgData name="Julia Moeller" userId="0bcb1583-c1a4-48b5-87e6-2cc074d2d571" providerId="ADAL" clId="{C92DF3DE-23A5-4E98-85FA-AAD4EAE96412}" dt="2023-09-13T06:55:04.282" v="1429" actId="478"/>
          <ac:spMkLst>
            <pc:docMk/>
            <pc:sldMk cId="1311594560" sldId="269"/>
            <ac:spMk id="8" creationId="{00000000-0000-0000-0000-000000000000}"/>
          </ac:spMkLst>
        </pc:spChg>
        <pc:spChg chg="del">
          <ac:chgData name="Julia Moeller" userId="0bcb1583-c1a4-48b5-87e6-2cc074d2d571" providerId="ADAL" clId="{C92DF3DE-23A5-4E98-85FA-AAD4EAE96412}" dt="2023-09-13T06:31:06.640" v="1154" actId="478"/>
          <ac:spMkLst>
            <pc:docMk/>
            <pc:sldMk cId="1311594560" sldId="269"/>
            <ac:spMk id="9" creationId="{00000000-0000-0000-0000-000000000000}"/>
          </ac:spMkLst>
        </pc:spChg>
        <pc:spChg chg="del mod">
          <ac:chgData name="Julia Moeller" userId="0bcb1583-c1a4-48b5-87e6-2cc074d2d571" providerId="ADAL" clId="{C92DF3DE-23A5-4E98-85FA-AAD4EAE96412}" dt="2023-09-13T06:51:31.422" v="1354" actId="478"/>
          <ac:spMkLst>
            <pc:docMk/>
            <pc:sldMk cId="1311594560" sldId="269"/>
            <ac:spMk id="10" creationId="{00000000-0000-0000-0000-000000000000}"/>
          </ac:spMkLst>
        </pc:spChg>
        <pc:spChg chg="mod">
          <ac:chgData name="Julia Moeller" userId="0bcb1583-c1a4-48b5-87e6-2cc074d2d571" providerId="ADAL" clId="{C92DF3DE-23A5-4E98-85FA-AAD4EAE96412}" dt="2023-09-13T07:14:38.467" v="1566" actId="1076"/>
          <ac:spMkLst>
            <pc:docMk/>
            <pc:sldMk cId="1311594560" sldId="269"/>
            <ac:spMk id="16" creationId="{EEAFD3CE-705C-600A-DC8E-C11AC914EF6C}"/>
          </ac:spMkLst>
        </pc:spChg>
        <pc:spChg chg="add mod">
          <ac:chgData name="Julia Moeller" userId="0bcb1583-c1a4-48b5-87e6-2cc074d2d571" providerId="ADAL" clId="{C92DF3DE-23A5-4E98-85FA-AAD4EAE96412}" dt="2023-09-13T07:14:31.970" v="1565" actId="1076"/>
          <ac:spMkLst>
            <pc:docMk/>
            <pc:sldMk cId="1311594560" sldId="269"/>
            <ac:spMk id="17" creationId="{C57FF0E0-7DC3-5E6D-0604-64E7E805A801}"/>
          </ac:spMkLst>
        </pc:spChg>
        <pc:spChg chg="add mod">
          <ac:chgData name="Julia Moeller" userId="0bcb1583-c1a4-48b5-87e6-2cc074d2d571" providerId="ADAL" clId="{C92DF3DE-23A5-4E98-85FA-AAD4EAE96412}" dt="2023-09-13T07:14:41.708" v="1567" actId="1076"/>
          <ac:spMkLst>
            <pc:docMk/>
            <pc:sldMk cId="1311594560" sldId="269"/>
            <ac:spMk id="18" creationId="{E408356E-44CE-C414-3556-185BBF3B8CFF}"/>
          </ac:spMkLst>
        </pc:spChg>
        <pc:spChg chg="add mod">
          <ac:chgData name="Julia Moeller" userId="0bcb1583-c1a4-48b5-87e6-2cc074d2d571" providerId="ADAL" clId="{C92DF3DE-23A5-4E98-85FA-AAD4EAE96412}" dt="2023-09-13T08:25:14.322" v="2364" actId="14100"/>
          <ac:spMkLst>
            <pc:docMk/>
            <pc:sldMk cId="1311594560" sldId="269"/>
            <ac:spMk id="20" creationId="{D4ACC95C-D3AD-592E-9BF7-1152F53AFDD5}"/>
          </ac:spMkLst>
        </pc:spChg>
        <pc:grpChg chg="del mod">
          <ac:chgData name="Julia Moeller" userId="0bcb1583-c1a4-48b5-87e6-2cc074d2d571" providerId="ADAL" clId="{C92DF3DE-23A5-4E98-85FA-AAD4EAE96412}" dt="2023-09-13T06:20:49.933" v="986" actId="478"/>
          <ac:grpSpMkLst>
            <pc:docMk/>
            <pc:sldMk cId="1311594560" sldId="269"/>
            <ac:grpSpMk id="7" creationId="{00000000-0000-0000-0000-000000000000}"/>
          </ac:grpSpMkLst>
        </pc:grpChg>
        <pc:grpChg chg="add mod">
          <ac:chgData name="Julia Moeller" userId="0bcb1583-c1a4-48b5-87e6-2cc074d2d571" providerId="ADAL" clId="{C92DF3DE-23A5-4E98-85FA-AAD4EAE96412}" dt="2023-09-13T07:10:33.973" v="1519" actId="164"/>
          <ac:grpSpMkLst>
            <pc:docMk/>
            <pc:sldMk cId="1311594560" sldId="269"/>
            <ac:grpSpMk id="14" creationId="{BB2EB9C1-9BB4-3AE1-EF3D-CFFA8E91D14A}"/>
          </ac:grpSpMkLst>
        </pc:grpChg>
        <pc:grpChg chg="add mod">
          <ac:chgData name="Julia Moeller" userId="0bcb1583-c1a4-48b5-87e6-2cc074d2d571" providerId="ADAL" clId="{C92DF3DE-23A5-4E98-85FA-AAD4EAE96412}" dt="2023-09-13T08:25:03.930" v="2362" actId="1076"/>
          <ac:grpSpMkLst>
            <pc:docMk/>
            <pc:sldMk cId="1311594560" sldId="269"/>
            <ac:grpSpMk id="19" creationId="{91670712-6DD5-CF02-B0FC-74B1E784055A}"/>
          </ac:grpSpMkLst>
        </pc:grpChg>
        <pc:picChg chg="add del mod">
          <ac:chgData name="Julia Moeller" userId="0bcb1583-c1a4-48b5-87e6-2cc074d2d571" providerId="ADAL" clId="{C92DF3DE-23A5-4E98-85FA-AAD4EAE96412}" dt="2023-09-13T06:31:16.840" v="1155" actId="478"/>
          <ac:picMkLst>
            <pc:docMk/>
            <pc:sldMk cId="1311594560" sldId="269"/>
            <ac:picMk id="11" creationId="{28FA3161-75B7-1AA6-24ED-DD9AF0DDE3E2}"/>
          </ac:picMkLst>
        </pc:picChg>
        <pc:picChg chg="add mod">
          <ac:chgData name="Julia Moeller" userId="0bcb1583-c1a4-48b5-87e6-2cc074d2d571" providerId="ADAL" clId="{C92DF3DE-23A5-4E98-85FA-AAD4EAE96412}" dt="2023-09-13T08:25:01.239" v="2361" actId="1076"/>
          <ac:picMkLst>
            <pc:docMk/>
            <pc:sldMk cId="1311594560" sldId="269"/>
            <ac:picMk id="13" creationId="{0F3122D6-A648-5D79-D9B7-871F19069138}"/>
          </ac:picMkLst>
        </pc:picChg>
        <pc:picChg chg="mod">
          <ac:chgData name="Julia Moeller" userId="0bcb1583-c1a4-48b5-87e6-2cc074d2d571" providerId="ADAL" clId="{C92DF3DE-23A5-4E98-85FA-AAD4EAE96412}" dt="2023-09-13T07:07:23.204" v="1490"/>
          <ac:picMkLst>
            <pc:docMk/>
            <pc:sldMk cId="1311594560" sldId="269"/>
            <ac:picMk id="15" creationId="{2F21ABE6-CFB1-6FCA-3926-C011FF4294A4}"/>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3T09:30:15.472" v="2728"/>
              <pc2:cmMkLst xmlns:pc2="http://schemas.microsoft.com/office/powerpoint/2019/9/main/command">
                <pc:docMk/>
                <pc:sldMk cId="1311594560" sldId="269"/>
                <pc2:cmMk id="{68A53F02-F702-40B3-8E69-13A15647A57E}"/>
              </pc2:cmMkLst>
            </pc226:cmChg>
            <pc226:cmChg xmlns:pc226="http://schemas.microsoft.com/office/powerpoint/2022/06/main/command" chg="mod">
              <pc226:chgData name="Julia Moeller" userId="0bcb1583-c1a4-48b5-87e6-2cc074d2d571" providerId="ADAL" clId="{C92DF3DE-23A5-4E98-85FA-AAD4EAE96412}" dt="2023-09-12T12:00:17.129" v="897"/>
              <pc2:cmMkLst xmlns:pc2="http://schemas.microsoft.com/office/powerpoint/2019/9/main/command">
                <pc:docMk/>
                <pc:sldMk cId="1311594560" sldId="269"/>
                <pc2:cmMk id="{76B72D18-7DE8-4043-AF1C-8EE1039EC246}"/>
              </pc2:cmMkLst>
            </pc226:cmChg>
            <pc226:cmChg xmlns:pc226="http://schemas.microsoft.com/office/powerpoint/2022/06/main/command" chg="mod">
              <pc226:chgData name="Julia Moeller" userId="0bcb1583-c1a4-48b5-87e6-2cc074d2d571" providerId="ADAL" clId="{C92DF3DE-23A5-4E98-85FA-AAD4EAE96412}" dt="2023-09-12T12:00:18.720" v="898"/>
              <pc2:cmMkLst xmlns:pc2="http://schemas.microsoft.com/office/powerpoint/2019/9/main/command">
                <pc:docMk/>
                <pc:sldMk cId="1311594560" sldId="269"/>
                <pc2:cmMk id="{D480513E-3153-437F-8AAE-C15512801FE9}"/>
              </pc2:cmMkLst>
            </pc226:cmChg>
            <pc226:cmChg xmlns:pc226="http://schemas.microsoft.com/office/powerpoint/2022/06/main/command" chg="mod">
              <pc226:chgData name="Julia Moeller" userId="0bcb1583-c1a4-48b5-87e6-2cc074d2d571" providerId="ADAL" clId="{C92DF3DE-23A5-4E98-85FA-AAD4EAE96412}" dt="2023-09-13T09:30:17.726" v="2729"/>
              <pc2:cmMkLst xmlns:pc2="http://schemas.microsoft.com/office/powerpoint/2019/9/main/command">
                <pc:docMk/>
                <pc:sldMk cId="1311594560" sldId="269"/>
                <pc2:cmMk id="{20A70480-B211-4F03-AE64-BDB953D7E5AB}"/>
              </pc2:cmMkLst>
            </pc226:cmChg>
          </p:ext>
        </pc:extLst>
      </pc:sldChg>
      <pc:sldChg chg="addSp delSp modSp mod addCm modCm">
        <pc:chgData name="Julia Moeller" userId="0bcb1583-c1a4-48b5-87e6-2cc074d2d571" providerId="ADAL" clId="{C92DF3DE-23A5-4E98-85FA-AAD4EAE96412}" dt="2023-09-29T13:34:02.781" v="11415" actId="20577"/>
        <pc:sldMkLst>
          <pc:docMk/>
          <pc:sldMk cId="2315915978" sldId="270"/>
        </pc:sldMkLst>
        <pc:spChg chg="mod">
          <ac:chgData name="Julia Moeller" userId="0bcb1583-c1a4-48b5-87e6-2cc074d2d571" providerId="ADAL" clId="{C92DF3DE-23A5-4E98-85FA-AAD4EAE96412}" dt="2023-09-13T07:49:25.056" v="1903" actId="20577"/>
          <ac:spMkLst>
            <pc:docMk/>
            <pc:sldMk cId="2315915978" sldId="270"/>
            <ac:spMk id="2" creationId="{00000000-0000-0000-0000-000000000000}"/>
          </ac:spMkLst>
        </pc:spChg>
        <pc:spChg chg="mod">
          <ac:chgData name="Julia Moeller" userId="0bcb1583-c1a4-48b5-87e6-2cc074d2d571" providerId="ADAL" clId="{C92DF3DE-23A5-4E98-85FA-AAD4EAE96412}" dt="2023-09-29T13:34:02.781" v="11415" actId="20577"/>
          <ac:spMkLst>
            <pc:docMk/>
            <pc:sldMk cId="2315915978" sldId="270"/>
            <ac:spMk id="3" creationId="{00000000-0000-0000-0000-000000000000}"/>
          </ac:spMkLst>
        </pc:spChg>
        <pc:spChg chg="add del mod">
          <ac:chgData name="Julia Moeller" userId="0bcb1583-c1a4-48b5-87e6-2cc074d2d571" providerId="ADAL" clId="{C92DF3DE-23A5-4E98-85FA-AAD4EAE96412}" dt="2023-09-13T08:37:39.587" v="2376" actId="478"/>
          <ac:spMkLst>
            <pc:docMk/>
            <pc:sldMk cId="2315915978" sldId="270"/>
            <ac:spMk id="4" creationId="{67F20F6A-01DA-FCFB-A184-F2542A561F27}"/>
          </ac:spMkLst>
        </pc:spChg>
        <pc:spChg chg="add mod">
          <ac:chgData name="Julia Moeller" userId="0bcb1583-c1a4-48b5-87e6-2cc074d2d571" providerId="ADAL" clId="{C92DF3DE-23A5-4E98-85FA-AAD4EAE96412}" dt="2023-09-13T08:38:58.325" v="2380" actId="1076"/>
          <ac:spMkLst>
            <pc:docMk/>
            <pc:sldMk cId="2315915978" sldId="270"/>
            <ac:spMk id="5" creationId="{BCEB808B-0A3E-8F58-C2B2-A8A7F6D262D5}"/>
          </ac:spMkLst>
        </pc:spChg>
        <pc:spChg chg="add mod">
          <ac:chgData name="Julia Moeller" userId="0bcb1583-c1a4-48b5-87e6-2cc074d2d571" providerId="ADAL" clId="{C92DF3DE-23A5-4E98-85FA-AAD4EAE96412}" dt="2023-09-13T08:39:03.224" v="2381" actId="1076"/>
          <ac:spMkLst>
            <pc:docMk/>
            <pc:sldMk cId="2315915978" sldId="270"/>
            <ac:spMk id="6" creationId="{70A8C7BC-DD65-8632-F5F7-399D61CCDB5F}"/>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3T09:30:22.219" v="2730"/>
              <pc2:cmMkLst xmlns:pc2="http://schemas.microsoft.com/office/powerpoint/2019/9/main/command">
                <pc:docMk/>
                <pc:sldMk cId="2315915978" sldId="270"/>
                <pc2:cmMk id="{B7988C69-0866-486E-B3CE-2ADFF0698704}"/>
              </pc2:cmMkLst>
            </pc226:cmChg>
            <pc226:cmChg xmlns:pc226="http://schemas.microsoft.com/office/powerpoint/2022/06/main/command" chg="add">
              <pc226:chgData name="Julia Moeller" userId="0bcb1583-c1a4-48b5-87e6-2cc074d2d571" providerId="ADAL" clId="{C92DF3DE-23A5-4E98-85FA-AAD4EAE96412}" dt="2023-09-29T13:33:30.313" v="11413"/>
              <pc2:cmMkLst xmlns:pc2="http://schemas.microsoft.com/office/powerpoint/2019/9/main/command">
                <pc:docMk/>
                <pc:sldMk cId="2315915978" sldId="270"/>
                <pc2:cmMk id="{1AE6ACD6-AB3A-4920-8B05-C36FD966933F}"/>
              </pc2:cmMkLst>
            </pc226:cmChg>
          </p:ext>
        </pc:extLst>
      </pc:sldChg>
      <pc:sldChg chg="addSp delSp modSp mod delCm modCm">
        <pc:chgData name="Julia Moeller" userId="0bcb1583-c1a4-48b5-87e6-2cc074d2d571" providerId="ADAL" clId="{C92DF3DE-23A5-4E98-85FA-AAD4EAE96412}" dt="2023-09-29T13:34:14.952" v="11417" actId="20577"/>
        <pc:sldMkLst>
          <pc:docMk/>
          <pc:sldMk cId="2226570163" sldId="271"/>
        </pc:sldMkLst>
        <pc:spChg chg="mod">
          <ac:chgData name="Julia Moeller" userId="0bcb1583-c1a4-48b5-87e6-2cc074d2d571" providerId="ADAL" clId="{C92DF3DE-23A5-4E98-85FA-AAD4EAE96412}" dt="2023-09-13T14:29:17.025" v="3708" actId="20577"/>
          <ac:spMkLst>
            <pc:docMk/>
            <pc:sldMk cId="2226570163" sldId="271"/>
            <ac:spMk id="2" creationId="{00000000-0000-0000-0000-000000000000}"/>
          </ac:spMkLst>
        </pc:spChg>
        <pc:spChg chg="mod">
          <ac:chgData name="Julia Moeller" userId="0bcb1583-c1a4-48b5-87e6-2cc074d2d571" providerId="ADAL" clId="{C92DF3DE-23A5-4E98-85FA-AAD4EAE96412}" dt="2023-09-29T13:34:14.952" v="11417" actId="20577"/>
          <ac:spMkLst>
            <pc:docMk/>
            <pc:sldMk cId="2226570163" sldId="271"/>
            <ac:spMk id="4" creationId="{00000000-0000-0000-0000-000000000000}"/>
          </ac:spMkLst>
        </pc:spChg>
        <pc:spChg chg="del mod">
          <ac:chgData name="Julia Moeller" userId="0bcb1583-c1a4-48b5-87e6-2cc074d2d571" providerId="ADAL" clId="{C92DF3DE-23A5-4E98-85FA-AAD4EAE96412}" dt="2023-09-13T09:27:20.098" v="2697" actId="478"/>
          <ac:spMkLst>
            <pc:docMk/>
            <pc:sldMk cId="2226570163" sldId="271"/>
            <ac:spMk id="7" creationId="{00000000-0000-0000-0000-000000000000}"/>
          </ac:spMkLst>
        </pc:spChg>
        <pc:grpChg chg="add mod">
          <ac:chgData name="Julia Moeller" userId="0bcb1583-c1a4-48b5-87e6-2cc074d2d571" providerId="ADAL" clId="{C92DF3DE-23A5-4E98-85FA-AAD4EAE96412}" dt="2023-09-13T10:18:11.557" v="3041" actId="164"/>
          <ac:grpSpMkLst>
            <pc:docMk/>
            <pc:sldMk cId="2226570163" sldId="271"/>
            <ac:grpSpMk id="9" creationId="{F1CF12FC-6D29-C021-4344-BEE79C22AFC0}"/>
          </ac:grpSpMkLst>
        </pc:grpChg>
        <pc:grpChg chg="add mod">
          <ac:chgData name="Julia Moeller" userId="0bcb1583-c1a4-48b5-87e6-2cc074d2d571" providerId="ADAL" clId="{C92DF3DE-23A5-4E98-85FA-AAD4EAE96412}" dt="2023-09-13T10:25:36.490" v="3069" actId="1076"/>
          <ac:grpSpMkLst>
            <pc:docMk/>
            <pc:sldMk cId="2226570163" sldId="271"/>
            <ac:grpSpMk id="10" creationId="{8AEB495A-AF8B-3A37-FAF0-B9AFE5AF079C}"/>
          </ac:grpSpMkLst>
        </pc:grpChg>
        <pc:picChg chg="add mod modCrop">
          <ac:chgData name="Julia Moeller" userId="0bcb1583-c1a4-48b5-87e6-2cc074d2d571" providerId="ADAL" clId="{C92DF3DE-23A5-4E98-85FA-AAD4EAE96412}" dt="2023-09-13T10:24:38.208" v="3058" actId="164"/>
          <ac:picMkLst>
            <pc:docMk/>
            <pc:sldMk cId="2226570163" sldId="271"/>
            <ac:picMk id="5" creationId="{32A65B8C-E1F2-AED3-F76F-1066BBE5B142}"/>
          </ac:picMkLst>
        </pc:picChg>
        <pc:picChg chg="del mod">
          <ac:chgData name="Julia Moeller" userId="0bcb1583-c1a4-48b5-87e6-2cc074d2d571" providerId="ADAL" clId="{C92DF3DE-23A5-4E98-85FA-AAD4EAE96412}" dt="2023-09-13T09:25:37.267" v="2631" actId="478"/>
          <ac:picMkLst>
            <pc:docMk/>
            <pc:sldMk cId="2226570163" sldId="271"/>
            <ac:picMk id="6" creationId="{00000000-0000-0000-0000-000000000000}"/>
          </ac:picMkLst>
        </pc:picChg>
        <pc:picChg chg="add mod modCrop">
          <ac:chgData name="Julia Moeller" userId="0bcb1583-c1a4-48b5-87e6-2cc074d2d571" providerId="ADAL" clId="{C92DF3DE-23A5-4E98-85FA-AAD4EAE96412}" dt="2023-09-13T10:24:38.208" v="3058" actId="164"/>
          <ac:picMkLst>
            <pc:docMk/>
            <pc:sldMk cId="2226570163" sldId="271"/>
            <ac:picMk id="8" creationId="{B760E86B-2025-AB07-D456-572ED56A6504}"/>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3T09:35:06.712" v="2856"/>
              <pc2:cmMkLst xmlns:pc2="http://schemas.microsoft.com/office/powerpoint/2019/9/main/command">
                <pc:docMk/>
                <pc:sldMk cId="2226570163" sldId="271"/>
                <pc2:cmMk id="{B2164C1A-9D2B-4B72-B2AD-ADD850C3A101}"/>
              </pc2:cmMkLst>
            </pc226:cmChg>
            <pc226:cmChg xmlns:pc226="http://schemas.microsoft.com/office/powerpoint/2022/06/main/command" chg="del">
              <pc226:chgData name="Julia Moeller" userId="0bcb1583-c1a4-48b5-87e6-2cc074d2d571" providerId="ADAL" clId="{C92DF3DE-23A5-4E98-85FA-AAD4EAE96412}" dt="2023-09-15T13:44:02.810" v="11354"/>
              <pc2:cmMkLst xmlns:pc2="http://schemas.microsoft.com/office/powerpoint/2019/9/main/command">
                <pc:docMk/>
                <pc:sldMk cId="2226570163" sldId="271"/>
                <pc2:cmMk id="{23995C75-FCE3-42C7-8B2B-EB733869557E}"/>
              </pc2:cmMkLst>
            </pc226:cmChg>
          </p:ext>
        </pc:extLst>
      </pc:sldChg>
      <pc:sldChg chg="addSp delSp modSp mod">
        <pc:chgData name="Julia Moeller" userId="0bcb1583-c1a4-48b5-87e6-2cc074d2d571" providerId="ADAL" clId="{C92DF3DE-23A5-4E98-85FA-AAD4EAE96412}" dt="2023-09-29T13:35:40.825" v="11419" actId="1076"/>
        <pc:sldMkLst>
          <pc:docMk/>
          <pc:sldMk cId="1950821850" sldId="272"/>
        </pc:sldMkLst>
        <pc:spChg chg="mod">
          <ac:chgData name="Julia Moeller" userId="0bcb1583-c1a4-48b5-87e6-2cc074d2d571" providerId="ADAL" clId="{C92DF3DE-23A5-4E98-85FA-AAD4EAE96412}" dt="2023-09-13T14:29:24.668" v="3720" actId="20577"/>
          <ac:spMkLst>
            <pc:docMk/>
            <pc:sldMk cId="1950821850" sldId="272"/>
            <ac:spMk id="2" creationId="{00000000-0000-0000-0000-000000000000}"/>
          </ac:spMkLst>
        </pc:spChg>
        <pc:spChg chg="mod">
          <ac:chgData name="Julia Moeller" userId="0bcb1583-c1a4-48b5-87e6-2cc074d2d571" providerId="ADAL" clId="{C92DF3DE-23A5-4E98-85FA-AAD4EAE96412}" dt="2023-09-14T18:39:35.474" v="7664" actId="20577"/>
          <ac:spMkLst>
            <pc:docMk/>
            <pc:sldMk cId="1950821850" sldId="272"/>
            <ac:spMk id="3" creationId="{00000000-0000-0000-0000-000000000000}"/>
          </ac:spMkLst>
        </pc:spChg>
        <pc:spChg chg="del mod">
          <ac:chgData name="Julia Moeller" userId="0bcb1583-c1a4-48b5-87e6-2cc074d2d571" providerId="ADAL" clId="{C92DF3DE-23A5-4E98-85FA-AAD4EAE96412}" dt="2023-09-13T12:26:30.623" v="3459" actId="478"/>
          <ac:spMkLst>
            <pc:docMk/>
            <pc:sldMk cId="1950821850" sldId="272"/>
            <ac:spMk id="6" creationId="{00000000-0000-0000-0000-000000000000}"/>
          </ac:spMkLst>
        </pc:spChg>
        <pc:spChg chg="add mod ord">
          <ac:chgData name="Julia Moeller" userId="0bcb1583-c1a4-48b5-87e6-2cc074d2d571" providerId="ADAL" clId="{C92DF3DE-23A5-4E98-85FA-AAD4EAE96412}" dt="2023-09-13T12:46:01.721" v="3511" actId="164"/>
          <ac:spMkLst>
            <pc:docMk/>
            <pc:sldMk cId="1950821850" sldId="272"/>
            <ac:spMk id="18" creationId="{8AAC8470-764B-5D3E-9783-4D0A17DAA11D}"/>
          </ac:spMkLst>
        </pc:spChg>
        <pc:spChg chg="add mod">
          <ac:chgData name="Julia Moeller" userId="0bcb1583-c1a4-48b5-87e6-2cc074d2d571" providerId="ADAL" clId="{C92DF3DE-23A5-4E98-85FA-AAD4EAE96412}" dt="2023-09-29T13:35:40.825" v="11419" actId="1076"/>
          <ac:spMkLst>
            <pc:docMk/>
            <pc:sldMk cId="1950821850" sldId="272"/>
            <ac:spMk id="19" creationId="{9C4880A5-1264-0BD9-8010-356B660F47D9}"/>
          </ac:spMkLst>
        </pc:spChg>
        <pc:spChg chg="add mod ord">
          <ac:chgData name="Julia Moeller" userId="0bcb1583-c1a4-48b5-87e6-2cc074d2d571" providerId="ADAL" clId="{C92DF3DE-23A5-4E98-85FA-AAD4EAE96412}" dt="2023-09-13T12:46:01.721" v="3511" actId="164"/>
          <ac:spMkLst>
            <pc:docMk/>
            <pc:sldMk cId="1950821850" sldId="272"/>
            <ac:spMk id="20" creationId="{CF51A18E-312C-2832-AC89-74BB6742EAFD}"/>
          </ac:spMkLst>
        </pc:spChg>
        <pc:spChg chg="add mod">
          <ac:chgData name="Julia Moeller" userId="0bcb1583-c1a4-48b5-87e6-2cc074d2d571" providerId="ADAL" clId="{C92DF3DE-23A5-4E98-85FA-AAD4EAE96412}" dt="2023-09-29T13:35:32.680" v="11418" actId="1076"/>
          <ac:spMkLst>
            <pc:docMk/>
            <pc:sldMk cId="1950821850" sldId="272"/>
            <ac:spMk id="21" creationId="{976361DA-F887-0024-D073-8ABB5070E10B}"/>
          </ac:spMkLst>
        </pc:spChg>
        <pc:spChg chg="add mod">
          <ac:chgData name="Julia Moeller" userId="0bcb1583-c1a4-48b5-87e6-2cc074d2d571" providerId="ADAL" clId="{C92DF3DE-23A5-4E98-85FA-AAD4EAE96412}" dt="2023-09-14T18:39:41.399" v="7665" actId="1076"/>
          <ac:spMkLst>
            <pc:docMk/>
            <pc:sldMk cId="1950821850" sldId="272"/>
            <ac:spMk id="24" creationId="{E2C21C52-D3CF-1559-DAFC-9250D7826BFD}"/>
          </ac:spMkLst>
        </pc:spChg>
        <pc:grpChg chg="add del mod">
          <ac:chgData name="Julia Moeller" userId="0bcb1583-c1a4-48b5-87e6-2cc074d2d571" providerId="ADAL" clId="{C92DF3DE-23A5-4E98-85FA-AAD4EAE96412}" dt="2023-09-13T12:27:11.971" v="3467" actId="478"/>
          <ac:grpSpMkLst>
            <pc:docMk/>
            <pc:sldMk cId="1950821850" sldId="272"/>
            <ac:grpSpMk id="8" creationId="{EAB58766-9D4A-F7D6-6A6B-0C0391F135EB}"/>
          </ac:grpSpMkLst>
        </pc:grpChg>
        <pc:grpChg chg="add mod">
          <ac:chgData name="Julia Moeller" userId="0bcb1583-c1a4-48b5-87e6-2cc074d2d571" providerId="ADAL" clId="{C92DF3DE-23A5-4E98-85FA-AAD4EAE96412}" dt="2023-09-14T18:39:41.399" v="7665" actId="1076"/>
          <ac:grpSpMkLst>
            <pc:docMk/>
            <pc:sldMk cId="1950821850" sldId="272"/>
            <ac:grpSpMk id="22" creationId="{F4137771-897F-8E60-CE6A-3848E8A4EE3B}"/>
          </ac:grpSpMkLst>
        </pc:grpChg>
        <pc:grpChg chg="add mod">
          <ac:chgData name="Julia Moeller" userId="0bcb1583-c1a4-48b5-87e6-2cc074d2d571" providerId="ADAL" clId="{C92DF3DE-23A5-4E98-85FA-AAD4EAE96412}" dt="2023-09-14T18:39:41.399" v="7665" actId="1076"/>
          <ac:grpSpMkLst>
            <pc:docMk/>
            <pc:sldMk cId="1950821850" sldId="272"/>
            <ac:grpSpMk id="23" creationId="{EA935CF2-822E-3D37-AFB7-DE60B6338F7D}"/>
          </ac:grpSpMkLst>
        </pc:grpChg>
        <pc:picChg chg="del">
          <ac:chgData name="Julia Moeller" userId="0bcb1583-c1a4-48b5-87e6-2cc074d2d571" providerId="ADAL" clId="{C92DF3DE-23A5-4E98-85FA-AAD4EAE96412}" dt="2023-09-13T10:16:32.416" v="3027" actId="478"/>
          <ac:picMkLst>
            <pc:docMk/>
            <pc:sldMk cId="1950821850" sldId="272"/>
            <ac:picMk id="4" creationId="{00000000-0000-0000-0000-000000000000}"/>
          </ac:picMkLst>
        </pc:picChg>
        <pc:picChg chg="add mod ord modCrop">
          <ac:chgData name="Julia Moeller" userId="0bcb1583-c1a4-48b5-87e6-2cc074d2d571" providerId="ADAL" clId="{C92DF3DE-23A5-4E98-85FA-AAD4EAE96412}" dt="2023-09-13T12:46:01.721" v="3511" actId="164"/>
          <ac:picMkLst>
            <pc:docMk/>
            <pc:sldMk cId="1950821850" sldId="272"/>
            <ac:picMk id="7" creationId="{84078063-4FC7-DF8C-5ABB-9E50C99A9A6C}"/>
          </ac:picMkLst>
        </pc:picChg>
        <pc:picChg chg="mod topLvl modCrop">
          <ac:chgData name="Julia Moeller" userId="0bcb1583-c1a4-48b5-87e6-2cc074d2d571" providerId="ADAL" clId="{C92DF3DE-23A5-4E98-85FA-AAD4EAE96412}" dt="2023-09-13T12:46:13.260" v="3512" actId="164"/>
          <ac:picMkLst>
            <pc:docMk/>
            <pc:sldMk cId="1950821850" sldId="272"/>
            <ac:picMk id="9" creationId="{2E6BD2B6-FAEB-D82F-4200-1F90487857D8}"/>
          </ac:picMkLst>
        </pc:picChg>
        <pc:picChg chg="del mod topLvl">
          <ac:chgData name="Julia Moeller" userId="0bcb1583-c1a4-48b5-87e6-2cc074d2d571" providerId="ADAL" clId="{C92DF3DE-23A5-4E98-85FA-AAD4EAE96412}" dt="2023-09-13T12:27:11.971" v="3467" actId="478"/>
          <ac:picMkLst>
            <pc:docMk/>
            <pc:sldMk cId="1950821850" sldId="272"/>
            <ac:picMk id="10" creationId="{A33C289E-48E6-5AB8-BDBC-42D82FAA7879}"/>
          </ac:picMkLst>
        </pc:picChg>
        <pc:cxnChg chg="add del mod">
          <ac:chgData name="Julia Moeller" userId="0bcb1583-c1a4-48b5-87e6-2cc074d2d571" providerId="ADAL" clId="{C92DF3DE-23A5-4E98-85FA-AAD4EAE96412}" dt="2023-09-13T12:28:07.043" v="3476" actId="478"/>
          <ac:cxnSpMkLst>
            <pc:docMk/>
            <pc:sldMk cId="1950821850" sldId="272"/>
            <ac:cxnSpMk id="12" creationId="{5D82C34B-04C0-1B4B-1C75-D00907A45630}"/>
          </ac:cxnSpMkLst>
        </pc:cxnChg>
        <pc:cxnChg chg="add del mod">
          <ac:chgData name="Julia Moeller" userId="0bcb1583-c1a4-48b5-87e6-2cc074d2d571" providerId="ADAL" clId="{C92DF3DE-23A5-4E98-85FA-AAD4EAE96412}" dt="2023-09-13T12:38:26.708" v="3486" actId="478"/>
          <ac:cxnSpMkLst>
            <pc:docMk/>
            <pc:sldMk cId="1950821850" sldId="272"/>
            <ac:cxnSpMk id="16" creationId="{2D92E317-94F6-8A31-E317-A478AAE9E127}"/>
          </ac:cxnSpMkLst>
        </pc:cxnChg>
      </pc:sldChg>
      <pc:sldChg chg="modSp mod delCm modCm">
        <pc:chgData name="Julia Moeller" userId="0bcb1583-c1a4-48b5-87e6-2cc074d2d571" providerId="ADAL" clId="{C92DF3DE-23A5-4E98-85FA-AAD4EAE96412}" dt="2023-09-15T14:28:39.012" v="11372" actId="14100"/>
        <pc:sldMkLst>
          <pc:docMk/>
          <pc:sldMk cId="3368420116" sldId="273"/>
        </pc:sldMkLst>
        <pc:spChg chg="mod">
          <ac:chgData name="Julia Moeller" userId="0bcb1583-c1a4-48b5-87e6-2cc074d2d571" providerId="ADAL" clId="{C92DF3DE-23A5-4E98-85FA-AAD4EAE96412}" dt="2023-09-13T14:30:58.447" v="3799" actId="20577"/>
          <ac:spMkLst>
            <pc:docMk/>
            <pc:sldMk cId="3368420116" sldId="273"/>
            <ac:spMk id="2" creationId="{00000000-0000-0000-0000-000000000000}"/>
          </ac:spMkLst>
        </pc:spChg>
        <pc:spChg chg="mod">
          <ac:chgData name="Julia Moeller" userId="0bcb1583-c1a4-48b5-87e6-2cc074d2d571" providerId="ADAL" clId="{C92DF3DE-23A5-4E98-85FA-AAD4EAE96412}" dt="2023-09-15T14:28:39.012" v="11372" actId="14100"/>
          <ac:spMkLst>
            <pc:docMk/>
            <pc:sldMk cId="3368420116" sldId="273"/>
            <ac:spMk id="3" creationId="{00000000-0000-0000-0000-000000000000}"/>
          </ac:spMkLst>
        </pc:spChg>
        <pc:picChg chg="mod">
          <ac:chgData name="Julia Moeller" userId="0bcb1583-c1a4-48b5-87e6-2cc074d2d571" providerId="ADAL" clId="{C92DF3DE-23A5-4E98-85FA-AAD4EAE96412}" dt="2023-09-13T12:58:50.125" v="3529" actId="1076"/>
          <ac:picMkLst>
            <pc:docMk/>
            <pc:sldMk cId="3368420116" sldId="273"/>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3T14:21:25.172" v="3676"/>
              <pc2:cmMkLst xmlns:pc2="http://schemas.microsoft.com/office/powerpoint/2019/9/main/command">
                <pc:docMk/>
                <pc:sldMk cId="3368420116" sldId="273"/>
                <pc2:cmMk id="{76F41E33-0C30-46F5-849D-E87641BED3C3}"/>
              </pc2:cmMkLst>
            </pc226:cmChg>
            <pc226:cmChg xmlns:pc226="http://schemas.microsoft.com/office/powerpoint/2022/06/main/command" chg="del">
              <pc226:chgData name="Julia Moeller" userId="0bcb1583-c1a4-48b5-87e6-2cc074d2d571" providerId="ADAL" clId="{C92DF3DE-23A5-4E98-85FA-AAD4EAE96412}" dt="2023-09-15T13:44:07.084" v="11355"/>
              <pc2:cmMkLst xmlns:pc2="http://schemas.microsoft.com/office/powerpoint/2019/9/main/command">
                <pc:docMk/>
                <pc:sldMk cId="3368420116" sldId="273"/>
                <pc2:cmMk id="{AFF6F837-B31C-49A1-973E-54966DD4CC52}"/>
              </pc2:cmMkLst>
            </pc226:cmChg>
          </p:ext>
        </pc:extLst>
      </pc:sldChg>
      <pc:sldChg chg="addSp delSp modSp mod">
        <pc:chgData name="Julia Moeller" userId="0bcb1583-c1a4-48b5-87e6-2cc074d2d571" providerId="ADAL" clId="{C92DF3DE-23A5-4E98-85FA-AAD4EAE96412}" dt="2023-09-13T14:35:12.724" v="3875" actId="1076"/>
        <pc:sldMkLst>
          <pc:docMk/>
          <pc:sldMk cId="2147403087" sldId="274"/>
        </pc:sldMkLst>
        <pc:spChg chg="mod">
          <ac:chgData name="Julia Moeller" userId="0bcb1583-c1a4-48b5-87e6-2cc074d2d571" providerId="ADAL" clId="{C92DF3DE-23A5-4E98-85FA-AAD4EAE96412}" dt="2023-09-13T14:29:32.623" v="3728" actId="20577"/>
          <ac:spMkLst>
            <pc:docMk/>
            <pc:sldMk cId="2147403087" sldId="274"/>
            <ac:spMk id="2" creationId="{00000000-0000-0000-0000-000000000000}"/>
          </ac:spMkLst>
        </pc:spChg>
        <pc:spChg chg="mod">
          <ac:chgData name="Julia Moeller" userId="0bcb1583-c1a4-48b5-87e6-2cc074d2d571" providerId="ADAL" clId="{C92DF3DE-23A5-4E98-85FA-AAD4EAE96412}" dt="2023-09-13T14:33:58.255" v="3859" actId="14100"/>
          <ac:spMkLst>
            <pc:docMk/>
            <pc:sldMk cId="2147403087" sldId="274"/>
            <ac:spMk id="3" creationId="{00000000-0000-0000-0000-000000000000}"/>
          </ac:spMkLst>
        </pc:spChg>
        <pc:spChg chg="add mod">
          <ac:chgData name="Julia Moeller" userId="0bcb1583-c1a4-48b5-87e6-2cc074d2d571" providerId="ADAL" clId="{C92DF3DE-23A5-4E98-85FA-AAD4EAE96412}" dt="2023-09-13T14:34:52.386" v="3869" actId="14100"/>
          <ac:spMkLst>
            <pc:docMk/>
            <pc:sldMk cId="2147403087" sldId="274"/>
            <ac:spMk id="10" creationId="{7872A00F-8BD7-D730-0583-55B10A5290BD}"/>
          </ac:spMkLst>
        </pc:spChg>
        <pc:spChg chg="add mod">
          <ac:chgData name="Julia Moeller" userId="0bcb1583-c1a4-48b5-87e6-2cc074d2d571" providerId="ADAL" clId="{C92DF3DE-23A5-4E98-85FA-AAD4EAE96412}" dt="2023-09-13T14:35:12.724" v="3875" actId="1076"/>
          <ac:spMkLst>
            <pc:docMk/>
            <pc:sldMk cId="2147403087" sldId="274"/>
            <ac:spMk id="11" creationId="{15E05614-7F43-FA56-FBBC-73FCF8115B0F}"/>
          </ac:spMkLst>
        </pc:spChg>
        <pc:grpChg chg="add mod">
          <ac:chgData name="Julia Moeller" userId="0bcb1583-c1a4-48b5-87e6-2cc074d2d571" providerId="ADAL" clId="{C92DF3DE-23A5-4E98-85FA-AAD4EAE96412}" dt="2023-09-13T14:35:00.457" v="3872" actId="1076"/>
          <ac:grpSpMkLst>
            <pc:docMk/>
            <pc:sldMk cId="2147403087" sldId="274"/>
            <ac:grpSpMk id="9" creationId="{3B64F671-5012-9331-BC79-9406D041E632}"/>
          </ac:grpSpMkLst>
        </pc:grpChg>
        <pc:picChg chg="del">
          <ac:chgData name="Julia Moeller" userId="0bcb1583-c1a4-48b5-87e6-2cc074d2d571" providerId="ADAL" clId="{C92DF3DE-23A5-4E98-85FA-AAD4EAE96412}" dt="2023-09-13T14:27:16.388" v="3677" actId="478"/>
          <ac:picMkLst>
            <pc:docMk/>
            <pc:sldMk cId="2147403087" sldId="274"/>
            <ac:picMk id="5" creationId="{00000000-0000-0000-0000-000000000000}"/>
          </ac:picMkLst>
        </pc:picChg>
        <pc:picChg chg="add mod">
          <ac:chgData name="Julia Moeller" userId="0bcb1583-c1a4-48b5-87e6-2cc074d2d571" providerId="ADAL" clId="{C92DF3DE-23A5-4E98-85FA-AAD4EAE96412}" dt="2023-09-13T14:28:41.774" v="3693" actId="164"/>
          <ac:picMkLst>
            <pc:docMk/>
            <pc:sldMk cId="2147403087" sldId="274"/>
            <ac:picMk id="6" creationId="{CCF63831-8778-0BA2-9D51-516B6A5DEE49}"/>
          </ac:picMkLst>
        </pc:picChg>
        <pc:picChg chg="add mod">
          <ac:chgData name="Julia Moeller" userId="0bcb1583-c1a4-48b5-87e6-2cc074d2d571" providerId="ADAL" clId="{C92DF3DE-23A5-4E98-85FA-AAD4EAE96412}" dt="2023-09-13T14:28:41.774" v="3693" actId="164"/>
          <ac:picMkLst>
            <pc:docMk/>
            <pc:sldMk cId="2147403087" sldId="274"/>
            <ac:picMk id="7" creationId="{5828660E-7F9E-DCE7-6648-EE454E3C2765}"/>
          </ac:picMkLst>
        </pc:picChg>
        <pc:picChg chg="add mod">
          <ac:chgData name="Julia Moeller" userId="0bcb1583-c1a4-48b5-87e6-2cc074d2d571" providerId="ADAL" clId="{C92DF3DE-23A5-4E98-85FA-AAD4EAE96412}" dt="2023-09-13T14:28:41.774" v="3693" actId="164"/>
          <ac:picMkLst>
            <pc:docMk/>
            <pc:sldMk cId="2147403087" sldId="274"/>
            <ac:picMk id="8" creationId="{CFAD47AD-E13B-72A1-5D94-2CC93896E873}"/>
          </ac:picMkLst>
        </pc:picChg>
      </pc:sldChg>
      <pc:sldChg chg="modSp mod modCm">
        <pc:chgData name="Julia Moeller" userId="0bcb1583-c1a4-48b5-87e6-2cc074d2d571" providerId="ADAL" clId="{C92DF3DE-23A5-4E98-85FA-AAD4EAE96412}" dt="2023-09-14T11:33:40.477" v="5367" actId="1076"/>
        <pc:sldMkLst>
          <pc:docMk/>
          <pc:sldMk cId="3015651157" sldId="275"/>
        </pc:sldMkLst>
        <pc:spChg chg="mod">
          <ac:chgData name="Julia Moeller" userId="0bcb1583-c1a4-48b5-87e6-2cc074d2d571" providerId="ADAL" clId="{C92DF3DE-23A5-4E98-85FA-AAD4EAE96412}" dt="2023-09-13T14:36:01.502" v="3886" actId="20577"/>
          <ac:spMkLst>
            <pc:docMk/>
            <pc:sldMk cId="3015651157" sldId="275"/>
            <ac:spMk id="2" creationId="{00000000-0000-0000-0000-000000000000}"/>
          </ac:spMkLst>
        </pc:spChg>
        <pc:spChg chg="mod">
          <ac:chgData name="Julia Moeller" userId="0bcb1583-c1a4-48b5-87e6-2cc074d2d571" providerId="ADAL" clId="{C92DF3DE-23A5-4E98-85FA-AAD4EAE96412}" dt="2023-09-14T11:33:37.095" v="5366" actId="14100"/>
          <ac:spMkLst>
            <pc:docMk/>
            <pc:sldMk cId="3015651157" sldId="275"/>
            <ac:spMk id="3" creationId="{00000000-0000-0000-0000-000000000000}"/>
          </ac:spMkLst>
        </pc:spChg>
        <pc:picChg chg="mod">
          <ac:chgData name="Julia Moeller" userId="0bcb1583-c1a4-48b5-87e6-2cc074d2d571" providerId="ADAL" clId="{C92DF3DE-23A5-4E98-85FA-AAD4EAE96412}" dt="2023-09-14T11:33:40.477" v="5367" actId="1076"/>
          <ac:picMkLst>
            <pc:docMk/>
            <pc:sldMk cId="3015651157" sldId="275"/>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09:08:58.168" v="4081"/>
              <pc2:cmMkLst xmlns:pc2="http://schemas.microsoft.com/office/powerpoint/2019/9/main/command">
                <pc:docMk/>
                <pc:sldMk cId="3015651157" sldId="275"/>
                <pc2:cmMk id="{71C02D51-D4B2-4B99-817C-3DE22F49AD5D}"/>
              </pc2:cmMkLst>
            </pc226:cmChg>
          </p:ext>
        </pc:extLst>
      </pc:sldChg>
      <pc:sldChg chg="addSp delSp modSp mod modCm">
        <pc:chgData name="Julia Moeller" userId="0bcb1583-c1a4-48b5-87e6-2cc074d2d571" providerId="ADAL" clId="{C92DF3DE-23A5-4E98-85FA-AAD4EAE96412}" dt="2023-09-14T19:12:18.817" v="8132"/>
        <pc:sldMkLst>
          <pc:docMk/>
          <pc:sldMk cId="1529891497" sldId="276"/>
        </pc:sldMkLst>
        <pc:spChg chg="mod">
          <ac:chgData name="Julia Moeller" userId="0bcb1583-c1a4-48b5-87e6-2cc074d2d571" providerId="ADAL" clId="{C92DF3DE-23A5-4E98-85FA-AAD4EAE96412}" dt="2023-09-14T09:04:17.925" v="4080" actId="20577"/>
          <ac:spMkLst>
            <pc:docMk/>
            <pc:sldMk cId="1529891497" sldId="276"/>
            <ac:spMk id="2" creationId="{00000000-0000-0000-0000-000000000000}"/>
          </ac:spMkLst>
        </pc:spChg>
        <pc:spChg chg="mod">
          <ac:chgData name="Julia Moeller" userId="0bcb1583-c1a4-48b5-87e6-2cc074d2d571" providerId="ADAL" clId="{C92DF3DE-23A5-4E98-85FA-AAD4EAE96412}" dt="2023-09-14T11:26:11.526" v="5157" actId="1076"/>
          <ac:spMkLst>
            <pc:docMk/>
            <pc:sldMk cId="1529891497" sldId="276"/>
            <ac:spMk id="3" creationId="{00000000-0000-0000-0000-000000000000}"/>
          </ac:spMkLst>
        </pc:spChg>
        <pc:spChg chg="del mod">
          <ac:chgData name="Julia Moeller" userId="0bcb1583-c1a4-48b5-87e6-2cc074d2d571" providerId="ADAL" clId="{C92DF3DE-23A5-4E98-85FA-AAD4EAE96412}" dt="2023-09-14T10:05:48.727" v="4525" actId="478"/>
          <ac:spMkLst>
            <pc:docMk/>
            <pc:sldMk cId="1529891497" sldId="276"/>
            <ac:spMk id="8" creationId="{00000000-0000-0000-0000-000000000000}"/>
          </ac:spMkLst>
        </pc:spChg>
        <pc:grpChg chg="del">
          <ac:chgData name="Julia Moeller" userId="0bcb1583-c1a4-48b5-87e6-2cc074d2d571" providerId="ADAL" clId="{C92DF3DE-23A5-4E98-85FA-AAD4EAE96412}" dt="2023-09-14T09:09:52.917" v="4097" actId="478"/>
          <ac:grpSpMkLst>
            <pc:docMk/>
            <pc:sldMk cId="1529891497" sldId="276"/>
            <ac:grpSpMk id="7" creationId="{00000000-0000-0000-0000-000000000000}"/>
          </ac:grpSpMkLst>
        </pc:grpChg>
        <pc:picChg chg="add del mod">
          <ac:chgData name="Julia Moeller" userId="0bcb1583-c1a4-48b5-87e6-2cc074d2d571" providerId="ADAL" clId="{C92DF3DE-23A5-4E98-85FA-AAD4EAE96412}" dt="2023-09-14T11:23:31.030" v="5017" actId="478"/>
          <ac:picMkLst>
            <pc:docMk/>
            <pc:sldMk cId="1529891497" sldId="276"/>
            <ac:picMk id="4" creationId="{91F475E8-C3EC-6703-FF1D-1D3AC53A1D12}"/>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2:18.817" v="8132"/>
              <pc2:cmMkLst xmlns:pc2="http://schemas.microsoft.com/office/powerpoint/2019/9/main/command">
                <pc:docMk/>
                <pc:sldMk cId="1529891497" sldId="276"/>
                <pc2:cmMk id="{29306314-2E6E-4E13-858C-3E2A0356C900}"/>
              </pc2:cmMkLst>
            </pc226:cmChg>
          </p:ext>
        </pc:extLst>
      </pc:sldChg>
      <pc:sldChg chg="delSp del mod">
        <pc:chgData name="Julia Moeller" userId="0bcb1583-c1a4-48b5-87e6-2cc074d2d571" providerId="ADAL" clId="{C92DF3DE-23A5-4E98-85FA-AAD4EAE96412}" dt="2023-09-14T11:48:30.935" v="5572" actId="2696"/>
        <pc:sldMkLst>
          <pc:docMk/>
          <pc:sldMk cId="1195076971" sldId="277"/>
        </pc:sldMkLst>
        <pc:picChg chg="del">
          <ac:chgData name="Julia Moeller" userId="0bcb1583-c1a4-48b5-87e6-2cc074d2d571" providerId="ADAL" clId="{C92DF3DE-23A5-4E98-85FA-AAD4EAE96412}" dt="2023-09-14T11:42:03.390" v="5524" actId="21"/>
          <ac:picMkLst>
            <pc:docMk/>
            <pc:sldMk cId="1195076971" sldId="277"/>
            <ac:picMk id="4" creationId="{00000000-0000-0000-0000-000000000000}"/>
          </ac:picMkLst>
        </pc:picChg>
      </pc:sldChg>
      <pc:sldChg chg="addSp delSp modSp mod">
        <pc:chgData name="Julia Moeller" userId="0bcb1583-c1a4-48b5-87e6-2cc074d2d571" providerId="ADAL" clId="{C92DF3DE-23A5-4E98-85FA-AAD4EAE96412}" dt="2023-09-14T11:48:14.678" v="5571" actId="12"/>
        <pc:sldMkLst>
          <pc:docMk/>
          <pc:sldMk cId="1755948848" sldId="278"/>
        </pc:sldMkLst>
        <pc:spChg chg="mod">
          <ac:chgData name="Julia Moeller" userId="0bcb1583-c1a4-48b5-87e6-2cc074d2d571" providerId="ADAL" clId="{C92DF3DE-23A5-4E98-85FA-AAD4EAE96412}" dt="2023-09-14T10:47:36.612" v="4962"/>
          <ac:spMkLst>
            <pc:docMk/>
            <pc:sldMk cId="1755948848" sldId="278"/>
            <ac:spMk id="2" creationId="{00000000-0000-0000-0000-000000000000}"/>
          </ac:spMkLst>
        </pc:spChg>
        <pc:spChg chg="mod">
          <ac:chgData name="Julia Moeller" userId="0bcb1583-c1a4-48b5-87e6-2cc074d2d571" providerId="ADAL" clId="{C92DF3DE-23A5-4E98-85FA-AAD4EAE96412}" dt="2023-09-14T11:48:14.678" v="5571" actId="12"/>
          <ac:spMkLst>
            <pc:docMk/>
            <pc:sldMk cId="1755948848" sldId="278"/>
            <ac:spMk id="3" creationId="{00000000-0000-0000-0000-000000000000}"/>
          </ac:spMkLst>
        </pc:spChg>
        <pc:spChg chg="add mod">
          <ac:chgData name="Julia Moeller" userId="0bcb1583-c1a4-48b5-87e6-2cc074d2d571" providerId="ADAL" clId="{C92DF3DE-23A5-4E98-85FA-AAD4EAE96412}" dt="2023-09-14T11:47:37.085" v="5556" actId="207"/>
          <ac:spMkLst>
            <pc:docMk/>
            <pc:sldMk cId="1755948848" sldId="278"/>
            <ac:spMk id="10" creationId="{4509E137-3D1B-0D3F-6B24-746A0420A3E3}"/>
          </ac:spMkLst>
        </pc:spChg>
        <pc:grpChg chg="del mod">
          <ac:chgData name="Julia Moeller" userId="0bcb1583-c1a4-48b5-87e6-2cc074d2d571" providerId="ADAL" clId="{C92DF3DE-23A5-4E98-85FA-AAD4EAE96412}" dt="2023-09-14T11:29:25.934" v="5214" actId="478"/>
          <ac:grpSpMkLst>
            <pc:docMk/>
            <pc:sldMk cId="1755948848" sldId="278"/>
            <ac:grpSpMk id="7" creationId="{00000000-0000-0000-0000-000000000000}"/>
          </ac:grpSpMkLst>
        </pc:grpChg>
        <pc:picChg chg="add mod">
          <ac:chgData name="Julia Moeller" userId="0bcb1583-c1a4-48b5-87e6-2cc074d2d571" providerId="ADAL" clId="{C92DF3DE-23A5-4E98-85FA-AAD4EAE96412}" dt="2023-09-14T11:46:29.479" v="5552" actId="1076"/>
          <ac:picMkLst>
            <pc:docMk/>
            <pc:sldMk cId="1755948848" sldId="278"/>
            <ac:picMk id="8" creationId="{A113ED58-F6FD-C47E-4EEA-15AC5B461614}"/>
          </ac:picMkLst>
        </pc:picChg>
        <pc:picChg chg="add mod">
          <ac:chgData name="Julia Moeller" userId="0bcb1583-c1a4-48b5-87e6-2cc074d2d571" providerId="ADAL" clId="{C92DF3DE-23A5-4E98-85FA-AAD4EAE96412}" dt="2023-09-14T11:46:16.606" v="5551" actId="1076"/>
          <ac:picMkLst>
            <pc:docMk/>
            <pc:sldMk cId="1755948848" sldId="278"/>
            <ac:picMk id="9" creationId="{44F7DA11-197D-9BD5-05DF-0903A1F96066}"/>
          </ac:picMkLst>
        </pc:picChg>
      </pc:sldChg>
      <pc:sldChg chg="delSp modSp mod modCm">
        <pc:chgData name="Julia Moeller" userId="0bcb1583-c1a4-48b5-87e6-2cc074d2d571" providerId="ADAL" clId="{C92DF3DE-23A5-4E98-85FA-AAD4EAE96412}" dt="2023-09-29T13:42:31.338" v="11472" actId="255"/>
        <pc:sldMkLst>
          <pc:docMk/>
          <pc:sldMk cId="2957868102" sldId="279"/>
        </pc:sldMkLst>
        <pc:spChg chg="mod">
          <ac:chgData name="Julia Moeller" userId="0bcb1583-c1a4-48b5-87e6-2cc074d2d571" providerId="ADAL" clId="{C92DF3DE-23A5-4E98-85FA-AAD4EAE96412}" dt="2023-09-14T11:54:05.167" v="5700" actId="20577"/>
          <ac:spMkLst>
            <pc:docMk/>
            <pc:sldMk cId="2957868102" sldId="279"/>
            <ac:spMk id="2" creationId="{00000000-0000-0000-0000-000000000000}"/>
          </ac:spMkLst>
        </pc:spChg>
        <pc:spChg chg="mod">
          <ac:chgData name="Julia Moeller" userId="0bcb1583-c1a4-48b5-87e6-2cc074d2d571" providerId="ADAL" clId="{C92DF3DE-23A5-4E98-85FA-AAD4EAE96412}" dt="2023-09-29T13:42:31.338" v="11472" actId="255"/>
          <ac:spMkLst>
            <pc:docMk/>
            <pc:sldMk cId="2957868102" sldId="279"/>
            <ac:spMk id="3" creationId="{00000000-0000-0000-0000-000000000000}"/>
          </ac:spMkLst>
        </pc:spChg>
        <pc:spChg chg="del">
          <ac:chgData name="Julia Moeller" userId="0bcb1583-c1a4-48b5-87e6-2cc074d2d571" providerId="ADAL" clId="{C92DF3DE-23A5-4E98-85FA-AAD4EAE96412}" dt="2023-09-14T11:49:14.098" v="5577" actId="478"/>
          <ac:spMkLst>
            <pc:docMk/>
            <pc:sldMk cId="2957868102" sldId="279"/>
            <ac:spMk id="5"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2:03.340" v="8131"/>
              <pc2:cmMkLst xmlns:pc2="http://schemas.microsoft.com/office/powerpoint/2019/9/main/command">
                <pc:docMk/>
                <pc:sldMk cId="2957868102" sldId="279"/>
                <pc2:cmMk id="{2A7C7F4D-FE5A-4D9E-B9BB-25A7AEB69BC2}"/>
              </pc2:cmMkLst>
            </pc226:cmChg>
          </p:ext>
        </pc:extLst>
      </pc:sldChg>
      <pc:sldChg chg="addSp delSp modSp mod modCm">
        <pc:chgData name="Julia Moeller" userId="0bcb1583-c1a4-48b5-87e6-2cc074d2d571" providerId="ADAL" clId="{C92DF3DE-23A5-4E98-85FA-AAD4EAE96412}" dt="2023-09-14T19:11:58.032" v="8130"/>
        <pc:sldMkLst>
          <pc:docMk/>
          <pc:sldMk cId="19262974" sldId="280"/>
        </pc:sldMkLst>
        <pc:spChg chg="mod">
          <ac:chgData name="Julia Moeller" userId="0bcb1583-c1a4-48b5-87e6-2cc074d2d571" providerId="ADAL" clId="{C92DF3DE-23A5-4E98-85FA-AAD4EAE96412}" dt="2023-09-14T11:54:13.002" v="5701" actId="20577"/>
          <ac:spMkLst>
            <pc:docMk/>
            <pc:sldMk cId="19262974" sldId="280"/>
            <ac:spMk id="2" creationId="{00000000-0000-0000-0000-000000000000}"/>
          </ac:spMkLst>
        </pc:spChg>
        <pc:spChg chg="del mod">
          <ac:chgData name="Julia Moeller" userId="0bcb1583-c1a4-48b5-87e6-2cc074d2d571" providerId="ADAL" clId="{C92DF3DE-23A5-4E98-85FA-AAD4EAE96412}" dt="2023-09-14T11:52:37.377" v="5679" actId="478"/>
          <ac:spMkLst>
            <pc:docMk/>
            <pc:sldMk cId="19262974" sldId="280"/>
            <ac:spMk id="11" creationId="{00000000-0000-0000-0000-000000000000}"/>
          </ac:spMkLst>
        </pc:spChg>
        <pc:spChg chg="add mod">
          <ac:chgData name="Julia Moeller" userId="0bcb1583-c1a4-48b5-87e6-2cc074d2d571" providerId="ADAL" clId="{C92DF3DE-23A5-4E98-85FA-AAD4EAE96412}" dt="2023-09-14T11:55:42.893" v="5750" actId="207"/>
          <ac:spMkLst>
            <pc:docMk/>
            <pc:sldMk cId="19262974" sldId="280"/>
            <ac:spMk id="15" creationId="{3AE3C078-C8F9-2C6E-7B39-C50F9D03D139}"/>
          </ac:spMkLst>
        </pc:spChg>
        <pc:spChg chg="add mod">
          <ac:chgData name="Julia Moeller" userId="0bcb1583-c1a4-48b5-87e6-2cc074d2d571" providerId="ADAL" clId="{C92DF3DE-23A5-4E98-85FA-AAD4EAE96412}" dt="2023-09-14T12:05:41.993" v="5776" actId="1076"/>
          <ac:spMkLst>
            <pc:docMk/>
            <pc:sldMk cId="19262974" sldId="280"/>
            <ac:spMk id="17" creationId="{0CBB159D-EA69-2BAE-C8EC-40FE3092E238}"/>
          </ac:spMkLst>
        </pc:spChg>
        <pc:spChg chg="del mod">
          <ac:chgData name="Julia Moeller" userId="0bcb1583-c1a4-48b5-87e6-2cc074d2d571" providerId="ADAL" clId="{C92DF3DE-23A5-4E98-85FA-AAD4EAE96412}" dt="2023-09-14T11:52:35.423" v="5677" actId="478"/>
          <ac:spMkLst>
            <pc:docMk/>
            <pc:sldMk cId="19262974" sldId="280"/>
            <ac:spMk id="18" creationId="{00000000-0000-0000-0000-000000000000}"/>
          </ac:spMkLst>
        </pc:spChg>
        <pc:spChg chg="add del mod">
          <ac:chgData name="Julia Moeller" userId="0bcb1583-c1a4-48b5-87e6-2cc074d2d571" providerId="ADAL" clId="{C92DF3DE-23A5-4E98-85FA-AAD4EAE96412}" dt="2023-09-14T12:05:19.925" v="5774" actId="478"/>
          <ac:spMkLst>
            <pc:docMk/>
            <pc:sldMk cId="19262974" sldId="280"/>
            <ac:spMk id="19" creationId="{ABC71585-4C36-153D-4445-AE2B18FAF76C}"/>
          </ac:spMkLst>
        </pc:spChg>
        <pc:spChg chg="add mod">
          <ac:chgData name="Julia Moeller" userId="0bcb1583-c1a4-48b5-87e6-2cc074d2d571" providerId="ADAL" clId="{C92DF3DE-23A5-4E98-85FA-AAD4EAE96412}" dt="2023-09-14T13:31:02.452" v="6488" actId="20577"/>
          <ac:spMkLst>
            <pc:docMk/>
            <pc:sldMk cId="19262974" sldId="280"/>
            <ac:spMk id="22" creationId="{CF9B26AD-ECA8-4AA9-D781-160187B84C62}"/>
          </ac:spMkLst>
        </pc:spChg>
        <pc:grpChg chg="del">
          <ac:chgData name="Julia Moeller" userId="0bcb1583-c1a4-48b5-87e6-2cc074d2d571" providerId="ADAL" clId="{C92DF3DE-23A5-4E98-85FA-AAD4EAE96412}" dt="2023-09-14T11:52:30.095" v="5673" actId="478"/>
          <ac:grpSpMkLst>
            <pc:docMk/>
            <pc:sldMk cId="19262974" sldId="280"/>
            <ac:grpSpMk id="7" creationId="{00000000-0000-0000-0000-000000000000}"/>
          </ac:grpSpMkLst>
        </pc:grpChg>
        <pc:grpChg chg="add mod">
          <ac:chgData name="Julia Moeller" userId="0bcb1583-c1a4-48b5-87e6-2cc074d2d571" providerId="ADAL" clId="{C92DF3DE-23A5-4E98-85FA-AAD4EAE96412}" dt="2023-09-14T11:58:58.149" v="5772" actId="164"/>
          <ac:grpSpMkLst>
            <pc:docMk/>
            <pc:sldMk cId="19262974" sldId="280"/>
            <ac:grpSpMk id="21" creationId="{B8907E9D-6C6B-97AD-E823-5F945BFFF9D9}"/>
          </ac:grpSpMkLst>
        </pc:grpChg>
        <pc:picChg chg="add del mod">
          <ac:chgData name="Julia Moeller" userId="0bcb1583-c1a4-48b5-87e6-2cc074d2d571" providerId="ADAL" clId="{C92DF3DE-23A5-4E98-85FA-AAD4EAE96412}" dt="2023-09-14T11:52:58.797" v="5684" actId="478"/>
          <ac:picMkLst>
            <pc:docMk/>
            <pc:sldMk cId="19262974" sldId="280"/>
            <ac:picMk id="4" creationId="{F6F84B6F-26B6-4365-814A-DEBCEBE7E772}"/>
          </ac:picMkLst>
        </pc:picChg>
        <pc:picChg chg="add mod">
          <ac:chgData name="Julia Moeller" userId="0bcb1583-c1a4-48b5-87e6-2cc074d2d571" providerId="ADAL" clId="{C92DF3DE-23A5-4E98-85FA-AAD4EAE96412}" dt="2023-09-14T11:58:58.149" v="5772" actId="164"/>
          <ac:picMkLst>
            <pc:docMk/>
            <pc:sldMk cId="19262974" sldId="280"/>
            <ac:picMk id="10" creationId="{EB1105E7-46B2-86AA-E1AF-6EA6103AB77E}"/>
          </ac:picMkLst>
        </pc:picChg>
        <pc:picChg chg="del">
          <ac:chgData name="Julia Moeller" userId="0bcb1583-c1a4-48b5-87e6-2cc074d2d571" providerId="ADAL" clId="{C92DF3DE-23A5-4E98-85FA-AAD4EAE96412}" dt="2023-09-14T11:52:31.189" v="5674" actId="478"/>
          <ac:picMkLst>
            <pc:docMk/>
            <pc:sldMk cId="19262974" sldId="280"/>
            <ac:picMk id="12" creationId="{00000000-0000-0000-0000-000000000000}"/>
          </ac:picMkLst>
        </pc:picChg>
        <pc:picChg chg="add mod">
          <ac:chgData name="Julia Moeller" userId="0bcb1583-c1a4-48b5-87e6-2cc074d2d571" providerId="ADAL" clId="{C92DF3DE-23A5-4E98-85FA-AAD4EAE96412}" dt="2023-09-14T12:05:32.967" v="5775" actId="1076"/>
          <ac:picMkLst>
            <pc:docMk/>
            <pc:sldMk cId="19262974" sldId="280"/>
            <ac:picMk id="14" creationId="{6B77BD7F-14B9-095F-F0A5-3880FCF787DB}"/>
          </ac:picMkLst>
        </pc:picChg>
        <pc:picChg chg="add mod">
          <ac:chgData name="Julia Moeller" userId="0bcb1583-c1a4-48b5-87e6-2cc074d2d571" providerId="ADAL" clId="{C92DF3DE-23A5-4E98-85FA-AAD4EAE96412}" dt="2023-09-14T11:58:58.149" v="5772" actId="164"/>
          <ac:picMkLst>
            <pc:docMk/>
            <pc:sldMk cId="19262974" sldId="280"/>
            <ac:picMk id="20" creationId="{E88B80C4-6094-61BC-9E40-F48A5DFE9F16}"/>
          </ac:picMkLst>
        </pc:picChg>
        <pc:cxnChg chg="del">
          <ac:chgData name="Julia Moeller" userId="0bcb1583-c1a4-48b5-87e6-2cc074d2d571" providerId="ADAL" clId="{C92DF3DE-23A5-4E98-85FA-AAD4EAE96412}" dt="2023-09-14T11:52:38.376" v="5680" actId="478"/>
          <ac:cxnSpMkLst>
            <pc:docMk/>
            <pc:sldMk cId="19262974" sldId="280"/>
            <ac:cxnSpMk id="9" creationId="{00000000-0000-0000-0000-000000000000}"/>
          </ac:cxnSpMkLst>
        </pc:cxnChg>
        <pc:cxnChg chg="del">
          <ac:chgData name="Julia Moeller" userId="0bcb1583-c1a4-48b5-87e6-2cc074d2d571" providerId="ADAL" clId="{C92DF3DE-23A5-4E98-85FA-AAD4EAE96412}" dt="2023-09-14T11:52:33.563" v="5676" actId="478"/>
          <ac:cxnSpMkLst>
            <pc:docMk/>
            <pc:sldMk cId="19262974" sldId="280"/>
            <ac:cxnSpMk id="16"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1:58.032" v="8130"/>
              <pc2:cmMkLst xmlns:pc2="http://schemas.microsoft.com/office/powerpoint/2019/9/main/command">
                <pc:docMk/>
                <pc:sldMk cId="19262974" sldId="280"/>
                <pc2:cmMk id="{37C25776-C255-4177-851B-CA5F855E209E}"/>
              </pc2:cmMkLst>
            </pc226:cmChg>
          </p:ext>
        </pc:extLst>
      </pc:sldChg>
      <pc:sldChg chg="modSp mod">
        <pc:chgData name="Julia Moeller" userId="0bcb1583-c1a4-48b5-87e6-2cc074d2d571" providerId="ADAL" clId="{C92DF3DE-23A5-4E98-85FA-AAD4EAE96412}" dt="2023-09-29T13:45:17.342" v="11474" actId="207"/>
        <pc:sldMkLst>
          <pc:docMk/>
          <pc:sldMk cId="2079531476" sldId="281"/>
        </pc:sldMkLst>
        <pc:spChg chg="mod">
          <ac:chgData name="Julia Moeller" userId="0bcb1583-c1a4-48b5-87e6-2cc074d2d571" providerId="ADAL" clId="{C92DF3DE-23A5-4E98-85FA-AAD4EAE96412}" dt="2023-09-14T13:17:09.807" v="6110" actId="20577"/>
          <ac:spMkLst>
            <pc:docMk/>
            <pc:sldMk cId="2079531476" sldId="281"/>
            <ac:spMk id="2" creationId="{00000000-0000-0000-0000-000000000000}"/>
          </ac:spMkLst>
        </pc:spChg>
        <pc:spChg chg="mod">
          <ac:chgData name="Julia Moeller" userId="0bcb1583-c1a4-48b5-87e6-2cc074d2d571" providerId="ADAL" clId="{C92DF3DE-23A5-4E98-85FA-AAD4EAE96412}" dt="2023-09-29T13:45:17.342" v="11474" actId="207"/>
          <ac:spMkLst>
            <pc:docMk/>
            <pc:sldMk cId="2079531476" sldId="281"/>
            <ac:spMk id="3" creationId="{00000000-0000-0000-0000-000000000000}"/>
          </ac:spMkLst>
        </pc:spChg>
      </pc:sldChg>
      <pc:sldChg chg="addSp delSp modSp mod modCm">
        <pc:chgData name="Julia Moeller" userId="0bcb1583-c1a4-48b5-87e6-2cc074d2d571" providerId="ADAL" clId="{C92DF3DE-23A5-4E98-85FA-AAD4EAE96412}" dt="2023-09-14T19:11:51.576" v="8129"/>
        <pc:sldMkLst>
          <pc:docMk/>
          <pc:sldMk cId="2337627130" sldId="282"/>
        </pc:sldMkLst>
        <pc:spChg chg="mod">
          <ac:chgData name="Julia Moeller" userId="0bcb1583-c1a4-48b5-87e6-2cc074d2d571" providerId="ADAL" clId="{C92DF3DE-23A5-4E98-85FA-AAD4EAE96412}" dt="2023-09-14T13:22:57.683" v="6419" actId="20577"/>
          <ac:spMkLst>
            <pc:docMk/>
            <pc:sldMk cId="2337627130" sldId="282"/>
            <ac:spMk id="2" creationId="{00000000-0000-0000-0000-000000000000}"/>
          </ac:spMkLst>
        </pc:spChg>
        <pc:spChg chg="add mod">
          <ac:chgData name="Julia Moeller" userId="0bcb1583-c1a4-48b5-87e6-2cc074d2d571" providerId="ADAL" clId="{C92DF3DE-23A5-4E98-85FA-AAD4EAE96412}" dt="2023-09-14T18:56:56.193" v="7718" actId="179"/>
          <ac:spMkLst>
            <pc:docMk/>
            <pc:sldMk cId="2337627130" sldId="282"/>
            <ac:spMk id="4" creationId="{7F52414C-28D4-C7DD-E2FB-48994F99345C}"/>
          </ac:spMkLst>
        </pc:spChg>
        <pc:spChg chg="del">
          <ac:chgData name="Julia Moeller" userId="0bcb1583-c1a4-48b5-87e6-2cc074d2d571" providerId="ADAL" clId="{C92DF3DE-23A5-4E98-85FA-AAD4EAE96412}" dt="2023-09-14T13:28:56.667" v="6440" actId="478"/>
          <ac:spMkLst>
            <pc:docMk/>
            <pc:sldMk cId="2337627130" sldId="282"/>
            <ac:spMk id="21" creationId="{00000000-0000-0000-0000-000000000000}"/>
          </ac:spMkLst>
        </pc:spChg>
        <pc:spChg chg="del mod">
          <ac:chgData name="Julia Moeller" userId="0bcb1583-c1a4-48b5-87e6-2cc074d2d571" providerId="ADAL" clId="{C92DF3DE-23A5-4E98-85FA-AAD4EAE96412}" dt="2023-09-14T13:28:58.496" v="6442" actId="478"/>
          <ac:spMkLst>
            <pc:docMk/>
            <pc:sldMk cId="2337627130" sldId="282"/>
            <ac:spMk id="27" creationId="{00000000-0000-0000-0000-000000000000}"/>
          </ac:spMkLst>
        </pc:spChg>
        <pc:spChg chg="del mod">
          <ac:chgData name="Julia Moeller" userId="0bcb1583-c1a4-48b5-87e6-2cc074d2d571" providerId="ADAL" clId="{C92DF3DE-23A5-4E98-85FA-AAD4EAE96412}" dt="2023-09-14T14:18:39.978" v="6955" actId="478"/>
          <ac:spMkLst>
            <pc:docMk/>
            <pc:sldMk cId="2337627130" sldId="282"/>
            <ac:spMk id="28" creationId="{00000000-0000-0000-0000-000000000000}"/>
          </ac:spMkLst>
        </pc:spChg>
        <pc:grpChg chg="del">
          <ac:chgData name="Julia Moeller" userId="0bcb1583-c1a4-48b5-87e6-2cc074d2d571" providerId="ADAL" clId="{C92DF3DE-23A5-4E98-85FA-AAD4EAE96412}" dt="2023-09-14T13:28:58.897" v="6443" actId="478"/>
          <ac:grpSpMkLst>
            <pc:docMk/>
            <pc:sldMk cId="2337627130" sldId="282"/>
            <ac:grpSpMk id="19" creationId="{00000000-0000-0000-0000-000000000000}"/>
          </ac:grpSpMkLst>
        </pc:grpChg>
        <pc:grpChg chg="del">
          <ac:chgData name="Julia Moeller" userId="0bcb1583-c1a4-48b5-87e6-2cc074d2d571" providerId="ADAL" clId="{C92DF3DE-23A5-4E98-85FA-AAD4EAE96412}" dt="2023-09-14T13:28:53.402" v="6437" actId="478"/>
          <ac:grpSpMkLst>
            <pc:docMk/>
            <pc:sldMk cId="2337627130" sldId="282"/>
            <ac:grpSpMk id="25" creationId="{00000000-0000-0000-0000-000000000000}"/>
          </ac:grpSpMkLst>
        </pc:grpChg>
        <pc:picChg chg="add mod">
          <ac:chgData name="Julia Moeller" userId="0bcb1583-c1a4-48b5-87e6-2cc074d2d571" providerId="ADAL" clId="{C92DF3DE-23A5-4E98-85FA-AAD4EAE96412}" dt="2023-09-14T14:19:31.996" v="6964" actId="1076"/>
          <ac:picMkLst>
            <pc:docMk/>
            <pc:sldMk cId="2337627130" sldId="282"/>
            <ac:picMk id="22" creationId="{620EA41D-BAF3-D8A7-273D-04BEEDE2B998}"/>
          </ac:picMkLst>
        </pc:picChg>
        <pc:cxnChg chg="del">
          <ac:chgData name="Julia Moeller" userId="0bcb1583-c1a4-48b5-87e6-2cc074d2d571" providerId="ADAL" clId="{C92DF3DE-23A5-4E98-85FA-AAD4EAE96412}" dt="2023-09-14T13:28:57.273" v="6441" actId="478"/>
          <ac:cxnSpMkLst>
            <pc:docMk/>
            <pc:sldMk cId="2337627130" sldId="282"/>
            <ac:cxnSpMk id="20" creationId="{00000000-0000-0000-0000-000000000000}"/>
          </ac:cxnSpMkLst>
        </pc:cxnChg>
        <pc:cxnChg chg="del">
          <ac:chgData name="Julia Moeller" userId="0bcb1583-c1a4-48b5-87e6-2cc074d2d571" providerId="ADAL" clId="{C92DF3DE-23A5-4E98-85FA-AAD4EAE96412}" dt="2023-09-14T13:28:54.203" v="6438" actId="478"/>
          <ac:cxnSpMkLst>
            <pc:docMk/>
            <pc:sldMk cId="2337627130" sldId="282"/>
            <ac:cxnSpMk id="26"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1:51.576" v="8129"/>
              <pc2:cmMkLst xmlns:pc2="http://schemas.microsoft.com/office/powerpoint/2019/9/main/command">
                <pc:docMk/>
                <pc:sldMk cId="2337627130" sldId="282"/>
                <pc2:cmMk id="{C3AAB715-EDAF-4778-8F83-86F660542CD3}"/>
              </pc2:cmMkLst>
            </pc226:cmChg>
          </p:ext>
        </pc:extLst>
      </pc:sldChg>
      <pc:sldChg chg="del">
        <pc:chgData name="Julia Moeller" userId="0bcb1583-c1a4-48b5-87e6-2cc074d2d571" providerId="ADAL" clId="{C92DF3DE-23A5-4E98-85FA-AAD4EAE96412}" dt="2023-09-14T19:06:58.192" v="8116" actId="2696"/>
        <pc:sldMkLst>
          <pc:docMk/>
          <pc:sldMk cId="3242522514" sldId="283"/>
        </pc:sldMkLst>
      </pc:sldChg>
      <pc:sldChg chg="addSp modSp mod modCm">
        <pc:chgData name="Julia Moeller" userId="0bcb1583-c1a4-48b5-87e6-2cc074d2d571" providerId="ADAL" clId="{C92DF3DE-23A5-4E98-85FA-AAD4EAE96412}" dt="2023-09-15T09:34:27.734" v="8256" actId="5793"/>
        <pc:sldMkLst>
          <pc:docMk/>
          <pc:sldMk cId="3020063510" sldId="284"/>
        </pc:sldMkLst>
        <pc:spChg chg="mod">
          <ac:chgData name="Julia Moeller" userId="0bcb1583-c1a4-48b5-87e6-2cc074d2d571" providerId="ADAL" clId="{C92DF3DE-23A5-4E98-85FA-AAD4EAE96412}" dt="2023-09-14T18:40:56.560" v="7686" actId="20577"/>
          <ac:spMkLst>
            <pc:docMk/>
            <pc:sldMk cId="3020063510" sldId="284"/>
            <ac:spMk id="2" creationId="{00000000-0000-0000-0000-000000000000}"/>
          </ac:spMkLst>
        </pc:spChg>
        <pc:spChg chg="mod">
          <ac:chgData name="Julia Moeller" userId="0bcb1583-c1a4-48b5-87e6-2cc074d2d571" providerId="ADAL" clId="{C92DF3DE-23A5-4E98-85FA-AAD4EAE96412}" dt="2023-09-14T19:07:26.099" v="8123" actId="1076"/>
          <ac:spMkLst>
            <pc:docMk/>
            <pc:sldMk cId="3020063510" sldId="284"/>
            <ac:spMk id="3" creationId="{00000000-0000-0000-0000-000000000000}"/>
          </ac:spMkLst>
        </pc:spChg>
        <pc:spChg chg="mod">
          <ac:chgData name="Julia Moeller" userId="0bcb1583-c1a4-48b5-87e6-2cc074d2d571" providerId="ADAL" clId="{C92DF3DE-23A5-4E98-85FA-AAD4EAE96412}" dt="2023-09-14T19:07:28.787" v="8124" actId="1076"/>
          <ac:spMkLst>
            <pc:docMk/>
            <pc:sldMk cId="3020063510" sldId="284"/>
            <ac:spMk id="5" creationId="{00000000-0000-0000-0000-000000000000}"/>
          </ac:spMkLst>
        </pc:spChg>
        <pc:spChg chg="mod">
          <ac:chgData name="Julia Moeller" userId="0bcb1583-c1a4-48b5-87e6-2cc074d2d571" providerId="ADAL" clId="{C92DF3DE-23A5-4E98-85FA-AAD4EAE96412}" dt="2023-09-15T09:34:27.734" v="8256" actId="5793"/>
          <ac:spMkLst>
            <pc:docMk/>
            <pc:sldMk cId="3020063510" sldId="284"/>
            <ac:spMk id="6" creationId="{00000000-0000-0000-0000-000000000000}"/>
          </ac:spMkLst>
        </pc:spChg>
        <pc:spChg chg="add mod">
          <ac:chgData name="Julia Moeller" userId="0bcb1583-c1a4-48b5-87e6-2cc074d2d571" providerId="ADAL" clId="{C92DF3DE-23A5-4E98-85FA-AAD4EAE96412}" dt="2023-09-15T08:46:12.386" v="8213" actId="164"/>
          <ac:spMkLst>
            <pc:docMk/>
            <pc:sldMk cId="3020063510" sldId="284"/>
            <ac:spMk id="8" creationId="{78E52C07-3BBE-2E55-E28C-8B020490C4AF}"/>
          </ac:spMkLst>
        </pc:spChg>
        <pc:spChg chg="add mod">
          <ac:chgData name="Julia Moeller" userId="0bcb1583-c1a4-48b5-87e6-2cc074d2d571" providerId="ADAL" clId="{C92DF3DE-23A5-4E98-85FA-AAD4EAE96412}" dt="2023-09-15T08:46:12.386" v="8213" actId="164"/>
          <ac:spMkLst>
            <pc:docMk/>
            <pc:sldMk cId="3020063510" sldId="284"/>
            <ac:spMk id="9" creationId="{C65CC9E0-0433-710D-7487-B5DEEE816C10}"/>
          </ac:spMkLst>
        </pc:spChg>
        <pc:grpChg chg="add mod">
          <ac:chgData name="Julia Moeller" userId="0bcb1583-c1a4-48b5-87e6-2cc074d2d571" providerId="ADAL" clId="{C92DF3DE-23A5-4E98-85FA-AAD4EAE96412}" dt="2023-09-15T08:46:12.386" v="8213" actId="164"/>
          <ac:grpSpMkLst>
            <pc:docMk/>
            <pc:sldMk cId="3020063510" sldId="284"/>
            <ac:grpSpMk id="10" creationId="{5C490CEE-7ADC-B70D-F23C-CFB2E3E65625}"/>
          </ac:grpSpMkLst>
        </pc:grpChg>
        <pc:picChg chg="add mod">
          <ac:chgData name="Julia Moeller" userId="0bcb1583-c1a4-48b5-87e6-2cc074d2d571" providerId="ADAL" clId="{C92DF3DE-23A5-4E98-85FA-AAD4EAE96412}" dt="2023-09-15T08:46:12.386" v="8213" actId="164"/>
          <ac:picMkLst>
            <pc:docMk/>
            <pc:sldMk cId="3020063510" sldId="284"/>
            <ac:picMk id="7" creationId="{8B729581-F02A-3462-793C-3090B37F8B7E}"/>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1:46.557" v="8128"/>
              <pc2:cmMkLst xmlns:pc2="http://schemas.microsoft.com/office/powerpoint/2019/9/main/command">
                <pc:docMk/>
                <pc:sldMk cId="3020063510" sldId="284"/>
                <pc2:cmMk id="{69792041-B9AB-48B4-8FB6-52B98A442779}"/>
              </pc2:cmMkLst>
            </pc226:cmChg>
          </p:ext>
        </pc:extLst>
      </pc:sldChg>
      <pc:sldChg chg="modSp mod modCm">
        <pc:chgData name="Julia Moeller" userId="0bcb1583-c1a4-48b5-87e6-2cc074d2d571" providerId="ADAL" clId="{C92DF3DE-23A5-4E98-85FA-AAD4EAE96412}" dt="2023-09-15T13:44:26.771" v="11356"/>
        <pc:sldMkLst>
          <pc:docMk/>
          <pc:sldMk cId="3795354128" sldId="285"/>
        </pc:sldMkLst>
        <pc:spChg chg="mod">
          <ac:chgData name="Julia Moeller" userId="0bcb1583-c1a4-48b5-87e6-2cc074d2d571" providerId="ADAL" clId="{C92DF3DE-23A5-4E98-85FA-AAD4EAE96412}" dt="2023-09-15T09:33:09.602" v="8231" actId="20577"/>
          <ac:spMkLst>
            <pc:docMk/>
            <pc:sldMk cId="3795354128" sldId="285"/>
            <ac:spMk id="2" creationId="{00000000-0000-0000-0000-000000000000}"/>
          </ac:spMkLst>
        </pc:spChg>
        <pc:spChg chg="mod">
          <ac:chgData name="Julia Moeller" userId="0bcb1583-c1a4-48b5-87e6-2cc074d2d571" providerId="ADAL" clId="{C92DF3DE-23A5-4E98-85FA-AAD4EAE96412}" dt="2023-09-15T09:32:54.648" v="8229" actId="255"/>
          <ac:spMkLst>
            <pc:docMk/>
            <pc:sldMk cId="3795354128" sldId="285"/>
            <ac:spMk id="6" creationId="{00000000-0000-0000-0000-000000000000}"/>
          </ac:spMkLst>
        </pc:spChg>
        <pc:picChg chg="mod">
          <ac:chgData name="Julia Moeller" userId="0bcb1583-c1a4-48b5-87e6-2cc074d2d571" providerId="ADAL" clId="{C92DF3DE-23A5-4E98-85FA-AAD4EAE96412}" dt="2023-09-15T09:32:59.118" v="8230" actId="1076"/>
          <ac:picMkLst>
            <pc:docMk/>
            <pc:sldMk cId="3795354128" sldId="285"/>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4:26.771" v="11356"/>
              <pc2:cmMkLst xmlns:pc2="http://schemas.microsoft.com/office/powerpoint/2019/9/main/command">
                <pc:docMk/>
                <pc:sldMk cId="3795354128" sldId="285"/>
                <pc2:cmMk id="{9DAB4B43-7FAA-419A-A3F3-6ABA2D6DBA13}"/>
              </pc2:cmMkLst>
            </pc226:cmChg>
          </p:ext>
        </pc:extLst>
      </pc:sldChg>
      <pc:sldChg chg="addSp delSp modSp mod modCm">
        <pc:chgData name="Julia Moeller" userId="0bcb1583-c1a4-48b5-87e6-2cc074d2d571" providerId="ADAL" clId="{C92DF3DE-23A5-4E98-85FA-AAD4EAE96412}" dt="2023-09-15T14:33:58.003" v="11384" actId="14100"/>
        <pc:sldMkLst>
          <pc:docMk/>
          <pc:sldMk cId="1290840729" sldId="286"/>
        </pc:sldMkLst>
        <pc:spChg chg="mod">
          <ac:chgData name="Julia Moeller" userId="0bcb1583-c1a4-48b5-87e6-2cc074d2d571" providerId="ADAL" clId="{C92DF3DE-23A5-4E98-85FA-AAD4EAE96412}" dt="2023-09-15T09:34:56.629" v="8263" actId="20577"/>
          <ac:spMkLst>
            <pc:docMk/>
            <pc:sldMk cId="1290840729" sldId="286"/>
            <ac:spMk id="2" creationId="{00000000-0000-0000-0000-000000000000}"/>
          </ac:spMkLst>
        </pc:spChg>
        <pc:spChg chg="mod">
          <ac:chgData name="Julia Moeller" userId="0bcb1583-c1a4-48b5-87e6-2cc074d2d571" providerId="ADAL" clId="{C92DF3DE-23A5-4E98-85FA-AAD4EAE96412}" dt="2023-09-15T09:55:58.212" v="8427" actId="20577"/>
          <ac:spMkLst>
            <pc:docMk/>
            <pc:sldMk cId="1290840729" sldId="286"/>
            <ac:spMk id="3" creationId="{00000000-0000-0000-0000-000000000000}"/>
          </ac:spMkLst>
        </pc:spChg>
        <pc:spChg chg="add del mod">
          <ac:chgData name="Julia Moeller" userId="0bcb1583-c1a4-48b5-87e6-2cc074d2d571" providerId="ADAL" clId="{C92DF3DE-23A5-4E98-85FA-AAD4EAE96412}" dt="2023-09-15T09:34:53.568" v="8258"/>
          <ac:spMkLst>
            <pc:docMk/>
            <pc:sldMk cId="1290840729" sldId="286"/>
            <ac:spMk id="4" creationId="{B48BFB00-3D79-472B-1C0F-5D8F3DB31E8D}"/>
          </ac:spMkLst>
        </pc:spChg>
        <pc:spChg chg="add mod">
          <ac:chgData name="Julia Moeller" userId="0bcb1583-c1a4-48b5-87e6-2cc074d2d571" providerId="ADAL" clId="{C92DF3DE-23A5-4E98-85FA-AAD4EAE96412}" dt="2023-09-15T14:33:58.003" v="11384" actId="14100"/>
          <ac:spMkLst>
            <pc:docMk/>
            <pc:sldMk cId="1290840729" sldId="286"/>
            <ac:spMk id="5" creationId="{63224A5B-C22F-7DC8-E266-D000F273ED0F}"/>
          </ac:spMkLst>
        </pc:spChg>
        <pc:spChg chg="add mod">
          <ac:chgData name="Julia Moeller" userId="0bcb1583-c1a4-48b5-87e6-2cc074d2d571" providerId="ADAL" clId="{C92DF3DE-23A5-4E98-85FA-AAD4EAE96412}" dt="2023-09-15T09:55:49.757" v="8422" actId="1076"/>
          <ac:spMkLst>
            <pc:docMk/>
            <pc:sldMk cId="1290840729" sldId="286"/>
            <ac:spMk id="6" creationId="{31ACCFE6-2A85-B855-202E-AF7A3F66F88E}"/>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4:31.448" v="11357"/>
              <pc2:cmMkLst xmlns:pc2="http://schemas.microsoft.com/office/powerpoint/2019/9/main/command">
                <pc:docMk/>
                <pc:sldMk cId="1290840729" sldId="286"/>
                <pc2:cmMk id="{54880600-711A-4442-95A8-36512A1CCB2A}"/>
              </pc2:cmMkLst>
            </pc226:cmChg>
          </p:ext>
        </pc:extLst>
      </pc:sldChg>
      <pc:sldChg chg="modSp mod modCm">
        <pc:chgData name="Julia Moeller" userId="0bcb1583-c1a4-48b5-87e6-2cc074d2d571" providerId="ADAL" clId="{C92DF3DE-23A5-4E98-85FA-AAD4EAE96412}" dt="2023-09-29T13:48:23.886" v="11487" actId="20577"/>
        <pc:sldMkLst>
          <pc:docMk/>
          <pc:sldMk cId="523345763" sldId="287"/>
        </pc:sldMkLst>
        <pc:spChg chg="mod">
          <ac:chgData name="Julia Moeller" userId="0bcb1583-c1a4-48b5-87e6-2cc074d2d571" providerId="ADAL" clId="{C92DF3DE-23A5-4E98-85FA-AAD4EAE96412}" dt="2023-09-15T10:12:30.870" v="8430" actId="20577"/>
          <ac:spMkLst>
            <pc:docMk/>
            <pc:sldMk cId="523345763" sldId="287"/>
            <ac:spMk id="2" creationId="{00000000-0000-0000-0000-000000000000}"/>
          </ac:spMkLst>
        </pc:spChg>
        <pc:spChg chg="mod">
          <ac:chgData name="Julia Moeller" userId="0bcb1583-c1a4-48b5-87e6-2cc074d2d571" providerId="ADAL" clId="{C92DF3DE-23A5-4E98-85FA-AAD4EAE96412}" dt="2023-09-29T13:48:23.886" v="11487" actId="20577"/>
          <ac:spMkLst>
            <pc:docMk/>
            <pc:sldMk cId="523345763" sldId="287"/>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4:36.983" v="11358"/>
              <pc2:cmMkLst xmlns:pc2="http://schemas.microsoft.com/office/powerpoint/2019/9/main/command">
                <pc:docMk/>
                <pc:sldMk cId="523345763" sldId="287"/>
                <pc2:cmMk id="{DBFE4B17-8D19-40C7-AAC2-A1561DD83DA9}"/>
              </pc2:cmMkLst>
            </pc226:cmChg>
            <pc226:cmChg xmlns:pc226="http://schemas.microsoft.com/office/powerpoint/2022/06/main/command" chg="mod">
              <pc226:chgData name="Julia Moeller" userId="0bcb1583-c1a4-48b5-87e6-2cc074d2d571" providerId="ADAL" clId="{C92DF3DE-23A5-4E98-85FA-AAD4EAE96412}" dt="2023-09-15T13:44:39.120" v="11359"/>
              <pc2:cmMkLst xmlns:pc2="http://schemas.microsoft.com/office/powerpoint/2019/9/main/command">
                <pc:docMk/>
                <pc:sldMk cId="523345763" sldId="287"/>
                <pc2:cmMk id="{46864B90-C6A7-4102-986B-6509474622E8}"/>
              </pc2:cmMkLst>
            </pc226:cmChg>
          </p:ext>
        </pc:extLst>
      </pc:sldChg>
      <pc:sldChg chg="addSp delSp modSp mod modCm">
        <pc:chgData name="Julia Moeller" userId="0bcb1583-c1a4-48b5-87e6-2cc074d2d571" providerId="ADAL" clId="{C92DF3DE-23A5-4E98-85FA-AAD4EAE96412}" dt="2023-09-15T13:44:48.173" v="11362"/>
        <pc:sldMkLst>
          <pc:docMk/>
          <pc:sldMk cId="3876220526" sldId="288"/>
        </pc:sldMkLst>
        <pc:spChg chg="mod">
          <ac:chgData name="Julia Moeller" userId="0bcb1583-c1a4-48b5-87e6-2cc074d2d571" providerId="ADAL" clId="{C92DF3DE-23A5-4E98-85FA-AAD4EAE96412}" dt="2023-09-15T11:26:51.645" v="9527" actId="20577"/>
          <ac:spMkLst>
            <pc:docMk/>
            <pc:sldMk cId="3876220526" sldId="288"/>
            <ac:spMk id="2" creationId="{00000000-0000-0000-0000-000000000000}"/>
          </ac:spMkLst>
        </pc:spChg>
        <pc:spChg chg="mod">
          <ac:chgData name="Julia Moeller" userId="0bcb1583-c1a4-48b5-87e6-2cc074d2d571" providerId="ADAL" clId="{C92DF3DE-23A5-4E98-85FA-AAD4EAE96412}" dt="2023-09-15T11:22:34.434" v="9444" actId="1076"/>
          <ac:spMkLst>
            <pc:docMk/>
            <pc:sldMk cId="3876220526" sldId="288"/>
            <ac:spMk id="7" creationId="{00000000-0000-0000-0000-000000000000}"/>
          </ac:spMkLst>
        </pc:spChg>
        <pc:spChg chg="del mod">
          <ac:chgData name="Julia Moeller" userId="0bcb1583-c1a4-48b5-87e6-2cc074d2d571" providerId="ADAL" clId="{C92DF3DE-23A5-4E98-85FA-AAD4EAE96412}" dt="2023-09-15T10:23:44.875" v="8573" actId="478"/>
          <ac:spMkLst>
            <pc:docMk/>
            <pc:sldMk cId="3876220526" sldId="288"/>
            <ac:spMk id="34" creationId="{00000000-0000-0000-0000-000000000000}"/>
          </ac:spMkLst>
        </pc:spChg>
        <pc:picChg chg="add mod">
          <ac:chgData name="Julia Moeller" userId="0bcb1583-c1a4-48b5-87e6-2cc074d2d571" providerId="ADAL" clId="{C92DF3DE-23A5-4E98-85FA-AAD4EAE96412}" dt="2023-09-15T11:22:36.741" v="9445" actId="1076"/>
          <ac:picMkLst>
            <pc:docMk/>
            <pc:sldMk cId="3876220526" sldId="288"/>
            <ac:picMk id="4" creationId="{7AFCB226-FC0B-C1E6-7424-ABDBB8C06CE6}"/>
          </ac:picMkLst>
        </pc:picChg>
        <pc:picChg chg="del">
          <ac:chgData name="Julia Moeller" userId="0bcb1583-c1a4-48b5-87e6-2cc074d2d571" providerId="ADAL" clId="{C92DF3DE-23A5-4E98-85FA-AAD4EAE96412}" dt="2023-09-15T10:22:38.782" v="8564" actId="478"/>
          <ac:picMkLst>
            <pc:docMk/>
            <pc:sldMk cId="3876220526" sldId="288"/>
            <ac:picMk id="5" creationId="{00000000-0000-0000-0000-000000000000}"/>
          </ac:picMkLst>
        </pc:picChg>
        <pc:picChg chg="del">
          <ac:chgData name="Julia Moeller" userId="0bcb1583-c1a4-48b5-87e6-2cc074d2d571" providerId="ADAL" clId="{C92DF3DE-23A5-4E98-85FA-AAD4EAE96412}" dt="2023-09-15T10:23:41.931" v="8570" actId="478"/>
          <ac:picMkLst>
            <pc:docMk/>
            <pc:sldMk cId="3876220526" sldId="288"/>
            <ac:picMk id="6" creationId="{00000000-0000-0000-0000-000000000000}"/>
          </ac:picMkLst>
        </pc:picChg>
        <pc:cxnChg chg="del">
          <ac:chgData name="Julia Moeller" userId="0bcb1583-c1a4-48b5-87e6-2cc074d2d571" providerId="ADAL" clId="{C92DF3DE-23A5-4E98-85FA-AAD4EAE96412}" dt="2023-09-15T10:23:43.271" v="8571" actId="478"/>
          <ac:cxnSpMkLst>
            <pc:docMk/>
            <pc:sldMk cId="3876220526" sldId="288"/>
            <ac:cxnSpMk id="28" creationId="{00000000-0000-0000-0000-000000000000}"/>
          </ac:cxnSpMkLst>
        </pc:cxnChg>
        <pc:cxnChg chg="del">
          <ac:chgData name="Julia Moeller" userId="0bcb1583-c1a4-48b5-87e6-2cc074d2d571" providerId="ADAL" clId="{C92DF3DE-23A5-4E98-85FA-AAD4EAE96412}" dt="2023-09-15T10:23:45.625" v="8574" actId="478"/>
          <ac:cxnSpMkLst>
            <pc:docMk/>
            <pc:sldMk cId="3876220526" sldId="288"/>
            <ac:cxnSpMk id="29"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0:47:28.154" v="9134"/>
              <pc2:cmMkLst xmlns:pc2="http://schemas.microsoft.com/office/powerpoint/2019/9/main/command">
                <pc:docMk/>
                <pc:sldMk cId="3876220526" sldId="288"/>
                <pc2:cmMk id="{BFABE205-A235-4AD3-B321-DF0416A3DF7D}"/>
              </pc2:cmMkLst>
            </pc226:cmChg>
            <pc226:cmChg xmlns:pc226="http://schemas.microsoft.com/office/powerpoint/2022/06/main/command" chg="mod">
              <pc226:chgData name="Julia Moeller" userId="0bcb1583-c1a4-48b5-87e6-2cc074d2d571" providerId="ADAL" clId="{C92DF3DE-23A5-4E98-85FA-AAD4EAE96412}" dt="2023-09-15T13:44:43.619" v="11360"/>
              <pc2:cmMkLst xmlns:pc2="http://schemas.microsoft.com/office/powerpoint/2019/9/main/command">
                <pc:docMk/>
                <pc:sldMk cId="3876220526" sldId="288"/>
                <pc2:cmMk id="{0CC9603D-F818-4A69-95AF-592298C8A47E}"/>
              </pc2:cmMkLst>
            </pc226:cmChg>
            <pc226:cmChg xmlns:pc226="http://schemas.microsoft.com/office/powerpoint/2022/06/main/command" chg="mod">
              <pc226:chgData name="Julia Moeller" userId="0bcb1583-c1a4-48b5-87e6-2cc074d2d571" providerId="ADAL" clId="{C92DF3DE-23A5-4E98-85FA-AAD4EAE96412}" dt="2023-09-15T13:44:48.173" v="11362"/>
              <pc2:cmMkLst xmlns:pc2="http://schemas.microsoft.com/office/powerpoint/2019/9/main/command">
                <pc:docMk/>
                <pc:sldMk cId="3876220526" sldId="288"/>
                <pc2:cmMk id="{7C7B3B4B-97E8-4993-ADE1-91014A2C128B}"/>
              </pc2:cmMkLst>
            </pc226:cmChg>
            <pc226:cmChg xmlns:pc226="http://schemas.microsoft.com/office/powerpoint/2022/06/main/command" chg="mod">
              <pc226:chgData name="Julia Moeller" userId="0bcb1583-c1a4-48b5-87e6-2cc074d2d571" providerId="ADAL" clId="{C92DF3DE-23A5-4E98-85FA-AAD4EAE96412}" dt="2023-09-15T10:47:31.922" v="9135"/>
              <pc2:cmMkLst xmlns:pc2="http://schemas.microsoft.com/office/powerpoint/2019/9/main/command">
                <pc:docMk/>
                <pc:sldMk cId="3876220526" sldId="288"/>
                <pc2:cmMk id="{3F812B51-F373-466F-9150-04AFB3541FD4}"/>
              </pc2:cmMkLst>
            </pc226:cmChg>
            <pc226:cmChg xmlns:pc226="http://schemas.microsoft.com/office/powerpoint/2022/06/main/command" chg="mod">
              <pc226:chgData name="Julia Moeller" userId="0bcb1583-c1a4-48b5-87e6-2cc074d2d571" providerId="ADAL" clId="{C92DF3DE-23A5-4E98-85FA-AAD4EAE96412}" dt="2023-09-15T13:44:45.470" v="11361"/>
              <pc2:cmMkLst xmlns:pc2="http://schemas.microsoft.com/office/powerpoint/2019/9/main/command">
                <pc:docMk/>
                <pc:sldMk cId="3876220526" sldId="288"/>
                <pc2:cmMk id="{221E7B97-9418-4413-A077-50BA98B9A235}"/>
              </pc2:cmMkLst>
            </pc226:cmChg>
          </p:ext>
        </pc:extLst>
      </pc:sldChg>
      <pc:sldChg chg="del">
        <pc:chgData name="Julia Moeller" userId="0bcb1583-c1a4-48b5-87e6-2cc074d2d571" providerId="ADAL" clId="{C92DF3DE-23A5-4E98-85FA-AAD4EAE96412}" dt="2023-09-15T12:27:23.305" v="10188" actId="2696"/>
        <pc:sldMkLst>
          <pc:docMk/>
          <pc:sldMk cId="2896707261" sldId="289"/>
        </pc:sldMkLst>
      </pc:sldChg>
      <pc:sldChg chg="modSp mod modCm">
        <pc:chgData name="Julia Moeller" userId="0bcb1583-c1a4-48b5-87e6-2cc074d2d571" providerId="ADAL" clId="{C92DF3DE-23A5-4E98-85FA-AAD4EAE96412}" dt="2023-09-15T13:45:06.008" v="11366"/>
        <pc:sldMkLst>
          <pc:docMk/>
          <pc:sldMk cId="181441456" sldId="290"/>
        </pc:sldMkLst>
        <pc:spChg chg="mod">
          <ac:chgData name="Julia Moeller" userId="0bcb1583-c1a4-48b5-87e6-2cc074d2d571" providerId="ADAL" clId="{C92DF3DE-23A5-4E98-85FA-AAD4EAE96412}" dt="2023-09-15T13:31:27.475" v="10934"/>
          <ac:spMkLst>
            <pc:docMk/>
            <pc:sldMk cId="181441456" sldId="290"/>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02.615" v="11364"/>
              <pc2:cmMkLst xmlns:pc2="http://schemas.microsoft.com/office/powerpoint/2019/9/main/command">
                <pc:docMk/>
                <pc:sldMk cId="181441456" sldId="290"/>
                <pc2:cmMk id="{40253615-0626-43E6-95B5-C4592C6F1EDF}"/>
              </pc2:cmMkLst>
            </pc226:cmChg>
            <pc226:cmChg xmlns:pc226="http://schemas.microsoft.com/office/powerpoint/2022/06/main/command" chg="mod">
              <pc226:chgData name="Julia Moeller" userId="0bcb1583-c1a4-48b5-87e6-2cc074d2d571" providerId="ADAL" clId="{C92DF3DE-23A5-4E98-85FA-AAD4EAE96412}" dt="2023-09-15T13:45:06.008" v="11366"/>
              <pc2:cmMkLst xmlns:pc2="http://schemas.microsoft.com/office/powerpoint/2019/9/main/command">
                <pc:docMk/>
                <pc:sldMk cId="181441456" sldId="290"/>
                <pc2:cmMk id="{64F75594-4C3D-4E02-96D0-35C83D844EEB}"/>
              </pc2:cmMkLst>
            </pc226:cmChg>
            <pc226:cmChg xmlns:pc226="http://schemas.microsoft.com/office/powerpoint/2022/06/main/command" chg="mod">
              <pc226:chgData name="Julia Moeller" userId="0bcb1583-c1a4-48b5-87e6-2cc074d2d571" providerId="ADAL" clId="{C92DF3DE-23A5-4E98-85FA-AAD4EAE96412}" dt="2023-09-15T13:45:04.522" v="11365"/>
              <pc2:cmMkLst xmlns:pc2="http://schemas.microsoft.com/office/powerpoint/2019/9/main/command">
                <pc:docMk/>
                <pc:sldMk cId="181441456" sldId="290"/>
                <pc2:cmMk id="{61029DBB-C843-4DE9-A3B8-A5FC6BCF7E2E}"/>
              </pc2:cmMkLst>
            </pc226:cmChg>
          </p:ext>
        </pc:extLst>
      </pc:sldChg>
      <pc:sldChg chg="addSp delSp modSp mod modCm">
        <pc:chgData name="Julia Moeller" userId="0bcb1583-c1a4-48b5-87e6-2cc074d2d571" providerId="ADAL" clId="{C92DF3DE-23A5-4E98-85FA-AAD4EAE96412}" dt="2023-09-15T13:45:17.020" v="11368"/>
        <pc:sldMkLst>
          <pc:docMk/>
          <pc:sldMk cId="901500868" sldId="291"/>
        </pc:sldMkLst>
        <pc:spChg chg="mod">
          <ac:chgData name="Julia Moeller" userId="0bcb1583-c1a4-48b5-87e6-2cc074d2d571" providerId="ADAL" clId="{C92DF3DE-23A5-4E98-85FA-AAD4EAE96412}" dt="2023-09-15T13:30:55.814" v="10929" actId="20577"/>
          <ac:spMkLst>
            <pc:docMk/>
            <pc:sldMk cId="901500868" sldId="291"/>
            <ac:spMk id="3" creationId="{00000000-0000-0000-0000-000000000000}"/>
          </ac:spMkLst>
        </pc:spChg>
        <pc:spChg chg="del mod">
          <ac:chgData name="Julia Moeller" userId="0bcb1583-c1a4-48b5-87e6-2cc074d2d571" providerId="ADAL" clId="{C92DF3DE-23A5-4E98-85FA-AAD4EAE96412}" dt="2023-09-15T13:05:39.357" v="10309" actId="478"/>
          <ac:spMkLst>
            <pc:docMk/>
            <pc:sldMk cId="901500868" sldId="291"/>
            <ac:spMk id="6" creationId="{00000000-0000-0000-0000-000000000000}"/>
          </ac:spMkLst>
        </pc:spChg>
        <pc:spChg chg="add mod">
          <ac:chgData name="Julia Moeller" userId="0bcb1583-c1a4-48b5-87e6-2cc074d2d571" providerId="ADAL" clId="{C92DF3DE-23A5-4E98-85FA-AAD4EAE96412}" dt="2023-09-15T13:15:08.060" v="10723" actId="14100"/>
          <ac:spMkLst>
            <pc:docMk/>
            <pc:sldMk cId="901500868" sldId="291"/>
            <ac:spMk id="9" creationId="{9BD03E4B-80AC-7BCE-E297-2BAC06C28495}"/>
          </ac:spMkLst>
        </pc:spChg>
        <pc:spChg chg="del">
          <ac:chgData name="Julia Moeller" userId="0bcb1583-c1a4-48b5-87e6-2cc074d2d571" providerId="ADAL" clId="{C92DF3DE-23A5-4E98-85FA-AAD4EAE96412}" dt="2023-09-15T13:09:55.252" v="10421" actId="478"/>
          <ac:spMkLst>
            <pc:docMk/>
            <pc:sldMk cId="901500868" sldId="291"/>
            <ac:spMk id="10" creationId="{00000000-0000-0000-0000-000000000000}"/>
          </ac:spMkLst>
        </pc:spChg>
        <pc:spChg chg="add mod">
          <ac:chgData name="Julia Moeller" userId="0bcb1583-c1a4-48b5-87e6-2cc074d2d571" providerId="ADAL" clId="{C92DF3DE-23A5-4E98-85FA-AAD4EAE96412}" dt="2023-09-15T13:15:45.189" v="10733" actId="14100"/>
          <ac:spMkLst>
            <pc:docMk/>
            <pc:sldMk cId="901500868" sldId="291"/>
            <ac:spMk id="12" creationId="{D47F700D-1F47-1A52-BC79-538B93FE662F}"/>
          </ac:spMkLst>
        </pc:spChg>
        <pc:spChg chg="add del mod">
          <ac:chgData name="Julia Moeller" userId="0bcb1583-c1a4-48b5-87e6-2cc074d2d571" providerId="ADAL" clId="{C92DF3DE-23A5-4E98-85FA-AAD4EAE96412}" dt="2023-09-15T13:16:41.928" v="10736" actId="478"/>
          <ac:spMkLst>
            <pc:docMk/>
            <pc:sldMk cId="901500868" sldId="291"/>
            <ac:spMk id="13" creationId="{9EDDF475-3D58-4255-3000-35E241EE39F2}"/>
          </ac:spMkLst>
        </pc:spChg>
        <pc:spChg chg="add mod">
          <ac:chgData name="Julia Moeller" userId="0bcb1583-c1a4-48b5-87e6-2cc074d2d571" providerId="ADAL" clId="{C92DF3DE-23A5-4E98-85FA-AAD4EAE96412}" dt="2023-09-15T13:17:14.806" v="10741" actId="1076"/>
          <ac:spMkLst>
            <pc:docMk/>
            <pc:sldMk cId="901500868" sldId="291"/>
            <ac:spMk id="14" creationId="{C303C8A2-9F91-4038-103F-3210AF169E24}"/>
          </ac:spMkLst>
        </pc:spChg>
        <pc:spChg chg="del mod">
          <ac:chgData name="Julia Moeller" userId="0bcb1583-c1a4-48b5-87e6-2cc074d2d571" providerId="ADAL" clId="{C92DF3DE-23A5-4E98-85FA-AAD4EAE96412}" dt="2023-09-15T13:12:41.519" v="10637" actId="478"/>
          <ac:spMkLst>
            <pc:docMk/>
            <pc:sldMk cId="901500868" sldId="291"/>
            <ac:spMk id="17" creationId="{00000000-0000-0000-0000-000000000000}"/>
          </ac:spMkLst>
        </pc:spChg>
        <pc:picChg chg="del mod">
          <ac:chgData name="Julia Moeller" userId="0bcb1583-c1a4-48b5-87e6-2cc074d2d571" providerId="ADAL" clId="{C92DF3DE-23A5-4E98-85FA-AAD4EAE96412}" dt="2023-09-15T13:14:19.825" v="10714" actId="478"/>
          <ac:picMkLst>
            <pc:docMk/>
            <pc:sldMk cId="901500868" sldId="291"/>
            <ac:picMk id="5" creationId="{00000000-0000-0000-0000-000000000000}"/>
          </ac:picMkLst>
        </pc:picChg>
        <pc:picChg chg="add mod">
          <ac:chgData name="Julia Moeller" userId="0bcb1583-c1a4-48b5-87e6-2cc074d2d571" providerId="ADAL" clId="{C92DF3DE-23A5-4E98-85FA-AAD4EAE96412}" dt="2023-09-15T13:16:47.266" v="10737" actId="1076"/>
          <ac:picMkLst>
            <pc:docMk/>
            <pc:sldMk cId="901500868" sldId="291"/>
            <ac:picMk id="7" creationId="{2F9F20DB-8302-B53F-64E6-A1062FF609C1}"/>
          </ac:picMkLst>
        </pc:picChg>
        <pc:cxnChg chg="del">
          <ac:chgData name="Julia Moeller" userId="0bcb1583-c1a4-48b5-87e6-2cc074d2d571" providerId="ADAL" clId="{C92DF3DE-23A5-4E98-85FA-AAD4EAE96412}" dt="2023-09-15T13:06:01.963" v="10329" actId="478"/>
          <ac:cxnSpMkLst>
            <pc:docMk/>
            <pc:sldMk cId="901500868" sldId="291"/>
            <ac:cxnSpMk id="8" creationId="{00000000-0000-0000-0000-000000000000}"/>
          </ac:cxnSpMkLst>
        </pc:cxnChg>
        <pc:cxnChg chg="del">
          <ac:chgData name="Julia Moeller" userId="0bcb1583-c1a4-48b5-87e6-2cc074d2d571" providerId="ADAL" clId="{C92DF3DE-23A5-4E98-85FA-AAD4EAE96412}" dt="2023-09-15T13:06:02.902" v="10330" actId="478"/>
          <ac:cxnSpMkLst>
            <pc:docMk/>
            <pc:sldMk cId="901500868" sldId="291"/>
            <ac:cxnSpMk id="11"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14.968" v="11367"/>
              <pc2:cmMkLst xmlns:pc2="http://schemas.microsoft.com/office/powerpoint/2019/9/main/command">
                <pc:docMk/>
                <pc:sldMk cId="901500868" sldId="291"/>
                <pc2:cmMk id="{68A4FC4D-8810-434B-A266-12AA49887732}"/>
              </pc2:cmMkLst>
            </pc226:cmChg>
            <pc226:cmChg xmlns:pc226="http://schemas.microsoft.com/office/powerpoint/2022/06/main/command" chg="mod">
              <pc226:chgData name="Julia Moeller" userId="0bcb1583-c1a4-48b5-87e6-2cc074d2d571" providerId="ADAL" clId="{C92DF3DE-23A5-4E98-85FA-AAD4EAE96412}" dt="2023-09-15T13:45:17.020" v="11368"/>
              <pc2:cmMkLst xmlns:pc2="http://schemas.microsoft.com/office/powerpoint/2019/9/main/command">
                <pc:docMk/>
                <pc:sldMk cId="901500868" sldId="291"/>
                <pc2:cmMk id="{D1D4A775-D028-4101-B550-B3DB043E0A55}"/>
              </pc2:cmMkLst>
            </pc226:cmChg>
          </p:ext>
        </pc:extLst>
      </pc:sldChg>
      <pc:sldChg chg="modSp mod">
        <pc:chgData name="Julia Moeller" userId="0bcb1583-c1a4-48b5-87e6-2cc074d2d571" providerId="ADAL" clId="{C92DF3DE-23A5-4E98-85FA-AAD4EAE96412}" dt="2023-09-15T14:34:32.245" v="11385" actId="14100"/>
        <pc:sldMkLst>
          <pc:docMk/>
          <pc:sldMk cId="3374116860" sldId="292"/>
        </pc:sldMkLst>
        <pc:spChg chg="mod">
          <ac:chgData name="Julia Moeller" userId="0bcb1583-c1a4-48b5-87e6-2cc074d2d571" providerId="ADAL" clId="{C92DF3DE-23A5-4E98-85FA-AAD4EAE96412}" dt="2023-09-15T13:28:37.335" v="10793" actId="20577"/>
          <ac:spMkLst>
            <pc:docMk/>
            <pc:sldMk cId="3374116860" sldId="292"/>
            <ac:spMk id="2" creationId="{00000000-0000-0000-0000-000000000000}"/>
          </ac:spMkLst>
        </pc:spChg>
        <pc:spChg chg="mod">
          <ac:chgData name="Julia Moeller" userId="0bcb1583-c1a4-48b5-87e6-2cc074d2d571" providerId="ADAL" clId="{C92DF3DE-23A5-4E98-85FA-AAD4EAE96412}" dt="2023-09-15T13:28:07.541" v="10782" actId="20577"/>
          <ac:spMkLst>
            <pc:docMk/>
            <pc:sldMk cId="3374116860" sldId="292"/>
            <ac:spMk id="3" creationId="{00000000-0000-0000-0000-000000000000}"/>
          </ac:spMkLst>
        </pc:spChg>
        <pc:spChg chg="mod">
          <ac:chgData name="Julia Moeller" userId="0bcb1583-c1a4-48b5-87e6-2cc074d2d571" providerId="ADAL" clId="{C92DF3DE-23A5-4E98-85FA-AAD4EAE96412}" dt="2023-09-15T14:34:32.245" v="11385" actId="14100"/>
          <ac:spMkLst>
            <pc:docMk/>
            <pc:sldMk cId="3374116860" sldId="292"/>
            <ac:spMk id="6" creationId="{00000000-0000-0000-0000-000000000000}"/>
          </ac:spMkLst>
        </pc:spChg>
        <pc:picChg chg="mod">
          <ac:chgData name="Julia Moeller" userId="0bcb1583-c1a4-48b5-87e6-2cc074d2d571" providerId="ADAL" clId="{C92DF3DE-23A5-4E98-85FA-AAD4EAE96412}" dt="2023-09-15T13:18:09.460" v="10781" actId="1076"/>
          <ac:picMkLst>
            <pc:docMk/>
            <pc:sldMk cId="3374116860" sldId="292"/>
            <ac:picMk id="5" creationId="{00000000-0000-0000-0000-000000000000}"/>
          </ac:picMkLst>
        </pc:picChg>
      </pc:sldChg>
      <pc:sldChg chg="modSp mod modCm">
        <pc:chgData name="Julia Moeller" userId="0bcb1583-c1a4-48b5-87e6-2cc074d2d571" providerId="ADAL" clId="{C92DF3DE-23A5-4E98-85FA-AAD4EAE96412}" dt="2023-09-15T13:45:21.556" v="11369"/>
        <pc:sldMkLst>
          <pc:docMk/>
          <pc:sldMk cId="381035228" sldId="294"/>
        </pc:sldMkLst>
        <pc:spChg chg="mod">
          <ac:chgData name="Julia Moeller" userId="0bcb1583-c1a4-48b5-87e6-2cc074d2d571" providerId="ADAL" clId="{C92DF3DE-23A5-4E98-85FA-AAD4EAE96412}" dt="2023-09-15T13:37:32.532" v="11339" actId="20577"/>
          <ac:spMkLst>
            <pc:docMk/>
            <pc:sldMk cId="381035228" sldId="294"/>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21.556" v="11369"/>
              <pc2:cmMkLst xmlns:pc2="http://schemas.microsoft.com/office/powerpoint/2019/9/main/command">
                <pc:docMk/>
                <pc:sldMk cId="381035228" sldId="294"/>
                <pc2:cmMk id="{4CC69E5F-71C3-444B-9725-487B26466248}"/>
              </pc2:cmMkLst>
            </pc226:cmChg>
          </p:ext>
        </pc:extLst>
      </pc:sldChg>
      <pc:sldChg chg="modSp mod modCm">
        <pc:chgData name="Julia Moeller" userId="0bcb1583-c1a4-48b5-87e6-2cc074d2d571" providerId="ADAL" clId="{C92DF3DE-23A5-4E98-85FA-AAD4EAE96412}" dt="2023-09-15T13:45:24.984" v="11370"/>
        <pc:sldMkLst>
          <pc:docMk/>
          <pc:sldMk cId="4004071830" sldId="295"/>
        </pc:sldMkLst>
        <pc:spChg chg="mod">
          <ac:chgData name="Julia Moeller" userId="0bcb1583-c1a4-48b5-87e6-2cc074d2d571" providerId="ADAL" clId="{C92DF3DE-23A5-4E98-85FA-AAD4EAE96412}" dt="2023-09-15T13:37:49.200" v="11340" actId="12"/>
          <ac:spMkLst>
            <pc:docMk/>
            <pc:sldMk cId="4004071830" sldId="295"/>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24.984" v="11370"/>
              <pc2:cmMkLst xmlns:pc2="http://schemas.microsoft.com/office/powerpoint/2019/9/main/command">
                <pc:docMk/>
                <pc:sldMk cId="4004071830" sldId="295"/>
                <pc2:cmMk id="{0D813420-51BA-454C-A243-C3B31560C9AD}"/>
              </pc2:cmMkLst>
            </pc226:cmChg>
          </p:ext>
        </pc:extLst>
      </pc:sldChg>
      <pc:sldChg chg="modSp mod modCm">
        <pc:chgData name="Julia Moeller" userId="0bcb1583-c1a4-48b5-87e6-2cc074d2d571" providerId="ADAL" clId="{C92DF3DE-23A5-4E98-85FA-AAD4EAE96412}" dt="2023-09-15T13:44:53.517" v="11363"/>
        <pc:sldMkLst>
          <pc:docMk/>
          <pc:sldMk cId="1722840581" sldId="296"/>
        </pc:sldMkLst>
        <pc:spChg chg="mod">
          <ac:chgData name="Julia Moeller" userId="0bcb1583-c1a4-48b5-87e6-2cc074d2d571" providerId="ADAL" clId="{C92DF3DE-23A5-4E98-85FA-AAD4EAE96412}" dt="2023-09-15T12:27:35.824" v="10199" actId="20577"/>
          <ac:spMkLst>
            <pc:docMk/>
            <pc:sldMk cId="1722840581" sldId="296"/>
            <ac:spMk id="2" creationId="{00000000-0000-0000-0000-000000000000}"/>
          </ac:spMkLst>
        </pc:spChg>
        <pc:picChg chg="mod">
          <ac:chgData name="Julia Moeller" userId="0bcb1583-c1a4-48b5-87e6-2cc074d2d571" providerId="ADAL" clId="{C92DF3DE-23A5-4E98-85FA-AAD4EAE96412}" dt="2023-09-15T13:39:43.986" v="11348" actId="1076"/>
          <ac:picMkLst>
            <pc:docMk/>
            <pc:sldMk cId="1722840581" sldId="296"/>
            <ac:picMk id="5" creationId="{00000000-0000-0000-0000-000000000000}"/>
          </ac:picMkLst>
        </pc:picChg>
        <pc:picChg chg="mod">
          <ac:chgData name="Julia Moeller" userId="0bcb1583-c1a4-48b5-87e6-2cc074d2d571" providerId="ADAL" clId="{C92DF3DE-23A5-4E98-85FA-AAD4EAE96412}" dt="2023-09-15T13:39:43.986" v="11348" actId="1076"/>
          <ac:picMkLst>
            <pc:docMk/>
            <pc:sldMk cId="1722840581" sldId="296"/>
            <ac:picMk id="6" creationId="{00000000-0000-0000-0000-000000000000}"/>
          </ac:picMkLst>
        </pc:picChg>
        <pc:picChg chg="mod">
          <ac:chgData name="Julia Moeller" userId="0bcb1583-c1a4-48b5-87e6-2cc074d2d571" providerId="ADAL" clId="{C92DF3DE-23A5-4E98-85FA-AAD4EAE96412}" dt="2023-09-15T13:39:48.193" v="11349" actId="1076"/>
          <ac:picMkLst>
            <pc:docMk/>
            <pc:sldMk cId="1722840581" sldId="296"/>
            <ac:picMk id="8" creationId="{00000000-0000-0000-0000-000000000000}"/>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4:53.517" v="11363"/>
              <pc2:cmMkLst xmlns:pc2="http://schemas.microsoft.com/office/powerpoint/2019/9/main/command">
                <pc:docMk/>
                <pc:sldMk cId="1722840581" sldId="296"/>
                <pc2:cmMk id="{F468DDB2-DF6E-4341-851D-55360D67FD24}"/>
              </pc2:cmMkLst>
            </pc226:cmChg>
          </p:ext>
        </pc:extLst>
      </pc:sldChg>
      <pc:sldChg chg="addSp modSp new mod">
        <pc:chgData name="Julia Moeller" userId="0bcb1583-c1a4-48b5-87e6-2cc074d2d571" providerId="ADAL" clId="{C92DF3DE-23A5-4E98-85FA-AAD4EAE96412}" dt="2023-09-14T19:15:28.271" v="8152" actId="20577"/>
        <pc:sldMkLst>
          <pc:docMk/>
          <pc:sldMk cId="1551293455" sldId="297"/>
        </pc:sldMkLst>
        <pc:spChg chg="mod">
          <ac:chgData name="Julia Moeller" userId="0bcb1583-c1a4-48b5-87e6-2cc074d2d571" providerId="ADAL" clId="{C92DF3DE-23A5-4E98-85FA-AAD4EAE96412}" dt="2023-09-12T07:52:39.237" v="528" actId="20577"/>
          <ac:spMkLst>
            <pc:docMk/>
            <pc:sldMk cId="1551293455" sldId="297"/>
            <ac:spMk id="2" creationId="{95A265AA-440A-EFD8-19E5-E64BE8C27779}"/>
          </ac:spMkLst>
        </pc:spChg>
        <pc:spChg chg="mod">
          <ac:chgData name="Julia Moeller" userId="0bcb1583-c1a4-48b5-87e6-2cc074d2d571" providerId="ADAL" clId="{C92DF3DE-23A5-4E98-85FA-AAD4EAE96412}" dt="2023-09-14T19:15:28.271" v="8152" actId="20577"/>
          <ac:spMkLst>
            <pc:docMk/>
            <pc:sldMk cId="1551293455" sldId="297"/>
            <ac:spMk id="3" creationId="{E59FB31B-7D1B-9B83-15CF-5A323633BF84}"/>
          </ac:spMkLst>
        </pc:spChg>
        <pc:picChg chg="add mod">
          <ac:chgData name="Julia Moeller" userId="0bcb1583-c1a4-48b5-87e6-2cc074d2d571" providerId="ADAL" clId="{C92DF3DE-23A5-4E98-85FA-AAD4EAE96412}" dt="2023-09-12T11:46:07.435" v="883" actId="1076"/>
          <ac:picMkLst>
            <pc:docMk/>
            <pc:sldMk cId="1551293455" sldId="297"/>
            <ac:picMk id="5" creationId="{D7FE9FF9-C604-A434-96A4-6DF7A9B768A1}"/>
          </ac:picMkLst>
        </pc:picChg>
        <pc:picChg chg="add mod">
          <ac:chgData name="Julia Moeller" userId="0bcb1583-c1a4-48b5-87e6-2cc074d2d571" providerId="ADAL" clId="{C92DF3DE-23A5-4E98-85FA-AAD4EAE96412}" dt="2023-09-12T07:51:46.969" v="524" actId="1076"/>
          <ac:picMkLst>
            <pc:docMk/>
            <pc:sldMk cId="1551293455" sldId="297"/>
            <ac:picMk id="7" creationId="{7533A57B-8398-C943-AFA2-FB0D454A1C89}"/>
          </ac:picMkLst>
        </pc:picChg>
      </pc:sldChg>
      <pc:sldChg chg="addSp delSp modSp add mod ord">
        <pc:chgData name="Julia Moeller" userId="0bcb1583-c1a4-48b5-87e6-2cc074d2d571" providerId="ADAL" clId="{C92DF3DE-23A5-4E98-85FA-AAD4EAE96412}" dt="2023-09-13T14:29:55.965" v="3757" actId="20577"/>
        <pc:sldMkLst>
          <pc:docMk/>
          <pc:sldMk cId="611648881" sldId="298"/>
        </pc:sldMkLst>
        <pc:spChg chg="mod">
          <ac:chgData name="Julia Moeller" userId="0bcb1583-c1a4-48b5-87e6-2cc074d2d571" providerId="ADAL" clId="{C92DF3DE-23A5-4E98-85FA-AAD4EAE96412}" dt="2023-09-13T14:29:55.965" v="3757" actId="20577"/>
          <ac:spMkLst>
            <pc:docMk/>
            <pc:sldMk cId="611648881" sldId="298"/>
            <ac:spMk id="2" creationId="{00000000-0000-0000-0000-000000000000}"/>
          </ac:spMkLst>
        </pc:spChg>
        <pc:spChg chg="mod">
          <ac:chgData name="Julia Moeller" userId="0bcb1583-c1a4-48b5-87e6-2cc074d2d571" providerId="ADAL" clId="{C92DF3DE-23A5-4E98-85FA-AAD4EAE96412}" dt="2023-09-13T07:58:45.491" v="2106" actId="20577"/>
          <ac:spMkLst>
            <pc:docMk/>
            <pc:sldMk cId="611648881" sldId="298"/>
            <ac:spMk id="3" creationId="{00000000-0000-0000-0000-000000000000}"/>
          </ac:spMkLst>
        </pc:spChg>
        <pc:spChg chg="add mod">
          <ac:chgData name="Julia Moeller" userId="0bcb1583-c1a4-48b5-87e6-2cc074d2d571" providerId="ADAL" clId="{C92DF3DE-23A5-4E98-85FA-AAD4EAE96412}" dt="2023-09-13T06:29:10.411" v="1148" actId="164"/>
          <ac:spMkLst>
            <pc:docMk/>
            <pc:sldMk cId="611648881" sldId="298"/>
            <ac:spMk id="5" creationId="{863BE274-4D32-B404-CF97-2191418F746E}"/>
          </ac:spMkLst>
        </pc:spChg>
        <pc:spChg chg="del mod">
          <ac:chgData name="Julia Moeller" userId="0bcb1583-c1a4-48b5-87e6-2cc074d2d571" providerId="ADAL" clId="{C92DF3DE-23A5-4E98-85FA-AAD4EAE96412}" dt="2023-09-13T06:27:00.309" v="1137" actId="478"/>
          <ac:spMkLst>
            <pc:docMk/>
            <pc:sldMk cId="611648881" sldId="298"/>
            <ac:spMk id="8" creationId="{00000000-0000-0000-0000-000000000000}"/>
          </ac:spMkLst>
        </pc:spChg>
        <pc:spChg chg="del mod">
          <ac:chgData name="Julia Moeller" userId="0bcb1583-c1a4-48b5-87e6-2cc074d2d571" providerId="ADAL" clId="{C92DF3DE-23A5-4E98-85FA-AAD4EAE96412}" dt="2023-09-13T06:24:51.788" v="1083" actId="478"/>
          <ac:spMkLst>
            <pc:docMk/>
            <pc:sldMk cId="611648881" sldId="298"/>
            <ac:spMk id="9" creationId="{00000000-0000-0000-0000-000000000000}"/>
          </ac:spMkLst>
        </pc:spChg>
        <pc:spChg chg="del">
          <ac:chgData name="Julia Moeller" userId="0bcb1583-c1a4-48b5-87e6-2cc074d2d571" providerId="ADAL" clId="{C92DF3DE-23A5-4E98-85FA-AAD4EAE96412}" dt="2023-09-13T06:27:01.418" v="1138" actId="478"/>
          <ac:spMkLst>
            <pc:docMk/>
            <pc:sldMk cId="611648881" sldId="298"/>
            <ac:spMk id="10" creationId="{00000000-0000-0000-0000-000000000000}"/>
          </ac:spMkLst>
        </pc:spChg>
        <pc:grpChg chg="add mod">
          <ac:chgData name="Julia Moeller" userId="0bcb1583-c1a4-48b5-87e6-2cc074d2d571" providerId="ADAL" clId="{C92DF3DE-23A5-4E98-85FA-AAD4EAE96412}" dt="2023-09-13T06:56:46.146" v="1467" actId="1076"/>
          <ac:grpSpMkLst>
            <pc:docMk/>
            <pc:sldMk cId="611648881" sldId="298"/>
            <ac:grpSpMk id="6" creationId="{2B816B54-F62C-CC73-CEB9-E1A0C28A2EC0}"/>
          </ac:grpSpMkLst>
        </pc:grpChg>
        <pc:picChg chg="add mod">
          <ac:chgData name="Julia Moeller" userId="0bcb1583-c1a4-48b5-87e6-2cc074d2d571" providerId="ADAL" clId="{C92DF3DE-23A5-4E98-85FA-AAD4EAE96412}" dt="2023-09-13T06:29:10.411" v="1148" actId="164"/>
          <ac:picMkLst>
            <pc:docMk/>
            <pc:sldMk cId="611648881" sldId="298"/>
            <ac:picMk id="4" creationId="{487C797C-4EF2-C30B-08BC-D3764F16EC50}"/>
          </ac:picMkLst>
        </pc:picChg>
        <pc:picChg chg="mod">
          <ac:chgData name="Julia Moeller" userId="0bcb1583-c1a4-48b5-87e6-2cc074d2d571" providerId="ADAL" clId="{C92DF3DE-23A5-4E98-85FA-AAD4EAE96412}" dt="2023-09-13T06:27:53.189" v="1141" actId="1076"/>
          <ac:picMkLst>
            <pc:docMk/>
            <pc:sldMk cId="611648881" sldId="298"/>
            <ac:picMk id="11" creationId="{28FA3161-75B7-1AA6-24ED-DD9AF0DDE3E2}"/>
          </ac:picMkLst>
        </pc:picChg>
      </pc:sldChg>
      <pc:sldChg chg="new del">
        <pc:chgData name="Julia Moeller" userId="0bcb1583-c1a4-48b5-87e6-2cc074d2d571" providerId="ADAL" clId="{C92DF3DE-23A5-4E98-85FA-AAD4EAE96412}" dt="2023-09-13T06:52:25.486" v="1361" actId="680"/>
        <pc:sldMkLst>
          <pc:docMk/>
          <pc:sldMk cId="2669124872" sldId="299"/>
        </pc:sldMkLst>
      </pc:sldChg>
      <pc:sldChg chg="addSp delSp modSp add mod">
        <pc:chgData name="Julia Moeller" userId="0bcb1583-c1a4-48b5-87e6-2cc074d2d571" providerId="ADAL" clId="{C92DF3DE-23A5-4E98-85FA-AAD4EAE96412}" dt="2023-09-29T13:32:10.710" v="11412" actId="20577"/>
        <pc:sldMkLst>
          <pc:docMk/>
          <pc:sldMk cId="3454572736" sldId="299"/>
        </pc:sldMkLst>
        <pc:spChg chg="mod">
          <ac:chgData name="Julia Moeller" userId="0bcb1583-c1a4-48b5-87e6-2cc074d2d571" providerId="ADAL" clId="{C92DF3DE-23A5-4E98-85FA-AAD4EAE96412}" dt="2023-09-29T13:31:51.351" v="11409" actId="1076"/>
          <ac:spMkLst>
            <pc:docMk/>
            <pc:sldMk cId="3454572736" sldId="299"/>
            <ac:spMk id="2" creationId="{00000000-0000-0000-0000-000000000000}"/>
          </ac:spMkLst>
        </pc:spChg>
        <pc:spChg chg="mod">
          <ac:chgData name="Julia Moeller" userId="0bcb1583-c1a4-48b5-87e6-2cc074d2d571" providerId="ADAL" clId="{C92DF3DE-23A5-4E98-85FA-AAD4EAE96412}" dt="2023-09-29T13:32:10.710" v="11412" actId="20577"/>
          <ac:spMkLst>
            <pc:docMk/>
            <pc:sldMk cId="3454572736" sldId="299"/>
            <ac:spMk id="3" creationId="{00000000-0000-0000-0000-000000000000}"/>
          </ac:spMkLst>
        </pc:spChg>
        <pc:spChg chg="mod">
          <ac:chgData name="Julia Moeller" userId="0bcb1583-c1a4-48b5-87e6-2cc074d2d571" providerId="ADAL" clId="{C92DF3DE-23A5-4E98-85FA-AAD4EAE96412}" dt="2023-09-13T07:37:20.199" v="1615"/>
          <ac:spMkLst>
            <pc:docMk/>
            <pc:sldMk cId="3454572736" sldId="299"/>
            <ac:spMk id="6" creationId="{8B4DA86A-5D22-F18B-80AF-3D8DE525985F}"/>
          </ac:spMkLst>
        </pc:spChg>
        <pc:spChg chg="mod">
          <ac:chgData name="Julia Moeller" userId="0bcb1583-c1a4-48b5-87e6-2cc074d2d571" providerId="ADAL" clId="{C92DF3DE-23A5-4E98-85FA-AAD4EAE96412}" dt="2023-09-13T07:37:20.199" v="1615"/>
          <ac:spMkLst>
            <pc:docMk/>
            <pc:sldMk cId="3454572736" sldId="299"/>
            <ac:spMk id="7" creationId="{837F7A1D-0C15-6EC6-53DA-61D319F11145}"/>
          </ac:spMkLst>
        </pc:spChg>
        <pc:spChg chg="del mod">
          <ac:chgData name="Julia Moeller" userId="0bcb1583-c1a4-48b5-87e6-2cc074d2d571" providerId="ADAL" clId="{C92DF3DE-23A5-4E98-85FA-AAD4EAE96412}" dt="2023-09-13T07:40:23.817" v="1853" actId="478"/>
          <ac:spMkLst>
            <pc:docMk/>
            <pc:sldMk cId="3454572736" sldId="299"/>
            <ac:spMk id="8" creationId="{00000000-0000-0000-0000-000000000000}"/>
          </ac:spMkLst>
        </pc:spChg>
        <pc:spChg chg="mod">
          <ac:chgData name="Julia Moeller" userId="0bcb1583-c1a4-48b5-87e6-2cc074d2d571" providerId="ADAL" clId="{C92DF3DE-23A5-4E98-85FA-AAD4EAE96412}" dt="2023-09-13T07:37:20.199" v="1615"/>
          <ac:spMkLst>
            <pc:docMk/>
            <pc:sldMk cId="3454572736" sldId="299"/>
            <ac:spMk id="10" creationId="{BFACDB6D-76C9-33BC-5D34-100F754155D9}"/>
          </ac:spMkLst>
        </pc:spChg>
        <pc:spChg chg="add mod">
          <ac:chgData name="Julia Moeller" userId="0bcb1583-c1a4-48b5-87e6-2cc074d2d571" providerId="ADAL" clId="{C92DF3DE-23A5-4E98-85FA-AAD4EAE96412}" dt="2023-09-13T07:37:58.045" v="1623" actId="164"/>
          <ac:spMkLst>
            <pc:docMk/>
            <pc:sldMk cId="3454572736" sldId="299"/>
            <ac:spMk id="11" creationId="{41014A79-FC2C-E5E4-932F-060A6C6ADC13}"/>
          </ac:spMkLst>
        </pc:spChg>
        <pc:grpChg chg="add mod">
          <ac:chgData name="Julia Moeller" userId="0bcb1583-c1a4-48b5-87e6-2cc074d2d571" providerId="ADAL" clId="{C92DF3DE-23A5-4E98-85FA-AAD4EAE96412}" dt="2023-09-13T07:37:58.045" v="1623" actId="164"/>
          <ac:grpSpMkLst>
            <pc:docMk/>
            <pc:sldMk cId="3454572736" sldId="299"/>
            <ac:grpSpMk id="4" creationId="{47B2C459-D8FF-5021-09E3-E87F133875BA}"/>
          </ac:grpSpMkLst>
        </pc:grpChg>
        <pc:grpChg chg="mod">
          <ac:chgData name="Julia Moeller" userId="0bcb1583-c1a4-48b5-87e6-2cc074d2d571" providerId="ADAL" clId="{C92DF3DE-23A5-4E98-85FA-AAD4EAE96412}" dt="2023-09-13T07:37:20.199" v="1615"/>
          <ac:grpSpMkLst>
            <pc:docMk/>
            <pc:sldMk cId="3454572736" sldId="299"/>
            <ac:grpSpMk id="5" creationId="{F6556616-07A2-93C9-B603-4478B0827D16}"/>
          </ac:grpSpMkLst>
        </pc:grpChg>
        <pc:grpChg chg="add mod">
          <ac:chgData name="Julia Moeller" userId="0bcb1583-c1a4-48b5-87e6-2cc074d2d571" providerId="ADAL" clId="{C92DF3DE-23A5-4E98-85FA-AAD4EAE96412}" dt="2023-09-29T13:31:41.069" v="11407" actId="1076"/>
          <ac:grpSpMkLst>
            <pc:docMk/>
            <pc:sldMk cId="3454572736" sldId="299"/>
            <ac:grpSpMk id="12" creationId="{FC7B5036-5732-EDF4-3669-2CB26EE012BA}"/>
          </ac:grpSpMkLst>
        </pc:grpChg>
        <pc:picChg chg="mod">
          <ac:chgData name="Julia Moeller" userId="0bcb1583-c1a4-48b5-87e6-2cc074d2d571" providerId="ADAL" clId="{C92DF3DE-23A5-4E98-85FA-AAD4EAE96412}" dt="2023-09-13T07:37:20.199" v="1615"/>
          <ac:picMkLst>
            <pc:docMk/>
            <pc:sldMk cId="3454572736" sldId="299"/>
            <ac:picMk id="9" creationId="{F97FE750-50C1-0DCE-842D-B2310103503B}"/>
          </ac:picMkLst>
        </pc:picChg>
        <pc:picChg chg="del">
          <ac:chgData name="Julia Moeller" userId="0bcb1583-c1a4-48b5-87e6-2cc074d2d571" providerId="ADAL" clId="{C92DF3DE-23A5-4E98-85FA-AAD4EAE96412}" dt="2023-09-13T07:36:42.676" v="1613" actId="478"/>
          <ac:picMkLst>
            <pc:docMk/>
            <pc:sldMk cId="3454572736" sldId="299"/>
            <ac:picMk id="13" creationId="{0F3122D6-A648-5D79-D9B7-871F19069138}"/>
          </ac:picMkLst>
        </pc:picChg>
        <pc:picChg chg="add mod">
          <ac:chgData name="Julia Moeller" userId="0bcb1583-c1a4-48b5-87e6-2cc074d2d571" providerId="ADAL" clId="{C92DF3DE-23A5-4E98-85FA-AAD4EAE96412}" dt="2023-09-29T13:31:41.069" v="11407" actId="1076"/>
          <ac:picMkLst>
            <pc:docMk/>
            <pc:sldMk cId="3454572736" sldId="299"/>
            <ac:picMk id="15" creationId="{5C5B1CB1-6F5E-B43B-96AE-29720F4AB9E4}"/>
          </ac:picMkLst>
        </pc:picChg>
        <pc:cxnChg chg="add del mod">
          <ac:chgData name="Julia Moeller" userId="0bcb1583-c1a4-48b5-87e6-2cc074d2d571" providerId="ADAL" clId="{C92DF3DE-23A5-4E98-85FA-AAD4EAE96412}" dt="2023-09-13T09:41:10.384" v="2873" actId="478"/>
          <ac:cxnSpMkLst>
            <pc:docMk/>
            <pc:sldMk cId="3454572736" sldId="299"/>
            <ac:cxnSpMk id="17" creationId="{DE8B4463-F425-184B-C520-14849E272DFD}"/>
          </ac:cxnSpMkLst>
        </pc:cxnChg>
        <pc:cxnChg chg="add del mod">
          <ac:chgData name="Julia Moeller" userId="0bcb1583-c1a4-48b5-87e6-2cc074d2d571" providerId="ADAL" clId="{C92DF3DE-23A5-4E98-85FA-AAD4EAE96412}" dt="2023-09-13T09:41:11.224" v="2874" actId="478"/>
          <ac:cxnSpMkLst>
            <pc:docMk/>
            <pc:sldMk cId="3454572736" sldId="299"/>
            <ac:cxnSpMk id="18" creationId="{2CB56C57-EED2-E7C9-1D06-760240EE3ACF}"/>
          </ac:cxnSpMkLst>
        </pc:cxnChg>
        <pc:cxnChg chg="add del mod">
          <ac:chgData name="Julia Moeller" userId="0bcb1583-c1a4-48b5-87e6-2cc074d2d571" providerId="ADAL" clId="{C92DF3DE-23A5-4E98-85FA-AAD4EAE96412}" dt="2023-09-13T09:55:34.800" v="2918" actId="478"/>
          <ac:cxnSpMkLst>
            <pc:docMk/>
            <pc:sldMk cId="3454572736" sldId="299"/>
            <ac:cxnSpMk id="21" creationId="{36E2AA13-2001-D74F-3C41-B9EE3F6ECDE3}"/>
          </ac:cxnSpMkLst>
        </pc:cxnChg>
        <pc:cxnChg chg="add mod">
          <ac:chgData name="Julia Moeller" userId="0bcb1583-c1a4-48b5-87e6-2cc074d2d571" providerId="ADAL" clId="{C92DF3DE-23A5-4E98-85FA-AAD4EAE96412}" dt="2023-09-29T13:31:41.069" v="11407" actId="1076"/>
          <ac:cxnSpMkLst>
            <pc:docMk/>
            <pc:sldMk cId="3454572736" sldId="299"/>
            <ac:cxnSpMk id="22" creationId="{6B983E33-2A5B-E056-454E-E951B67657D7}"/>
          </ac:cxnSpMkLst>
        </pc:cxnChg>
        <pc:cxnChg chg="add mod">
          <ac:chgData name="Julia Moeller" userId="0bcb1583-c1a4-48b5-87e6-2cc074d2d571" providerId="ADAL" clId="{C92DF3DE-23A5-4E98-85FA-AAD4EAE96412}" dt="2023-09-29T13:31:41.069" v="11407" actId="1076"/>
          <ac:cxnSpMkLst>
            <pc:docMk/>
            <pc:sldMk cId="3454572736" sldId="299"/>
            <ac:cxnSpMk id="27" creationId="{299BD17C-F6A3-CD2D-7EEC-BE789BB598F6}"/>
          </ac:cxnSpMkLst>
        </pc:cxnChg>
        <pc:cxnChg chg="add mod">
          <ac:chgData name="Julia Moeller" userId="0bcb1583-c1a4-48b5-87e6-2cc074d2d571" providerId="ADAL" clId="{C92DF3DE-23A5-4E98-85FA-AAD4EAE96412}" dt="2023-09-29T13:31:41.069" v="11407" actId="1076"/>
          <ac:cxnSpMkLst>
            <pc:docMk/>
            <pc:sldMk cId="3454572736" sldId="299"/>
            <ac:cxnSpMk id="30" creationId="{E90F102F-7ED1-1852-9D68-292315A01050}"/>
          </ac:cxnSpMkLst>
        </pc:cxnChg>
        <pc:cxnChg chg="add del mod">
          <ac:chgData name="Julia Moeller" userId="0bcb1583-c1a4-48b5-87e6-2cc074d2d571" providerId="ADAL" clId="{C92DF3DE-23A5-4E98-85FA-AAD4EAE96412}" dt="2023-09-13T09:55:35.781" v="2919" actId="478"/>
          <ac:cxnSpMkLst>
            <pc:docMk/>
            <pc:sldMk cId="3454572736" sldId="299"/>
            <ac:cxnSpMk id="33" creationId="{E610C825-4C4F-5C6D-7ED5-102B2DA1EC44}"/>
          </ac:cxnSpMkLst>
        </pc:cxnChg>
        <pc:cxnChg chg="add mod">
          <ac:chgData name="Julia Moeller" userId="0bcb1583-c1a4-48b5-87e6-2cc074d2d571" providerId="ADAL" clId="{C92DF3DE-23A5-4E98-85FA-AAD4EAE96412}" dt="2023-09-29T13:31:41.069" v="11407" actId="1076"/>
          <ac:cxnSpMkLst>
            <pc:docMk/>
            <pc:sldMk cId="3454572736" sldId="299"/>
            <ac:cxnSpMk id="56" creationId="{96C2AAC5-8D67-A5E6-157D-F5C04DE22C77}"/>
          </ac:cxnSpMkLst>
        </pc:cxnChg>
        <pc:cxnChg chg="add mod">
          <ac:chgData name="Julia Moeller" userId="0bcb1583-c1a4-48b5-87e6-2cc074d2d571" providerId="ADAL" clId="{C92DF3DE-23A5-4E98-85FA-AAD4EAE96412}" dt="2023-09-29T13:31:41.069" v="11407" actId="1076"/>
          <ac:cxnSpMkLst>
            <pc:docMk/>
            <pc:sldMk cId="3454572736" sldId="299"/>
            <ac:cxnSpMk id="57" creationId="{29B1B824-B37A-022B-4E03-C760DFAF1E2E}"/>
          </ac:cxnSpMkLst>
        </pc:cxnChg>
      </pc:sldChg>
      <pc:sldChg chg="addSp delSp modSp add mod">
        <pc:chgData name="Julia Moeller" userId="0bcb1583-c1a4-48b5-87e6-2cc074d2d571" providerId="ADAL" clId="{C92DF3DE-23A5-4E98-85FA-AAD4EAE96412}" dt="2023-09-14T11:44:14.202" v="5541" actId="167"/>
        <pc:sldMkLst>
          <pc:docMk/>
          <pc:sldMk cId="568039319" sldId="300"/>
        </pc:sldMkLst>
        <pc:spChg chg="mod">
          <ac:chgData name="Julia Moeller" userId="0bcb1583-c1a4-48b5-87e6-2cc074d2d571" providerId="ADAL" clId="{C92DF3DE-23A5-4E98-85FA-AAD4EAE96412}" dt="2023-09-14T11:35:15.442" v="5448" actId="207"/>
          <ac:spMkLst>
            <pc:docMk/>
            <pc:sldMk cId="568039319" sldId="300"/>
            <ac:spMk id="3" creationId="{00000000-0000-0000-0000-000000000000}"/>
          </ac:spMkLst>
        </pc:spChg>
        <pc:spChg chg="del mod">
          <ac:chgData name="Julia Moeller" userId="0bcb1583-c1a4-48b5-87e6-2cc074d2d571" providerId="ADAL" clId="{C92DF3DE-23A5-4E98-85FA-AAD4EAE96412}" dt="2023-09-14T10:18:21.717" v="4626" actId="478"/>
          <ac:spMkLst>
            <pc:docMk/>
            <pc:sldMk cId="568039319" sldId="300"/>
            <ac:spMk id="8" creationId="{00000000-0000-0000-0000-000000000000}"/>
          </ac:spMkLst>
        </pc:spChg>
        <pc:spChg chg="mod topLvl">
          <ac:chgData name="Julia Moeller" userId="0bcb1583-c1a4-48b5-87e6-2cc074d2d571" providerId="ADAL" clId="{C92DF3DE-23A5-4E98-85FA-AAD4EAE96412}" dt="2023-09-14T10:43:12.726" v="4929" actId="164"/>
          <ac:spMkLst>
            <pc:docMk/>
            <pc:sldMk cId="568039319" sldId="300"/>
            <ac:spMk id="15" creationId="{C74ADD94-7739-5B9A-8C70-2C9AC321EBD7}"/>
          </ac:spMkLst>
        </pc:spChg>
        <pc:spChg chg="mod">
          <ac:chgData name="Julia Moeller" userId="0bcb1583-c1a4-48b5-87e6-2cc074d2d571" providerId="ADAL" clId="{C92DF3DE-23A5-4E98-85FA-AAD4EAE96412}" dt="2023-09-14T10:42:51.335" v="4928" actId="14100"/>
          <ac:spMkLst>
            <pc:docMk/>
            <pc:sldMk cId="568039319" sldId="300"/>
            <ac:spMk id="17" creationId="{16398475-76CA-523A-2483-E8602D6DEBE1}"/>
          </ac:spMkLst>
        </pc:spChg>
        <pc:spChg chg="mod">
          <ac:chgData name="Julia Moeller" userId="0bcb1583-c1a4-48b5-87e6-2cc074d2d571" providerId="ADAL" clId="{C92DF3DE-23A5-4E98-85FA-AAD4EAE96412}" dt="2023-09-14T10:42:22.815" v="4919" actId="14100"/>
          <ac:spMkLst>
            <pc:docMk/>
            <pc:sldMk cId="568039319" sldId="300"/>
            <ac:spMk id="18" creationId="{B75D499A-D65B-6DE7-A2E4-7B5517704BDE}"/>
          </ac:spMkLst>
        </pc:spChg>
        <pc:spChg chg="del mod">
          <ac:chgData name="Julia Moeller" userId="0bcb1583-c1a4-48b5-87e6-2cc074d2d571" providerId="ADAL" clId="{C92DF3DE-23A5-4E98-85FA-AAD4EAE96412}" dt="2023-09-14T10:42:30.215" v="4920" actId="478"/>
          <ac:spMkLst>
            <pc:docMk/>
            <pc:sldMk cId="568039319" sldId="300"/>
            <ac:spMk id="20" creationId="{42299CDD-2B50-C35B-4BAA-BC9B66F2563B}"/>
          </ac:spMkLst>
        </pc:spChg>
        <pc:grpChg chg="del mod">
          <ac:chgData name="Julia Moeller" userId="0bcb1583-c1a4-48b5-87e6-2cc074d2d571" providerId="ADAL" clId="{C92DF3DE-23A5-4E98-85FA-AAD4EAE96412}" dt="2023-09-14T10:33:43.592" v="4680" actId="478"/>
          <ac:grpSpMkLst>
            <pc:docMk/>
            <pc:sldMk cId="568039319" sldId="300"/>
            <ac:grpSpMk id="7" creationId="{00000000-0000-0000-0000-000000000000}"/>
          </ac:grpSpMkLst>
        </pc:grpChg>
        <pc:grpChg chg="add del mod">
          <ac:chgData name="Julia Moeller" userId="0bcb1583-c1a4-48b5-87e6-2cc074d2d571" providerId="ADAL" clId="{C92DF3DE-23A5-4E98-85FA-AAD4EAE96412}" dt="2023-09-14T10:42:00.611" v="4915" actId="165"/>
          <ac:grpSpMkLst>
            <pc:docMk/>
            <pc:sldMk cId="568039319" sldId="300"/>
            <ac:grpSpMk id="13" creationId="{ED52D83A-D561-7DD5-6163-65D334D93D21}"/>
          </ac:grpSpMkLst>
        </pc:grpChg>
        <pc:grpChg chg="add del mod topLvl">
          <ac:chgData name="Julia Moeller" userId="0bcb1583-c1a4-48b5-87e6-2cc074d2d571" providerId="ADAL" clId="{C92DF3DE-23A5-4E98-85FA-AAD4EAE96412}" dt="2023-09-14T10:43:12.726" v="4929" actId="164"/>
          <ac:grpSpMkLst>
            <pc:docMk/>
            <pc:sldMk cId="568039319" sldId="300"/>
            <ac:grpSpMk id="14" creationId="{2E171E69-C298-3AAF-8A1E-9AA48E2DED0D}"/>
          </ac:grpSpMkLst>
        </pc:grpChg>
        <pc:grpChg chg="del mod">
          <ac:chgData name="Julia Moeller" userId="0bcb1583-c1a4-48b5-87e6-2cc074d2d571" providerId="ADAL" clId="{C92DF3DE-23A5-4E98-85FA-AAD4EAE96412}" dt="2023-09-14T10:41:49.687" v="4913" actId="478"/>
          <ac:grpSpMkLst>
            <pc:docMk/>
            <pc:sldMk cId="568039319" sldId="300"/>
            <ac:grpSpMk id="16" creationId="{CC105ED5-385E-C7C8-C884-F60174CC702F}"/>
          </ac:grpSpMkLst>
        </pc:grpChg>
        <pc:grpChg chg="add mod">
          <ac:chgData name="Julia Moeller" userId="0bcb1583-c1a4-48b5-87e6-2cc074d2d571" providerId="ADAL" clId="{C92DF3DE-23A5-4E98-85FA-AAD4EAE96412}" dt="2023-09-14T11:34:27.876" v="5371" actId="1076"/>
          <ac:grpSpMkLst>
            <pc:docMk/>
            <pc:sldMk cId="568039319" sldId="300"/>
            <ac:grpSpMk id="21" creationId="{0B98D2B8-9996-D2A0-01C6-D067803C3D24}"/>
          </ac:grpSpMkLst>
        </pc:grpChg>
        <pc:grpChg chg="add mod ord">
          <ac:chgData name="Julia Moeller" userId="0bcb1583-c1a4-48b5-87e6-2cc074d2d571" providerId="ADAL" clId="{C92DF3DE-23A5-4E98-85FA-AAD4EAE96412}" dt="2023-09-14T11:44:14.202" v="5541" actId="167"/>
          <ac:grpSpMkLst>
            <pc:docMk/>
            <pc:sldMk cId="568039319" sldId="300"/>
            <ac:grpSpMk id="43" creationId="{FDAE714F-FC46-AB9D-081C-9ED85856237A}"/>
          </ac:grpSpMkLst>
        </pc:grpChg>
        <pc:picChg chg="add del mod">
          <ac:chgData name="Julia Moeller" userId="0bcb1583-c1a4-48b5-87e6-2cc074d2d571" providerId="ADAL" clId="{C92DF3DE-23A5-4E98-85FA-AAD4EAE96412}" dt="2023-09-14T10:35:05.436" v="4722" actId="478"/>
          <ac:picMkLst>
            <pc:docMk/>
            <pc:sldMk cId="568039319" sldId="300"/>
            <ac:picMk id="9" creationId="{96444C2D-4D90-28BB-49D2-65FDB9C45E2B}"/>
          </ac:picMkLst>
        </pc:picChg>
        <pc:picChg chg="add mod">
          <ac:chgData name="Julia Moeller" userId="0bcb1583-c1a4-48b5-87e6-2cc074d2d571" providerId="ADAL" clId="{C92DF3DE-23A5-4E98-85FA-AAD4EAE96412}" dt="2023-09-14T11:43:54.965" v="5540" actId="164"/>
          <ac:picMkLst>
            <pc:docMk/>
            <pc:sldMk cId="568039319" sldId="300"/>
            <ac:picMk id="11" creationId="{A8026EE5-C6B2-2DEA-3259-76B7935A96A8}"/>
          </ac:picMkLst>
        </pc:picChg>
        <pc:picChg chg="add mod">
          <ac:chgData name="Julia Moeller" userId="0bcb1583-c1a4-48b5-87e6-2cc074d2d571" providerId="ADAL" clId="{C92DF3DE-23A5-4E98-85FA-AAD4EAE96412}" dt="2023-09-14T10:43:12.726" v="4929" actId="164"/>
          <ac:picMkLst>
            <pc:docMk/>
            <pc:sldMk cId="568039319" sldId="300"/>
            <ac:picMk id="12" creationId="{E3C2601A-45FA-F2FF-0AFB-592993499D0E}"/>
          </ac:picMkLst>
        </pc:picChg>
        <pc:picChg chg="del mod">
          <ac:chgData name="Julia Moeller" userId="0bcb1583-c1a4-48b5-87e6-2cc074d2d571" providerId="ADAL" clId="{C92DF3DE-23A5-4E98-85FA-AAD4EAE96412}" dt="2023-09-14T10:41:49.687" v="4913" actId="478"/>
          <ac:picMkLst>
            <pc:docMk/>
            <pc:sldMk cId="568039319" sldId="300"/>
            <ac:picMk id="19" creationId="{4FCE8AC4-35C5-C9D2-2298-DFAC88796245}"/>
          </ac:picMkLst>
        </pc:picChg>
        <pc:picChg chg="add mod modCrop">
          <ac:chgData name="Julia Moeller" userId="0bcb1583-c1a4-48b5-87e6-2cc074d2d571" providerId="ADAL" clId="{C92DF3DE-23A5-4E98-85FA-AAD4EAE96412}" dt="2023-09-14T11:43:54.965" v="5540" actId="164"/>
          <ac:picMkLst>
            <pc:docMk/>
            <pc:sldMk cId="568039319" sldId="300"/>
            <ac:picMk id="42" creationId="{307C9033-E290-8946-01EF-19E8DF9F2432}"/>
          </ac:picMkLst>
        </pc:picChg>
        <pc:cxnChg chg="add mod">
          <ac:chgData name="Julia Moeller" userId="0bcb1583-c1a4-48b5-87e6-2cc074d2d571" providerId="ADAL" clId="{C92DF3DE-23A5-4E98-85FA-AAD4EAE96412}" dt="2023-09-14T11:34:27.876" v="5371" actId="1076"/>
          <ac:cxnSpMkLst>
            <pc:docMk/>
            <pc:sldMk cId="568039319" sldId="300"/>
            <ac:cxnSpMk id="22" creationId="{DAB46467-AB1E-66A6-653C-510795D26CC3}"/>
          </ac:cxnSpMkLst>
        </pc:cxnChg>
        <pc:cxnChg chg="add mod">
          <ac:chgData name="Julia Moeller" userId="0bcb1583-c1a4-48b5-87e6-2cc074d2d571" providerId="ADAL" clId="{C92DF3DE-23A5-4E98-85FA-AAD4EAE96412}" dt="2023-09-14T11:34:27.876" v="5371" actId="1076"/>
          <ac:cxnSpMkLst>
            <pc:docMk/>
            <pc:sldMk cId="568039319" sldId="300"/>
            <ac:cxnSpMk id="23" creationId="{4A6A15AC-3FFA-E970-9020-C0C0540D512E}"/>
          </ac:cxnSpMkLst>
        </pc:cxnChg>
        <pc:cxnChg chg="add mod">
          <ac:chgData name="Julia Moeller" userId="0bcb1583-c1a4-48b5-87e6-2cc074d2d571" providerId="ADAL" clId="{C92DF3DE-23A5-4E98-85FA-AAD4EAE96412}" dt="2023-09-14T11:34:27.876" v="5371" actId="1076"/>
          <ac:cxnSpMkLst>
            <pc:docMk/>
            <pc:sldMk cId="568039319" sldId="300"/>
            <ac:cxnSpMk id="24" creationId="{09D1B4B0-05A0-84B7-ACD7-79F292C18CA4}"/>
          </ac:cxnSpMkLst>
        </pc:cxnChg>
        <pc:cxnChg chg="add del mod">
          <ac:chgData name="Julia Moeller" userId="0bcb1583-c1a4-48b5-87e6-2cc074d2d571" providerId="ADAL" clId="{C92DF3DE-23A5-4E98-85FA-AAD4EAE96412}" dt="2023-09-14T10:46:28.224" v="4953" actId="478"/>
          <ac:cxnSpMkLst>
            <pc:docMk/>
            <pc:sldMk cId="568039319" sldId="300"/>
            <ac:cxnSpMk id="35" creationId="{FAB37631-52CE-0C6C-D87F-B400F9A0DD81}"/>
          </ac:cxnSpMkLst>
        </pc:cxnChg>
        <pc:cxnChg chg="add mod">
          <ac:chgData name="Julia Moeller" userId="0bcb1583-c1a4-48b5-87e6-2cc074d2d571" providerId="ADAL" clId="{C92DF3DE-23A5-4E98-85FA-AAD4EAE96412}" dt="2023-09-14T11:34:27.876" v="5371" actId="1076"/>
          <ac:cxnSpMkLst>
            <pc:docMk/>
            <pc:sldMk cId="568039319" sldId="300"/>
            <ac:cxnSpMk id="36" creationId="{B2796A24-3E87-1A64-A0E3-405C8F88E5C1}"/>
          </ac:cxnSpMkLst>
        </pc:cxnChg>
      </pc:sldChg>
      <pc:sldChg chg="addSp delSp modSp add mod">
        <pc:chgData name="Julia Moeller" userId="0bcb1583-c1a4-48b5-87e6-2cc074d2d571" providerId="ADAL" clId="{C92DF3DE-23A5-4E98-85FA-AAD4EAE96412}" dt="2023-09-14T18:57:19.465" v="7723" actId="14100"/>
        <pc:sldMkLst>
          <pc:docMk/>
          <pc:sldMk cId="3090311843" sldId="301"/>
        </pc:sldMkLst>
        <pc:spChg chg="mod">
          <ac:chgData name="Julia Moeller" userId="0bcb1583-c1a4-48b5-87e6-2cc074d2d571" providerId="ADAL" clId="{C92DF3DE-23A5-4E98-85FA-AAD4EAE96412}" dt="2023-09-14T13:23:10.858" v="6426" actId="20577"/>
          <ac:spMkLst>
            <pc:docMk/>
            <pc:sldMk cId="3090311843" sldId="301"/>
            <ac:spMk id="2" creationId="{00000000-0000-0000-0000-000000000000}"/>
          </ac:spMkLst>
        </pc:spChg>
        <pc:spChg chg="add mod">
          <ac:chgData name="Julia Moeller" userId="0bcb1583-c1a4-48b5-87e6-2cc074d2d571" providerId="ADAL" clId="{C92DF3DE-23A5-4E98-85FA-AAD4EAE96412}" dt="2023-09-14T18:57:19.465" v="7723" actId="14100"/>
          <ac:spMkLst>
            <pc:docMk/>
            <pc:sldMk cId="3090311843" sldId="301"/>
            <ac:spMk id="3" creationId="{04655EE7-38F4-5C8C-65CB-D543F16EF2C3}"/>
          </ac:spMkLst>
        </pc:spChg>
        <pc:spChg chg="del">
          <ac:chgData name="Julia Moeller" userId="0bcb1583-c1a4-48b5-87e6-2cc074d2d571" providerId="ADAL" clId="{C92DF3DE-23A5-4E98-85FA-AAD4EAE96412}" dt="2023-09-14T18:25:24.977" v="6970" actId="478"/>
          <ac:spMkLst>
            <pc:docMk/>
            <pc:sldMk cId="3090311843" sldId="301"/>
            <ac:spMk id="21" creationId="{00000000-0000-0000-0000-000000000000}"/>
          </ac:spMkLst>
        </pc:spChg>
        <pc:spChg chg="del mod">
          <ac:chgData name="Julia Moeller" userId="0bcb1583-c1a4-48b5-87e6-2cc074d2d571" providerId="ADAL" clId="{C92DF3DE-23A5-4E98-85FA-AAD4EAE96412}" dt="2023-09-14T18:25:28.949" v="6975" actId="478"/>
          <ac:spMkLst>
            <pc:docMk/>
            <pc:sldMk cId="3090311843" sldId="301"/>
            <ac:spMk id="27" creationId="{00000000-0000-0000-0000-000000000000}"/>
          </ac:spMkLst>
        </pc:spChg>
        <pc:spChg chg="del">
          <ac:chgData name="Julia Moeller" userId="0bcb1583-c1a4-48b5-87e6-2cc074d2d571" providerId="ADAL" clId="{C92DF3DE-23A5-4E98-85FA-AAD4EAE96412}" dt="2023-09-14T18:31:56.758" v="7588" actId="478"/>
          <ac:spMkLst>
            <pc:docMk/>
            <pc:sldMk cId="3090311843" sldId="301"/>
            <ac:spMk id="28" creationId="{00000000-0000-0000-0000-000000000000}"/>
          </ac:spMkLst>
        </pc:spChg>
        <pc:grpChg chg="del">
          <ac:chgData name="Julia Moeller" userId="0bcb1583-c1a4-48b5-87e6-2cc074d2d571" providerId="ADAL" clId="{C92DF3DE-23A5-4E98-85FA-AAD4EAE96412}" dt="2023-09-14T18:25:21.737" v="6969" actId="478"/>
          <ac:grpSpMkLst>
            <pc:docMk/>
            <pc:sldMk cId="3090311843" sldId="301"/>
            <ac:grpSpMk id="19" creationId="{00000000-0000-0000-0000-000000000000}"/>
          </ac:grpSpMkLst>
        </pc:grpChg>
        <pc:grpChg chg="del">
          <ac:chgData name="Julia Moeller" userId="0bcb1583-c1a4-48b5-87e6-2cc074d2d571" providerId="ADAL" clId="{C92DF3DE-23A5-4E98-85FA-AAD4EAE96412}" dt="2023-09-14T18:31:26.307" v="7548" actId="478"/>
          <ac:grpSpMkLst>
            <pc:docMk/>
            <pc:sldMk cId="3090311843" sldId="301"/>
            <ac:grpSpMk id="25" creationId="{00000000-0000-0000-0000-000000000000}"/>
          </ac:grpSpMkLst>
        </pc:grpChg>
        <pc:picChg chg="add mod">
          <ac:chgData name="Julia Moeller" userId="0bcb1583-c1a4-48b5-87e6-2cc074d2d571" providerId="ADAL" clId="{C92DF3DE-23A5-4E98-85FA-AAD4EAE96412}" dt="2023-09-14T18:32:49.529" v="7598" actId="1076"/>
          <ac:picMkLst>
            <pc:docMk/>
            <pc:sldMk cId="3090311843" sldId="301"/>
            <ac:picMk id="6" creationId="{BEB8F971-AA3F-BB9A-A722-08B551343B8A}"/>
          </ac:picMkLst>
        </pc:picChg>
        <pc:cxnChg chg="del">
          <ac:chgData name="Julia Moeller" userId="0bcb1583-c1a4-48b5-87e6-2cc074d2d571" providerId="ADAL" clId="{C92DF3DE-23A5-4E98-85FA-AAD4EAE96412}" dt="2023-09-14T18:25:25.613" v="6971" actId="478"/>
          <ac:cxnSpMkLst>
            <pc:docMk/>
            <pc:sldMk cId="3090311843" sldId="301"/>
            <ac:cxnSpMk id="20" creationId="{00000000-0000-0000-0000-000000000000}"/>
          </ac:cxnSpMkLst>
        </pc:cxnChg>
        <pc:cxnChg chg="del">
          <ac:chgData name="Julia Moeller" userId="0bcb1583-c1a4-48b5-87e6-2cc074d2d571" providerId="ADAL" clId="{C92DF3DE-23A5-4E98-85FA-AAD4EAE96412}" dt="2023-09-14T18:25:27.132" v="6973" actId="478"/>
          <ac:cxnSpMkLst>
            <pc:docMk/>
            <pc:sldMk cId="3090311843" sldId="301"/>
            <ac:cxnSpMk id="26" creationId="{00000000-0000-0000-0000-000000000000}"/>
          </ac:cxnSpMkLst>
        </pc:cxnChg>
      </pc:sldChg>
      <pc:sldChg chg="addSp delSp modSp add mod">
        <pc:chgData name="Julia Moeller" userId="0bcb1583-c1a4-48b5-87e6-2cc074d2d571" providerId="ADAL" clId="{C92DF3DE-23A5-4E98-85FA-AAD4EAE96412}" dt="2023-09-15T11:45:17.418" v="9911" actId="20577"/>
        <pc:sldMkLst>
          <pc:docMk/>
          <pc:sldMk cId="3693208738" sldId="302"/>
        </pc:sldMkLst>
        <pc:spChg chg="mod">
          <ac:chgData name="Julia Moeller" userId="0bcb1583-c1a4-48b5-87e6-2cc074d2d571" providerId="ADAL" clId="{C92DF3DE-23A5-4E98-85FA-AAD4EAE96412}" dt="2023-09-15T11:27:09.263" v="9530" actId="20577"/>
          <ac:spMkLst>
            <pc:docMk/>
            <pc:sldMk cId="3693208738" sldId="302"/>
            <ac:spMk id="2" creationId="{00000000-0000-0000-0000-000000000000}"/>
          </ac:spMkLst>
        </pc:spChg>
        <pc:spChg chg="mod">
          <ac:chgData name="Julia Moeller" userId="0bcb1583-c1a4-48b5-87e6-2cc074d2d571" providerId="ADAL" clId="{C92DF3DE-23A5-4E98-85FA-AAD4EAE96412}" dt="2023-09-15T11:45:17.418" v="9911" actId="20577"/>
          <ac:spMkLst>
            <pc:docMk/>
            <pc:sldMk cId="3693208738" sldId="302"/>
            <ac:spMk id="7" creationId="{00000000-0000-0000-0000-000000000000}"/>
          </ac:spMkLst>
        </pc:spChg>
        <pc:picChg chg="del">
          <ac:chgData name="Julia Moeller" userId="0bcb1583-c1a4-48b5-87e6-2cc074d2d571" providerId="ADAL" clId="{C92DF3DE-23A5-4E98-85FA-AAD4EAE96412}" dt="2023-09-15T11:08:11.910" v="9139" actId="478"/>
          <ac:picMkLst>
            <pc:docMk/>
            <pc:sldMk cId="3693208738" sldId="302"/>
            <ac:picMk id="4" creationId="{7AFCB226-FC0B-C1E6-7424-ABDBB8C06CE6}"/>
          </ac:picMkLst>
        </pc:picChg>
        <pc:picChg chg="add mod modCrop">
          <ac:chgData name="Julia Moeller" userId="0bcb1583-c1a4-48b5-87e6-2cc074d2d571" providerId="ADAL" clId="{C92DF3DE-23A5-4E98-85FA-AAD4EAE96412}" dt="2023-09-15T11:27:32.196" v="9534" actId="1076"/>
          <ac:picMkLst>
            <pc:docMk/>
            <pc:sldMk cId="3693208738" sldId="302"/>
            <ac:picMk id="5" creationId="{73409FDC-B862-1C9D-3021-E20FC2A4A6F4}"/>
          </ac:picMkLst>
        </pc:picChg>
        <pc:picChg chg="add del mod">
          <ac:chgData name="Julia Moeller" userId="0bcb1583-c1a4-48b5-87e6-2cc074d2d571" providerId="ADAL" clId="{C92DF3DE-23A5-4E98-85FA-AAD4EAE96412}" dt="2023-09-15T11:27:16.602" v="9531" actId="478"/>
          <ac:picMkLst>
            <pc:docMk/>
            <pc:sldMk cId="3693208738" sldId="302"/>
            <ac:picMk id="8" creationId="{C2B0BADF-49C8-8434-B952-085266FF23F5}"/>
          </ac:picMkLst>
        </pc:picChg>
      </pc:sldChg>
      <pc:sldChg chg="addSp delSp modSp add mod">
        <pc:chgData name="Julia Moeller" userId="0bcb1583-c1a4-48b5-87e6-2cc074d2d571" providerId="ADAL" clId="{C92DF3DE-23A5-4E98-85FA-AAD4EAE96412}" dt="2023-09-15T11:26:07.167" v="9517" actId="20577"/>
        <pc:sldMkLst>
          <pc:docMk/>
          <pc:sldMk cId="739751023" sldId="303"/>
        </pc:sldMkLst>
        <pc:spChg chg="mod">
          <ac:chgData name="Julia Moeller" userId="0bcb1583-c1a4-48b5-87e6-2cc074d2d571" providerId="ADAL" clId="{C92DF3DE-23A5-4E98-85FA-AAD4EAE96412}" dt="2023-09-15T11:21:06.311" v="9387" actId="20577"/>
          <ac:spMkLst>
            <pc:docMk/>
            <pc:sldMk cId="739751023" sldId="303"/>
            <ac:spMk id="2" creationId="{00000000-0000-0000-0000-000000000000}"/>
          </ac:spMkLst>
        </pc:spChg>
        <pc:spChg chg="mod">
          <ac:chgData name="Julia Moeller" userId="0bcb1583-c1a4-48b5-87e6-2cc074d2d571" providerId="ADAL" clId="{C92DF3DE-23A5-4E98-85FA-AAD4EAE96412}" dt="2023-09-15T11:26:07.167" v="9517" actId="20577"/>
          <ac:spMkLst>
            <pc:docMk/>
            <pc:sldMk cId="739751023" sldId="303"/>
            <ac:spMk id="7" creationId="{00000000-0000-0000-0000-000000000000}"/>
          </ac:spMkLst>
        </pc:spChg>
        <pc:grpChg chg="add mod">
          <ac:chgData name="Julia Moeller" userId="0bcb1583-c1a4-48b5-87e6-2cc074d2d571" providerId="ADAL" clId="{C92DF3DE-23A5-4E98-85FA-AAD4EAE96412}" dt="2023-09-15T11:24:04.404" v="9505" actId="1076"/>
          <ac:grpSpMkLst>
            <pc:docMk/>
            <pc:sldMk cId="739751023" sldId="303"/>
            <ac:grpSpMk id="8" creationId="{88E539B8-9932-21A3-20A7-89791E5FA3A7}"/>
          </ac:grpSpMkLst>
        </pc:grpChg>
        <pc:picChg chg="del">
          <ac:chgData name="Julia Moeller" userId="0bcb1583-c1a4-48b5-87e6-2cc074d2d571" providerId="ADAL" clId="{C92DF3DE-23A5-4E98-85FA-AAD4EAE96412}" dt="2023-09-15T11:21:11.287" v="9388" actId="478"/>
          <ac:picMkLst>
            <pc:docMk/>
            <pc:sldMk cId="739751023" sldId="303"/>
            <ac:picMk id="4" creationId="{7AFCB226-FC0B-C1E6-7424-ABDBB8C06CE6}"/>
          </ac:picMkLst>
        </pc:picChg>
        <pc:picChg chg="add mod modCrop">
          <ac:chgData name="Julia Moeller" userId="0bcb1583-c1a4-48b5-87e6-2cc074d2d571" providerId="ADAL" clId="{C92DF3DE-23A5-4E98-85FA-AAD4EAE96412}" dt="2023-09-15T11:22:20.210" v="9438" actId="164"/>
          <ac:picMkLst>
            <pc:docMk/>
            <pc:sldMk cId="739751023" sldId="303"/>
            <ac:picMk id="5" creationId="{C5E8A892-39CD-0666-6951-59396D8AF258}"/>
          </ac:picMkLst>
        </pc:picChg>
        <pc:picChg chg="add mod modCrop">
          <ac:chgData name="Julia Moeller" userId="0bcb1583-c1a4-48b5-87e6-2cc074d2d571" providerId="ADAL" clId="{C92DF3DE-23A5-4E98-85FA-AAD4EAE96412}" dt="2023-09-15T11:22:20.210" v="9438" actId="164"/>
          <ac:picMkLst>
            <pc:docMk/>
            <pc:sldMk cId="739751023" sldId="303"/>
            <ac:picMk id="6" creationId="{0661134F-B56B-C12A-BCB3-9B02FFE3A642}"/>
          </ac:picMkLst>
        </pc:picChg>
      </pc:sldChg>
      <pc:sldChg chg="addSp delSp modSp add mod">
        <pc:chgData name="Julia Moeller" userId="0bcb1583-c1a4-48b5-87e6-2cc074d2d571" providerId="ADAL" clId="{C92DF3DE-23A5-4E98-85FA-AAD4EAE96412}" dt="2023-09-15T11:44:34.362" v="9857" actId="208"/>
        <pc:sldMkLst>
          <pc:docMk/>
          <pc:sldMk cId="3748744909" sldId="304"/>
        </pc:sldMkLst>
        <pc:spChg chg="mod">
          <ac:chgData name="Julia Moeller" userId="0bcb1583-c1a4-48b5-87e6-2cc074d2d571" providerId="ADAL" clId="{C92DF3DE-23A5-4E98-85FA-AAD4EAE96412}" dt="2023-09-15T11:26:32.551" v="9526" actId="20577"/>
          <ac:spMkLst>
            <pc:docMk/>
            <pc:sldMk cId="3748744909" sldId="304"/>
            <ac:spMk id="2" creationId="{00000000-0000-0000-0000-000000000000}"/>
          </ac:spMkLst>
        </pc:spChg>
        <pc:spChg chg="add mod">
          <ac:chgData name="Julia Moeller" userId="0bcb1583-c1a4-48b5-87e6-2cc074d2d571" providerId="ADAL" clId="{C92DF3DE-23A5-4E98-85FA-AAD4EAE96412}" dt="2023-09-15T11:44:34.362" v="9857" actId="208"/>
          <ac:spMkLst>
            <pc:docMk/>
            <pc:sldMk cId="3748744909" sldId="304"/>
            <ac:spMk id="3" creationId="{84476C02-F104-D65B-69B3-E0E1E1997F09}"/>
          </ac:spMkLst>
        </pc:spChg>
        <pc:spChg chg="mod">
          <ac:chgData name="Julia Moeller" userId="0bcb1583-c1a4-48b5-87e6-2cc074d2d571" providerId="ADAL" clId="{C92DF3DE-23A5-4E98-85FA-AAD4EAE96412}" dt="2023-09-15T11:41:36.730" v="9843" actId="1076"/>
          <ac:spMkLst>
            <pc:docMk/>
            <pc:sldMk cId="3748744909" sldId="304"/>
            <ac:spMk id="7" creationId="{00000000-0000-0000-0000-000000000000}"/>
          </ac:spMkLst>
        </pc:spChg>
        <pc:grpChg chg="add mod">
          <ac:chgData name="Julia Moeller" userId="0bcb1583-c1a4-48b5-87e6-2cc074d2d571" providerId="ADAL" clId="{C92DF3DE-23A5-4E98-85FA-AAD4EAE96412}" dt="2023-09-15T11:43:45.132" v="9855" actId="1076"/>
          <ac:grpSpMkLst>
            <pc:docMk/>
            <pc:sldMk cId="3748744909" sldId="304"/>
            <ac:grpSpMk id="4" creationId="{6A8634EF-A84B-C32D-E78D-6BC08E5D5C29}"/>
          </ac:grpSpMkLst>
        </pc:grpChg>
        <pc:picChg chg="del">
          <ac:chgData name="Julia Moeller" userId="0bcb1583-c1a4-48b5-87e6-2cc074d2d571" providerId="ADAL" clId="{C92DF3DE-23A5-4E98-85FA-AAD4EAE96412}" dt="2023-09-15T11:39:22.564" v="9689" actId="478"/>
          <ac:picMkLst>
            <pc:docMk/>
            <pc:sldMk cId="3748744909" sldId="304"/>
            <ac:picMk id="5" creationId="{73409FDC-B862-1C9D-3021-E20FC2A4A6F4}"/>
          </ac:picMkLst>
        </pc:picChg>
        <pc:picChg chg="mod">
          <ac:chgData name="Julia Moeller" userId="0bcb1583-c1a4-48b5-87e6-2cc074d2d571" providerId="ADAL" clId="{C92DF3DE-23A5-4E98-85FA-AAD4EAE96412}" dt="2023-09-15T11:43:31.546" v="9853" actId="164"/>
          <ac:picMkLst>
            <pc:docMk/>
            <pc:sldMk cId="3748744909" sldId="304"/>
            <ac:picMk id="8" creationId="{C2B0BADF-49C8-8434-B952-085266FF23F5}"/>
          </ac:picMkLst>
        </pc:picChg>
      </pc:sldChg>
      <pc:sldChg chg="addSp delSp modSp add mod ord">
        <pc:chgData name="Julia Moeller" userId="0bcb1583-c1a4-48b5-87e6-2cc074d2d571" providerId="ADAL" clId="{C92DF3DE-23A5-4E98-85FA-AAD4EAE96412}" dt="2023-09-15T11:51:21.229" v="10187" actId="1076"/>
        <pc:sldMkLst>
          <pc:docMk/>
          <pc:sldMk cId="2480934087" sldId="305"/>
        </pc:sldMkLst>
        <pc:spChg chg="mod">
          <ac:chgData name="Julia Moeller" userId="0bcb1583-c1a4-48b5-87e6-2cc074d2d571" providerId="ADAL" clId="{C92DF3DE-23A5-4E98-85FA-AAD4EAE96412}" dt="2023-09-15T11:47:07.204" v="9932" actId="20577"/>
          <ac:spMkLst>
            <pc:docMk/>
            <pc:sldMk cId="2480934087" sldId="305"/>
            <ac:spMk id="2" creationId="{00000000-0000-0000-0000-000000000000}"/>
          </ac:spMkLst>
        </pc:spChg>
        <pc:spChg chg="mod">
          <ac:chgData name="Julia Moeller" userId="0bcb1583-c1a4-48b5-87e6-2cc074d2d571" providerId="ADAL" clId="{C92DF3DE-23A5-4E98-85FA-AAD4EAE96412}" dt="2023-09-15T11:51:18.123" v="10186" actId="20577"/>
          <ac:spMkLst>
            <pc:docMk/>
            <pc:sldMk cId="2480934087" sldId="305"/>
            <ac:spMk id="7" creationId="{00000000-0000-0000-0000-000000000000}"/>
          </ac:spMkLst>
        </pc:spChg>
        <pc:picChg chg="add mod">
          <ac:chgData name="Julia Moeller" userId="0bcb1583-c1a4-48b5-87e6-2cc074d2d571" providerId="ADAL" clId="{C92DF3DE-23A5-4E98-85FA-AAD4EAE96412}" dt="2023-09-15T11:51:21.229" v="10187" actId="1076"/>
          <ac:picMkLst>
            <pc:docMk/>
            <pc:sldMk cId="2480934087" sldId="305"/>
            <ac:picMk id="4" creationId="{C790A434-D294-E5AD-FEA3-81A1E1D32266}"/>
          </ac:picMkLst>
        </pc:picChg>
        <pc:picChg chg="del">
          <ac:chgData name="Julia Moeller" userId="0bcb1583-c1a4-48b5-87e6-2cc074d2d571" providerId="ADAL" clId="{C92DF3DE-23A5-4E98-85FA-AAD4EAE96412}" dt="2023-09-15T11:47:14.973" v="9938" actId="478"/>
          <ac:picMkLst>
            <pc:docMk/>
            <pc:sldMk cId="2480934087" sldId="305"/>
            <ac:picMk id="5" creationId="{73409FDC-B862-1C9D-3021-E20FC2A4A6F4}"/>
          </ac:picMkLst>
        </pc:picChg>
      </pc:sldChg>
    </pc:docChg>
  </pc:docChgLst>
  <pc:docChgLst>
    <pc:chgData name="Matthew Forbes" userId="89e49754-86d5-48d1-b7fe-89645bb93558" providerId="ADAL" clId="{5B4AF71D-E8A2-44E5-B28F-FFEBF84B54E3}"/>
    <pc:docChg chg="undo custSel modSld">
      <pc:chgData name="Matthew Forbes" userId="89e49754-86d5-48d1-b7fe-89645bb93558" providerId="ADAL" clId="{5B4AF71D-E8A2-44E5-B28F-FFEBF84B54E3}" dt="2023-09-19T11:22:55.487" v="4" actId="20577"/>
      <pc:docMkLst>
        <pc:docMk/>
      </pc:docMkLst>
      <pc:sldChg chg="modSp mod">
        <pc:chgData name="Matthew Forbes" userId="89e49754-86d5-48d1-b7fe-89645bb93558" providerId="ADAL" clId="{5B4AF71D-E8A2-44E5-B28F-FFEBF84B54E3}" dt="2023-09-19T10:34:32.194" v="0" actId="33524"/>
        <pc:sldMkLst>
          <pc:docMk/>
          <pc:sldMk cId="3345530997" sldId="259"/>
        </pc:sldMkLst>
        <pc:spChg chg="mod">
          <ac:chgData name="Matthew Forbes" userId="89e49754-86d5-48d1-b7fe-89645bb93558" providerId="ADAL" clId="{5B4AF71D-E8A2-44E5-B28F-FFEBF84B54E3}" dt="2023-09-19T10:34:32.194" v="0" actId="33524"/>
          <ac:spMkLst>
            <pc:docMk/>
            <pc:sldMk cId="3345530997" sldId="259"/>
            <ac:spMk id="3" creationId="{00000000-0000-0000-0000-000000000000}"/>
          </ac:spMkLst>
        </pc:spChg>
      </pc:sldChg>
      <pc:sldChg chg="modSp mod">
        <pc:chgData name="Matthew Forbes" userId="89e49754-86d5-48d1-b7fe-89645bb93558" providerId="ADAL" clId="{5B4AF71D-E8A2-44E5-B28F-FFEBF84B54E3}" dt="2023-09-19T10:42:59.312" v="1" actId="20577"/>
        <pc:sldMkLst>
          <pc:docMk/>
          <pc:sldMk cId="1311594560" sldId="269"/>
        </pc:sldMkLst>
        <pc:spChg chg="mod">
          <ac:chgData name="Matthew Forbes" userId="89e49754-86d5-48d1-b7fe-89645bb93558" providerId="ADAL" clId="{5B4AF71D-E8A2-44E5-B28F-FFEBF84B54E3}" dt="2023-09-19T10:42:59.312" v="1" actId="20577"/>
          <ac:spMkLst>
            <pc:docMk/>
            <pc:sldMk cId="1311594560" sldId="269"/>
            <ac:spMk id="3" creationId="{00000000-0000-0000-0000-000000000000}"/>
          </ac:spMkLst>
        </pc:spChg>
      </pc:sldChg>
      <pc:sldChg chg="modSp mod">
        <pc:chgData name="Matthew Forbes" userId="89e49754-86d5-48d1-b7fe-89645bb93558" providerId="ADAL" clId="{5B4AF71D-E8A2-44E5-B28F-FFEBF84B54E3}" dt="2023-09-19T11:22:55.487" v="4" actId="20577"/>
        <pc:sldMkLst>
          <pc:docMk/>
          <pc:sldMk cId="2337627130" sldId="282"/>
        </pc:sldMkLst>
        <pc:spChg chg="mod">
          <ac:chgData name="Matthew Forbes" userId="89e49754-86d5-48d1-b7fe-89645bb93558" providerId="ADAL" clId="{5B4AF71D-E8A2-44E5-B28F-FFEBF84B54E3}" dt="2023-09-19T11:22:55.487" v="4" actId="20577"/>
          <ac:spMkLst>
            <pc:docMk/>
            <pc:sldMk cId="2337627130" sldId="282"/>
            <ac:spMk id="4" creationId="{7F52414C-28D4-C7DD-E2FB-48994F99345C}"/>
          </ac:spMkLst>
        </pc:spChg>
      </pc:sldChg>
      <pc:sldChg chg="modSp mod">
        <pc:chgData name="Matthew Forbes" userId="89e49754-86d5-48d1-b7fe-89645bb93558" providerId="ADAL" clId="{5B4AF71D-E8A2-44E5-B28F-FFEBF84B54E3}" dt="2023-09-19T10:44:28.044" v="3" actId="1076"/>
        <pc:sldMkLst>
          <pc:docMk/>
          <pc:sldMk cId="3454572736" sldId="299"/>
        </pc:sldMkLst>
        <pc:cxnChg chg="mod">
          <ac:chgData name="Matthew Forbes" userId="89e49754-86d5-48d1-b7fe-89645bb93558" providerId="ADAL" clId="{5B4AF71D-E8A2-44E5-B28F-FFEBF84B54E3}" dt="2023-09-19T10:44:28.044" v="3" actId="1076"/>
          <ac:cxnSpMkLst>
            <pc:docMk/>
            <pc:sldMk cId="3454572736" sldId="299"/>
            <ac:cxnSpMk id="30" creationId="{E90F102F-7ED1-1852-9D68-292315A01050}"/>
          </ac:cxnSpMkLst>
        </pc:cxnChg>
      </pc:sldChg>
    </pc:docChg>
  </pc:docChgLst>
  <pc:docChgLst>
    <pc:chgData name="Julia Moeller" userId="S::julia.moeller@phs.scot::0bcb1583-c1a4-48b5-87e6-2cc074d2d571" providerId="AD" clId="Web-{7E309218-6D18-4C22-8DBB-CA09B9323150}"/>
    <pc:docChg chg="modSld">
      <pc:chgData name="Julia Moeller" userId="S::julia.moeller@phs.scot::0bcb1583-c1a4-48b5-87e6-2cc074d2d571" providerId="AD" clId="Web-{7E309218-6D18-4C22-8DBB-CA09B9323150}" dt="2023-09-15T14:04:34.702" v="29" actId="20577"/>
      <pc:docMkLst>
        <pc:docMk/>
      </pc:docMkLst>
      <pc:sldChg chg="modSp">
        <pc:chgData name="Julia Moeller" userId="S::julia.moeller@phs.scot::0bcb1583-c1a4-48b5-87e6-2cc074d2d571" providerId="AD" clId="Web-{7E309218-6D18-4C22-8DBB-CA09B9323150}" dt="2023-09-15T14:04:34.702" v="29" actId="20577"/>
        <pc:sldMkLst>
          <pc:docMk/>
          <pc:sldMk cId="901500868" sldId="291"/>
        </pc:sldMkLst>
        <pc:spChg chg="mod">
          <ac:chgData name="Julia Moeller" userId="S::julia.moeller@phs.scot::0bcb1583-c1a4-48b5-87e6-2cc074d2d571" providerId="AD" clId="Web-{7E309218-6D18-4C22-8DBB-CA09B9323150}" dt="2023-09-15T14:04:34.702" v="29" actId="20577"/>
          <ac:spMkLst>
            <pc:docMk/>
            <pc:sldMk cId="901500868" sldId="291"/>
            <ac:spMk id="3" creationId="{00000000-0000-0000-0000-000000000000}"/>
          </ac:spMkLst>
        </pc:spChg>
      </pc:sldChg>
    </pc:docChg>
  </pc:docChgLst>
</pc:chgInfo>
</file>

<file path=ppt/comments/modernComment_102_DBC4908C.xml><?xml version="1.0" encoding="utf-8"?>
<p188:cmLst xmlns:a="http://schemas.openxmlformats.org/drawingml/2006/main" xmlns:r="http://schemas.openxmlformats.org/officeDocument/2006/relationships" xmlns:p188="http://schemas.microsoft.com/office/powerpoint/2018/8/main">
  <p188:cm id="{F2D430FD-2905-4B36-ADD7-03C0FCD641FF}" authorId="{7B0A6FA3-CF82-3BC2-4669-89778CD24ABB}" status="resolved" created="2023-08-23T15:00:02.331"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5379720" y="1091141"/>
    <p188:txBody>
      <a:bodyPr/>
      <a:lstStyle/>
      <a:p>
        <a:r>
          <a:rPr lang="en-GB"/>
          <a:t>Separate scripts</a:t>
        </a:r>
      </a:p>
    </p188:txBody>
  </p188:cm>
  <p188:cm id="{A238DE84-1C7B-4EDC-8A2B-35C3538647AD}" authorId="{7B0A6FA3-CF82-3BC2-4669-89778CD24ABB}" status="resolved" created="2023-08-23T15:00:23.655"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3576320" y="218015"/>
    <p188:txBody>
      <a:bodyPr/>
      <a:lstStyle/>
      <a:p>
        <a:r>
          <a:rPr lang="en-GB"/>
          <a:t>Make arial</a:t>
        </a:r>
      </a:p>
    </p188:txBody>
  </p188:cm>
  <p188:cm id="{7DBD6FF2-7B99-429A-9CC7-06EE6767D334}" authorId="{7B0A6FA3-CF82-3BC2-4669-89778CD24ABB}" status="resolved" created="2023-08-23T15:01:14.364"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4493895" y="2726266"/>
    <p188:txBody>
      <a:bodyPr/>
      <a:lstStyle/>
      <a:p>
        <a:r>
          <a:rPr lang="en-GB"/>
          <a:t>Add plotly</a:t>
        </a:r>
      </a:p>
    </p188:txBody>
  </p188:cm>
  <p188:cm id="{5008940D-5BA1-469E-9CF4-045B69D575B9}" authorId="{7B0A6FA3-CF82-3BC2-4669-89778CD24ABB}" status="resolved" created="2023-08-23T15:01:38.917"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7633970" y="3183466"/>
    <p188:replyLst>
      <p188:reply id="{B7B675C5-2D54-4AF1-BC09-D4CD67988A61}" authorId="{7B0A6FA3-CF82-3BC2-4669-89778CD24ABB}" created="2023-08-31T09:15:04.878">
        <p188:txBody>
          <a:bodyPr/>
          <a:lstStyle/>
          <a:p>
            <a:r>
              <a:rPr lang="en-GB"/>
              <a:t>Remove sliders as alternative, not accessible</a:t>
            </a:r>
          </a:p>
        </p188:txBody>
      </p188:reply>
    </p188:replyLst>
    <p188:txBody>
      <a:bodyPr/>
      <a:lstStyle/>
      <a:p>
        <a:r>
          <a:rPr lang="en-GB"/>
          <a:t>Highlight accessibility</a:t>
        </a:r>
      </a:p>
    </p188:txBody>
  </p188:cm>
</p188:cmLst>
</file>

<file path=ppt/comments/modernComment_104_C0BB5D1.xml><?xml version="1.0" encoding="utf-8"?>
<p188:cmLst xmlns:a="http://schemas.openxmlformats.org/drawingml/2006/main" xmlns:r="http://schemas.openxmlformats.org/officeDocument/2006/relationships" xmlns:p188="http://schemas.microsoft.com/office/powerpoint/2018/8/main">
  <p188:cm id="{5D6042C8-D686-4A4E-94A4-1DBE80062F5C}" authorId="{7B0A6FA3-CF82-3BC2-4669-89778CD24ABB}" status="resolved" created="2023-08-23T15:41:59.851" complete="100000">
    <ac:deMkLst xmlns:ac="http://schemas.microsoft.com/office/drawing/2013/main/command">
      <pc:docMk xmlns:pc="http://schemas.microsoft.com/office/powerpoint/2013/main/command"/>
      <pc:sldMk xmlns:pc="http://schemas.microsoft.com/office/powerpoint/2013/main/command" cId="202094033" sldId="260"/>
      <ac:spMk id="3" creationId="{00000000-0000-0000-0000-000000000000}"/>
    </ac:deMkLst>
    <p188:pos x="4290695" y="3148541"/>
    <p188:txBody>
      <a:bodyPr/>
      <a:lstStyle/>
      <a:p>
        <a:r>
          <a:rPr lang="en-GB"/>
          <a:t>Add plotly</a:t>
        </a:r>
      </a:p>
    </p188:txBody>
  </p188:cm>
  <p188:cm id="{247FEBB0-70ED-458C-991C-E274EBEDCD83}" authorId="{7B0A6FA3-CF82-3BC2-4669-89778CD24ABB}" status="resolved" created="2023-08-31T09:15:21.293" complete="100000">
    <pc:sldMkLst xmlns:pc="http://schemas.microsoft.com/office/powerpoint/2013/main/command">
      <pc:docMk/>
      <pc:sldMk cId="202094033" sldId="259"/>
    </pc:sldMkLst>
    <p188:txBody>
      <a:bodyPr/>
      <a:lstStyle/>
      <a:p>
        <a:r>
          <a:rPr lang="en-GB"/>
          <a:t>Amend widgets to only include accessible ones</a:t>
        </a:r>
      </a:p>
    </p188:txBody>
  </p188:cm>
</p188:cmLst>
</file>

<file path=ppt/comments/modernComment_106_9CFFF86A.xml><?xml version="1.0" encoding="utf-8"?>
<p188:cmLst xmlns:a="http://schemas.openxmlformats.org/drawingml/2006/main" xmlns:r="http://schemas.openxmlformats.org/officeDocument/2006/relationships" xmlns:p188="http://schemas.microsoft.com/office/powerpoint/2018/8/main">
  <p188:cm id="{0931E9EC-2FEF-4A43-825C-1CE561A61179}" authorId="{7B0A6FA3-CF82-3BC2-4669-89778CD24ABB}" status="resolved" created="2023-08-31T09:19:07.101" complete="100000">
    <pc:sldMkLst xmlns:pc="http://schemas.microsoft.com/office/powerpoint/2013/main/command">
      <pc:docMk/>
      <pc:sldMk cId="2634020970" sldId="261"/>
    </pc:sldMkLst>
    <p188:txBody>
      <a:bodyPr/>
      <a:lstStyle/>
      <a:p>
        <a:r>
          <a:rPr lang="en-GB"/>
          <a:t>Comments and coloured brackets. Comment end of brackets</a:t>
        </a:r>
      </a:p>
    </p188:txBody>
  </p188:cm>
</p188:cmLst>
</file>

<file path=ppt/comments/modernComment_107_697B1F77.xml><?xml version="1.0" encoding="utf-8"?>
<p188:cmLst xmlns:a="http://schemas.openxmlformats.org/drawingml/2006/main" xmlns:r="http://schemas.openxmlformats.org/officeDocument/2006/relationships" xmlns:p188="http://schemas.microsoft.com/office/powerpoint/2018/8/main">
  <p188:cm id="{2DB13F38-A465-4481-8CAB-CF7CB1950CAA}" authorId="{7B0A6FA3-CF82-3BC2-4669-89778CD24ABB}" status="resolved" created="2023-08-31T09:17:56.926" complete="100000">
    <pc:sldMkLst xmlns:pc="http://schemas.microsoft.com/office/powerpoint/2013/main/command">
      <pc:docMk/>
      <pc:sldMk cId="1769676663" sldId="262"/>
    </pc:sldMkLst>
    <p188:txBody>
      <a:bodyPr/>
      <a:lstStyle/>
      <a:p>
        <a:r>
          <a:rPr lang="en-GB"/>
          <a:t>Connects to UI via id's (must be unique)</a:t>
        </a:r>
      </a:p>
    </p188:txBody>
  </p188:cm>
</p188:cmLst>
</file>

<file path=ppt/comments/modernComment_10A_84A60CC1.xml><?xml version="1.0" encoding="utf-8"?>
<p188:cmLst xmlns:a="http://schemas.openxmlformats.org/drawingml/2006/main" xmlns:r="http://schemas.openxmlformats.org/officeDocument/2006/relationships" xmlns:p188="http://schemas.microsoft.com/office/powerpoint/2018/8/main">
  <p188:cm id="{5CDD6356-F445-42F5-AD2B-BC6C6BAFBBB7}" authorId="{7B0A6FA3-CF82-3BC2-4669-89778CD24ABB}" status="resolved" created="2023-08-31T09:21:49.933" complete="100000">
    <pc:sldMkLst xmlns:pc="http://schemas.microsoft.com/office/powerpoint/2013/main/command">
      <pc:docMk/>
      <pc:sldMk cId="2225474753" sldId="265"/>
    </pc:sldMkLst>
    <p188:pos x="1139825" y="2276475"/>
    <p188:txBody>
      <a:bodyPr/>
      <a:lstStyle/>
      <a:p>
        <a:r>
          <a:rPr lang="en-GB"/>
          <a:t>Set working directory</a:t>
        </a:r>
      </a:p>
    </p188:txBody>
  </p188:cm>
</p188:cmLst>
</file>

<file path=ppt/comments/modernComment_10B_65B0B804.xml><?xml version="1.0" encoding="utf-8"?>
<p188:cmLst xmlns:a="http://schemas.openxmlformats.org/drawingml/2006/main" xmlns:r="http://schemas.openxmlformats.org/officeDocument/2006/relationships" xmlns:p188="http://schemas.microsoft.com/office/powerpoint/2018/8/main">
  <p188:cm id="{5BFD4FCC-46CC-4C7C-B44C-F86AE9626C7E}" authorId="{7B0A6FA3-CF82-3BC2-4669-89778CD24ABB}" status="resolved" created="2023-08-31T09:24:18.570" complete="100000">
    <ac:deMkLst xmlns:ac="http://schemas.microsoft.com/office/drawing/2013/main/command">
      <pc:docMk xmlns:pc="http://schemas.microsoft.com/office/powerpoint/2013/main/command"/>
      <pc:sldMk xmlns:pc="http://schemas.microsoft.com/office/powerpoint/2013/main/command" cId="1706080260" sldId="267"/>
      <ac:picMk id="12" creationId="{00000000-0000-0000-0000-000000000000}"/>
    </ac:deMkLst>
    <p188:txBody>
      <a:bodyPr/>
      <a:lstStyle/>
      <a:p>
        <a:r>
          <a:rPr lang="en-GB"/>
          <a:t>R screenshots with slide 10, text as bullet points</a:t>
        </a:r>
      </a:p>
    </p188:txBody>
  </p188:cm>
  <p188:cm id="{80926223-C0B3-4D62-9294-42924E625AD7}" authorId="{7B0A6FA3-CF82-3BC2-4669-89778CD24ABB}" status="resolved" created="2023-08-31T09:25:24.527" complete="100000">
    <pc:sldMkLst xmlns:pc="http://schemas.microsoft.com/office/powerpoint/2013/main/command">
      <pc:docMk/>
      <pc:sldMk cId="1706080260" sldId="267"/>
    </pc:sldMkLst>
    <p188:txBody>
      <a:bodyPr/>
      <a:lstStyle/>
      <a:p>
        <a:r>
          <a:rPr lang="en-GB"/>
          <a:t>Mention inaccessibility of slider</a:t>
        </a:r>
      </a:p>
    </p188:txBody>
  </p188:cm>
</p188:cmLst>
</file>

<file path=ppt/comments/modernComment_10D_4E2D5840.xml><?xml version="1.0" encoding="utf-8"?>
<p188:cmLst xmlns:a="http://schemas.openxmlformats.org/drawingml/2006/main" xmlns:r="http://schemas.openxmlformats.org/officeDocument/2006/relationships" xmlns:p188="http://schemas.microsoft.com/office/powerpoint/2018/8/main">
  <p188:cm id="{68A53F02-F702-40B3-8E69-13A15647A57E}" authorId="{7B0A6FA3-CF82-3BC2-4669-89778CD24ABB}" status="resolved" created="2023-08-24T17:26:55.190" complete="100000">
    <pc:sldMkLst xmlns:pc="http://schemas.microsoft.com/office/powerpoint/2013/main/command">
      <pc:docMk/>
      <pc:sldMk cId="1311594560" sldId="268"/>
    </pc:sldMkLst>
    <p188:pos x="10493375" y="1530350"/>
    <p188:txBody>
      <a:bodyPr/>
      <a:lstStyle/>
      <a:p>
        <a:r>
          <a:rPr lang="en-GB"/>
          <a:t>Need more detail here. Maybe add each element in stages and run app to see what happens. Inset a page with infographic of layout options in shiny</a:t>
        </a:r>
      </a:p>
    </p188:txBody>
  </p188:cm>
  <p188:cm id="{20A70480-B211-4F03-AE64-BDB953D7E5AB}" authorId="{7B0A6FA3-CF82-3BC2-4669-89778CD24ABB}" status="resolved" created="2023-08-31T07:17:16.537" complete="100000">
    <pc:sldMkLst xmlns:pc="http://schemas.microsoft.com/office/powerpoint/2013/main/command">
      <pc:docMk/>
      <pc:sldMk cId="1311594560" sldId="268"/>
    </pc:sldMkLst>
    <p188:pos x="7480300" y="3470275"/>
    <p188:txBody>
      <a:bodyPr/>
      <a:lstStyle/>
      <a:p>
        <a:r>
          <a:rPr lang="en-GB"/>
          <a:t>Write title -&gt; run, sidebarLayout(sidebarPanel)) -&gt; run, error.</a:t>
        </a:r>
      </a:p>
    </p188:txBody>
  </p188:cm>
  <p188:cm id="{76B72D18-7DE8-4043-AF1C-8EE1039EC246}" authorId="{7B0A6FA3-CF82-3BC2-4669-89778CD24ABB}" status="resolved" created="2023-08-31T09:31:03.837" complete="100000">
    <ac:deMkLst xmlns:ac="http://schemas.microsoft.com/office/drawing/2013/main/command">
      <pc:docMk xmlns:pc="http://schemas.microsoft.com/office/powerpoint/2013/main/command"/>
      <pc:sldMk xmlns:pc="http://schemas.microsoft.com/office/powerpoint/2013/main/command" cId="1311594560" sldId="269"/>
      <ac:spMk id="3" creationId="{00000000-0000-0000-0000-000000000000}"/>
    </ac:deMkLst>
    <p188:txBody>
      <a:bodyPr/>
      <a:lstStyle/>
      <a:p>
        <a:r>
          <a:rPr lang="en-GB"/>
          <a:t>Look at alternative way or showing and sharing the code </a:t>
        </a:r>
      </a:p>
    </p188:txBody>
  </p188:cm>
  <p188:cm id="{D480513E-3153-437F-8AAE-C15512801FE9}" authorId="{7B0A6FA3-CF82-3BC2-4669-89778CD24ABB}" status="resolved" created="2023-08-31T09:31:44.220" complete="100000">
    <ac:deMkLst xmlns:ac="http://schemas.microsoft.com/office/drawing/2013/main/command">
      <pc:docMk xmlns:pc="http://schemas.microsoft.com/office/powerpoint/2013/main/command"/>
      <pc:sldMk xmlns:pc="http://schemas.microsoft.com/office/powerpoint/2013/main/command" cId="1311594560" sldId="269"/>
      <ac:spMk id="3" creationId="{00000000-0000-0000-0000-000000000000}"/>
    </ac:deMkLst>
    <p188:txBody>
      <a:bodyPr/>
      <a:lstStyle/>
      <a:p>
        <a:r>
          <a:rPr lang="en-GB"/>
          <a:t>Add code (each stage to rmarkdown)</a:t>
        </a:r>
      </a:p>
    </p188:txBody>
  </p188:cm>
</p188:cmLst>
</file>

<file path=ppt/comments/modernComment_10E_8A0A12CA.xml><?xml version="1.0" encoding="utf-8"?>
<p188:cmLst xmlns:a="http://schemas.openxmlformats.org/drawingml/2006/main" xmlns:r="http://schemas.openxmlformats.org/officeDocument/2006/relationships" xmlns:p188="http://schemas.microsoft.com/office/powerpoint/2018/8/main">
  <p188:cm id="{B7988C69-0866-486E-B3CE-2ADFF0698704}" authorId="{7B0A6FA3-CF82-3BC2-4669-89778CD24ABB}" status="resolved" created="2023-08-31T09:32:18.904" complete="100000">
    <pc:sldMkLst xmlns:pc="http://schemas.microsoft.com/office/powerpoint/2013/main/command">
      <pc:docMk/>
      <pc:sldMk cId="2315915978" sldId="269"/>
    </pc:sldMkLst>
    <p188:txBody>
      <a:bodyPr/>
      <a:lstStyle/>
      <a:p>
        <a:r>
          <a:rPr lang="en-GB"/>
          <a:t>Too much text</a:t>
        </a:r>
      </a:p>
    </p188:txBody>
  </p188:cm>
  <p188:cm id="{1AE6ACD6-AB3A-4920-8B05-C36FD966933F}" authorId="{7B0A6FA3-CF82-3BC2-4669-89778CD24ABB}" created="2023-09-29T13:33:30.252">
    <pc:sldMkLst xmlns:pc="http://schemas.microsoft.com/office/powerpoint/2013/main/command">
      <pc:docMk/>
      <pc:sldMk cId="2315915978" sldId="270"/>
    </pc:sldMkLst>
    <p188:txBody>
      <a:bodyPr/>
      <a:lstStyle/>
      <a:p>
        <a:r>
          <a:rPr lang="en-GB"/>
          <a:t>Break</a:t>
        </a:r>
      </a:p>
    </p188:txBody>
  </p188:cm>
</p188:cmLst>
</file>

<file path=ppt/comments/modernComment_10F_84B6C3B3.xml><?xml version="1.0" encoding="utf-8"?>
<p188:cmLst xmlns:a="http://schemas.openxmlformats.org/drawingml/2006/main" xmlns:r="http://schemas.openxmlformats.org/officeDocument/2006/relationships" xmlns:p188="http://schemas.microsoft.com/office/powerpoint/2018/8/main">
  <p188:cm id="{B2164C1A-9D2B-4B72-B2AD-ADD850C3A101}" authorId="{7B0A6FA3-CF82-3BC2-4669-89778CD24ABB}" status="resolved" created="2023-08-31T07:56:54.130" complete="100000">
    <pc:sldMkLst xmlns:pc="http://schemas.microsoft.com/office/powerpoint/2013/main/command">
      <pc:docMk/>
      <pc:sldMk cId="2226570163" sldId="271"/>
    </pc:sldMkLst>
    <p188:pos x="3773487" y="3933825"/>
    <p188:txBody>
      <a:bodyPr/>
      <a:lstStyle/>
      <a:p>
        <a:r>
          <a:rPr lang="en-GB"/>
          <a:t>Insert inputId and label into code to make it clearer.</a:t>
        </a:r>
      </a:p>
    </p188:txBody>
  </p188:cm>
</p188:cmLst>
</file>

<file path=ppt/comments/modernComment_111_C8C60314.xml><?xml version="1.0" encoding="utf-8"?>
<p188:cmLst xmlns:a="http://schemas.openxmlformats.org/drawingml/2006/main" xmlns:r="http://schemas.openxmlformats.org/officeDocument/2006/relationships" xmlns:p188="http://schemas.microsoft.com/office/powerpoint/2018/8/main">
  <p188:cm id="{76F41E33-0C30-46F5-849D-E87641BED3C3}" authorId="{7B0A6FA3-CF82-3BC2-4669-89778CD24ABB}" status="resolved" created="2023-08-31T09:36:25.528" complete="100000">
    <pc:sldMkLst xmlns:pc="http://schemas.microsoft.com/office/powerpoint/2013/main/command">
      <pc:docMk/>
      <pc:sldMk cId="3368420116" sldId="273"/>
    </pc:sldMkLst>
    <p188:txBody>
      <a:bodyPr/>
      <a:lstStyle/>
      <a:p>
        <a:r>
          <a:rPr lang="en-GB"/>
          <a:t>Add links to cran for every package </a:t>
        </a:r>
      </a:p>
    </p188:txBody>
  </p188:cm>
</p188:cmLst>
</file>

<file path=ppt/comments/modernComment_113_B3BF2F55.xml><?xml version="1.0" encoding="utf-8"?>
<p188:cmLst xmlns:a="http://schemas.openxmlformats.org/drawingml/2006/main" xmlns:r="http://schemas.openxmlformats.org/officeDocument/2006/relationships" xmlns:p188="http://schemas.microsoft.com/office/powerpoint/2018/8/main">
  <p188:cm id="{71C02D51-D4B2-4B99-817C-3DE22F49AD5D}" authorId="{7B0A6FA3-CF82-3BC2-4669-89778CD24ABB}" status="resolved" created="2023-08-31T08:26:13.810" complete="100000">
    <pc:sldMkLst xmlns:pc="http://schemas.microsoft.com/office/powerpoint/2013/main/command">
      <pc:docMk/>
      <pc:sldMk cId="3015651157" sldId="275"/>
    </pc:sldMkLst>
    <p188:pos x="4292600" y="2676525"/>
    <p188:txBody>
      <a:bodyPr/>
      <a:lstStyle/>
      <a:p>
        <a:r>
          <a:rPr lang="en-GB"/>
          <a:t>Discuss DT table features after looking at the ouput</a:t>
        </a:r>
      </a:p>
    </p188:txBody>
  </p188:cm>
</p188:cmLst>
</file>

<file path=ppt/comments/modernComment_114_5B304AA9.xml><?xml version="1.0" encoding="utf-8"?>
<p188:cmLst xmlns:a="http://schemas.openxmlformats.org/drawingml/2006/main" xmlns:r="http://schemas.openxmlformats.org/officeDocument/2006/relationships" xmlns:p188="http://schemas.microsoft.com/office/powerpoint/2018/8/main">
  <p188:cm id="{29306314-2E6E-4E13-858C-3E2A0356C900}" authorId="{7B0A6FA3-CF82-3BC2-4669-89778CD24ABB}" status="resolved" created="2023-08-25T07:15:59.451" complete="100000">
    <pc:sldMkLst xmlns:pc="http://schemas.microsoft.com/office/powerpoint/2013/main/command">
      <pc:docMk/>
      <pc:sldMk cId="1529891497" sldId="276"/>
    </pc:sldMkLst>
    <p188:pos x="11052175" y="1489075"/>
    <p188:txBody>
      <a:bodyPr/>
      <a:lstStyle/>
      <a:p>
        <a:r>
          <a:rPr lang="en-GB"/>
          <a:t>Run this without server side to see what happens</a:t>
        </a:r>
      </a:p>
    </p188:txBody>
  </p188:cm>
</p188:cmLst>
</file>

<file path=ppt/comments/modernComment_117_B04D7C46.xml><?xml version="1.0" encoding="utf-8"?>
<p188:cmLst xmlns:a="http://schemas.openxmlformats.org/drawingml/2006/main" xmlns:r="http://schemas.openxmlformats.org/officeDocument/2006/relationships" xmlns:p188="http://schemas.microsoft.com/office/powerpoint/2018/8/main">
  <p188:cm id="{2A7C7F4D-FE5A-4D9E-B9BB-25A7AEB69BC2}" authorId="{7B0A6FA3-CF82-3BC2-4669-89778CD24ABB}" status="resolved" created="2023-08-31T09:39:40.711" complete="100000">
    <pc:sldMkLst xmlns:pc="http://schemas.microsoft.com/office/powerpoint/2013/main/command">
      <pc:docMk/>
      <pc:sldMk cId="2957868102" sldId="279"/>
    </pc:sldMkLst>
    <p188:txBody>
      <a:bodyPr/>
      <a:lstStyle/>
      <a:p>
        <a:r>
          <a:rPr lang="en-GB"/>
          <a:t>Mention which are accessible. Expand on pros/cons</a:t>
        </a:r>
      </a:p>
    </p188:txBody>
  </p188:cm>
</p188:cmLst>
</file>

<file path=ppt/comments/modernComment_118_125EDFE.xml><?xml version="1.0" encoding="utf-8"?>
<p188:cmLst xmlns:a="http://schemas.openxmlformats.org/drawingml/2006/main" xmlns:r="http://schemas.openxmlformats.org/officeDocument/2006/relationships" xmlns:p188="http://schemas.microsoft.com/office/powerpoint/2018/8/main">
  <p188:cm id="{37C25776-C255-4177-851B-CA5F855E209E}" authorId="{7B0A6FA3-CF82-3BC2-4669-89778CD24ABB}" status="resolved" created="2023-08-31T10:23:12.044" complete="100000">
    <pc:sldMkLst xmlns:pc="http://schemas.microsoft.com/office/powerpoint/2013/main/command">
      <pc:docMk/>
      <pc:sldMk cId="19262974" sldId="280"/>
    </pc:sldMkLst>
    <p188:txBody>
      <a:bodyPr/>
      <a:lstStyle/>
      <a:p>
        <a:r>
          <a:rPr lang="en-GB"/>
          <a:t>Columns add up to 12</a:t>
        </a:r>
      </a:p>
    </p188:txBody>
  </p188:cm>
</p188:cmLst>
</file>

<file path=ppt/comments/modernComment_11A_8B555BFA.xml><?xml version="1.0" encoding="utf-8"?>
<p188:cmLst xmlns:a="http://schemas.openxmlformats.org/drawingml/2006/main" xmlns:r="http://schemas.openxmlformats.org/officeDocument/2006/relationships" xmlns:p188="http://schemas.microsoft.com/office/powerpoint/2018/8/main">
  <p188:cm id="{C3AAB715-EDAF-4778-8F83-86F660542CD3}" authorId="{7B0A6FA3-CF82-3BC2-4669-89778CD24ABB}" status="resolved" created="2023-08-31T09:43:04.943" complete="100000">
    <pc:sldMkLst xmlns:pc="http://schemas.microsoft.com/office/powerpoint/2013/main/command">
      <pc:docMk/>
      <pc:sldMk cId="2337627130" sldId="282"/>
    </pc:sldMkLst>
    <p188:txBody>
      <a:bodyPr/>
      <a:lstStyle/>
      <a:p>
        <a:r>
          <a:rPr lang="en-GB"/>
          <a:t>Big leap from slide 26 to 27</a:t>
        </a:r>
      </a:p>
    </p188:txBody>
  </p188:cm>
</p188:cmLst>
</file>

<file path=ppt/comments/modernComment_11C_B4028316.xml><?xml version="1.0" encoding="utf-8"?>
<p188:cmLst xmlns:a="http://schemas.openxmlformats.org/drawingml/2006/main" xmlns:r="http://schemas.openxmlformats.org/officeDocument/2006/relationships" xmlns:p188="http://schemas.microsoft.com/office/powerpoint/2018/8/main">
  <p188:cm id="{69792041-B9AB-48B4-8FB6-52B98A442779}" authorId="{7B0A6FA3-CF82-3BC2-4669-89778CD24ABB}" status="resolved" created="2023-08-31T09:44:09.628" complete="100000">
    <pc:sldMkLst xmlns:pc="http://schemas.microsoft.com/office/powerpoint/2013/main/command">
      <pc:docMk/>
      <pc:sldMk cId="3020063510" sldId="284"/>
    </pc:sldMkLst>
    <p188:txBody>
      <a:bodyPr/>
      <a:lstStyle/>
      <a:p>
        <a:r>
          <a:rPr lang="en-GB"/>
          <a:t>Need to expand on reactivity and again, pictures</a:t>
        </a:r>
      </a:p>
    </p188:txBody>
  </p188:cm>
</p188:cmLst>
</file>

<file path=ppt/comments/modernComment_11D_E2388210.xml><?xml version="1.0" encoding="utf-8"?>
<p188:cmLst xmlns:a="http://schemas.openxmlformats.org/drawingml/2006/main" xmlns:r="http://schemas.openxmlformats.org/officeDocument/2006/relationships" xmlns:p188="http://schemas.microsoft.com/office/powerpoint/2018/8/main">
  <p188:cm id="{9DAB4B43-7FAA-419A-A3F3-6ABA2D6DBA13}" authorId="{7B0A6FA3-CF82-3BC2-4669-89778CD24ABB}" status="resolved" created="2023-08-31T09:46:47.179" complete="100000">
    <pc:sldMkLst xmlns:pc="http://schemas.microsoft.com/office/powerpoint/2013/main/command">
      <pc:docMk/>
      <pc:sldMk cId="3795354128" sldId="285"/>
    </pc:sldMkLst>
    <p188:txBody>
      <a:bodyPr/>
      <a:lstStyle/>
      <a:p>
        <a:r>
          <a:rPr lang="en-GB"/>
          <a:t>Highlight what's "answer" and not. Keep it consistent</a:t>
        </a:r>
      </a:p>
    </p188:txBody>
  </p188:cm>
</p188:cmLst>
</file>

<file path=ppt/comments/modernComment_11E_4CF0AA99.xml><?xml version="1.0" encoding="utf-8"?>
<p188:cmLst xmlns:a="http://schemas.openxmlformats.org/drawingml/2006/main" xmlns:r="http://schemas.openxmlformats.org/officeDocument/2006/relationships" xmlns:p188="http://schemas.microsoft.com/office/powerpoint/2018/8/main">
  <p188:cm id="{54880600-711A-4442-95A8-36512A1CCB2A}" authorId="{7B0A6FA3-CF82-3BC2-4669-89778CD24ABB}" status="resolved" created="2023-08-31T09:47:18.186" complete="100000">
    <pc:sldMkLst xmlns:pc="http://schemas.microsoft.com/office/powerpoint/2013/main/command">
      <pc:docMk/>
      <pc:sldMk cId="1290840729" sldId="286"/>
    </pc:sldMkLst>
    <p188:txBody>
      <a:bodyPr/>
      <a:lstStyle/>
      <a:p>
        <a:r>
          <a:rPr lang="en-GB"/>
          <a:t>Too much text. </a:t>
        </a:r>
      </a:p>
    </p188:txBody>
  </p188:cm>
</p188:cmLst>
</file>

<file path=ppt/comments/modernComment_11F_1F319F63.xml><?xml version="1.0" encoding="utf-8"?>
<p188:cmLst xmlns:a="http://schemas.openxmlformats.org/drawingml/2006/main" xmlns:r="http://schemas.openxmlformats.org/officeDocument/2006/relationships" xmlns:p188="http://schemas.microsoft.com/office/powerpoint/2018/8/main">
  <p188:cm id="{DBFE4B17-8D19-40C7-AAC2-A1561DD83DA9}" authorId="{7B0A6FA3-CF82-3BC2-4669-89778CD24ABB}" status="resolved" created="2023-08-31T09:47:57.954" complete="100000">
    <pc:sldMkLst xmlns:pc="http://schemas.microsoft.com/office/powerpoint/2013/main/command">
      <pc:docMk/>
      <pc:sldMk cId="523345763" sldId="287"/>
    </pc:sldMkLst>
    <p188:txBody>
      <a:bodyPr/>
      <a:lstStyle/>
      <a:p>
        <a:r>
          <a:rPr lang="en-GB"/>
          <a:t>All layout widgets need to be explained better and in more simple terms </a:t>
        </a:r>
      </a:p>
    </p188:txBody>
  </p188:cm>
  <p188:cm id="{46864B90-C6A7-4102-986B-6509474622E8}" authorId="{7B0A6FA3-CF82-3BC2-4669-89778CD24ABB}" status="resolved" created="2023-08-31T09:49:28.484" complete="100000">
    <ac:deMkLst xmlns:ac="http://schemas.microsoft.com/office/drawing/2013/main/command">
      <pc:docMk xmlns:pc="http://schemas.microsoft.com/office/powerpoint/2013/main/command"/>
      <pc:sldMk xmlns:pc="http://schemas.microsoft.com/office/powerpoint/2013/main/command" cId="523345763" sldId="287"/>
      <ac:spMk id="3" creationId="{00000000-0000-0000-0000-000000000000}"/>
    </ac:deMkLst>
    <p188:txBody>
      <a:bodyPr/>
      <a:lstStyle/>
      <a:p>
        <a:r>
          <a:rPr lang="en-GB"/>
          <a:t>Layering layout widgets</a:t>
        </a:r>
      </a:p>
    </p188:txBody>
  </p188:cm>
</p188:cmLst>
</file>

<file path=ppt/comments/modernComment_120_E70A6E6E.xml><?xml version="1.0" encoding="utf-8"?>
<p188:cmLst xmlns:a="http://schemas.openxmlformats.org/drawingml/2006/main" xmlns:r="http://schemas.openxmlformats.org/officeDocument/2006/relationships" xmlns:p188="http://schemas.microsoft.com/office/powerpoint/2018/8/main">
  <p188:cm id="{BFABE205-A235-4AD3-B321-DF0416A3DF7D}" authorId="{7B0A6FA3-CF82-3BC2-4669-89778CD24ABB}" status="resolved" created="2023-08-31T09:53:19.938" complete="100000">
    <pc:sldMkLst xmlns:pc="http://schemas.microsoft.com/office/powerpoint/2013/main/command">
      <pc:docMk/>
      <pc:sldMk cId="3876220526" sldId="288"/>
    </pc:sldMkLst>
    <p188:txBody>
      <a:bodyPr/>
      <a:lstStyle/>
      <a:p>
        <a:r>
          <a:rPr lang="en-GB"/>
          <a:t>Why are we in dark mode?</a:t>
        </a:r>
      </a:p>
    </p188:txBody>
  </p188:cm>
  <p188:cm id="{3F812B51-F373-466F-9150-04AFB3541FD4}" authorId="{7B0A6FA3-CF82-3BC2-4669-89778CD24ABB}" status="resolved" created="2023-08-31T09:57:17.646" complete="100000">
    <pc:sldMkLst xmlns:pc="http://schemas.microsoft.com/office/powerpoint/2013/main/command">
      <pc:docMk/>
      <pc:sldMk cId="3876220526" sldId="288"/>
    </pc:sldMkLst>
    <p188:txBody>
      <a:bodyPr/>
      <a:lstStyle/>
      <a:p>
        <a:r>
          <a:rPr lang="en-GB"/>
          <a:t>Big leap from slide 32 to 33</a:t>
        </a:r>
      </a:p>
    </p188:txBody>
  </p188:cm>
  <p188:cm id="{0CC9603D-F818-4A69-95AF-592298C8A47E}" authorId="{7B0A6FA3-CF82-3BC2-4669-89778CD24ABB}" status="resolved" created="2023-08-31T09:58:10.592" complete="100000">
    <pc:sldMkLst xmlns:pc="http://schemas.microsoft.com/office/powerpoint/2013/main/command">
      <pc:docMk/>
      <pc:sldMk cId="3876220526" sldId="288"/>
    </pc:sldMkLst>
    <p188:txBody>
      <a:bodyPr/>
      <a:lstStyle/>
      <a:p>
        <a:r>
          <a:rPr lang="en-GB"/>
          <a:t>What are tags? Needs explaining </a:t>
        </a:r>
      </a:p>
    </p188:txBody>
  </p188:cm>
  <p188:cm id="{221E7B97-9418-4413-A077-50BA98B9A235}" authorId="{7B0A6FA3-CF82-3BC2-4669-89778CD24ABB}" status="resolved" created="2023-08-31T09:58:29.249" complete="100000">
    <pc:sldMkLst xmlns:pc="http://schemas.microsoft.com/office/powerpoint/2013/main/command">
      <pc:docMk/>
      <pc:sldMk cId="3876220526" sldId="288"/>
    </pc:sldMkLst>
    <p188:txBody>
      <a:bodyPr/>
      <a:lstStyle/>
      <a:p>
        <a:r>
          <a:rPr lang="en-GB"/>
          <a:t>URL link</a:t>
        </a:r>
      </a:p>
    </p188:txBody>
  </p188:cm>
  <p188:cm id="{7C7B3B4B-97E8-4993-ADE1-91014A2C128B}" authorId="{7B0A6FA3-CF82-3BC2-4669-89778CD24ABB}" status="resolved" created="2023-08-31T09:58:38.167" complete="100000">
    <pc:sldMkLst xmlns:pc="http://schemas.microsoft.com/office/powerpoint/2013/main/command">
      <pc:docMk/>
      <pc:sldMk cId="3876220526" sldId="288"/>
    </pc:sldMkLst>
    <p188:txBody>
      <a:bodyPr/>
      <a:lstStyle/>
      <a:p>
        <a:r>
          <a:rPr lang="en-GB"/>
          <a:t>What is p?</a:t>
        </a:r>
      </a:p>
    </p188:txBody>
  </p188:cm>
</p188:cmLst>
</file>

<file path=ppt/comments/modernComment_122_AD093B0.xml><?xml version="1.0" encoding="utf-8"?>
<p188:cmLst xmlns:a="http://schemas.openxmlformats.org/drawingml/2006/main" xmlns:r="http://schemas.openxmlformats.org/officeDocument/2006/relationships" xmlns:p188="http://schemas.microsoft.com/office/powerpoint/2018/8/main">
  <p188:cm id="{40253615-0626-43E6-95B5-C4592C6F1EDF}" authorId="{7B0A6FA3-CF82-3BC2-4669-89778CD24ABB}" status="resolved" created="2023-08-31T10:02:03.917" complete="100000">
    <pc:sldMkLst xmlns:pc="http://schemas.microsoft.com/office/powerpoint/2013/main/command">
      <pc:docMk/>
      <pc:sldMk cId="181441456" sldId="290"/>
    </pc:sldMkLst>
    <p188:txBody>
      <a:bodyPr/>
      <a:lstStyle/>
      <a:p>
        <a:r>
          <a:rPr lang="en-GB"/>
          <a:t>Themes and icons in day 2</a:t>
        </a:r>
      </a:p>
    </p188:txBody>
  </p188:cm>
  <p188:cm id="{61029DBB-C843-4DE9-A3B8-A5FC6BCF7E2E}" authorId="{7B0A6FA3-CF82-3BC2-4669-89778CD24ABB}" status="resolved" created="2023-08-31T10:04:04.526" complete="100000">
    <pc:sldMkLst xmlns:pc="http://schemas.microsoft.com/office/powerpoint/2013/main/command">
      <pc:docMk/>
      <pc:sldMk cId="181441456" sldId="290"/>
    </pc:sldMkLst>
    <p188:txBody>
      <a:bodyPr/>
      <a:lstStyle/>
      <a:p>
        <a:r>
          <a:rPr lang="en-GB"/>
          <a:t>End session after slide 35</a:t>
        </a:r>
      </a:p>
    </p188:txBody>
  </p188:cm>
  <p188:cm id="{64F75594-4C3D-4E02-96D0-35C83D844EEB}" authorId="{7B0A6FA3-CF82-3BC2-4669-89778CD24ABB}" status="resolved" created="2023-08-31T10:04:59.769" complete="100000">
    <pc:sldMkLst xmlns:pc="http://schemas.microsoft.com/office/powerpoint/2013/main/command">
      <pc:docMk/>
      <pc:sldMk cId="181441456" sldId="290"/>
    </pc:sldMkLst>
    <p188:txBody>
      <a:bodyPr/>
      <a:lstStyle/>
      <a:p>
        <a:r>
          <a:rPr lang="en-GB"/>
          <a:t>Explain css and html</a:t>
        </a:r>
      </a:p>
    </p188:txBody>
  </p188:cm>
</p188:cmLst>
</file>

<file path=ppt/comments/modernComment_123_35BBCFC4.xml><?xml version="1.0" encoding="utf-8"?>
<p188:cmLst xmlns:a="http://schemas.openxmlformats.org/drawingml/2006/main" xmlns:r="http://schemas.openxmlformats.org/officeDocument/2006/relationships" xmlns:p188="http://schemas.microsoft.com/office/powerpoint/2018/8/main">
  <p188:cm id="{68A4FC4D-8810-434B-A266-12AA49887732}" authorId="{7B0A6FA3-CF82-3BC2-4669-89778CD24ABB}" status="resolved" created="2023-08-25T16:16:36.454" complete="100000">
    <pc:sldMkLst xmlns:pc="http://schemas.microsoft.com/office/powerpoint/2013/main/command">
      <pc:docMk/>
      <pc:sldMk cId="901500868" sldId="291"/>
    </pc:sldMkLst>
    <p188:txBody>
      <a:bodyPr/>
      <a:lstStyle/>
      <a:p>
        <a:r>
          <a:rPr lang="en-GB"/>
          <a:t>Mention accessibility with text tags</a:t>
        </a:r>
      </a:p>
    </p188:txBody>
  </p188:cm>
  <p188:cm id="{D1D4A775-D028-4101-B550-B3DB043E0A55}" authorId="{7B0A6FA3-CF82-3BC2-4669-89778CD24ABB}" status="resolved" created="2023-08-31T10:06:00.613" complete="100000">
    <pc:sldMkLst xmlns:pc="http://schemas.microsoft.com/office/powerpoint/2013/main/command">
      <pc:docMk/>
      <pc:sldMk cId="901500868" sldId="291"/>
    </pc:sldMkLst>
    <p188:txBody>
      <a:bodyPr/>
      <a:lstStyle/>
      <a:p>
        <a:r>
          <a:rPr lang="en-GB"/>
          <a:t>Explain h1 -&gt; accessibility </a:t>
        </a:r>
      </a:p>
    </p188:txBody>
  </p188:cm>
</p188:cmLst>
</file>

<file path=ppt/comments/modernComment_126_16B622DC.xml><?xml version="1.0" encoding="utf-8"?>
<p188:cmLst xmlns:a="http://schemas.openxmlformats.org/drawingml/2006/main" xmlns:r="http://schemas.openxmlformats.org/officeDocument/2006/relationships" xmlns:p188="http://schemas.microsoft.com/office/powerpoint/2018/8/main">
  <p188:cm id="{4CC69E5F-71C3-444B-9725-487B26466248}" authorId="{7B0A6FA3-CF82-3BC2-4669-89778CD24ABB}" status="resolved" created="2023-08-31T10:07:14.697" complete="100000">
    <pc:sldMkLst xmlns:pc="http://schemas.microsoft.com/office/powerpoint/2013/main/command">
      <pc:docMk/>
      <pc:sldMk cId="381035228" sldId="294"/>
    </pc:sldMkLst>
    <p188:txBody>
      <a:bodyPr/>
      <a:lstStyle/>
      <a:p>
        <a:r>
          <a:rPr lang="en-GB"/>
          <a:t>Updated based on new course</a:t>
        </a:r>
      </a:p>
    </p188:txBody>
  </p188:cm>
</p188:cmLst>
</file>

<file path=ppt/comments/modernComment_127_EEA94996.xml><?xml version="1.0" encoding="utf-8"?>
<p188:cmLst xmlns:a="http://schemas.openxmlformats.org/drawingml/2006/main" xmlns:r="http://schemas.openxmlformats.org/officeDocument/2006/relationships" xmlns:p188="http://schemas.microsoft.com/office/powerpoint/2018/8/main">
  <p188:cm id="{0D813420-51BA-454C-A243-C3B31560C9AD}" authorId="{7B0A6FA3-CF82-3BC2-4669-89778CD24ABB}" status="resolved" created="2023-08-31T10:07:43.163" complete="100000">
    <pc:sldMkLst xmlns:pc="http://schemas.microsoft.com/office/powerpoint/2013/main/command">
      <pc:docMk/>
      <pc:sldMk cId="4004071830" sldId="295"/>
    </pc:sldMkLst>
    <p188:txBody>
      <a:bodyPr/>
      <a:lstStyle/>
      <a:p>
        <a:r>
          <a:rPr lang="en-GB"/>
          <a:t>Update when day two has been decided</a:t>
        </a:r>
      </a:p>
    </p188:txBody>
  </p188:cm>
</p188:cmLst>
</file>

<file path=ppt/comments/modernComment_128_66B07605.xml><?xml version="1.0" encoding="utf-8"?>
<p188:cmLst xmlns:a="http://schemas.openxmlformats.org/drawingml/2006/main" xmlns:r="http://schemas.openxmlformats.org/officeDocument/2006/relationships" xmlns:p188="http://schemas.microsoft.com/office/powerpoint/2018/8/main">
  <p188:cm id="{F468DDB2-DF6E-4341-851D-55360D67FD24}" authorId="{7B0A6FA3-CF82-3BC2-4669-89778CD24ABB}" status="resolved" created="2023-08-31T10:00:11.444" complete="100000">
    <pc:sldMkLst xmlns:pc="http://schemas.microsoft.com/office/powerpoint/2013/main/command">
      <pc:docMk/>
      <pc:sldMk cId="1722840581" sldId="296"/>
    </pc:sldMkLst>
    <p188:txBody>
      <a:bodyPr/>
      <a:lstStyle/>
      <a:p>
        <a:r>
          <a:rPr lang="en-GB"/>
          <a:t>A bit busy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8090-76F4-463B-B573-B85062C8A08E}" type="datetimeFigureOut">
              <a:rPr lang="en-GB" smtClean="0"/>
              <a:t>29/09/2023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893E3-998D-469B-A18B-E07D200ED204}" type="slidenum">
              <a:rPr lang="en-GB" smtClean="0"/>
              <a:t>‹#›</a:t>
            </a:fld>
            <a:endParaRPr lang="en-GB"/>
          </a:p>
        </p:txBody>
      </p:sp>
    </p:spTree>
    <p:extLst>
      <p:ext uri="{BB962C8B-B14F-4D97-AF65-F5344CB8AC3E}">
        <p14:creationId xmlns:p14="http://schemas.microsoft.com/office/powerpoint/2010/main" val="82374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4893E3-998D-469B-A18B-E07D200ED204}" type="slidenum">
              <a:rPr lang="en-GB" smtClean="0"/>
              <a:t>2</a:t>
            </a:fld>
            <a:endParaRPr lang="en-GB"/>
          </a:p>
        </p:txBody>
      </p:sp>
    </p:spTree>
    <p:extLst>
      <p:ext uri="{BB962C8B-B14F-4D97-AF65-F5344CB8AC3E}">
        <p14:creationId xmlns:p14="http://schemas.microsoft.com/office/powerpoint/2010/main" val="382361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4893E3-998D-469B-A18B-E07D200ED204}" type="slidenum">
              <a:rPr lang="en-GB" smtClean="0"/>
              <a:t>3</a:t>
            </a:fld>
            <a:endParaRPr lang="en-GB"/>
          </a:p>
        </p:txBody>
      </p:sp>
    </p:spTree>
    <p:extLst>
      <p:ext uri="{BB962C8B-B14F-4D97-AF65-F5344CB8AC3E}">
        <p14:creationId xmlns:p14="http://schemas.microsoft.com/office/powerpoint/2010/main" val="99367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4893E3-998D-469B-A18B-E07D200ED204}" type="slidenum">
              <a:rPr lang="en-GB" smtClean="0"/>
              <a:t>10</a:t>
            </a:fld>
            <a:endParaRPr lang="en-GB"/>
          </a:p>
        </p:txBody>
      </p:sp>
    </p:spTree>
    <p:extLst>
      <p:ext uri="{BB962C8B-B14F-4D97-AF65-F5344CB8AC3E}">
        <p14:creationId xmlns:p14="http://schemas.microsoft.com/office/powerpoint/2010/main" val="204643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4893E3-998D-469B-A18B-E07D200ED204}" type="slidenum">
              <a:rPr lang="en-GB" smtClean="0"/>
              <a:t>13</a:t>
            </a:fld>
            <a:endParaRPr lang="en-GB"/>
          </a:p>
        </p:txBody>
      </p:sp>
    </p:spTree>
    <p:extLst>
      <p:ext uri="{BB962C8B-B14F-4D97-AF65-F5344CB8AC3E}">
        <p14:creationId xmlns:p14="http://schemas.microsoft.com/office/powerpoint/2010/main" val="233511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4893E3-998D-469B-A18B-E07D200ED204}" type="slidenum">
              <a:rPr lang="en-GB" smtClean="0"/>
              <a:t>15</a:t>
            </a:fld>
            <a:endParaRPr lang="en-GB"/>
          </a:p>
        </p:txBody>
      </p:sp>
    </p:spTree>
    <p:extLst>
      <p:ext uri="{BB962C8B-B14F-4D97-AF65-F5344CB8AC3E}">
        <p14:creationId xmlns:p14="http://schemas.microsoft.com/office/powerpoint/2010/main" val="3109751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A_84A60CC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B_65B0B8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D_4E2D58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microsoft.com/office/2018/10/relationships/comments" Target="../comments/modernComment_10E_8A0A12CA.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F_84B6C3B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studio.github.io/DT/" TargetMode="External"/><Relationship Id="rId2" Type="http://schemas.microsoft.com/office/2018/10/relationships/comments" Target="../comments/modernComment_111_C8C603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2_DBC4908C.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3_B3BF2F5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hiny.posit.co/r/gallery/widgets/widget-gallery/" TargetMode="External"/><Relationship Id="rId2" Type="http://schemas.microsoft.com/office/2018/10/relationships/comments" Target="../comments/modernComment_114_5B304AA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7_B04D7C4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18_125EDFE.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hyperlink" Target="https://plotly.com/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1A_8B555BF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healthscotland.scot/publications/national-therapeutic-indicators-data-visualisation/national-therapeutic-indicators-data-visualisation-data-to-december-2022/dashboard-data-to-december-202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1C_B40283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1D_E23882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microsoft.com/office/2018/10/relationships/comments" Target="../comments/modernComment_11E_4CF0AA9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1F_1F319F6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20_E70A6E6E.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28_66B0760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hyperlink" Target="https://shiny.rstudio.com/gallery/widget-gallery.html" TargetMode="External"/><Relationship Id="rId2" Type="http://schemas.microsoft.com/office/2018/10/relationships/comments" Target="../comments/modernComment_104_C0BB5D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hiny.rstudio.com/gallery/shiny-theme-selector.html" TargetMode="External"/><Relationship Id="rId2" Type="http://schemas.microsoft.com/office/2018/10/relationships/comments" Target="../comments/modernComment_122_AD093B0.xml"/><Relationship Id="rId1" Type="http://schemas.openxmlformats.org/officeDocument/2006/relationships/slideLayout" Target="../slideLayouts/slideLayout2.xml"/><Relationship Id="rId5" Type="http://schemas.openxmlformats.org/officeDocument/2006/relationships/hyperlink" Target="https://getbootstrap.com/docs/3.3/components/#glyphicons" TargetMode="External"/><Relationship Id="rId4" Type="http://schemas.openxmlformats.org/officeDocument/2006/relationships/hyperlink" Target="https://fontawesome.com/v5.15/icons?d=gallery&amp;p=2"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8/10/relationships/comments" Target="../comments/modernComment_123_35BBCFC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microsoft.com/office/2018/10/relationships/comments" Target="../comments/modernComment_126_16B622DC.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microsoft.com/office/2018/10/relationships/comments" Target="../comments/modernComment_127_EEA9499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6_9CFFF86A.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7_697B1F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Arial Black" panose="020B0A04020102020204" pitchFamily="34" charset="0"/>
              </a:rPr>
              <a:t>Introduction to R Shiny</a:t>
            </a:r>
            <a:br>
              <a:rPr lang="en-GB" sz="3600" dirty="0">
                <a:latin typeface="Arial Black" panose="020B0A04020102020204" pitchFamily="34" charset="0"/>
              </a:rPr>
            </a:br>
            <a:r>
              <a:rPr lang="en-GB" sz="3600" dirty="0">
                <a:latin typeface="Arial Black" panose="020B0A04020102020204" pitchFamily="34" charset="0"/>
              </a:rPr>
              <a:t>Day 1</a:t>
            </a:r>
            <a:endParaRPr lang="en-GB" dirty="0"/>
          </a:p>
        </p:txBody>
      </p:sp>
      <p:sp>
        <p:nvSpPr>
          <p:cNvPr id="3" name="Text Placeholder 2"/>
          <p:cNvSpPr>
            <a:spLocks noGrp="1"/>
          </p:cNvSpPr>
          <p:nvPr>
            <p:ph type="body" sz="quarter" idx="10"/>
          </p:nvPr>
        </p:nvSpPr>
        <p:spPr/>
        <p:txBody>
          <a:bodyPr/>
          <a:lstStyle/>
          <a:p>
            <a:r>
              <a:rPr lang="en-GB" dirty="0"/>
              <a:t>Posit Implementation Programme</a:t>
            </a:r>
          </a:p>
          <a:p>
            <a:r>
              <a:rPr lang="en-GB" dirty="0"/>
              <a:t>11/09/2023</a:t>
            </a:r>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the bare bones of a Shiny app</a:t>
            </a:r>
          </a:p>
        </p:txBody>
      </p:sp>
      <p:sp>
        <p:nvSpPr>
          <p:cNvPr id="3" name="Content Placeholder 2"/>
          <p:cNvSpPr>
            <a:spLocks noGrp="1"/>
          </p:cNvSpPr>
          <p:nvPr>
            <p:ph idx="1"/>
          </p:nvPr>
        </p:nvSpPr>
        <p:spPr>
          <a:xfrm>
            <a:off x="735842" y="1690691"/>
            <a:ext cx="6102669" cy="4351338"/>
          </a:xfrm>
        </p:spPr>
        <p:txBody>
          <a:bodyPr>
            <a:normAutofit/>
          </a:bodyPr>
          <a:lstStyle/>
          <a:p>
            <a:pPr>
              <a:buClr>
                <a:schemeClr val="tx1"/>
              </a:buClr>
            </a:pPr>
            <a:r>
              <a:rPr lang="en-GB" dirty="0"/>
              <a:t>Open a new session in Posit.</a:t>
            </a:r>
          </a:p>
          <a:p>
            <a:pPr>
              <a:buClr>
                <a:schemeClr val="tx1"/>
              </a:buClr>
            </a:pPr>
            <a:r>
              <a:rPr lang="en-GB" dirty="0"/>
              <a:t>Set working directory in stats drive.</a:t>
            </a:r>
          </a:p>
          <a:p>
            <a:pPr>
              <a:buClr>
                <a:schemeClr val="tx1"/>
              </a:buClr>
            </a:pPr>
            <a:r>
              <a:rPr lang="en-GB" dirty="0"/>
              <a:t>Go to </a:t>
            </a:r>
            <a:r>
              <a:rPr lang="en-GB" b="1" dirty="0">
                <a:solidFill>
                  <a:srgbClr val="7030A0"/>
                </a:solidFill>
              </a:rPr>
              <a:t>File</a:t>
            </a:r>
            <a:r>
              <a:rPr lang="en-GB" dirty="0">
                <a:solidFill>
                  <a:srgbClr val="7030A0"/>
                </a:solidFill>
              </a:rPr>
              <a:t> </a:t>
            </a:r>
            <a:r>
              <a:rPr lang="en-GB" dirty="0"/>
              <a:t>&gt;</a:t>
            </a:r>
            <a:r>
              <a:rPr lang="en-GB" dirty="0">
                <a:solidFill>
                  <a:srgbClr val="7030A0"/>
                </a:solidFill>
              </a:rPr>
              <a:t> </a:t>
            </a:r>
            <a:r>
              <a:rPr lang="en-GB" b="1" dirty="0">
                <a:solidFill>
                  <a:srgbClr val="7030A0"/>
                </a:solidFill>
              </a:rPr>
              <a:t>New File </a:t>
            </a:r>
            <a:r>
              <a:rPr lang="en-GB" dirty="0"/>
              <a:t>&gt;</a:t>
            </a:r>
            <a:r>
              <a:rPr lang="en-GB" dirty="0">
                <a:solidFill>
                  <a:srgbClr val="7030A0"/>
                </a:solidFill>
              </a:rPr>
              <a:t> </a:t>
            </a:r>
            <a:r>
              <a:rPr lang="en-GB" b="1" dirty="0">
                <a:solidFill>
                  <a:srgbClr val="7030A0"/>
                </a:solidFill>
              </a:rPr>
              <a:t>Shiny Web App</a:t>
            </a:r>
            <a:r>
              <a:rPr lang="en-GB" dirty="0"/>
              <a:t>.</a:t>
            </a:r>
          </a:p>
          <a:p>
            <a:pPr>
              <a:buClr>
                <a:schemeClr val="tx1"/>
              </a:buClr>
            </a:pPr>
            <a:r>
              <a:rPr lang="en-GB" b="1" dirty="0">
                <a:solidFill>
                  <a:srgbClr val="7030A0"/>
                </a:solidFill>
              </a:rPr>
              <a:t>Name</a:t>
            </a:r>
            <a:r>
              <a:rPr lang="en-GB" dirty="0"/>
              <a:t> your app (anything you like </a:t>
            </a:r>
            <a:r>
              <a:rPr lang="en-GB" dirty="0" err="1"/>
              <a:t>eg.</a:t>
            </a:r>
            <a:r>
              <a:rPr lang="en-GB" dirty="0"/>
              <a:t> “Practice1”) and </a:t>
            </a:r>
            <a:r>
              <a:rPr lang="en-GB" b="1" dirty="0">
                <a:solidFill>
                  <a:srgbClr val="7030A0"/>
                </a:solidFill>
              </a:rPr>
              <a:t>set file path </a:t>
            </a:r>
            <a:r>
              <a:rPr lang="en-GB" dirty="0"/>
              <a:t>(where you can save your practice scripts).</a:t>
            </a:r>
          </a:p>
          <a:p>
            <a:pPr>
              <a:buClr>
                <a:schemeClr val="tx1"/>
              </a:buClr>
            </a:pPr>
            <a:r>
              <a:rPr lang="en-GB" dirty="0"/>
              <a:t>Ensure the Application type is set as </a:t>
            </a:r>
            <a:r>
              <a:rPr lang="en-GB" b="1" dirty="0">
                <a:solidFill>
                  <a:srgbClr val="7030A0"/>
                </a:solidFill>
              </a:rPr>
              <a:t>Single File (</a:t>
            </a:r>
            <a:r>
              <a:rPr lang="en-GB" b="1" dirty="0" err="1">
                <a:solidFill>
                  <a:srgbClr val="7030A0"/>
                </a:solidFill>
              </a:rPr>
              <a:t>app.R</a:t>
            </a:r>
            <a:r>
              <a:rPr lang="en-GB" b="1" dirty="0">
                <a:solidFill>
                  <a:srgbClr val="7030A0"/>
                </a:solidFill>
              </a:rPr>
              <a:t>)</a:t>
            </a:r>
            <a:r>
              <a:rPr lang="en-GB" dirty="0"/>
              <a:t>.</a:t>
            </a:r>
          </a:p>
          <a:p>
            <a:pPr>
              <a:buClr>
                <a:schemeClr val="tx1"/>
              </a:buClr>
            </a:pPr>
            <a:r>
              <a:rPr lang="en-GB" dirty="0"/>
              <a:t>Click </a:t>
            </a:r>
            <a:r>
              <a:rPr lang="en-GB" b="1" dirty="0">
                <a:solidFill>
                  <a:srgbClr val="7030A0"/>
                </a:solidFill>
              </a:rPr>
              <a:t>Create</a:t>
            </a:r>
            <a:r>
              <a:rPr lang="en-GB" dirty="0"/>
              <a:t>. </a:t>
            </a:r>
          </a:p>
        </p:txBody>
      </p:sp>
      <p:pic>
        <p:nvPicPr>
          <p:cNvPr id="4" name="Picture 3">
            <a:extLst>
              <a:ext uri="{FF2B5EF4-FFF2-40B4-BE49-F238E27FC236}">
                <a16:creationId xmlns:a16="http://schemas.microsoft.com/office/drawing/2014/main" id="{E07EAA22-65DA-BE1E-DDF3-2AB8648BB0B3}"/>
              </a:ext>
            </a:extLst>
          </p:cNvPr>
          <p:cNvPicPr>
            <a:picLocks noChangeAspect="1"/>
          </p:cNvPicPr>
          <p:nvPr/>
        </p:nvPicPr>
        <p:blipFill>
          <a:blip r:embed="rId4"/>
          <a:stretch>
            <a:fillRect/>
          </a:stretch>
        </p:blipFill>
        <p:spPr>
          <a:xfrm>
            <a:off x="6940869" y="1690691"/>
            <a:ext cx="4829175" cy="1952625"/>
          </a:xfrm>
          <a:prstGeom prst="rect">
            <a:avLst/>
          </a:prstGeom>
        </p:spPr>
      </p:pic>
      <p:pic>
        <p:nvPicPr>
          <p:cNvPr id="5" name="Picture 4">
            <a:extLst>
              <a:ext uri="{FF2B5EF4-FFF2-40B4-BE49-F238E27FC236}">
                <a16:creationId xmlns:a16="http://schemas.microsoft.com/office/drawing/2014/main" id="{FE89DA2C-0BCC-B9B6-558C-0AAFB4779B17}"/>
              </a:ext>
            </a:extLst>
          </p:cNvPr>
          <p:cNvPicPr>
            <a:picLocks noChangeAspect="1"/>
          </p:cNvPicPr>
          <p:nvPr/>
        </p:nvPicPr>
        <p:blipFill>
          <a:blip r:embed="rId5"/>
          <a:stretch>
            <a:fillRect/>
          </a:stretch>
        </p:blipFill>
        <p:spPr>
          <a:xfrm>
            <a:off x="7327195" y="3776752"/>
            <a:ext cx="4056521" cy="1912360"/>
          </a:xfrm>
          <a:prstGeom prst="rect">
            <a:avLst/>
          </a:prstGeom>
        </p:spPr>
      </p:pic>
    </p:spTree>
    <p:extLst>
      <p:ext uri="{BB962C8B-B14F-4D97-AF65-F5344CB8AC3E}">
        <p14:creationId xmlns:p14="http://schemas.microsoft.com/office/powerpoint/2010/main" val="222547475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the bare bones of a Shiny app</a:t>
            </a:r>
            <a:endParaRPr lang="en-GB" sz="3200"/>
          </a:p>
        </p:txBody>
      </p:sp>
      <p:pic>
        <p:nvPicPr>
          <p:cNvPr id="14" name="Picture 13"/>
          <p:cNvPicPr>
            <a:picLocks noChangeAspect="1"/>
          </p:cNvPicPr>
          <p:nvPr/>
        </p:nvPicPr>
        <p:blipFill>
          <a:blip r:embed="rId3"/>
          <a:stretch>
            <a:fillRect/>
          </a:stretch>
        </p:blipFill>
        <p:spPr>
          <a:xfrm>
            <a:off x="7521970" y="1690691"/>
            <a:ext cx="3975389" cy="4107902"/>
          </a:xfrm>
          <a:prstGeom prst="rect">
            <a:avLst/>
          </a:prstGeom>
        </p:spPr>
      </p:pic>
      <p:sp>
        <p:nvSpPr>
          <p:cNvPr id="15" name="TextBox 14"/>
          <p:cNvSpPr txBox="1"/>
          <p:nvPr/>
        </p:nvSpPr>
        <p:spPr>
          <a:xfrm>
            <a:off x="838200" y="1842967"/>
            <a:ext cx="6497472" cy="3785652"/>
          </a:xfrm>
          <a:prstGeom prst="rect">
            <a:avLst/>
          </a:prstGeom>
          <a:noFill/>
        </p:spPr>
        <p:txBody>
          <a:bodyPr wrap="square" rtlCol="0">
            <a:spAutoFit/>
          </a:bodyPr>
          <a:lstStyle/>
          <a:p>
            <a:pPr marL="179388" indent="-179388">
              <a:buFont typeface="Arial" panose="020B0604020202020204" pitchFamily="34" charset="0"/>
              <a:buChar char="•"/>
            </a:pPr>
            <a:r>
              <a:rPr lang="en-GB" sz="2400" dirty="0"/>
              <a:t>Upon creating the new Shiny Web App you will see some sample code related to the “Old Faithful Geyser” dataset.</a:t>
            </a:r>
          </a:p>
          <a:p>
            <a:pPr marL="342900" indent="-342900">
              <a:buFont typeface="Arial" panose="020B0604020202020204" pitchFamily="34" charset="0"/>
              <a:buChar char="•"/>
            </a:pPr>
            <a:endParaRPr lang="en-GB" sz="2400" dirty="0"/>
          </a:p>
          <a:p>
            <a:pPr marL="179388" indent="-179388">
              <a:buFont typeface="Arial" panose="020B0604020202020204" pitchFamily="34" charset="0"/>
              <a:buChar char="•"/>
            </a:pPr>
            <a:r>
              <a:rPr lang="en-GB" sz="2400" dirty="0"/>
              <a:t>Click </a:t>
            </a:r>
            <a:r>
              <a:rPr lang="en-GB" sz="2400" b="1" dirty="0">
                <a:solidFill>
                  <a:srgbClr val="7030A0"/>
                </a:solidFill>
              </a:rPr>
              <a:t>“Run App” </a:t>
            </a:r>
            <a:r>
              <a:rPr lang="en-GB" sz="2400" dirty="0"/>
              <a:t>at the top right of the script window.</a:t>
            </a:r>
          </a:p>
          <a:p>
            <a:pPr marL="342900" indent="-342900">
              <a:buFont typeface="Arial" panose="020B0604020202020204" pitchFamily="34" charset="0"/>
              <a:buChar char="•"/>
            </a:pPr>
            <a:endParaRPr lang="en-GB" sz="2400" dirty="0"/>
          </a:p>
          <a:p>
            <a:pPr marL="179388" indent="-179388">
              <a:buFont typeface="Arial" panose="020B0604020202020204" pitchFamily="34" charset="0"/>
              <a:buChar char="•"/>
            </a:pPr>
            <a:r>
              <a:rPr lang="en-GB" sz="2400" dirty="0"/>
              <a:t>The app may run in a new window, or in the viewer pane (you can change between with the drop-down arrow at “Run App”).</a:t>
            </a:r>
          </a:p>
        </p:txBody>
      </p:sp>
    </p:spTree>
    <p:extLst>
      <p:ext uri="{BB962C8B-B14F-4D97-AF65-F5344CB8AC3E}">
        <p14:creationId xmlns:p14="http://schemas.microsoft.com/office/powerpoint/2010/main" val="170608026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Empty Shiny app</a:t>
            </a:r>
            <a:endParaRPr lang="en-GB" sz="3200" dirty="0"/>
          </a:p>
        </p:txBody>
      </p:sp>
      <p:sp>
        <p:nvSpPr>
          <p:cNvPr id="3" name="Content Placeholder 2"/>
          <p:cNvSpPr>
            <a:spLocks noGrp="1"/>
          </p:cNvSpPr>
          <p:nvPr>
            <p:ph idx="1"/>
          </p:nvPr>
        </p:nvSpPr>
        <p:spPr>
          <a:xfrm>
            <a:off x="838200" y="1845733"/>
            <a:ext cx="10317480" cy="2187179"/>
          </a:xfrm>
        </p:spPr>
        <p:txBody>
          <a:bodyPr>
            <a:normAutofit lnSpcReduction="10000"/>
          </a:bodyPr>
          <a:lstStyle/>
          <a:p>
            <a:r>
              <a:rPr lang="en-GB" dirty="0"/>
              <a:t>Remove all code relating to Old Faithful Geyser, leaving an empty app.</a:t>
            </a:r>
            <a:br>
              <a:rPr lang="en-GB" dirty="0"/>
            </a:br>
            <a:endParaRPr lang="en-GB" dirty="0"/>
          </a:p>
          <a:p>
            <a:r>
              <a:rPr lang="en-GB" dirty="0"/>
              <a:t>The app will run, because it has the three components required; </a:t>
            </a:r>
            <a:r>
              <a:rPr lang="en-GB" dirty="0" err="1"/>
              <a:t>ui</a:t>
            </a:r>
            <a:r>
              <a:rPr lang="en-GB" dirty="0"/>
              <a:t>, server and a call to the </a:t>
            </a:r>
            <a:r>
              <a:rPr lang="en-GB" b="1" dirty="0" err="1">
                <a:solidFill>
                  <a:srgbClr val="7030A0"/>
                </a:solidFill>
              </a:rPr>
              <a:t>shinyApp</a:t>
            </a:r>
            <a:r>
              <a:rPr lang="en-GB" b="1" dirty="0">
                <a:solidFill>
                  <a:srgbClr val="7030A0"/>
                </a:solidFill>
              </a:rPr>
              <a:t>() </a:t>
            </a:r>
            <a:r>
              <a:rPr lang="en-GB" dirty="0"/>
              <a:t>function</a:t>
            </a:r>
            <a:br>
              <a:rPr lang="en-GB" dirty="0"/>
            </a:br>
            <a:endParaRPr lang="en-GB" dirty="0"/>
          </a:p>
          <a:p>
            <a:r>
              <a:rPr lang="en-GB" dirty="0"/>
              <a:t>This is a good place to start building a new app.</a:t>
            </a:r>
          </a:p>
        </p:txBody>
      </p:sp>
      <p:pic>
        <p:nvPicPr>
          <p:cNvPr id="7" name="Picture 6" descr="A black screen with white text&#10;&#10;Description automatically generated">
            <a:extLst>
              <a:ext uri="{FF2B5EF4-FFF2-40B4-BE49-F238E27FC236}">
                <a16:creationId xmlns:a16="http://schemas.microsoft.com/office/drawing/2014/main" id="{CCCEA295-F6C8-57AB-83C8-E8155F793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82" y="4187954"/>
            <a:ext cx="7068258" cy="1587218"/>
          </a:xfrm>
          <a:prstGeom prst="rect">
            <a:avLst/>
          </a:prstGeom>
        </p:spPr>
      </p:pic>
    </p:spTree>
    <p:extLst>
      <p:ext uri="{BB962C8B-B14F-4D97-AF65-F5344CB8AC3E}">
        <p14:creationId xmlns:p14="http://schemas.microsoft.com/office/powerpoint/2010/main" val="295369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titlePanel</a:t>
            </a:r>
            <a:endParaRPr lang="en-GB" sz="3200" dirty="0"/>
          </a:p>
        </p:txBody>
      </p:sp>
      <p:sp>
        <p:nvSpPr>
          <p:cNvPr id="3" name="Content Placeholder 2"/>
          <p:cNvSpPr>
            <a:spLocks noGrp="1"/>
          </p:cNvSpPr>
          <p:nvPr>
            <p:ph idx="1"/>
          </p:nvPr>
        </p:nvSpPr>
        <p:spPr>
          <a:xfrm>
            <a:off x="838199" y="1690691"/>
            <a:ext cx="10515600" cy="3330182"/>
          </a:xfrm>
        </p:spPr>
        <p:txBody>
          <a:bodyPr>
            <a:normAutofit/>
          </a:bodyPr>
          <a:lstStyle/>
          <a:p>
            <a:r>
              <a:rPr lang="en-GB" dirty="0"/>
              <a:t>Add title - Remember: it  should go inside </a:t>
            </a:r>
            <a:r>
              <a:rPr lang="en-GB" b="1" dirty="0" err="1">
                <a:solidFill>
                  <a:srgbClr val="7030A0"/>
                </a:solidFill>
              </a:rPr>
              <a:t>fluidPage</a:t>
            </a:r>
            <a:r>
              <a:rPr lang="en-GB" b="1" dirty="0">
                <a:solidFill>
                  <a:srgbClr val="7030A0"/>
                </a:solidFill>
              </a:rPr>
              <a:t>()</a:t>
            </a:r>
            <a:r>
              <a:rPr lang="en-GB" dirty="0"/>
              <a:t>!</a:t>
            </a:r>
          </a:p>
          <a:p>
            <a:endParaRPr lang="en-GB" dirty="0"/>
          </a:p>
          <a:p>
            <a:r>
              <a:rPr lang="en-GB" b="1" dirty="0" err="1">
                <a:solidFill>
                  <a:srgbClr val="7030A0"/>
                </a:solidFill>
              </a:rPr>
              <a:t>titlePanel</a:t>
            </a:r>
            <a:r>
              <a:rPr lang="en-GB" b="1" dirty="0">
                <a:solidFill>
                  <a:srgbClr val="7030A0"/>
                </a:solidFill>
              </a:rPr>
              <a:t>()</a:t>
            </a:r>
            <a:r>
              <a:rPr lang="en-GB" dirty="0"/>
              <a:t> creates text formatted as a title at the top of the app.</a:t>
            </a:r>
            <a:br>
              <a:rPr lang="en-GB" dirty="0"/>
            </a:br>
            <a:endParaRPr lang="en-GB" dirty="0"/>
          </a:p>
          <a:p>
            <a:r>
              <a:rPr lang="en-GB" b="1" dirty="0">
                <a:solidFill>
                  <a:srgbClr val="7030A0"/>
                </a:solidFill>
              </a:rPr>
              <a:t>“Run App” </a:t>
            </a:r>
            <a:r>
              <a:rPr lang="en-GB" dirty="0"/>
              <a:t>to see what happens!</a:t>
            </a:r>
          </a:p>
          <a:p>
            <a:pPr marL="0" indent="0">
              <a:buNone/>
            </a:pPr>
            <a:endParaRPr lang="en-GB" dirty="0"/>
          </a:p>
        </p:txBody>
      </p:sp>
      <p:pic>
        <p:nvPicPr>
          <p:cNvPr id="11" name="Picture 10" descr="A screenshot of a computer&#10;&#10;Description automatically generated">
            <a:extLst>
              <a:ext uri="{FF2B5EF4-FFF2-40B4-BE49-F238E27FC236}">
                <a16:creationId xmlns:a16="http://schemas.microsoft.com/office/drawing/2014/main" id="{28FA3161-75B7-1AA6-24ED-DD9AF0DDE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46" y="3970682"/>
            <a:ext cx="4863408" cy="1499485"/>
          </a:xfrm>
          <a:prstGeom prst="rect">
            <a:avLst/>
          </a:prstGeom>
        </p:spPr>
      </p:pic>
      <p:grpSp>
        <p:nvGrpSpPr>
          <p:cNvPr id="6" name="Group 5">
            <a:extLst>
              <a:ext uri="{FF2B5EF4-FFF2-40B4-BE49-F238E27FC236}">
                <a16:creationId xmlns:a16="http://schemas.microsoft.com/office/drawing/2014/main" id="{2B816B54-F62C-CC73-CEB9-E1A0C28A2EC0}"/>
              </a:ext>
            </a:extLst>
          </p:cNvPr>
          <p:cNvGrpSpPr/>
          <p:nvPr/>
        </p:nvGrpSpPr>
        <p:grpSpPr>
          <a:xfrm>
            <a:off x="6515517" y="3429000"/>
            <a:ext cx="4350969" cy="2397906"/>
            <a:chOff x="6275648" y="3072261"/>
            <a:chExt cx="4350969" cy="2397906"/>
          </a:xfrm>
        </p:grpSpPr>
        <p:pic>
          <p:nvPicPr>
            <p:cNvPr id="4" name="Picture 3" descr="A screenshot of a computer&#10;&#10;Description automatically generated">
              <a:extLst>
                <a:ext uri="{FF2B5EF4-FFF2-40B4-BE49-F238E27FC236}">
                  <a16:creationId xmlns:a16="http://schemas.microsoft.com/office/drawing/2014/main" id="{487C797C-4EF2-C30B-08BC-D3764F16EC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5" name="Rectangle 4">
              <a:extLst>
                <a:ext uri="{FF2B5EF4-FFF2-40B4-BE49-F238E27FC236}">
                  <a16:creationId xmlns:a16="http://schemas.microsoft.com/office/drawing/2014/main" id="{863BE274-4D32-B404-CF97-2191418F746E}"/>
                </a:ext>
              </a:extLst>
            </p:cNvPr>
            <p:cNvSpPr/>
            <p:nvPr/>
          </p:nvSpPr>
          <p:spPr>
            <a:xfrm>
              <a:off x="6386945" y="3484418"/>
              <a:ext cx="4128655" cy="422564"/>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1164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sidebarLayout</a:t>
            </a:r>
            <a:endParaRPr lang="en-GB" sz="3200" dirty="0"/>
          </a:p>
        </p:txBody>
      </p:sp>
      <p:sp>
        <p:nvSpPr>
          <p:cNvPr id="3" name="Content Placeholder 2"/>
          <p:cNvSpPr>
            <a:spLocks noGrp="1"/>
          </p:cNvSpPr>
          <p:nvPr>
            <p:ph idx="1"/>
          </p:nvPr>
        </p:nvSpPr>
        <p:spPr>
          <a:xfrm>
            <a:off x="838200" y="1426192"/>
            <a:ext cx="7862248" cy="4647062"/>
          </a:xfrm>
        </p:spPr>
        <p:txBody>
          <a:bodyPr>
            <a:normAutofit/>
          </a:bodyPr>
          <a:lstStyle/>
          <a:p>
            <a:r>
              <a:rPr lang="en-GB" dirty="0"/>
              <a:t>Create a </a:t>
            </a:r>
            <a:r>
              <a:rPr lang="en-GB" b="1" dirty="0" err="1">
                <a:solidFill>
                  <a:srgbClr val="7030A0"/>
                </a:solidFill>
              </a:rPr>
              <a:t>sidebarLayout</a:t>
            </a:r>
            <a:r>
              <a:rPr lang="en-GB" b="1" dirty="0">
                <a:solidFill>
                  <a:srgbClr val="7030A0"/>
                </a:solidFill>
              </a:rPr>
              <a:t>() </a:t>
            </a:r>
            <a:r>
              <a:rPr lang="en-GB" dirty="0"/>
              <a:t>and add </a:t>
            </a:r>
            <a:r>
              <a:rPr lang="en-GB" b="1" dirty="0" err="1">
                <a:solidFill>
                  <a:srgbClr val="7030A0"/>
                </a:solidFill>
              </a:rPr>
              <a:t>sidebarPanel</a:t>
            </a:r>
            <a:r>
              <a:rPr lang="en-GB" b="1" dirty="0">
                <a:solidFill>
                  <a:srgbClr val="7030A0"/>
                </a:solidFill>
              </a:rPr>
              <a:t>()</a:t>
            </a:r>
            <a:r>
              <a:rPr lang="en-GB" dirty="0"/>
              <a:t>.</a:t>
            </a:r>
          </a:p>
          <a:p>
            <a:pPr>
              <a:buClr>
                <a:schemeClr val="tx1"/>
              </a:buClr>
            </a:pPr>
            <a:r>
              <a:rPr lang="en-GB" dirty="0"/>
              <a:t>Add some text to your app.</a:t>
            </a:r>
            <a:endParaRPr lang="en-GB" b="1" dirty="0">
              <a:solidFill>
                <a:srgbClr val="7030A0"/>
              </a:solidFill>
            </a:endParaRPr>
          </a:p>
          <a:p>
            <a:r>
              <a:rPr lang="en-GB" dirty="0"/>
              <a:t>Use </a:t>
            </a:r>
            <a:r>
              <a:rPr lang="en-GB" b="1" dirty="0" err="1">
                <a:solidFill>
                  <a:srgbClr val="7030A0"/>
                </a:solidFill>
              </a:rPr>
              <a:t>br</a:t>
            </a:r>
            <a:r>
              <a:rPr lang="en-GB" b="1" dirty="0">
                <a:solidFill>
                  <a:srgbClr val="7030A0"/>
                </a:solidFill>
              </a:rPr>
              <a:t>() </a:t>
            </a:r>
            <a:r>
              <a:rPr lang="en-GB" dirty="0"/>
              <a:t>for new line.</a:t>
            </a:r>
          </a:p>
          <a:p>
            <a:r>
              <a:rPr lang="en-GB" b="1" dirty="0">
                <a:solidFill>
                  <a:srgbClr val="7030A0"/>
                </a:solidFill>
              </a:rPr>
              <a:t>“Run App” </a:t>
            </a:r>
            <a:r>
              <a:rPr lang="en-GB" dirty="0"/>
              <a:t>–  what happens?</a:t>
            </a:r>
            <a:br>
              <a:rPr lang="en-GB" dirty="0"/>
            </a:b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13" name="Picture 12" descr="A screen shot of a computer code">
            <a:extLst>
              <a:ext uri="{FF2B5EF4-FFF2-40B4-BE49-F238E27FC236}">
                <a16:creationId xmlns:a16="http://schemas.microsoft.com/office/drawing/2014/main" id="{0F3122D6-A648-5D79-D9B7-871F19069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41" y="3381921"/>
            <a:ext cx="2682348" cy="2557224"/>
          </a:xfrm>
          <a:prstGeom prst="rect">
            <a:avLst/>
          </a:prstGeom>
        </p:spPr>
      </p:pic>
      <p:grpSp>
        <p:nvGrpSpPr>
          <p:cNvPr id="19" name="Group 18">
            <a:extLst>
              <a:ext uri="{FF2B5EF4-FFF2-40B4-BE49-F238E27FC236}">
                <a16:creationId xmlns:a16="http://schemas.microsoft.com/office/drawing/2014/main" id="{91670712-6DD5-CF02-B0FC-74B1E784055A}"/>
              </a:ext>
            </a:extLst>
          </p:cNvPr>
          <p:cNvGrpSpPr/>
          <p:nvPr/>
        </p:nvGrpSpPr>
        <p:grpSpPr>
          <a:xfrm>
            <a:off x="3899570" y="3381921"/>
            <a:ext cx="4350969" cy="2397906"/>
            <a:chOff x="6515517" y="3429000"/>
            <a:chExt cx="4350969" cy="2397906"/>
          </a:xfrm>
        </p:grpSpPr>
        <p:grpSp>
          <p:nvGrpSpPr>
            <p:cNvPr id="14" name="Group 13">
              <a:extLst>
                <a:ext uri="{FF2B5EF4-FFF2-40B4-BE49-F238E27FC236}">
                  <a16:creationId xmlns:a16="http://schemas.microsoft.com/office/drawing/2014/main" id="{BB2EB9C1-9BB4-3AE1-EF3D-CFFA8E91D14A}"/>
                </a:ext>
              </a:extLst>
            </p:cNvPr>
            <p:cNvGrpSpPr/>
            <p:nvPr/>
          </p:nvGrpSpPr>
          <p:grpSpPr>
            <a:xfrm>
              <a:off x="6515517" y="3429000"/>
              <a:ext cx="4350969" cy="2397906"/>
              <a:chOff x="6275648" y="3072261"/>
              <a:chExt cx="4350969" cy="2397906"/>
            </a:xfrm>
          </p:grpSpPr>
          <p:pic>
            <p:nvPicPr>
              <p:cNvPr id="15" name="Picture 14" descr="A screenshot of a computer&#10;&#10;Description automatically generated">
                <a:extLst>
                  <a:ext uri="{FF2B5EF4-FFF2-40B4-BE49-F238E27FC236}">
                    <a16:creationId xmlns:a16="http://schemas.microsoft.com/office/drawing/2014/main" id="{2F21ABE6-CFB1-6FCA-3926-C011FF429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16" name="Rectangle 15">
                <a:extLst>
                  <a:ext uri="{FF2B5EF4-FFF2-40B4-BE49-F238E27FC236}">
                    <a16:creationId xmlns:a16="http://schemas.microsoft.com/office/drawing/2014/main" id="{EEAFD3CE-705C-600A-DC8E-C11AC914EF6C}"/>
                  </a:ext>
                </a:extLst>
              </p:cNvPr>
              <p:cNvSpPr/>
              <p:nvPr/>
            </p:nvSpPr>
            <p:spPr>
              <a:xfrm>
                <a:off x="6386804" y="3917735"/>
                <a:ext cx="4128655" cy="1413231"/>
              </a:xfrm>
              <a:prstGeom prst="rect">
                <a:avLst/>
              </a:prstGeom>
              <a:solidFill>
                <a:srgbClr val="95C11D">
                  <a:alpha val="20000"/>
                </a:srgbClr>
              </a:solidFill>
              <a:ln>
                <a:solidFill>
                  <a:srgbClr val="95C1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16">
              <a:extLst>
                <a:ext uri="{FF2B5EF4-FFF2-40B4-BE49-F238E27FC236}">
                  <a16:creationId xmlns:a16="http://schemas.microsoft.com/office/drawing/2014/main" id="{C57FF0E0-7DC3-5E6D-0604-64E7E805A801}"/>
                </a:ext>
              </a:extLst>
            </p:cNvPr>
            <p:cNvSpPr/>
            <p:nvPr/>
          </p:nvSpPr>
          <p:spPr>
            <a:xfrm>
              <a:off x="6724480" y="4627953"/>
              <a:ext cx="1484647"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E408356E-44CE-C414-3556-185BBF3B8CFF}"/>
                </a:ext>
              </a:extLst>
            </p:cNvPr>
            <p:cNvSpPr/>
            <p:nvPr/>
          </p:nvSpPr>
          <p:spPr>
            <a:xfrm>
              <a:off x="6626673" y="3830922"/>
              <a:ext cx="4128655" cy="433316"/>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 name="TextBox 19">
            <a:extLst>
              <a:ext uri="{FF2B5EF4-FFF2-40B4-BE49-F238E27FC236}">
                <a16:creationId xmlns:a16="http://schemas.microsoft.com/office/drawing/2014/main" id="{D4ACC95C-D3AD-592E-9BF7-1152F53AFDD5}"/>
              </a:ext>
            </a:extLst>
          </p:cNvPr>
          <p:cNvSpPr txBox="1"/>
          <p:nvPr/>
        </p:nvSpPr>
        <p:spPr>
          <a:xfrm>
            <a:off x="8237188" y="3381921"/>
            <a:ext cx="3813785" cy="2031325"/>
          </a:xfrm>
          <a:prstGeom prst="rect">
            <a:avLst/>
          </a:prstGeom>
          <a:noFill/>
        </p:spPr>
        <p:txBody>
          <a:bodyPr wrap="square" rtlCol="0">
            <a:spAutoFit/>
          </a:bodyPr>
          <a:lstStyle/>
          <a:p>
            <a:r>
              <a:rPr lang="en-GB" b="1" dirty="0"/>
              <a:t>TIPS FOR UI: </a:t>
            </a:r>
          </a:p>
          <a:p>
            <a:pPr marL="285750" indent="-285750">
              <a:buFont typeface="Arial" panose="020B0604020202020204" pitchFamily="34" charset="0"/>
              <a:buChar char="•"/>
            </a:pPr>
            <a:r>
              <a:rPr lang="en-GB" dirty="0"/>
              <a:t>Use Rainbow parentheses </a:t>
            </a:r>
            <a:r>
              <a:rPr lang="en-GB" b="1" dirty="0">
                <a:solidFill>
                  <a:srgbClr val="7030A0"/>
                </a:solidFill>
              </a:rPr>
              <a:t>Tools</a:t>
            </a:r>
            <a:r>
              <a:rPr lang="en-GB" dirty="0"/>
              <a:t>&gt;</a:t>
            </a:r>
            <a:r>
              <a:rPr lang="en-GB" b="1" dirty="0">
                <a:solidFill>
                  <a:srgbClr val="7030A0"/>
                </a:solidFill>
              </a:rPr>
              <a:t>Global</a:t>
            </a:r>
            <a:r>
              <a:rPr lang="en-GB" dirty="0"/>
              <a:t>&gt;</a:t>
            </a:r>
            <a:r>
              <a:rPr lang="en-GB" b="1" dirty="0">
                <a:solidFill>
                  <a:srgbClr val="7030A0"/>
                </a:solidFill>
              </a:rPr>
              <a:t>Code</a:t>
            </a:r>
            <a:r>
              <a:rPr lang="en-GB" dirty="0"/>
              <a:t>&gt;</a:t>
            </a:r>
            <a:r>
              <a:rPr lang="en-GB" b="1" dirty="0">
                <a:solidFill>
                  <a:srgbClr val="7030A0"/>
                </a:solidFill>
              </a:rPr>
              <a:t>Display</a:t>
            </a:r>
            <a:r>
              <a:rPr lang="en-GB" dirty="0"/>
              <a:t>&gt;</a:t>
            </a:r>
            <a:r>
              <a:rPr lang="en-GB" b="1" dirty="0">
                <a:solidFill>
                  <a:srgbClr val="7030A0"/>
                </a:solidFill>
              </a:rPr>
              <a:t>Tick “Rainbow Parentheses”</a:t>
            </a:r>
          </a:p>
          <a:p>
            <a:pPr marL="285750" indent="-285750">
              <a:buFont typeface="Arial" panose="020B0604020202020204" pitchFamily="34" charset="0"/>
              <a:buChar char="•"/>
            </a:pPr>
            <a:r>
              <a:rPr lang="en-GB" dirty="0"/>
              <a:t>Comment end of functions</a:t>
            </a:r>
          </a:p>
          <a:p>
            <a:pPr marL="285750" indent="-285750">
              <a:buFont typeface="Arial" panose="020B0604020202020204" pitchFamily="34" charset="0"/>
              <a:buChar char="•"/>
            </a:pPr>
            <a:endParaRPr lang="en-GB" b="1" dirty="0"/>
          </a:p>
          <a:p>
            <a:endParaRPr lang="en-GB" dirty="0"/>
          </a:p>
        </p:txBody>
      </p:sp>
    </p:spTree>
    <p:extLst>
      <p:ext uri="{BB962C8B-B14F-4D97-AF65-F5344CB8AC3E}">
        <p14:creationId xmlns:p14="http://schemas.microsoft.com/office/powerpoint/2010/main" val="131159456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sidebarLayout</a:t>
            </a:r>
            <a:endParaRPr lang="en-GB" sz="3200" dirty="0"/>
          </a:p>
        </p:txBody>
      </p:sp>
      <p:sp>
        <p:nvSpPr>
          <p:cNvPr id="3" name="Content Placeholder 2"/>
          <p:cNvSpPr>
            <a:spLocks noGrp="1"/>
          </p:cNvSpPr>
          <p:nvPr>
            <p:ph idx="1"/>
          </p:nvPr>
        </p:nvSpPr>
        <p:spPr>
          <a:xfrm>
            <a:off x="838199" y="1289051"/>
            <a:ext cx="9280219" cy="5293892"/>
          </a:xfrm>
        </p:spPr>
        <p:txBody>
          <a:bodyPr>
            <a:normAutofit/>
          </a:bodyPr>
          <a:lstStyle/>
          <a:p>
            <a:r>
              <a:rPr lang="en-GB" dirty="0"/>
              <a:t>Add </a:t>
            </a:r>
            <a:r>
              <a:rPr lang="en-GB" b="1" dirty="0" err="1">
                <a:solidFill>
                  <a:srgbClr val="7030A0"/>
                </a:solidFill>
              </a:rPr>
              <a:t>mainPanel</a:t>
            </a:r>
            <a:r>
              <a:rPr lang="en-GB" b="1" dirty="0">
                <a:solidFill>
                  <a:srgbClr val="7030A0"/>
                </a:solidFill>
              </a:rPr>
              <a:t>() </a:t>
            </a:r>
            <a:r>
              <a:rPr lang="en-GB" dirty="0"/>
              <a:t>and </a:t>
            </a:r>
            <a:r>
              <a:rPr lang="en-GB" b="1" dirty="0">
                <a:solidFill>
                  <a:srgbClr val="7030A0"/>
                </a:solidFill>
              </a:rPr>
              <a:t>“Run App”</a:t>
            </a:r>
            <a:r>
              <a:rPr lang="en-GB" dirty="0"/>
              <a:t>.</a:t>
            </a:r>
          </a:p>
          <a:p>
            <a:endParaRPr lang="en-GB" b="1" dirty="0">
              <a:solidFill>
                <a:srgbClr val="7030A0"/>
              </a:solidFill>
            </a:endParaRPr>
          </a:p>
          <a:p>
            <a:endParaRPr lang="en-GB" b="1" dirty="0">
              <a:solidFill>
                <a:srgbClr val="7030A0"/>
              </a:solidFill>
            </a:endParaRPr>
          </a:p>
          <a:p>
            <a:endParaRPr lang="en-GB" b="1" dirty="0">
              <a:solidFill>
                <a:srgbClr val="7030A0"/>
              </a:solidFill>
            </a:endParaRPr>
          </a:p>
          <a:p>
            <a:endParaRPr lang="en-GB" b="1" dirty="0">
              <a:solidFill>
                <a:srgbClr val="7030A0"/>
              </a:solidFill>
            </a:endParaRPr>
          </a:p>
          <a:p>
            <a:endParaRPr lang="en-GB" b="1" dirty="0">
              <a:solidFill>
                <a:srgbClr val="7030A0"/>
              </a:solidFill>
            </a:endParaRPr>
          </a:p>
          <a:p>
            <a:pPr marL="0" indent="0">
              <a:buNone/>
            </a:pPr>
            <a:br>
              <a:rPr lang="en-GB" b="1" dirty="0">
                <a:solidFill>
                  <a:srgbClr val="7030A0"/>
                </a:solidFill>
              </a:rPr>
            </a:br>
            <a:endParaRPr lang="en-GB" b="1" dirty="0">
              <a:solidFill>
                <a:srgbClr val="7030A0"/>
              </a:solidFill>
            </a:endParaRPr>
          </a:p>
          <a:p>
            <a:r>
              <a:rPr lang="en-GB" b="1" dirty="0"/>
              <a:t>NOTE: </a:t>
            </a:r>
            <a:r>
              <a:rPr lang="en-GB" dirty="0" err="1"/>
              <a:t>sidebarLayout</a:t>
            </a:r>
            <a:r>
              <a:rPr lang="en-GB" dirty="0"/>
              <a:t>() requires a </a:t>
            </a:r>
            <a:r>
              <a:rPr lang="en-GB" dirty="0" err="1"/>
              <a:t>sidebarPanel</a:t>
            </a:r>
            <a:r>
              <a:rPr lang="en-GB" dirty="0"/>
              <a:t>() and </a:t>
            </a:r>
            <a:r>
              <a:rPr lang="en-GB" dirty="0" err="1"/>
              <a:t>mainPanel</a:t>
            </a:r>
            <a:r>
              <a:rPr lang="en-GB" dirty="0"/>
              <a:t>()</a:t>
            </a:r>
          </a:p>
          <a:p>
            <a:pPr lvl="1"/>
            <a:r>
              <a:rPr lang="en-GB" sz="1800" dirty="0" err="1"/>
              <a:t>sidebarPanel</a:t>
            </a:r>
            <a:r>
              <a:rPr lang="en-GB" sz="1800" dirty="0"/>
              <a:t> would contain user input controls (e.g. </a:t>
            </a:r>
            <a:r>
              <a:rPr lang="en-GB" sz="1800" dirty="0" err="1"/>
              <a:t>radiobuttons</a:t>
            </a:r>
            <a:r>
              <a:rPr lang="en-GB" sz="1800" dirty="0"/>
              <a:t> and drop-downs)</a:t>
            </a:r>
          </a:p>
          <a:p>
            <a:pPr lvl="1"/>
            <a:r>
              <a:rPr lang="en-GB" sz="1800" dirty="0" err="1"/>
              <a:t>mainPanel</a:t>
            </a:r>
            <a:r>
              <a:rPr lang="en-GB" sz="1800" dirty="0"/>
              <a:t> would display the output (e.g. plot or table).</a:t>
            </a:r>
          </a:p>
          <a:p>
            <a:pPr marL="0" indent="0">
              <a:buNone/>
            </a:pPr>
            <a:endParaRPr lang="en-GB" dirty="0"/>
          </a:p>
        </p:txBody>
      </p:sp>
      <p:grpSp>
        <p:nvGrpSpPr>
          <p:cNvPr id="12" name="Group 11">
            <a:extLst>
              <a:ext uri="{FF2B5EF4-FFF2-40B4-BE49-F238E27FC236}">
                <a16:creationId xmlns:a16="http://schemas.microsoft.com/office/drawing/2014/main" id="{FC7B5036-5732-EDF4-3669-2CB26EE012BA}"/>
              </a:ext>
            </a:extLst>
          </p:cNvPr>
          <p:cNvGrpSpPr/>
          <p:nvPr/>
        </p:nvGrpSpPr>
        <p:grpSpPr>
          <a:xfrm>
            <a:off x="4280016" y="1690691"/>
            <a:ext cx="4350969" cy="2397906"/>
            <a:chOff x="4300006" y="3429000"/>
            <a:chExt cx="4350969" cy="2397906"/>
          </a:xfrm>
        </p:grpSpPr>
        <p:grpSp>
          <p:nvGrpSpPr>
            <p:cNvPr id="4" name="Group 3">
              <a:extLst>
                <a:ext uri="{FF2B5EF4-FFF2-40B4-BE49-F238E27FC236}">
                  <a16:creationId xmlns:a16="http://schemas.microsoft.com/office/drawing/2014/main" id="{47B2C459-D8FF-5021-09E3-E87F133875BA}"/>
                </a:ext>
              </a:extLst>
            </p:cNvPr>
            <p:cNvGrpSpPr/>
            <p:nvPr/>
          </p:nvGrpSpPr>
          <p:grpSpPr>
            <a:xfrm>
              <a:off x="4300006" y="3429000"/>
              <a:ext cx="4350969" cy="2397906"/>
              <a:chOff x="6515517" y="3429000"/>
              <a:chExt cx="4350969" cy="2397906"/>
            </a:xfrm>
          </p:grpSpPr>
          <p:grpSp>
            <p:nvGrpSpPr>
              <p:cNvPr id="5" name="Group 4">
                <a:extLst>
                  <a:ext uri="{FF2B5EF4-FFF2-40B4-BE49-F238E27FC236}">
                    <a16:creationId xmlns:a16="http://schemas.microsoft.com/office/drawing/2014/main" id="{F6556616-07A2-93C9-B603-4478B0827D16}"/>
                  </a:ext>
                </a:extLst>
              </p:cNvPr>
              <p:cNvGrpSpPr/>
              <p:nvPr/>
            </p:nvGrpSpPr>
            <p:grpSpPr>
              <a:xfrm>
                <a:off x="6515517" y="3429000"/>
                <a:ext cx="4350969" cy="2397906"/>
                <a:chOff x="6275648" y="3072261"/>
                <a:chExt cx="4350969" cy="2397906"/>
              </a:xfrm>
            </p:grpSpPr>
            <p:pic>
              <p:nvPicPr>
                <p:cNvPr id="9" name="Picture 8" descr="A screenshot of a computer&#10;&#10;Description automatically generated">
                  <a:extLst>
                    <a:ext uri="{FF2B5EF4-FFF2-40B4-BE49-F238E27FC236}">
                      <a16:creationId xmlns:a16="http://schemas.microsoft.com/office/drawing/2014/main" id="{F97FE750-50C1-0DCE-842D-B23101035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10" name="Rectangle 9">
                  <a:extLst>
                    <a:ext uri="{FF2B5EF4-FFF2-40B4-BE49-F238E27FC236}">
                      <a16:creationId xmlns:a16="http://schemas.microsoft.com/office/drawing/2014/main" id="{BFACDB6D-76C9-33BC-5D34-100F754155D9}"/>
                    </a:ext>
                  </a:extLst>
                </p:cNvPr>
                <p:cNvSpPr/>
                <p:nvPr/>
              </p:nvSpPr>
              <p:spPr>
                <a:xfrm>
                  <a:off x="6386804" y="3917735"/>
                  <a:ext cx="4128655" cy="1413231"/>
                </a:xfrm>
                <a:prstGeom prst="rect">
                  <a:avLst/>
                </a:prstGeom>
                <a:solidFill>
                  <a:srgbClr val="95C11D">
                    <a:alpha val="20000"/>
                  </a:srgbClr>
                </a:solidFill>
                <a:ln>
                  <a:solidFill>
                    <a:srgbClr val="95C1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Rectangle 5">
                <a:extLst>
                  <a:ext uri="{FF2B5EF4-FFF2-40B4-BE49-F238E27FC236}">
                    <a16:creationId xmlns:a16="http://schemas.microsoft.com/office/drawing/2014/main" id="{8B4DA86A-5D22-F18B-80AF-3D8DE525985F}"/>
                  </a:ext>
                </a:extLst>
              </p:cNvPr>
              <p:cNvSpPr/>
              <p:nvPr/>
            </p:nvSpPr>
            <p:spPr>
              <a:xfrm>
                <a:off x="6724480" y="4627953"/>
                <a:ext cx="1484647"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37F7A1D-0C15-6EC6-53DA-61D319F11145}"/>
                  </a:ext>
                </a:extLst>
              </p:cNvPr>
              <p:cNvSpPr/>
              <p:nvPr/>
            </p:nvSpPr>
            <p:spPr>
              <a:xfrm>
                <a:off x="6626673" y="3830922"/>
                <a:ext cx="4128655" cy="433316"/>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Rectangle 10">
              <a:extLst>
                <a:ext uri="{FF2B5EF4-FFF2-40B4-BE49-F238E27FC236}">
                  <a16:creationId xmlns:a16="http://schemas.microsoft.com/office/drawing/2014/main" id="{41014A79-FC2C-E5E4-932F-060A6C6ADC13}"/>
                </a:ext>
              </a:extLst>
            </p:cNvPr>
            <p:cNvSpPr/>
            <p:nvPr/>
          </p:nvSpPr>
          <p:spPr>
            <a:xfrm>
              <a:off x="6034654" y="4627953"/>
              <a:ext cx="2425994"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5" name="Picture 14" descr="A screen shot of a computer program&#10;&#10;Description automatically generated">
            <a:extLst>
              <a:ext uri="{FF2B5EF4-FFF2-40B4-BE49-F238E27FC236}">
                <a16:creationId xmlns:a16="http://schemas.microsoft.com/office/drawing/2014/main" id="{5C5B1CB1-6F5E-B43B-96AE-29720F4AB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59" y="1691034"/>
            <a:ext cx="2406774" cy="2863997"/>
          </a:xfrm>
          <a:prstGeom prst="rect">
            <a:avLst/>
          </a:prstGeom>
        </p:spPr>
      </p:pic>
      <p:cxnSp>
        <p:nvCxnSpPr>
          <p:cNvPr id="22" name="Connector: Elbow 21">
            <a:extLst>
              <a:ext uri="{FF2B5EF4-FFF2-40B4-BE49-F238E27FC236}">
                <a16:creationId xmlns:a16="http://schemas.microsoft.com/office/drawing/2014/main" id="{6B983E33-2A5B-E056-454E-E951B67657D7}"/>
              </a:ext>
            </a:extLst>
          </p:cNvPr>
          <p:cNvCxnSpPr>
            <a:cxnSpLocks/>
          </p:cNvCxnSpPr>
          <p:nvPr/>
        </p:nvCxnSpPr>
        <p:spPr>
          <a:xfrm>
            <a:off x="2041832" y="2393542"/>
            <a:ext cx="2360208" cy="337624"/>
          </a:xfrm>
          <a:prstGeom prst="bentConnector3">
            <a:avLst>
              <a:gd name="adj1" fmla="val 76225"/>
            </a:avLst>
          </a:prstGeom>
          <a:ln w="19050">
            <a:solidFill>
              <a:srgbClr val="95C11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99BD17C-F6A3-CD2D-7EEC-BE789BB598F6}"/>
              </a:ext>
            </a:extLst>
          </p:cNvPr>
          <p:cNvCxnSpPr>
            <a:cxnSpLocks/>
          </p:cNvCxnSpPr>
          <p:nvPr/>
        </p:nvCxnSpPr>
        <p:spPr>
          <a:xfrm>
            <a:off x="1962030" y="2504206"/>
            <a:ext cx="2537184" cy="488311"/>
          </a:xfrm>
          <a:prstGeom prst="bentConnector3">
            <a:avLst>
              <a:gd name="adj1" fmla="val 74396"/>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90F102F-7ED1-1852-9D68-292315A01050}"/>
              </a:ext>
            </a:extLst>
          </p:cNvPr>
          <p:cNvCxnSpPr>
            <a:cxnSpLocks/>
          </p:cNvCxnSpPr>
          <p:nvPr/>
        </p:nvCxnSpPr>
        <p:spPr>
          <a:xfrm>
            <a:off x="1960501" y="3116538"/>
            <a:ext cx="4084322" cy="186134"/>
          </a:xfrm>
          <a:prstGeom prst="bentConnector3">
            <a:avLst>
              <a:gd name="adj1" fmla="val 46212"/>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6C2AAC5-8D67-A5E6-157D-F5C04DE22C77}"/>
              </a:ext>
            </a:extLst>
          </p:cNvPr>
          <p:cNvCxnSpPr/>
          <p:nvPr/>
        </p:nvCxnSpPr>
        <p:spPr>
          <a:xfrm>
            <a:off x="1960501" y="1966060"/>
            <a:ext cx="237576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9B1B824-B37A-022B-4E03-C760DFAF1E2E}"/>
              </a:ext>
            </a:extLst>
          </p:cNvPr>
          <p:cNvCxnSpPr>
            <a:cxnSpLocks/>
          </p:cNvCxnSpPr>
          <p:nvPr/>
        </p:nvCxnSpPr>
        <p:spPr>
          <a:xfrm>
            <a:off x="2971049" y="2188798"/>
            <a:ext cx="1430991"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7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Recap</a:t>
            </a:r>
          </a:p>
        </p:txBody>
      </p:sp>
      <p:sp>
        <p:nvSpPr>
          <p:cNvPr id="3" name="Content Placeholder 2"/>
          <p:cNvSpPr>
            <a:spLocks noGrp="1"/>
          </p:cNvSpPr>
          <p:nvPr>
            <p:ph idx="1"/>
          </p:nvPr>
        </p:nvSpPr>
        <p:spPr>
          <a:xfrm>
            <a:off x="838200" y="1323833"/>
            <a:ext cx="10515600" cy="2224585"/>
          </a:xfrm>
        </p:spPr>
        <p:txBody>
          <a:bodyPr>
            <a:normAutofit/>
          </a:bodyPr>
          <a:lstStyle/>
          <a:p>
            <a:r>
              <a:rPr lang="en-GB" dirty="0"/>
              <a:t>Shiny apps need two components; UI (controls how the app looks), and server (controls what the app does).</a:t>
            </a:r>
            <a:br>
              <a:rPr lang="en-GB" dirty="0"/>
            </a:br>
            <a:endParaRPr lang="en-GB" dirty="0"/>
          </a:p>
          <a:p>
            <a:r>
              <a:rPr lang="en-GB" dirty="0" err="1"/>
              <a:t>sidebarPanel</a:t>
            </a:r>
            <a:r>
              <a:rPr lang="en-GB" dirty="0"/>
              <a:t>() and </a:t>
            </a:r>
            <a:r>
              <a:rPr lang="en-GB" dirty="0" err="1"/>
              <a:t>mainPanel</a:t>
            </a:r>
            <a:r>
              <a:rPr lang="en-GB" dirty="0"/>
              <a:t>() functions work within </a:t>
            </a:r>
            <a:r>
              <a:rPr lang="en-GB" dirty="0" err="1"/>
              <a:t>sidebarLayout</a:t>
            </a:r>
            <a:r>
              <a:rPr lang="en-GB" dirty="0"/>
              <a:t>() and </a:t>
            </a:r>
            <a:r>
              <a:rPr lang="en-GB" dirty="0" err="1"/>
              <a:t>fluidPage</a:t>
            </a:r>
            <a:r>
              <a:rPr lang="en-GB" dirty="0"/>
              <a:t>() to create different sections of the app, and we can change the code in order to change what appears in these sections.</a:t>
            </a:r>
          </a:p>
          <a:p>
            <a:endParaRPr lang="en-GB" dirty="0"/>
          </a:p>
        </p:txBody>
      </p:sp>
      <p:sp>
        <p:nvSpPr>
          <p:cNvPr id="5" name="Title 1">
            <a:extLst>
              <a:ext uri="{FF2B5EF4-FFF2-40B4-BE49-F238E27FC236}">
                <a16:creationId xmlns:a16="http://schemas.microsoft.com/office/drawing/2014/main" id="{BCEB808B-0A3E-8F58-C2B2-A8A7F6D262D5}"/>
              </a:ext>
            </a:extLst>
          </p:cNvPr>
          <p:cNvSpPr txBox="1">
            <a:spLocks/>
          </p:cNvSpPr>
          <p:nvPr/>
        </p:nvSpPr>
        <p:spPr>
          <a:xfrm>
            <a:off x="838200" y="3315863"/>
            <a:ext cx="105156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dirty="0">
                <a:latin typeface="Arial Black" panose="020B0A04020102020204" pitchFamily="34" charset="0"/>
              </a:rPr>
              <a:t>Next</a:t>
            </a:r>
          </a:p>
        </p:txBody>
      </p:sp>
      <p:sp>
        <p:nvSpPr>
          <p:cNvPr id="6" name="Content Placeholder 2">
            <a:extLst>
              <a:ext uri="{FF2B5EF4-FFF2-40B4-BE49-F238E27FC236}">
                <a16:creationId xmlns:a16="http://schemas.microsoft.com/office/drawing/2014/main" id="{70A8C7BC-DD65-8632-F5F7-399D61CCDB5F}"/>
              </a:ext>
            </a:extLst>
          </p:cNvPr>
          <p:cNvSpPr txBox="1">
            <a:spLocks/>
          </p:cNvSpPr>
          <p:nvPr/>
        </p:nvSpPr>
        <p:spPr>
          <a:xfrm>
            <a:off x="838200" y="4268287"/>
            <a:ext cx="10515600" cy="222458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7800" indent="-177800">
              <a:buFont typeface="Arial" panose="020B0604020202020204" pitchFamily="34" charset="0"/>
              <a:buChar char="•"/>
            </a:pPr>
            <a:r>
              <a:rPr lang="en-GB" sz="2400" dirty="0"/>
              <a:t>Using sample data we will build our own </a:t>
            </a:r>
            <a:r>
              <a:rPr lang="en-GB" sz="2400" dirty="0" err="1"/>
              <a:t>multitab</a:t>
            </a:r>
            <a:r>
              <a:rPr lang="en-GB" sz="2400" dirty="0"/>
              <a:t> app which will include titles, radio buttons, drop-down menus, charts, tables and text. </a:t>
            </a:r>
          </a:p>
          <a:p>
            <a:pPr marL="177800" indent="-177800">
              <a:buFont typeface="Arial" panose="020B0604020202020204" pitchFamily="34" charset="0"/>
              <a:buChar char="•"/>
            </a:pPr>
            <a:endParaRPr lang="en-GB" sz="2400" dirty="0"/>
          </a:p>
          <a:p>
            <a:pPr marL="177800" indent="-177800">
              <a:buFont typeface="Arial" panose="020B0604020202020204" pitchFamily="34" charset="0"/>
              <a:buChar char="•"/>
            </a:pPr>
            <a:r>
              <a:rPr lang="en-GB" sz="2400" dirty="0"/>
              <a:t>We’ll be using the </a:t>
            </a:r>
            <a:r>
              <a:rPr lang="en-GB" sz="2400" dirty="0" err="1"/>
              <a:t>nyc_dogs</a:t>
            </a:r>
            <a:r>
              <a:rPr lang="en-GB" sz="2400" dirty="0"/>
              <a:t> dataset from the NYC</a:t>
            </a:r>
            <a:endParaRPr lang="en-GB" dirty="0"/>
          </a:p>
        </p:txBody>
      </p:sp>
    </p:spTree>
    <p:extLst>
      <p:ext uri="{BB962C8B-B14F-4D97-AF65-F5344CB8AC3E}">
        <p14:creationId xmlns:p14="http://schemas.microsoft.com/office/powerpoint/2010/main" val="231591597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Radio buttons</a:t>
            </a:r>
            <a:endParaRPr lang="en-GB" sz="3200" dirty="0"/>
          </a:p>
        </p:txBody>
      </p:sp>
      <p:sp>
        <p:nvSpPr>
          <p:cNvPr id="4" name="Content Placeholder 2"/>
          <p:cNvSpPr txBox="1">
            <a:spLocks noGrp="1"/>
          </p:cNvSpPr>
          <p:nvPr>
            <p:ph idx="1"/>
          </p:nvPr>
        </p:nvSpPr>
        <p:spPr>
          <a:xfrm>
            <a:off x="838201" y="1419368"/>
            <a:ext cx="7118444" cy="474394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7800" indent="-177800">
              <a:buClrTx/>
              <a:buFont typeface="Arial" panose="020B0604020202020204" pitchFamily="34" charset="0"/>
              <a:buChar char="•"/>
            </a:pPr>
            <a:r>
              <a:rPr lang="en-GB" sz="2400" dirty="0">
                <a:solidFill>
                  <a:schemeClr val="tx1"/>
                </a:solidFill>
              </a:rPr>
              <a:t>Clear content of app so you have an empty app with UI and server.</a:t>
            </a:r>
          </a:p>
          <a:p>
            <a:pPr marL="177800" indent="-177800">
              <a:buClrTx/>
              <a:buFont typeface="Arial" panose="020B0604020202020204" pitchFamily="34" charset="0"/>
              <a:buChar char="•"/>
            </a:pPr>
            <a:r>
              <a:rPr lang="en-GB" sz="2400" dirty="0">
                <a:solidFill>
                  <a:schemeClr val="tx1"/>
                </a:solidFill>
              </a:rPr>
              <a:t>Load data from data folder.</a:t>
            </a:r>
          </a:p>
          <a:p>
            <a:pPr marL="177800" indent="-177800">
              <a:buClrTx/>
              <a:buFont typeface="Arial" panose="020B0604020202020204" pitchFamily="34" charset="0"/>
              <a:buChar char="•"/>
            </a:pPr>
            <a:r>
              <a:rPr lang="en-GB" sz="2400" dirty="0">
                <a:solidFill>
                  <a:schemeClr val="tx1"/>
                </a:solidFill>
              </a:rPr>
              <a:t>Add </a:t>
            </a:r>
            <a:r>
              <a:rPr lang="en-GB" sz="2400" b="1" dirty="0" err="1">
                <a:solidFill>
                  <a:srgbClr val="7030A0"/>
                </a:solidFill>
              </a:rPr>
              <a:t>radioButtons</a:t>
            </a:r>
            <a:r>
              <a:rPr lang="en-GB" sz="2400" b="1" dirty="0">
                <a:solidFill>
                  <a:srgbClr val="7030A0"/>
                </a:solidFill>
              </a:rPr>
              <a:t>() </a:t>
            </a:r>
            <a:r>
              <a:rPr lang="en-GB" sz="2400" dirty="0">
                <a:solidFill>
                  <a:schemeClr val="tx1"/>
                </a:solidFill>
              </a:rPr>
              <a:t>to UI: </a:t>
            </a:r>
            <a:r>
              <a:rPr lang="en-GB" sz="2400" b="1" dirty="0" err="1">
                <a:solidFill>
                  <a:schemeClr val="tx1"/>
                </a:solidFill>
              </a:rPr>
              <a:t>radioButtons</a:t>
            </a:r>
            <a:r>
              <a:rPr lang="en-GB" sz="2400" b="1" dirty="0">
                <a:solidFill>
                  <a:schemeClr val="tx1"/>
                </a:solidFill>
              </a:rPr>
              <a:t>(</a:t>
            </a:r>
            <a:r>
              <a:rPr lang="en-GB" sz="2400" b="1" dirty="0" err="1">
                <a:solidFill>
                  <a:schemeClr val="tx1"/>
                </a:solidFill>
              </a:rPr>
              <a:t>inputId</a:t>
            </a:r>
            <a:r>
              <a:rPr lang="en-GB" sz="2400" b="1" dirty="0">
                <a:solidFill>
                  <a:schemeClr val="tx1"/>
                </a:solidFill>
              </a:rPr>
              <a:t>, label, choices = NULL)</a:t>
            </a:r>
          </a:p>
          <a:p>
            <a:pPr marL="470408" lvl="1" indent="-177800">
              <a:buClrTx/>
              <a:buFont typeface="Arial" panose="020B0604020202020204" pitchFamily="34" charset="0"/>
              <a:buChar char="•"/>
            </a:pPr>
            <a:r>
              <a:rPr lang="en-GB" b="1" dirty="0" err="1">
                <a:solidFill>
                  <a:schemeClr val="tx1"/>
                </a:solidFill>
              </a:rPr>
              <a:t>inputId</a:t>
            </a:r>
            <a:r>
              <a:rPr lang="en-GB" dirty="0">
                <a:solidFill>
                  <a:schemeClr val="tx1"/>
                </a:solidFill>
              </a:rPr>
              <a:t> will be used to access the value. In this case the gender column of the dataset.</a:t>
            </a:r>
          </a:p>
          <a:p>
            <a:pPr marL="470408" lvl="1" indent="-177800">
              <a:buClrTx/>
              <a:buFont typeface="Arial" panose="020B0604020202020204" pitchFamily="34" charset="0"/>
              <a:buChar char="•"/>
            </a:pPr>
            <a:r>
              <a:rPr lang="en-GB" b="1" dirty="0">
                <a:solidFill>
                  <a:schemeClr val="tx1"/>
                </a:solidFill>
              </a:rPr>
              <a:t>label</a:t>
            </a:r>
            <a:r>
              <a:rPr lang="en-GB" dirty="0">
                <a:solidFill>
                  <a:schemeClr val="tx1"/>
                </a:solidFill>
              </a:rPr>
              <a:t> names the </a:t>
            </a:r>
            <a:r>
              <a:rPr lang="en-GB" dirty="0" err="1">
                <a:solidFill>
                  <a:schemeClr val="tx1"/>
                </a:solidFill>
              </a:rPr>
              <a:t>radioButtons</a:t>
            </a:r>
            <a:r>
              <a:rPr lang="en-GB" dirty="0">
                <a:solidFill>
                  <a:schemeClr val="tx1"/>
                </a:solidFill>
              </a:rPr>
              <a:t>. In this case “Male or Female Dogs?”.</a:t>
            </a:r>
          </a:p>
          <a:p>
            <a:pPr marL="470408" lvl="1" indent="-177800">
              <a:buClrTx/>
              <a:buFont typeface="Arial" panose="020B0604020202020204" pitchFamily="34" charset="0"/>
              <a:buChar char="•"/>
            </a:pPr>
            <a:r>
              <a:rPr lang="en-GB" b="1" dirty="0">
                <a:solidFill>
                  <a:schemeClr val="tx1"/>
                </a:solidFill>
              </a:rPr>
              <a:t>choices</a:t>
            </a:r>
            <a:r>
              <a:rPr lang="en-GB" dirty="0">
                <a:solidFill>
                  <a:schemeClr val="tx1"/>
                </a:solidFill>
              </a:rPr>
              <a:t> argument is a list of values to select from within the column we have chosen as the input. In this case we list Male and Female. Make sure they match what is in the data.</a:t>
            </a:r>
          </a:p>
          <a:p>
            <a:pPr marL="177800" indent="-177800">
              <a:buClrTx/>
              <a:buFont typeface="Arial" panose="020B0604020202020204" pitchFamily="34" charset="0"/>
              <a:buChar char="•"/>
            </a:pPr>
            <a:r>
              <a:rPr lang="en-GB" sz="2400" dirty="0">
                <a:solidFill>
                  <a:schemeClr val="tx1"/>
                </a:solidFill>
              </a:rPr>
              <a:t>Add </a:t>
            </a:r>
            <a:r>
              <a:rPr lang="en-GB" sz="2400" b="1" dirty="0" err="1">
                <a:solidFill>
                  <a:srgbClr val="7030A0"/>
                </a:solidFill>
              </a:rPr>
              <a:t>tableOutput</a:t>
            </a:r>
            <a:r>
              <a:rPr lang="en-GB" sz="2400" b="1" dirty="0">
                <a:solidFill>
                  <a:srgbClr val="7030A0"/>
                </a:solidFill>
              </a:rPr>
              <a:t>()</a:t>
            </a:r>
            <a:r>
              <a:rPr lang="en-GB" sz="2400" dirty="0">
                <a:solidFill>
                  <a:schemeClr val="tx1"/>
                </a:solidFill>
              </a:rPr>
              <a:t>. The presence of the table is defined in </a:t>
            </a:r>
            <a:r>
              <a:rPr lang="en-GB" sz="2400" i="1" dirty="0">
                <a:solidFill>
                  <a:schemeClr val="tx1"/>
                </a:solidFill>
              </a:rPr>
              <a:t>UI</a:t>
            </a:r>
            <a:r>
              <a:rPr lang="en-GB" sz="2400" dirty="0">
                <a:solidFill>
                  <a:schemeClr val="tx1"/>
                </a:solidFill>
              </a:rPr>
              <a:t> but the table itself is created in </a:t>
            </a:r>
            <a:r>
              <a:rPr lang="en-GB" sz="2400" i="1" dirty="0">
                <a:solidFill>
                  <a:schemeClr val="tx1"/>
                </a:solidFill>
              </a:rPr>
              <a:t>server.</a:t>
            </a:r>
          </a:p>
        </p:txBody>
      </p:sp>
      <p:grpSp>
        <p:nvGrpSpPr>
          <p:cNvPr id="10" name="Group 9">
            <a:extLst>
              <a:ext uri="{FF2B5EF4-FFF2-40B4-BE49-F238E27FC236}">
                <a16:creationId xmlns:a16="http://schemas.microsoft.com/office/drawing/2014/main" id="{8AEB495A-AF8B-3A37-FAF0-B9AFE5AF079C}"/>
              </a:ext>
            </a:extLst>
          </p:cNvPr>
          <p:cNvGrpSpPr/>
          <p:nvPr/>
        </p:nvGrpSpPr>
        <p:grpSpPr>
          <a:xfrm>
            <a:off x="7956645" y="2641518"/>
            <a:ext cx="3756393" cy="2299647"/>
            <a:chOff x="7956645" y="2279176"/>
            <a:chExt cx="3756393" cy="2299647"/>
          </a:xfrm>
        </p:grpSpPr>
        <p:pic>
          <p:nvPicPr>
            <p:cNvPr id="5" name="Picture 4" descr="A computer screen shot of a program code">
              <a:extLst>
                <a:ext uri="{FF2B5EF4-FFF2-40B4-BE49-F238E27FC236}">
                  <a16:creationId xmlns:a16="http://schemas.microsoft.com/office/drawing/2014/main" id="{32A65B8C-E1F2-AED3-F76F-1066BBE5B142}"/>
                </a:ext>
              </a:extLst>
            </p:cNvPr>
            <p:cNvPicPr>
              <a:picLocks noChangeAspect="1"/>
            </p:cNvPicPr>
            <p:nvPr/>
          </p:nvPicPr>
          <p:blipFill rotWithShape="1">
            <a:blip r:embed="rId3">
              <a:extLst>
                <a:ext uri="{28A0092B-C50C-407E-A947-70E740481C1C}">
                  <a14:useLocalDpi xmlns:a14="http://schemas.microsoft.com/office/drawing/2010/main" val="0"/>
                </a:ext>
              </a:extLst>
            </a:blip>
            <a:srcRect b="46201"/>
            <a:stretch/>
          </p:blipFill>
          <p:spPr>
            <a:xfrm>
              <a:off x="7956645" y="2279176"/>
              <a:ext cx="3756393" cy="2299647"/>
            </a:xfrm>
            <a:prstGeom prst="rect">
              <a:avLst/>
            </a:prstGeom>
          </p:spPr>
        </p:pic>
        <p:pic>
          <p:nvPicPr>
            <p:cNvPr id="8" name="Picture 7" descr="A computer screen shot of a program code">
              <a:extLst>
                <a:ext uri="{FF2B5EF4-FFF2-40B4-BE49-F238E27FC236}">
                  <a16:creationId xmlns:a16="http://schemas.microsoft.com/office/drawing/2014/main" id="{B760E86B-2025-AB07-D456-572ED56A6504}"/>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7956645" y="3036626"/>
              <a:ext cx="3756393" cy="136478"/>
            </a:xfrm>
            <a:prstGeom prst="rect">
              <a:avLst/>
            </a:prstGeom>
          </p:spPr>
        </p:pic>
      </p:grpSp>
    </p:spTree>
    <p:extLst>
      <p:ext uri="{BB962C8B-B14F-4D97-AF65-F5344CB8AC3E}">
        <p14:creationId xmlns:p14="http://schemas.microsoft.com/office/powerpoint/2010/main" val="222657016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Table output</a:t>
            </a:r>
            <a:endParaRPr lang="en-GB" sz="3200" dirty="0"/>
          </a:p>
        </p:txBody>
      </p:sp>
      <p:sp>
        <p:nvSpPr>
          <p:cNvPr id="3" name="Content Placeholder 2"/>
          <p:cNvSpPr>
            <a:spLocks noGrp="1"/>
          </p:cNvSpPr>
          <p:nvPr>
            <p:ph idx="1"/>
          </p:nvPr>
        </p:nvSpPr>
        <p:spPr>
          <a:xfrm>
            <a:off x="838200" y="1551437"/>
            <a:ext cx="10058400" cy="2392765"/>
          </a:xfrm>
        </p:spPr>
        <p:txBody>
          <a:bodyPr>
            <a:normAutofit/>
          </a:bodyPr>
          <a:lstStyle/>
          <a:p>
            <a:r>
              <a:rPr lang="en-GB" dirty="0"/>
              <a:t>Add the table output to the server by creating a table output object: </a:t>
            </a:r>
            <a:r>
              <a:rPr lang="en-GB" dirty="0" err="1"/>
              <a:t>table_output</a:t>
            </a:r>
            <a:endParaRPr lang="en-GB" dirty="0"/>
          </a:p>
          <a:p>
            <a:r>
              <a:rPr lang="en-GB" dirty="0"/>
              <a:t>Use </a:t>
            </a:r>
            <a:r>
              <a:rPr lang="en-GB" b="1" dirty="0" err="1">
                <a:solidFill>
                  <a:srgbClr val="7030A0"/>
                </a:solidFill>
              </a:rPr>
              <a:t>renderTable</a:t>
            </a:r>
            <a:r>
              <a:rPr lang="en-GB" b="1" dirty="0">
                <a:solidFill>
                  <a:srgbClr val="7030A0"/>
                </a:solidFill>
              </a:rPr>
              <a:t>({}) </a:t>
            </a:r>
            <a:r>
              <a:rPr lang="en-GB" dirty="0"/>
              <a:t>to select dataset, and filter the data based on the user input, in our case, gender:</a:t>
            </a:r>
            <a:r>
              <a:rPr lang="en-GB" sz="2400" b="1" dirty="0"/>
              <a:t> </a:t>
            </a:r>
            <a:r>
              <a:rPr lang="en-GB" sz="2400" b="1" dirty="0">
                <a:solidFill>
                  <a:srgbClr val="7030A0"/>
                </a:solidFill>
              </a:rPr>
              <a:t>gender == “</a:t>
            </a:r>
            <a:r>
              <a:rPr lang="en-GB" sz="2400" b="1" dirty="0" err="1">
                <a:solidFill>
                  <a:srgbClr val="7030A0"/>
                </a:solidFill>
              </a:rPr>
              <a:t>input$gender</a:t>
            </a:r>
            <a:r>
              <a:rPr lang="en-GB" sz="2400" b="1" dirty="0">
                <a:solidFill>
                  <a:srgbClr val="7030A0"/>
                </a:solidFill>
              </a:rPr>
              <a:t>”</a:t>
            </a:r>
            <a:r>
              <a:rPr lang="en-GB" sz="2400" dirty="0"/>
              <a:t>.</a:t>
            </a:r>
          </a:p>
          <a:p>
            <a:pPr lvl="1"/>
            <a:r>
              <a:rPr lang="en-GB" sz="1800" dirty="0"/>
              <a:t>The </a:t>
            </a:r>
            <a:r>
              <a:rPr lang="en-GB" sz="1800" dirty="0" err="1"/>
              <a:t>input$gender</a:t>
            </a:r>
            <a:r>
              <a:rPr lang="en-GB" sz="1800" dirty="0"/>
              <a:t> should match the </a:t>
            </a:r>
            <a:r>
              <a:rPr lang="en-GB" sz="1800" dirty="0" err="1"/>
              <a:t>radioButtons</a:t>
            </a:r>
            <a:r>
              <a:rPr lang="en-GB" sz="1800" dirty="0"/>
              <a:t>’ </a:t>
            </a:r>
            <a:r>
              <a:rPr lang="en-GB" sz="1800" dirty="0" err="1"/>
              <a:t>inputId</a:t>
            </a:r>
            <a:r>
              <a:rPr lang="en-GB" sz="1800" dirty="0"/>
              <a:t> in the UI and the </a:t>
            </a:r>
            <a:r>
              <a:rPr lang="en-GB" sz="1800" dirty="0" err="1"/>
              <a:t>output$table_output</a:t>
            </a:r>
            <a:r>
              <a:rPr lang="en-GB" sz="1800" dirty="0"/>
              <a:t> should match the </a:t>
            </a:r>
            <a:r>
              <a:rPr lang="en-GB" sz="1800" dirty="0" err="1"/>
              <a:t>outputId</a:t>
            </a:r>
            <a:r>
              <a:rPr lang="en-GB" sz="1800" dirty="0"/>
              <a:t> in the UI</a:t>
            </a:r>
          </a:p>
          <a:p>
            <a:pPr lvl="1"/>
            <a:r>
              <a:rPr lang="en-GB" sz="1800" dirty="0"/>
              <a:t>Use</a:t>
            </a:r>
            <a:r>
              <a:rPr lang="en-GB" sz="1800" b="1" dirty="0"/>
              <a:t> slice(1:10)</a:t>
            </a:r>
            <a:r>
              <a:rPr lang="en-GB" sz="1800" dirty="0"/>
              <a:t> to only show the first 10 rows of the data.</a:t>
            </a:r>
          </a:p>
        </p:txBody>
      </p:sp>
      <p:grpSp>
        <p:nvGrpSpPr>
          <p:cNvPr id="23" name="Group 22">
            <a:extLst>
              <a:ext uri="{FF2B5EF4-FFF2-40B4-BE49-F238E27FC236}">
                <a16:creationId xmlns:a16="http://schemas.microsoft.com/office/drawing/2014/main" id="{EA935CF2-822E-3D37-AFB7-DE60B6338F7D}"/>
              </a:ext>
            </a:extLst>
          </p:cNvPr>
          <p:cNvGrpSpPr/>
          <p:nvPr/>
        </p:nvGrpSpPr>
        <p:grpSpPr>
          <a:xfrm>
            <a:off x="5679743" y="4528781"/>
            <a:ext cx="3756393" cy="879062"/>
            <a:chOff x="5679743" y="4400385"/>
            <a:chExt cx="3756393" cy="879062"/>
          </a:xfrm>
        </p:grpSpPr>
        <p:pic>
          <p:nvPicPr>
            <p:cNvPr id="9" name="Picture 8" descr="A computer screen shot of a program code">
              <a:extLst>
                <a:ext uri="{FF2B5EF4-FFF2-40B4-BE49-F238E27FC236}">
                  <a16:creationId xmlns:a16="http://schemas.microsoft.com/office/drawing/2014/main" id="{2E6BD2B6-FAEB-D82F-4200-1F90487857D8}"/>
                </a:ext>
              </a:extLst>
            </p:cNvPr>
            <p:cNvPicPr>
              <a:picLocks noChangeAspect="1"/>
            </p:cNvPicPr>
            <p:nvPr/>
          </p:nvPicPr>
          <p:blipFill rotWithShape="1">
            <a:blip r:embed="rId2">
              <a:extLst>
                <a:ext uri="{28A0092B-C50C-407E-A947-70E740481C1C}">
                  <a14:useLocalDpi xmlns:a14="http://schemas.microsoft.com/office/drawing/2010/main" val="0"/>
                </a:ext>
              </a:extLst>
            </a:blip>
            <a:srcRect t="25889" b="54449"/>
            <a:stretch/>
          </p:blipFill>
          <p:spPr>
            <a:xfrm>
              <a:off x="5679743" y="4420833"/>
              <a:ext cx="3756393" cy="840450"/>
            </a:xfrm>
            <a:prstGeom prst="rect">
              <a:avLst/>
            </a:prstGeom>
          </p:spPr>
        </p:pic>
        <p:sp>
          <p:nvSpPr>
            <p:cNvPr id="19" name="TextBox 18">
              <a:extLst>
                <a:ext uri="{FF2B5EF4-FFF2-40B4-BE49-F238E27FC236}">
                  <a16:creationId xmlns:a16="http://schemas.microsoft.com/office/drawing/2014/main" id="{9C4880A5-1264-0BD9-8010-356B660F47D9}"/>
                </a:ext>
              </a:extLst>
            </p:cNvPr>
            <p:cNvSpPr txBox="1"/>
            <p:nvPr/>
          </p:nvSpPr>
          <p:spPr>
            <a:xfrm>
              <a:off x="7759321" y="4971670"/>
              <a:ext cx="143732" cy="307777"/>
            </a:xfrm>
            <a:prstGeom prst="rect">
              <a:avLst/>
            </a:prstGeom>
            <a:noFill/>
          </p:spPr>
          <p:txBody>
            <a:bodyPr wrap="square" rtlCol="0">
              <a:spAutoFit/>
            </a:bodyPr>
            <a:lstStyle/>
            <a:p>
              <a:r>
                <a:rPr lang="en-GB" sz="1400" b="1" dirty="0">
                  <a:solidFill>
                    <a:schemeClr val="bg1"/>
                  </a:solidFill>
                </a:rPr>
                <a:t>1</a:t>
              </a:r>
            </a:p>
          </p:txBody>
        </p:sp>
        <p:sp>
          <p:nvSpPr>
            <p:cNvPr id="21" name="TextBox 20">
              <a:extLst>
                <a:ext uri="{FF2B5EF4-FFF2-40B4-BE49-F238E27FC236}">
                  <a16:creationId xmlns:a16="http://schemas.microsoft.com/office/drawing/2014/main" id="{976361DA-F887-0024-D073-8ABB5070E10B}"/>
                </a:ext>
              </a:extLst>
            </p:cNvPr>
            <p:cNvSpPr txBox="1"/>
            <p:nvPr/>
          </p:nvSpPr>
          <p:spPr>
            <a:xfrm>
              <a:off x="8115788" y="4400385"/>
              <a:ext cx="143732" cy="307777"/>
            </a:xfrm>
            <a:prstGeom prst="rect">
              <a:avLst/>
            </a:prstGeom>
            <a:noFill/>
          </p:spPr>
          <p:txBody>
            <a:bodyPr wrap="square" rtlCol="0">
              <a:spAutoFit/>
            </a:bodyPr>
            <a:lstStyle/>
            <a:p>
              <a:r>
                <a:rPr lang="en-GB" sz="1400" b="1" dirty="0">
                  <a:solidFill>
                    <a:schemeClr val="bg1"/>
                  </a:solidFill>
                </a:rPr>
                <a:t>2</a:t>
              </a:r>
            </a:p>
          </p:txBody>
        </p:sp>
      </p:grpSp>
      <p:grpSp>
        <p:nvGrpSpPr>
          <p:cNvPr id="22" name="Group 21">
            <a:extLst>
              <a:ext uri="{FF2B5EF4-FFF2-40B4-BE49-F238E27FC236}">
                <a16:creationId xmlns:a16="http://schemas.microsoft.com/office/drawing/2014/main" id="{F4137771-897F-8E60-CE6A-3848E8A4EE3B}"/>
              </a:ext>
            </a:extLst>
          </p:cNvPr>
          <p:cNvGrpSpPr/>
          <p:nvPr/>
        </p:nvGrpSpPr>
        <p:grpSpPr>
          <a:xfrm>
            <a:off x="1390934" y="3944202"/>
            <a:ext cx="3885764" cy="1877562"/>
            <a:chOff x="1390934" y="3815806"/>
            <a:chExt cx="3885764" cy="1877562"/>
          </a:xfrm>
        </p:grpSpPr>
        <p:pic>
          <p:nvPicPr>
            <p:cNvPr id="7" name="Picture 6" descr="A computer screen shot of a program code&#10;&#10;Description automatically generated">
              <a:extLst>
                <a:ext uri="{FF2B5EF4-FFF2-40B4-BE49-F238E27FC236}">
                  <a16:creationId xmlns:a16="http://schemas.microsoft.com/office/drawing/2014/main" id="{84078063-4FC7-DF8C-5ABB-9E50C99A9A6C}"/>
                </a:ext>
              </a:extLst>
            </p:cNvPr>
            <p:cNvPicPr>
              <a:picLocks noChangeAspect="1"/>
            </p:cNvPicPr>
            <p:nvPr/>
          </p:nvPicPr>
          <p:blipFill rotWithShape="1">
            <a:blip r:embed="rId2">
              <a:extLst>
                <a:ext uri="{28A0092B-C50C-407E-A947-70E740481C1C}">
                  <a14:useLocalDpi xmlns:a14="http://schemas.microsoft.com/office/drawing/2010/main" val="0"/>
                </a:ext>
              </a:extLst>
            </a:blip>
            <a:srcRect t="57537"/>
            <a:stretch/>
          </p:blipFill>
          <p:spPr>
            <a:xfrm>
              <a:off x="1390934" y="3815806"/>
              <a:ext cx="3885764" cy="1877562"/>
            </a:xfrm>
            <a:prstGeom prst="rect">
              <a:avLst/>
            </a:prstGeom>
          </p:spPr>
        </p:pic>
        <p:sp>
          <p:nvSpPr>
            <p:cNvPr id="18" name="TextBox 17">
              <a:extLst>
                <a:ext uri="{FF2B5EF4-FFF2-40B4-BE49-F238E27FC236}">
                  <a16:creationId xmlns:a16="http://schemas.microsoft.com/office/drawing/2014/main" id="{8AAC8470-764B-5D3E-9783-4D0A17DAA11D}"/>
                </a:ext>
              </a:extLst>
            </p:cNvPr>
            <p:cNvSpPr txBox="1"/>
            <p:nvPr/>
          </p:nvSpPr>
          <p:spPr>
            <a:xfrm>
              <a:off x="2920621" y="3944202"/>
              <a:ext cx="143732" cy="307777"/>
            </a:xfrm>
            <a:prstGeom prst="rect">
              <a:avLst/>
            </a:prstGeom>
            <a:noFill/>
          </p:spPr>
          <p:txBody>
            <a:bodyPr wrap="square" rtlCol="0">
              <a:spAutoFit/>
            </a:bodyPr>
            <a:lstStyle/>
            <a:p>
              <a:r>
                <a:rPr lang="en-GB" sz="1400" b="1" dirty="0">
                  <a:solidFill>
                    <a:schemeClr val="bg1"/>
                  </a:solidFill>
                </a:rPr>
                <a:t>1</a:t>
              </a:r>
            </a:p>
          </p:txBody>
        </p:sp>
        <p:sp>
          <p:nvSpPr>
            <p:cNvPr id="20" name="TextBox 19">
              <a:extLst>
                <a:ext uri="{FF2B5EF4-FFF2-40B4-BE49-F238E27FC236}">
                  <a16:creationId xmlns:a16="http://schemas.microsoft.com/office/drawing/2014/main" id="{CF51A18E-312C-2832-AC89-74BB6742EAFD}"/>
                </a:ext>
              </a:extLst>
            </p:cNvPr>
            <p:cNvSpPr txBox="1"/>
            <p:nvPr/>
          </p:nvSpPr>
          <p:spPr>
            <a:xfrm>
              <a:off x="3954927" y="4209800"/>
              <a:ext cx="143732" cy="307777"/>
            </a:xfrm>
            <a:prstGeom prst="rect">
              <a:avLst/>
            </a:prstGeom>
            <a:noFill/>
          </p:spPr>
          <p:txBody>
            <a:bodyPr wrap="square" rtlCol="0">
              <a:spAutoFit/>
            </a:bodyPr>
            <a:lstStyle/>
            <a:p>
              <a:r>
                <a:rPr lang="en-GB" sz="1400" b="1" dirty="0">
                  <a:solidFill>
                    <a:schemeClr val="bg1"/>
                  </a:solidFill>
                </a:rPr>
                <a:t>2</a:t>
              </a:r>
            </a:p>
          </p:txBody>
        </p:sp>
      </p:grpSp>
      <p:sp>
        <p:nvSpPr>
          <p:cNvPr id="24" name="TextBox 23">
            <a:extLst>
              <a:ext uri="{FF2B5EF4-FFF2-40B4-BE49-F238E27FC236}">
                <a16:creationId xmlns:a16="http://schemas.microsoft.com/office/drawing/2014/main" id="{E2C21C52-D3CF-1559-DAFC-9250D7826BFD}"/>
              </a:ext>
            </a:extLst>
          </p:cNvPr>
          <p:cNvSpPr txBox="1"/>
          <p:nvPr/>
        </p:nvSpPr>
        <p:spPr>
          <a:xfrm>
            <a:off x="5679743" y="4174957"/>
            <a:ext cx="850711" cy="369332"/>
          </a:xfrm>
          <a:prstGeom prst="rect">
            <a:avLst/>
          </a:prstGeom>
          <a:noFill/>
        </p:spPr>
        <p:txBody>
          <a:bodyPr wrap="square" rtlCol="0">
            <a:spAutoFit/>
          </a:bodyPr>
          <a:lstStyle/>
          <a:p>
            <a:r>
              <a:rPr lang="en-GB" b="1" dirty="0"/>
              <a:t>UI</a:t>
            </a:r>
          </a:p>
        </p:txBody>
      </p:sp>
    </p:spTree>
    <p:extLst>
      <p:ext uri="{BB962C8B-B14F-4D97-AF65-F5344CB8AC3E}">
        <p14:creationId xmlns:p14="http://schemas.microsoft.com/office/powerpoint/2010/main" val="19508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Table output</a:t>
            </a:r>
            <a:endParaRPr lang="en-GB" sz="3200" dirty="0"/>
          </a:p>
        </p:txBody>
      </p:sp>
      <p:sp>
        <p:nvSpPr>
          <p:cNvPr id="3" name="Content Placeholder 2"/>
          <p:cNvSpPr>
            <a:spLocks noGrp="1"/>
          </p:cNvSpPr>
          <p:nvPr>
            <p:ph idx="1"/>
          </p:nvPr>
        </p:nvSpPr>
        <p:spPr>
          <a:xfrm>
            <a:off x="838199" y="1690691"/>
            <a:ext cx="6142487" cy="4696461"/>
          </a:xfrm>
        </p:spPr>
        <p:txBody>
          <a:bodyPr>
            <a:noAutofit/>
          </a:bodyPr>
          <a:lstStyle/>
          <a:p>
            <a:r>
              <a:rPr lang="en-GB" dirty="0"/>
              <a:t>Running your app will result in a table that looks like this, where you can select the first 10 male or female dogs using the </a:t>
            </a:r>
            <a:r>
              <a:rPr lang="en-GB" dirty="0" err="1"/>
              <a:t>radioButtons</a:t>
            </a:r>
            <a:r>
              <a:rPr lang="en-GB" dirty="0"/>
              <a:t>.</a:t>
            </a:r>
            <a:br>
              <a:rPr lang="en-GB" dirty="0"/>
            </a:br>
            <a:endParaRPr lang="en-GB" dirty="0"/>
          </a:p>
          <a:p>
            <a:r>
              <a:rPr lang="en-GB" dirty="0"/>
              <a:t>We can make the table more interesting using the DT package and the </a:t>
            </a:r>
            <a:r>
              <a:rPr lang="en-GB" b="1" dirty="0" err="1">
                <a:solidFill>
                  <a:srgbClr val="7030A0"/>
                </a:solidFill>
              </a:rPr>
              <a:t>dataTableOutput</a:t>
            </a:r>
            <a:r>
              <a:rPr lang="en-GB" b="1" dirty="0">
                <a:solidFill>
                  <a:srgbClr val="7030A0"/>
                </a:solidFill>
              </a:rPr>
              <a:t>()</a:t>
            </a:r>
            <a:r>
              <a:rPr lang="en-GB" dirty="0">
                <a:solidFill>
                  <a:srgbClr val="7030A0"/>
                </a:solidFill>
              </a:rPr>
              <a:t> </a:t>
            </a:r>
            <a:r>
              <a:rPr lang="en-GB" dirty="0"/>
              <a:t>and </a:t>
            </a:r>
            <a:r>
              <a:rPr lang="en-GB" b="1" dirty="0" err="1">
                <a:solidFill>
                  <a:srgbClr val="7030A0"/>
                </a:solidFill>
              </a:rPr>
              <a:t>renderDataTable</a:t>
            </a:r>
            <a:r>
              <a:rPr lang="en-GB" b="1" dirty="0">
                <a:solidFill>
                  <a:srgbClr val="7030A0"/>
                </a:solidFill>
              </a:rPr>
              <a:t>()</a:t>
            </a:r>
            <a:r>
              <a:rPr lang="en-GB" dirty="0">
                <a:solidFill>
                  <a:srgbClr val="7030A0"/>
                </a:solidFill>
              </a:rPr>
              <a:t> </a:t>
            </a:r>
            <a:r>
              <a:rPr lang="en-GB" dirty="0"/>
              <a:t>functions.</a:t>
            </a:r>
          </a:p>
          <a:p>
            <a:endParaRPr lang="en-GB" b="1" dirty="0"/>
          </a:p>
          <a:p>
            <a:r>
              <a:rPr lang="en-GB" dirty="0"/>
              <a:t>For more info on the DT package: </a:t>
            </a:r>
            <a:r>
              <a:rPr lang="en-GB" dirty="0">
                <a:hlinkClick r:id="rId3"/>
              </a:rPr>
              <a:t>https://rstudio.github.io/DT/</a:t>
            </a:r>
            <a:endParaRPr lang="en-GB" dirty="0"/>
          </a:p>
        </p:txBody>
      </p:sp>
      <p:pic>
        <p:nvPicPr>
          <p:cNvPr id="5" name="Picture 4"/>
          <p:cNvPicPr>
            <a:picLocks noChangeAspect="1"/>
          </p:cNvPicPr>
          <p:nvPr/>
        </p:nvPicPr>
        <p:blipFill>
          <a:blip r:embed="rId4"/>
          <a:stretch>
            <a:fillRect/>
          </a:stretch>
        </p:blipFill>
        <p:spPr>
          <a:xfrm>
            <a:off x="6980686" y="1595157"/>
            <a:ext cx="4547629" cy="3538770"/>
          </a:xfrm>
          <a:prstGeom prst="rect">
            <a:avLst/>
          </a:prstGeom>
        </p:spPr>
      </p:pic>
    </p:spTree>
    <p:extLst>
      <p:ext uri="{BB962C8B-B14F-4D97-AF65-F5344CB8AC3E}">
        <p14:creationId xmlns:p14="http://schemas.microsoft.com/office/powerpoint/2010/main" val="336842011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Learning Outcomes – Day 1</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dirty="0"/>
              <a:t>Introduction: what is R Shiny? </a:t>
            </a:r>
          </a:p>
          <a:p>
            <a:pPr marL="457200" indent="-457200">
              <a:buFont typeface="+mj-lt"/>
              <a:buAutoNum type="arabicPeriod"/>
            </a:pPr>
            <a:r>
              <a:rPr lang="en-GB" dirty="0"/>
              <a:t>Knowledge of packages relevant to R Shiny work</a:t>
            </a:r>
          </a:p>
          <a:p>
            <a:pPr marL="457200" indent="-457200">
              <a:buFont typeface="+mj-lt"/>
              <a:buAutoNum type="arabicPeriod"/>
            </a:pPr>
            <a:r>
              <a:rPr lang="en-GB" dirty="0"/>
              <a:t>Shiny app breakdown: UI, Server</a:t>
            </a:r>
          </a:p>
          <a:p>
            <a:pPr marL="457200" indent="-457200">
              <a:buFont typeface="+mj-lt"/>
              <a:buAutoNum type="arabicPeriod"/>
            </a:pPr>
            <a:r>
              <a:rPr lang="en-GB" dirty="0"/>
              <a:t>Overall layouts – </a:t>
            </a:r>
            <a:r>
              <a:rPr lang="en-GB" dirty="0" err="1"/>
              <a:t>eg.</a:t>
            </a:r>
            <a:r>
              <a:rPr lang="en-GB" dirty="0"/>
              <a:t> </a:t>
            </a:r>
            <a:r>
              <a:rPr lang="en-GB" dirty="0" err="1"/>
              <a:t>sidebarLayout</a:t>
            </a:r>
            <a:r>
              <a:rPr lang="en-GB" dirty="0"/>
              <a:t> (</a:t>
            </a:r>
            <a:r>
              <a:rPr lang="en-GB" dirty="0" err="1"/>
              <a:t>sidebarPanel</a:t>
            </a:r>
            <a:r>
              <a:rPr lang="en-GB" dirty="0"/>
              <a:t>, </a:t>
            </a:r>
            <a:r>
              <a:rPr lang="en-GB" dirty="0" err="1"/>
              <a:t>mainPanel</a:t>
            </a:r>
            <a:r>
              <a:rPr lang="en-GB" dirty="0"/>
              <a:t>), </a:t>
            </a:r>
            <a:r>
              <a:rPr lang="en-GB" dirty="0" err="1"/>
              <a:t>navbarPage</a:t>
            </a:r>
            <a:r>
              <a:rPr lang="en-GB" dirty="0"/>
              <a:t>, </a:t>
            </a:r>
            <a:r>
              <a:rPr lang="en-GB" dirty="0" err="1"/>
              <a:t>tabPanel</a:t>
            </a:r>
            <a:r>
              <a:rPr lang="en-GB" dirty="0"/>
              <a:t>, </a:t>
            </a:r>
            <a:r>
              <a:rPr lang="en-GB" dirty="0" err="1"/>
              <a:t>fluidRow</a:t>
            </a:r>
            <a:r>
              <a:rPr lang="en-GB" dirty="0"/>
              <a:t>, column</a:t>
            </a:r>
          </a:p>
          <a:p>
            <a:pPr marL="457200" indent="-457200">
              <a:buFont typeface="+mj-lt"/>
              <a:buAutoNum type="arabicPeriod"/>
            </a:pPr>
            <a:r>
              <a:rPr lang="en-GB" dirty="0"/>
              <a:t>Reading in prepared data</a:t>
            </a:r>
          </a:p>
          <a:p>
            <a:pPr marL="457200" indent="-457200">
              <a:buFont typeface="+mj-lt"/>
              <a:buAutoNum type="arabicPeriod"/>
            </a:pPr>
            <a:r>
              <a:rPr lang="en-GB" dirty="0"/>
              <a:t>Creating charts and tables – </a:t>
            </a:r>
            <a:r>
              <a:rPr lang="en-GB" dirty="0" err="1"/>
              <a:t>ggplot</a:t>
            </a:r>
            <a:r>
              <a:rPr lang="en-GB" dirty="0"/>
              <a:t>, DT</a:t>
            </a:r>
          </a:p>
          <a:p>
            <a:pPr marL="457200" indent="-457200">
              <a:buFont typeface="+mj-lt"/>
              <a:buAutoNum type="arabicPeriod"/>
            </a:pPr>
            <a:r>
              <a:rPr lang="en-GB" dirty="0"/>
              <a:t>Accessible </a:t>
            </a:r>
            <a:r>
              <a:rPr lang="en-GB" dirty="0" err="1"/>
              <a:t>shinyWidgets</a:t>
            </a:r>
            <a:r>
              <a:rPr lang="en-GB" dirty="0"/>
              <a:t> and Reactivity: </a:t>
            </a:r>
            <a:r>
              <a:rPr lang="en-GB" dirty="0" err="1"/>
              <a:t>radioButtons</a:t>
            </a:r>
            <a:r>
              <a:rPr lang="en-GB" dirty="0"/>
              <a:t> and drop-down menus</a:t>
            </a:r>
          </a:p>
          <a:p>
            <a:pPr marL="457200" indent="-457200">
              <a:buFont typeface="+mj-lt"/>
              <a:buAutoNum type="arabicPeriod"/>
            </a:pPr>
            <a:r>
              <a:rPr lang="en-GB" dirty="0"/>
              <a:t>Multi-tab dashboards</a:t>
            </a:r>
          </a:p>
          <a:p>
            <a:pPr marL="457200" indent="-457200">
              <a:buFont typeface="+mj-lt"/>
              <a:buAutoNum type="arabicPeriod"/>
            </a:pPr>
            <a:endParaRPr lang="en-GB" dirty="0"/>
          </a:p>
        </p:txBody>
      </p:sp>
    </p:spTree>
    <p:extLst>
      <p:ext uri="{BB962C8B-B14F-4D97-AF65-F5344CB8AC3E}">
        <p14:creationId xmlns:p14="http://schemas.microsoft.com/office/powerpoint/2010/main" val="3687092364"/>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DT table</a:t>
            </a:r>
            <a:endParaRPr lang="en-GB" sz="3200" dirty="0"/>
          </a:p>
        </p:txBody>
      </p:sp>
      <p:sp>
        <p:nvSpPr>
          <p:cNvPr id="3" name="Content Placeholder 2"/>
          <p:cNvSpPr>
            <a:spLocks noGrp="1"/>
          </p:cNvSpPr>
          <p:nvPr>
            <p:ph idx="1"/>
          </p:nvPr>
        </p:nvSpPr>
        <p:spPr>
          <a:xfrm>
            <a:off x="838199" y="1397266"/>
            <a:ext cx="6347347" cy="4996710"/>
          </a:xfrm>
        </p:spPr>
        <p:txBody>
          <a:bodyPr>
            <a:noAutofit/>
          </a:bodyPr>
          <a:lstStyle/>
          <a:p>
            <a:r>
              <a:rPr lang="en-GB" dirty="0"/>
              <a:t>Our code is very similar. </a:t>
            </a:r>
          </a:p>
          <a:p>
            <a:r>
              <a:rPr lang="en-GB" b="1" dirty="0"/>
              <a:t>UI</a:t>
            </a:r>
          </a:p>
          <a:p>
            <a:pPr lvl="1"/>
            <a:r>
              <a:rPr lang="en-GB" sz="1800" b="1" dirty="0">
                <a:solidFill>
                  <a:srgbClr val="7030A0"/>
                </a:solidFill>
              </a:rPr>
              <a:t>DT::</a:t>
            </a:r>
            <a:r>
              <a:rPr lang="en-GB" sz="1800" b="1" dirty="0" err="1">
                <a:solidFill>
                  <a:srgbClr val="7030A0"/>
                </a:solidFill>
              </a:rPr>
              <a:t>dataTableOutput</a:t>
            </a:r>
            <a:r>
              <a:rPr lang="en-GB" sz="1800" b="1" dirty="0">
                <a:solidFill>
                  <a:srgbClr val="7030A0"/>
                </a:solidFill>
              </a:rPr>
              <a:t>(“</a:t>
            </a:r>
            <a:r>
              <a:rPr lang="en-GB" sz="1800" b="1" dirty="0" err="1">
                <a:solidFill>
                  <a:srgbClr val="7030A0"/>
                </a:solidFill>
              </a:rPr>
              <a:t>table_output</a:t>
            </a:r>
            <a:r>
              <a:rPr lang="en-GB" sz="1800" b="1" dirty="0">
                <a:solidFill>
                  <a:srgbClr val="7030A0"/>
                </a:solidFill>
              </a:rPr>
              <a:t>”)</a:t>
            </a:r>
            <a:br>
              <a:rPr lang="en-GB" sz="1800" dirty="0"/>
            </a:br>
            <a:r>
              <a:rPr lang="en-GB" sz="1800" dirty="0"/>
              <a:t>instead of</a:t>
            </a:r>
            <a:br>
              <a:rPr lang="en-GB" sz="1800" dirty="0"/>
            </a:br>
            <a:r>
              <a:rPr lang="en-GB" sz="1800" b="1" dirty="0" err="1"/>
              <a:t>tableOutput</a:t>
            </a:r>
            <a:r>
              <a:rPr lang="en-GB" sz="1800" b="1" dirty="0"/>
              <a:t>(“</a:t>
            </a:r>
            <a:r>
              <a:rPr lang="en-GB" sz="1800" b="1" dirty="0" err="1"/>
              <a:t>table_output</a:t>
            </a:r>
            <a:r>
              <a:rPr lang="en-GB" sz="1800" b="1" dirty="0"/>
              <a:t>”)</a:t>
            </a:r>
          </a:p>
          <a:p>
            <a:pPr lvl="1"/>
            <a:endParaRPr lang="en-GB" sz="1800" b="1" dirty="0"/>
          </a:p>
          <a:p>
            <a:r>
              <a:rPr lang="en-GB" b="1" dirty="0"/>
              <a:t>Server</a:t>
            </a:r>
          </a:p>
          <a:p>
            <a:pPr lvl="1"/>
            <a:r>
              <a:rPr lang="en-GB" sz="1800" b="1" dirty="0">
                <a:solidFill>
                  <a:srgbClr val="7030A0"/>
                </a:solidFill>
              </a:rPr>
              <a:t>DT::</a:t>
            </a:r>
            <a:r>
              <a:rPr lang="en-GB" sz="1800" b="1" dirty="0" err="1">
                <a:solidFill>
                  <a:srgbClr val="7030A0"/>
                </a:solidFill>
              </a:rPr>
              <a:t>renderDataTable</a:t>
            </a:r>
            <a:r>
              <a:rPr lang="en-GB" sz="1800" b="1" dirty="0">
                <a:solidFill>
                  <a:srgbClr val="7030A0"/>
                </a:solidFill>
              </a:rPr>
              <a:t>({…})</a:t>
            </a:r>
            <a:br>
              <a:rPr lang="en-GB" sz="1800" b="1" dirty="0"/>
            </a:br>
            <a:r>
              <a:rPr lang="en-GB" sz="1800" dirty="0"/>
              <a:t>instead of</a:t>
            </a:r>
            <a:br>
              <a:rPr lang="en-GB" sz="1800" dirty="0"/>
            </a:br>
            <a:r>
              <a:rPr lang="en-GB" sz="1800" b="1" dirty="0" err="1"/>
              <a:t>renderTable</a:t>
            </a:r>
            <a:r>
              <a:rPr lang="en-GB" sz="1800" b="1" dirty="0"/>
              <a:t>({…})</a:t>
            </a:r>
          </a:p>
          <a:p>
            <a:pPr lvl="1"/>
            <a:endParaRPr lang="en-GB" sz="1800" b="1" dirty="0"/>
          </a:p>
          <a:p>
            <a:r>
              <a:rPr lang="en-GB" dirty="0"/>
              <a:t>Using DT to sort and search our data also means we no longer need the </a:t>
            </a:r>
            <a:r>
              <a:rPr lang="en-GB" b="1" dirty="0"/>
              <a:t>slice(1:10) </a:t>
            </a:r>
            <a:r>
              <a:rPr lang="en-GB" dirty="0"/>
              <a:t>function in the server.</a:t>
            </a:r>
          </a:p>
        </p:txBody>
      </p:sp>
      <p:grpSp>
        <p:nvGrpSpPr>
          <p:cNvPr id="9" name="Group 8">
            <a:extLst>
              <a:ext uri="{FF2B5EF4-FFF2-40B4-BE49-F238E27FC236}">
                <a16:creationId xmlns:a16="http://schemas.microsoft.com/office/drawing/2014/main" id="{3B64F671-5012-9331-BC79-9406D041E632}"/>
              </a:ext>
            </a:extLst>
          </p:cNvPr>
          <p:cNvGrpSpPr/>
          <p:nvPr/>
        </p:nvGrpSpPr>
        <p:grpSpPr>
          <a:xfrm>
            <a:off x="6979692" y="1397266"/>
            <a:ext cx="3454022" cy="3807457"/>
            <a:chOff x="838199" y="1690691"/>
            <a:chExt cx="3454022" cy="3807457"/>
          </a:xfrm>
        </p:grpSpPr>
        <p:pic>
          <p:nvPicPr>
            <p:cNvPr id="6" name="Picture 5" descr="A computer screen shot of a program&#10;&#10;Description automatically generated">
              <a:extLst>
                <a:ext uri="{FF2B5EF4-FFF2-40B4-BE49-F238E27FC236}">
                  <a16:creationId xmlns:a16="http://schemas.microsoft.com/office/drawing/2014/main" id="{CCF63831-8778-0BA2-9D51-516B6A5DE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91"/>
              <a:ext cx="3454021" cy="3807457"/>
            </a:xfrm>
            <a:prstGeom prst="rect">
              <a:avLst/>
            </a:prstGeom>
          </p:spPr>
        </p:pic>
        <p:pic>
          <p:nvPicPr>
            <p:cNvPr id="7" name="Picture 6" descr="A computer screen shot of a program code">
              <a:extLst>
                <a:ext uri="{FF2B5EF4-FFF2-40B4-BE49-F238E27FC236}">
                  <a16:creationId xmlns:a16="http://schemas.microsoft.com/office/drawing/2014/main" id="{5828660E-7F9E-DCE7-6648-EE454E3C2765}"/>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838199" y="2345273"/>
              <a:ext cx="3454021" cy="163772"/>
            </a:xfrm>
            <a:prstGeom prst="rect">
              <a:avLst/>
            </a:prstGeom>
          </p:spPr>
        </p:pic>
        <p:pic>
          <p:nvPicPr>
            <p:cNvPr id="8" name="Picture 7" descr="A computer screen shot of a program code">
              <a:extLst>
                <a:ext uri="{FF2B5EF4-FFF2-40B4-BE49-F238E27FC236}">
                  <a16:creationId xmlns:a16="http://schemas.microsoft.com/office/drawing/2014/main" id="{CFAD47AD-E13B-72A1-5D94-2CC93896E873}"/>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838200" y="3843574"/>
              <a:ext cx="3454021" cy="156273"/>
            </a:xfrm>
            <a:prstGeom prst="rect">
              <a:avLst/>
            </a:prstGeom>
          </p:spPr>
        </p:pic>
      </p:grpSp>
      <p:sp>
        <p:nvSpPr>
          <p:cNvPr id="10" name="Oval 9">
            <a:extLst>
              <a:ext uri="{FF2B5EF4-FFF2-40B4-BE49-F238E27FC236}">
                <a16:creationId xmlns:a16="http://schemas.microsoft.com/office/drawing/2014/main" id="{7872A00F-8BD7-D730-0583-55B10A5290BD}"/>
              </a:ext>
            </a:extLst>
          </p:cNvPr>
          <p:cNvSpPr/>
          <p:nvPr/>
        </p:nvSpPr>
        <p:spPr>
          <a:xfrm>
            <a:off x="6979692" y="2905209"/>
            <a:ext cx="2676099" cy="34254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15E05614-7F43-FA56-FBBC-73FCF8115B0F}"/>
              </a:ext>
            </a:extLst>
          </p:cNvPr>
          <p:cNvSpPr/>
          <p:nvPr/>
        </p:nvSpPr>
        <p:spPr>
          <a:xfrm>
            <a:off x="8401125" y="3878138"/>
            <a:ext cx="1855736" cy="237540"/>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740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DT table</a:t>
            </a:r>
            <a:endParaRPr lang="en-GB" sz="3200" dirty="0"/>
          </a:p>
        </p:txBody>
      </p:sp>
      <p:sp>
        <p:nvSpPr>
          <p:cNvPr id="3" name="Content Placeholder 2"/>
          <p:cNvSpPr>
            <a:spLocks noGrp="1"/>
          </p:cNvSpPr>
          <p:nvPr>
            <p:ph idx="1"/>
          </p:nvPr>
        </p:nvSpPr>
        <p:spPr>
          <a:xfrm>
            <a:off x="838200" y="1756064"/>
            <a:ext cx="5257800" cy="664710"/>
          </a:xfrm>
        </p:spPr>
        <p:txBody>
          <a:bodyPr>
            <a:noAutofit/>
          </a:bodyPr>
          <a:lstStyle/>
          <a:p>
            <a:r>
              <a:rPr lang="en-GB" dirty="0"/>
              <a:t>Your app will now look something like this, where you can sort the data in the table and search through it.</a:t>
            </a:r>
            <a:br>
              <a:rPr lang="en-GB" dirty="0"/>
            </a:br>
            <a:endParaRPr lang="en-GB" dirty="0"/>
          </a:p>
          <a:p>
            <a:r>
              <a:rPr lang="en-GB" dirty="0"/>
              <a:t>Other DT features</a:t>
            </a:r>
          </a:p>
          <a:p>
            <a:pPr lvl="1"/>
            <a:r>
              <a:rPr lang="en-GB" dirty="0"/>
              <a:t>Filter columns</a:t>
            </a:r>
          </a:p>
          <a:p>
            <a:pPr lvl="1"/>
            <a:r>
              <a:rPr lang="en-GB" dirty="0"/>
              <a:t>Data formatting (e.g. £ and %)</a:t>
            </a:r>
          </a:p>
          <a:p>
            <a:pPr lvl="1"/>
            <a:r>
              <a:rPr lang="en-GB" dirty="0"/>
              <a:t>Extensive styling options</a:t>
            </a:r>
          </a:p>
          <a:p>
            <a:pPr lvl="1"/>
            <a:r>
              <a:rPr lang="en-GB" dirty="0"/>
              <a:t>Data download buttons</a:t>
            </a:r>
          </a:p>
          <a:p>
            <a:r>
              <a:rPr lang="en-GB" dirty="0"/>
              <a:t>We will use the standard table output for the rest of the session.</a:t>
            </a:r>
          </a:p>
        </p:txBody>
      </p:sp>
      <p:pic>
        <p:nvPicPr>
          <p:cNvPr id="5" name="Picture 4"/>
          <p:cNvPicPr>
            <a:picLocks noChangeAspect="1"/>
          </p:cNvPicPr>
          <p:nvPr/>
        </p:nvPicPr>
        <p:blipFill>
          <a:blip r:embed="rId3"/>
          <a:stretch>
            <a:fillRect/>
          </a:stretch>
        </p:blipFill>
        <p:spPr>
          <a:xfrm>
            <a:off x="6296262" y="2036283"/>
            <a:ext cx="5057538" cy="3303806"/>
          </a:xfrm>
          <a:prstGeom prst="rect">
            <a:avLst/>
          </a:prstGeom>
        </p:spPr>
      </p:pic>
    </p:spTree>
    <p:extLst>
      <p:ext uri="{BB962C8B-B14F-4D97-AF65-F5344CB8AC3E}">
        <p14:creationId xmlns:p14="http://schemas.microsoft.com/office/powerpoint/2010/main" val="3015651157"/>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fluidRow</a:t>
            </a:r>
            <a:r>
              <a:rPr lang="en-GB" sz="3200" dirty="0">
                <a:latin typeface="Arial Black" panose="020B0A04020102020204" pitchFamily="34" charset="0"/>
              </a:rPr>
              <a:t>() and multiple filters</a:t>
            </a:r>
            <a:endParaRPr lang="en-GB" sz="3200" dirty="0"/>
          </a:p>
        </p:txBody>
      </p:sp>
      <p:sp>
        <p:nvSpPr>
          <p:cNvPr id="3" name="Content Placeholder 2"/>
          <p:cNvSpPr>
            <a:spLocks noGrp="1"/>
          </p:cNvSpPr>
          <p:nvPr>
            <p:ph idx="1"/>
          </p:nvPr>
        </p:nvSpPr>
        <p:spPr>
          <a:xfrm>
            <a:off x="838200" y="1523455"/>
            <a:ext cx="10515599" cy="4969417"/>
          </a:xfrm>
        </p:spPr>
        <p:txBody>
          <a:bodyPr>
            <a:normAutofit/>
          </a:bodyPr>
          <a:lstStyle/>
          <a:p>
            <a:r>
              <a:rPr lang="en-GB" b="1" dirty="0" err="1">
                <a:solidFill>
                  <a:srgbClr val="7030A0"/>
                </a:solidFill>
              </a:rPr>
              <a:t>fluidRow</a:t>
            </a:r>
            <a:r>
              <a:rPr lang="en-GB" b="1" dirty="0">
                <a:solidFill>
                  <a:srgbClr val="7030A0"/>
                </a:solidFill>
              </a:rPr>
              <a:t>() </a:t>
            </a:r>
            <a:r>
              <a:rPr lang="en-GB" dirty="0"/>
              <a:t>is another layout option to </a:t>
            </a:r>
            <a:r>
              <a:rPr lang="en-GB" dirty="0" err="1"/>
              <a:t>sidebarLayout</a:t>
            </a:r>
            <a:r>
              <a:rPr lang="en-GB" dirty="0"/>
              <a:t>() and works with the </a:t>
            </a:r>
            <a:r>
              <a:rPr lang="en-GB" b="1" dirty="0">
                <a:solidFill>
                  <a:srgbClr val="7030A0"/>
                </a:solidFill>
              </a:rPr>
              <a:t>column() </a:t>
            </a:r>
            <a:r>
              <a:rPr lang="en-GB" dirty="0"/>
              <a:t>function</a:t>
            </a:r>
          </a:p>
          <a:p>
            <a:pPr lvl="1"/>
            <a:r>
              <a:rPr lang="en-GB" sz="1800" dirty="0" err="1"/>
              <a:t>fluidRow</a:t>
            </a:r>
            <a:r>
              <a:rPr lang="en-GB" sz="1800" dirty="0"/>
              <a:t>: Divides the screen into a horizontal grid</a:t>
            </a:r>
          </a:p>
          <a:p>
            <a:pPr lvl="1"/>
            <a:r>
              <a:rPr lang="en-GB" sz="1800" dirty="0"/>
              <a:t>column: Divides the </a:t>
            </a:r>
            <a:r>
              <a:rPr lang="en-GB" sz="1800" dirty="0" err="1"/>
              <a:t>fluidRow</a:t>
            </a:r>
            <a:r>
              <a:rPr lang="en-GB" sz="1800" dirty="0"/>
              <a:t> into columns, max 12</a:t>
            </a:r>
            <a:br>
              <a:rPr lang="en-GB" sz="1800" dirty="0"/>
            </a:br>
            <a:endParaRPr lang="en-GB" dirty="0"/>
          </a:p>
          <a:p>
            <a:r>
              <a:rPr lang="en-GB" dirty="0"/>
              <a:t>Drop down filters are created using </a:t>
            </a:r>
            <a:r>
              <a:rPr lang="en-GB" b="1" dirty="0" err="1">
                <a:solidFill>
                  <a:srgbClr val="7030A0"/>
                </a:solidFill>
              </a:rPr>
              <a:t>selectInput</a:t>
            </a:r>
            <a:r>
              <a:rPr lang="en-GB" b="1" dirty="0">
                <a:solidFill>
                  <a:srgbClr val="7030A0"/>
                </a:solidFill>
              </a:rPr>
              <a:t>(</a:t>
            </a:r>
            <a:r>
              <a:rPr lang="en-GB" b="1" dirty="0" err="1">
                <a:solidFill>
                  <a:srgbClr val="7030A0"/>
                </a:solidFill>
              </a:rPr>
              <a:t>inputId</a:t>
            </a:r>
            <a:r>
              <a:rPr lang="en-GB" b="1" dirty="0">
                <a:solidFill>
                  <a:srgbClr val="7030A0"/>
                </a:solidFill>
              </a:rPr>
              <a:t>, label, choices)</a:t>
            </a:r>
          </a:p>
          <a:p>
            <a:pPr marL="470408" lvl="1" indent="-177800">
              <a:buClrTx/>
              <a:buFont typeface="Arial" panose="020B0604020202020204" pitchFamily="34" charset="0"/>
              <a:buChar char="•"/>
            </a:pPr>
            <a:r>
              <a:rPr lang="en-GB" sz="1800" b="1" dirty="0" err="1">
                <a:solidFill>
                  <a:schemeClr val="tx1"/>
                </a:solidFill>
              </a:rPr>
              <a:t>inputId</a:t>
            </a:r>
            <a:r>
              <a:rPr lang="en-GB" sz="1800" dirty="0">
                <a:solidFill>
                  <a:schemeClr val="tx1"/>
                </a:solidFill>
              </a:rPr>
              <a:t> will be used to access the value. </a:t>
            </a:r>
          </a:p>
          <a:p>
            <a:pPr marL="470408" lvl="1" indent="-177800">
              <a:buClrTx/>
              <a:buFont typeface="Arial" panose="020B0604020202020204" pitchFamily="34" charset="0"/>
              <a:buChar char="•"/>
            </a:pPr>
            <a:r>
              <a:rPr lang="en-GB" sz="1800" b="1" dirty="0">
                <a:solidFill>
                  <a:schemeClr val="tx1"/>
                </a:solidFill>
              </a:rPr>
              <a:t>label</a:t>
            </a:r>
            <a:r>
              <a:rPr lang="en-GB" sz="1800" dirty="0">
                <a:solidFill>
                  <a:schemeClr val="tx1"/>
                </a:solidFill>
              </a:rPr>
              <a:t> names the drop-down. </a:t>
            </a:r>
          </a:p>
          <a:p>
            <a:pPr marL="470408" lvl="1" indent="-177800">
              <a:buClrTx/>
              <a:buFont typeface="Arial" panose="020B0604020202020204" pitchFamily="34" charset="0"/>
              <a:buChar char="•"/>
            </a:pPr>
            <a:r>
              <a:rPr lang="en-GB" sz="1800" b="1" dirty="0">
                <a:solidFill>
                  <a:schemeClr val="tx1"/>
                </a:solidFill>
              </a:rPr>
              <a:t>choices</a:t>
            </a:r>
            <a:r>
              <a:rPr lang="en-GB" sz="1800" dirty="0">
                <a:solidFill>
                  <a:schemeClr val="tx1"/>
                </a:solidFill>
              </a:rPr>
              <a:t> argument is a list of values to select from within the column we have chosen as the input.</a:t>
            </a:r>
            <a:endParaRPr lang="en-GB" dirty="0"/>
          </a:p>
          <a:p>
            <a:r>
              <a:rPr lang="en-GB" dirty="0"/>
              <a:t>Full widget/filter selection can be found </a:t>
            </a:r>
            <a:r>
              <a:rPr lang="en-GB" dirty="0" err="1"/>
              <a:t>here:</a:t>
            </a:r>
            <a:r>
              <a:rPr lang="en-GB" dirty="0" err="1">
                <a:hlinkClick r:id="rId3"/>
              </a:rPr>
              <a:t>https</a:t>
            </a:r>
            <a:r>
              <a:rPr lang="en-GB" dirty="0">
                <a:hlinkClick r:id="rId3"/>
              </a:rPr>
              <a:t>://shiny.posit.co/r/gallery/widgets/widget-gallery/</a:t>
            </a:r>
            <a:r>
              <a:rPr lang="en-GB" dirty="0"/>
              <a:t>. </a:t>
            </a:r>
            <a:br>
              <a:rPr lang="en-GB" dirty="0"/>
            </a:br>
            <a:r>
              <a:rPr lang="en-GB" b="1" dirty="0"/>
              <a:t>NOTE: </a:t>
            </a:r>
            <a:r>
              <a:rPr lang="en-GB" dirty="0"/>
              <a:t>some widgets are not accessible e.g. sliders.</a:t>
            </a:r>
          </a:p>
          <a:p>
            <a:pPr marL="0" indent="0">
              <a:buNone/>
            </a:pPr>
            <a:endParaRPr lang="en-GB" dirty="0"/>
          </a:p>
          <a:p>
            <a:endParaRPr lang="en-GB" dirty="0"/>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1529891497"/>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DAE714F-FC46-AB9D-081C-9ED85856237A}"/>
              </a:ext>
            </a:extLst>
          </p:cNvPr>
          <p:cNvGrpSpPr/>
          <p:nvPr/>
        </p:nvGrpSpPr>
        <p:grpSpPr>
          <a:xfrm>
            <a:off x="1042401" y="3569111"/>
            <a:ext cx="3054869" cy="2578233"/>
            <a:chOff x="1042401" y="3569111"/>
            <a:chExt cx="3054869" cy="2578233"/>
          </a:xfrm>
        </p:grpSpPr>
        <p:pic>
          <p:nvPicPr>
            <p:cNvPr id="11" name="Picture 10" descr="A screen shot of a computer&#10;&#10;Description automatically generated">
              <a:extLst>
                <a:ext uri="{FF2B5EF4-FFF2-40B4-BE49-F238E27FC236}">
                  <a16:creationId xmlns:a16="http://schemas.microsoft.com/office/drawing/2014/main" id="{A8026EE5-C6B2-2DEA-3259-76B7935A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63" y="3569111"/>
              <a:ext cx="3054507" cy="2578233"/>
            </a:xfrm>
            <a:prstGeom prst="rect">
              <a:avLst/>
            </a:prstGeom>
          </p:spPr>
        </p:pic>
        <p:pic>
          <p:nvPicPr>
            <p:cNvPr id="42" name="Picture 41" descr="A computer screen shot of a program code">
              <a:extLst>
                <a:ext uri="{FF2B5EF4-FFF2-40B4-BE49-F238E27FC236}">
                  <a16:creationId xmlns:a16="http://schemas.microsoft.com/office/drawing/2014/main" id="{307C9033-E290-8946-01EF-19E8DF9F2432}"/>
                </a:ext>
              </a:extLst>
            </p:cNvPr>
            <p:cNvPicPr>
              <a:picLocks noChangeAspect="1"/>
            </p:cNvPicPr>
            <p:nvPr/>
          </p:nvPicPr>
          <p:blipFill rotWithShape="1">
            <a:blip r:embed="rId3">
              <a:extLst>
                <a:ext uri="{28A0092B-C50C-407E-A947-70E740481C1C}">
                  <a14:useLocalDpi xmlns:a14="http://schemas.microsoft.com/office/drawing/2010/main" val="0"/>
                </a:ext>
              </a:extLst>
            </a:blip>
            <a:srcRect t="8174" b="89358"/>
            <a:stretch/>
          </p:blipFill>
          <p:spPr>
            <a:xfrm>
              <a:off x="1042401" y="4082125"/>
              <a:ext cx="3054507" cy="129073"/>
            </a:xfrm>
            <a:prstGeom prst="rect">
              <a:avLst/>
            </a:prstGeom>
          </p:spPr>
        </p:pic>
      </p:grpSp>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fluidRow</a:t>
            </a:r>
            <a:r>
              <a:rPr lang="en-GB" sz="3200" dirty="0">
                <a:latin typeface="Arial Black" panose="020B0A04020102020204" pitchFamily="34" charset="0"/>
              </a:rPr>
              <a:t>() and multiple filters</a:t>
            </a:r>
            <a:endParaRPr lang="en-GB" sz="3200" dirty="0"/>
          </a:p>
        </p:txBody>
      </p:sp>
      <p:sp>
        <p:nvSpPr>
          <p:cNvPr id="3" name="Content Placeholder 2"/>
          <p:cNvSpPr>
            <a:spLocks noGrp="1"/>
          </p:cNvSpPr>
          <p:nvPr>
            <p:ph idx="1"/>
          </p:nvPr>
        </p:nvSpPr>
        <p:spPr>
          <a:xfrm>
            <a:off x="838200" y="1305232"/>
            <a:ext cx="10515600" cy="4702002"/>
          </a:xfrm>
        </p:spPr>
        <p:txBody>
          <a:bodyPr>
            <a:normAutofit/>
          </a:bodyPr>
          <a:lstStyle/>
          <a:p>
            <a:r>
              <a:rPr lang="en-GB" dirty="0"/>
              <a:t>Add </a:t>
            </a:r>
            <a:r>
              <a:rPr lang="en-GB" b="1" dirty="0" err="1">
                <a:solidFill>
                  <a:srgbClr val="7030A0"/>
                </a:solidFill>
              </a:rPr>
              <a:t>fluidRow</a:t>
            </a:r>
            <a:r>
              <a:rPr lang="en-GB" b="1" dirty="0">
                <a:solidFill>
                  <a:srgbClr val="7030A0"/>
                </a:solidFill>
              </a:rPr>
              <a:t>() </a:t>
            </a:r>
          </a:p>
          <a:p>
            <a:r>
              <a:rPr lang="en-GB" dirty="0"/>
              <a:t>Add your </a:t>
            </a:r>
            <a:r>
              <a:rPr lang="en-GB" b="1" dirty="0" err="1">
                <a:solidFill>
                  <a:srgbClr val="7030A0"/>
                </a:solidFill>
              </a:rPr>
              <a:t>radioButtons</a:t>
            </a:r>
            <a:r>
              <a:rPr lang="en-GB" b="1" dirty="0">
                <a:solidFill>
                  <a:srgbClr val="7030A0"/>
                </a:solidFill>
              </a:rPr>
              <a:t>() </a:t>
            </a:r>
            <a:r>
              <a:rPr lang="en-GB" dirty="0"/>
              <a:t>for gender into a column(3) and a </a:t>
            </a:r>
            <a:r>
              <a:rPr lang="en-GB" b="1" dirty="0" err="1">
                <a:solidFill>
                  <a:srgbClr val="7030A0"/>
                </a:solidFill>
              </a:rPr>
              <a:t>selectInput</a:t>
            </a:r>
            <a:r>
              <a:rPr lang="en-GB" b="1" dirty="0">
                <a:solidFill>
                  <a:srgbClr val="7030A0"/>
                </a:solidFill>
              </a:rPr>
              <a:t>() </a:t>
            </a:r>
            <a:r>
              <a:rPr lang="en-GB" dirty="0"/>
              <a:t>for breed into a column(3).</a:t>
            </a:r>
          </a:p>
          <a:p>
            <a:pPr lvl="1"/>
            <a:r>
              <a:rPr lang="en-GB" sz="1800" dirty="0"/>
              <a:t>Get breed choices from </a:t>
            </a:r>
            <a:r>
              <a:rPr lang="en-GB" sz="1800" dirty="0" err="1"/>
              <a:t>nyc_dogs</a:t>
            </a:r>
            <a:r>
              <a:rPr lang="en-GB" sz="1800" dirty="0"/>
              <a:t> data with </a:t>
            </a:r>
            <a:r>
              <a:rPr lang="en-GB" sz="1800" b="1" dirty="0"/>
              <a:t>choices = unique(</a:t>
            </a:r>
            <a:r>
              <a:rPr lang="en-GB" sz="1800" b="1" dirty="0" err="1"/>
              <a:t>nyc_dogs$breed</a:t>
            </a:r>
            <a:r>
              <a:rPr lang="en-GB" sz="1800" b="1" dirty="0"/>
              <a:t>)</a:t>
            </a:r>
          </a:p>
          <a:p>
            <a:r>
              <a:rPr lang="en-GB" b="1" dirty="0"/>
              <a:t>NOTE: </a:t>
            </a:r>
            <a:r>
              <a:rPr lang="en-GB" dirty="0"/>
              <a:t>Change back to standard </a:t>
            </a:r>
            <a:r>
              <a:rPr lang="en-GB" b="1" dirty="0" err="1">
                <a:solidFill>
                  <a:srgbClr val="7030A0"/>
                </a:solidFill>
              </a:rPr>
              <a:t>tableOutput</a:t>
            </a:r>
            <a:r>
              <a:rPr lang="en-GB" b="1" dirty="0">
                <a:solidFill>
                  <a:srgbClr val="7030A0"/>
                </a:solidFill>
              </a:rPr>
              <a:t>()</a:t>
            </a:r>
          </a:p>
          <a:p>
            <a:pPr>
              <a:buClr>
                <a:schemeClr val="tx1"/>
              </a:buClr>
            </a:pPr>
            <a:r>
              <a:rPr lang="en-GB" b="1" dirty="0">
                <a:solidFill>
                  <a:srgbClr val="7030A0"/>
                </a:solidFill>
              </a:rPr>
              <a:t>“Run App” </a:t>
            </a:r>
            <a:r>
              <a:rPr lang="en-GB" dirty="0"/>
              <a:t>and try your filters. What happens?</a:t>
            </a:r>
            <a:endParaRPr lang="en-GB" b="1" dirty="0">
              <a:solidFill>
                <a:srgbClr val="7030A0"/>
              </a:solidFill>
            </a:endParaRPr>
          </a:p>
        </p:txBody>
      </p:sp>
      <p:grpSp>
        <p:nvGrpSpPr>
          <p:cNvPr id="21" name="Group 20">
            <a:extLst>
              <a:ext uri="{FF2B5EF4-FFF2-40B4-BE49-F238E27FC236}">
                <a16:creationId xmlns:a16="http://schemas.microsoft.com/office/drawing/2014/main" id="{0B98D2B8-9996-D2A0-01C6-D067803C3D24}"/>
              </a:ext>
            </a:extLst>
          </p:cNvPr>
          <p:cNvGrpSpPr/>
          <p:nvPr/>
        </p:nvGrpSpPr>
        <p:grpSpPr>
          <a:xfrm>
            <a:off x="5174240" y="3659244"/>
            <a:ext cx="3794623" cy="2397965"/>
            <a:chOff x="5267683" y="3429000"/>
            <a:chExt cx="3794623" cy="2397965"/>
          </a:xfrm>
        </p:grpSpPr>
        <p:pic>
          <p:nvPicPr>
            <p:cNvPr id="12" name="Picture 11" descr="A screenshot of a computer screen&#10;&#10;Description automatically generated">
              <a:extLst>
                <a:ext uri="{FF2B5EF4-FFF2-40B4-BE49-F238E27FC236}">
                  <a16:creationId xmlns:a16="http://schemas.microsoft.com/office/drawing/2014/main" id="{E3C2601A-45FA-F2FF-0AFB-592993499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7683" y="3429000"/>
              <a:ext cx="3794623" cy="2397965"/>
            </a:xfrm>
            <a:prstGeom prst="rect">
              <a:avLst/>
            </a:prstGeom>
          </p:spPr>
        </p:pic>
        <p:grpSp>
          <p:nvGrpSpPr>
            <p:cNvPr id="14" name="Group 13">
              <a:extLst>
                <a:ext uri="{FF2B5EF4-FFF2-40B4-BE49-F238E27FC236}">
                  <a16:creationId xmlns:a16="http://schemas.microsoft.com/office/drawing/2014/main" id="{2E171E69-C298-3AAF-8A1E-9AA48E2DED0D}"/>
                </a:ext>
              </a:extLst>
            </p:cNvPr>
            <p:cNvGrpSpPr/>
            <p:nvPr/>
          </p:nvGrpSpPr>
          <p:grpSpPr>
            <a:xfrm>
              <a:off x="5357518" y="3781539"/>
              <a:ext cx="3615885" cy="981529"/>
              <a:chOff x="9137586" y="5215641"/>
              <a:chExt cx="3615885" cy="981529"/>
            </a:xfrm>
          </p:grpSpPr>
          <p:sp>
            <p:nvSpPr>
              <p:cNvPr id="17" name="Rectangle 16">
                <a:extLst>
                  <a:ext uri="{FF2B5EF4-FFF2-40B4-BE49-F238E27FC236}">
                    <a16:creationId xmlns:a16="http://schemas.microsoft.com/office/drawing/2014/main" id="{16398475-76CA-523A-2483-E8602D6DEBE1}"/>
                  </a:ext>
                </a:extLst>
              </p:cNvPr>
              <p:cNvSpPr/>
              <p:nvPr/>
            </p:nvSpPr>
            <p:spPr>
              <a:xfrm>
                <a:off x="9218701" y="5542093"/>
                <a:ext cx="1242131" cy="552719"/>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B75D499A-D65B-6DE7-A2E4-7B5517704BDE}"/>
                  </a:ext>
                </a:extLst>
              </p:cNvPr>
              <p:cNvSpPr/>
              <p:nvPr/>
            </p:nvSpPr>
            <p:spPr>
              <a:xfrm>
                <a:off x="9137586" y="5215641"/>
                <a:ext cx="3615885" cy="981529"/>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Rectangle 14">
              <a:extLst>
                <a:ext uri="{FF2B5EF4-FFF2-40B4-BE49-F238E27FC236}">
                  <a16:creationId xmlns:a16="http://schemas.microsoft.com/office/drawing/2014/main" id="{C74ADD94-7739-5B9A-8C70-2C9AC321EBD7}"/>
                </a:ext>
              </a:extLst>
            </p:cNvPr>
            <p:cNvSpPr/>
            <p:nvPr/>
          </p:nvSpPr>
          <p:spPr>
            <a:xfrm>
              <a:off x="6680764" y="4107991"/>
              <a:ext cx="2197105" cy="552719"/>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2" name="Connector: Elbow 21">
            <a:extLst>
              <a:ext uri="{FF2B5EF4-FFF2-40B4-BE49-F238E27FC236}">
                <a16:creationId xmlns:a16="http://schemas.microsoft.com/office/drawing/2014/main" id="{DAB46467-AB1E-66A6-653C-510795D26CC3}"/>
              </a:ext>
            </a:extLst>
          </p:cNvPr>
          <p:cNvCxnSpPr>
            <a:cxnSpLocks/>
          </p:cNvCxnSpPr>
          <p:nvPr/>
        </p:nvCxnSpPr>
        <p:spPr>
          <a:xfrm>
            <a:off x="2953275" y="4556107"/>
            <a:ext cx="2391915" cy="99544"/>
          </a:xfrm>
          <a:prstGeom prst="bentConnector3">
            <a:avLst>
              <a:gd name="adj1" fmla="val 71397"/>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A6A15AC-3FFA-E970-9020-C0C0540D512E}"/>
              </a:ext>
            </a:extLst>
          </p:cNvPr>
          <p:cNvCxnSpPr>
            <a:cxnSpLocks/>
          </p:cNvCxnSpPr>
          <p:nvPr/>
        </p:nvCxnSpPr>
        <p:spPr>
          <a:xfrm flipV="1">
            <a:off x="2971850" y="4745786"/>
            <a:ext cx="3615471" cy="337661"/>
          </a:xfrm>
          <a:prstGeom prst="bentConnector3">
            <a:avLst>
              <a:gd name="adj1" fmla="val 46791"/>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D1B4B0-05A0-84B7-ACD7-79F292C18CA4}"/>
              </a:ext>
            </a:extLst>
          </p:cNvPr>
          <p:cNvCxnSpPr>
            <a:cxnSpLocks/>
          </p:cNvCxnSpPr>
          <p:nvPr/>
        </p:nvCxnSpPr>
        <p:spPr>
          <a:xfrm flipV="1">
            <a:off x="2288091" y="4459377"/>
            <a:ext cx="2961565" cy="659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2796A24-3E87-1A64-A0E3-405C8F88E5C1}"/>
              </a:ext>
            </a:extLst>
          </p:cNvPr>
          <p:cNvCxnSpPr>
            <a:cxnSpLocks/>
          </p:cNvCxnSpPr>
          <p:nvPr/>
        </p:nvCxnSpPr>
        <p:spPr>
          <a:xfrm flipV="1">
            <a:off x="2944161" y="3951320"/>
            <a:ext cx="2305495" cy="327021"/>
          </a:xfrm>
          <a:prstGeom prst="bentConnector3">
            <a:avLst>
              <a:gd name="adj1" fmla="val 73679"/>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03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fluidRow</a:t>
            </a:r>
            <a:r>
              <a:rPr lang="en-GB" sz="3200" dirty="0">
                <a:latin typeface="Arial Black" panose="020B0A04020102020204" pitchFamily="34" charset="0"/>
              </a:rPr>
              <a:t>() and multiple filters</a:t>
            </a:r>
            <a:endParaRPr lang="en-GB" sz="3200" dirty="0"/>
          </a:p>
        </p:txBody>
      </p:sp>
      <p:sp>
        <p:nvSpPr>
          <p:cNvPr id="3" name="Content Placeholder 2"/>
          <p:cNvSpPr>
            <a:spLocks noGrp="1"/>
          </p:cNvSpPr>
          <p:nvPr>
            <p:ph idx="1"/>
          </p:nvPr>
        </p:nvSpPr>
        <p:spPr>
          <a:xfrm>
            <a:off x="838199" y="1371601"/>
            <a:ext cx="10515599" cy="2166514"/>
          </a:xfrm>
        </p:spPr>
        <p:txBody>
          <a:bodyPr>
            <a:normAutofit/>
          </a:bodyPr>
          <a:lstStyle/>
          <a:p>
            <a:pPr marL="0" indent="0">
              <a:buNone/>
            </a:pPr>
            <a:r>
              <a:rPr lang="en-GB" dirty="0"/>
              <a:t>We must add the </a:t>
            </a:r>
            <a:r>
              <a:rPr lang="en-GB" b="1" dirty="0"/>
              <a:t>server</a:t>
            </a:r>
            <a:r>
              <a:rPr lang="en-GB" dirty="0"/>
              <a:t> component for the new breed filter!</a:t>
            </a:r>
          </a:p>
          <a:p>
            <a:pPr marL="0" indent="0">
              <a:buNone/>
            </a:pPr>
            <a:endParaRPr lang="en-GB" dirty="0"/>
          </a:p>
          <a:p>
            <a:r>
              <a:rPr lang="en-GB" dirty="0"/>
              <a:t>Add a filter for breed in the </a:t>
            </a:r>
            <a:r>
              <a:rPr lang="en-GB" dirty="0" err="1"/>
              <a:t>table_output</a:t>
            </a:r>
            <a:r>
              <a:rPr lang="en-GB" dirty="0"/>
              <a:t>.</a:t>
            </a:r>
          </a:p>
          <a:p>
            <a:pPr lvl="1"/>
            <a:r>
              <a:rPr lang="en-GB" sz="1800" dirty="0"/>
              <a:t>Remember to use the correct </a:t>
            </a:r>
            <a:r>
              <a:rPr lang="en-GB" sz="1800" b="1" dirty="0" err="1"/>
              <a:t>inputId</a:t>
            </a:r>
            <a:r>
              <a:rPr lang="en-GB" sz="1800" dirty="0"/>
              <a:t> from UI</a:t>
            </a:r>
          </a:p>
          <a:p>
            <a:pPr>
              <a:buClr>
                <a:schemeClr val="tx1"/>
              </a:buClr>
            </a:pPr>
            <a:r>
              <a:rPr lang="en-GB" b="1" dirty="0">
                <a:solidFill>
                  <a:srgbClr val="7030A0"/>
                </a:solidFill>
              </a:rPr>
              <a:t>“Run App”</a:t>
            </a:r>
          </a:p>
          <a:p>
            <a:endParaRPr lang="en-GB" dirty="0"/>
          </a:p>
          <a:p>
            <a:pPr marL="0" indent="0">
              <a:buNone/>
            </a:pPr>
            <a:endParaRPr lang="en-GB" dirty="0"/>
          </a:p>
        </p:txBody>
      </p:sp>
      <p:pic>
        <p:nvPicPr>
          <p:cNvPr id="8" name="Picture 7" descr="A screen shot of a computer program&#10;&#10;Description automatically generated">
            <a:extLst>
              <a:ext uri="{FF2B5EF4-FFF2-40B4-BE49-F238E27FC236}">
                <a16:creationId xmlns:a16="http://schemas.microsoft.com/office/drawing/2014/main" id="{A113ED58-F6FD-C47E-4EEA-15AC5B461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147" y="3429000"/>
            <a:ext cx="3387065" cy="1956322"/>
          </a:xfrm>
          <a:prstGeom prst="rect">
            <a:avLst/>
          </a:prstGeom>
        </p:spPr>
      </p:pic>
      <p:pic>
        <p:nvPicPr>
          <p:cNvPr id="9" name="Picture 8">
            <a:extLst>
              <a:ext uri="{FF2B5EF4-FFF2-40B4-BE49-F238E27FC236}">
                <a16:creationId xmlns:a16="http://schemas.microsoft.com/office/drawing/2014/main" id="{44F7DA11-197D-9BD5-05DF-0903A1F96066}"/>
              </a:ext>
            </a:extLst>
          </p:cNvPr>
          <p:cNvPicPr>
            <a:picLocks noChangeAspect="1"/>
          </p:cNvPicPr>
          <p:nvPr/>
        </p:nvPicPr>
        <p:blipFill>
          <a:blip r:embed="rId3"/>
          <a:stretch>
            <a:fillRect/>
          </a:stretch>
        </p:blipFill>
        <p:spPr>
          <a:xfrm>
            <a:off x="7089208" y="2311704"/>
            <a:ext cx="3725184" cy="3255811"/>
          </a:xfrm>
          <a:prstGeom prst="rect">
            <a:avLst/>
          </a:prstGeom>
        </p:spPr>
      </p:pic>
      <p:sp>
        <p:nvSpPr>
          <p:cNvPr id="10" name="Arrow: Right 9">
            <a:extLst>
              <a:ext uri="{FF2B5EF4-FFF2-40B4-BE49-F238E27FC236}">
                <a16:creationId xmlns:a16="http://schemas.microsoft.com/office/drawing/2014/main" id="{4509E137-3D1B-0D3F-6B24-746A0420A3E3}"/>
              </a:ext>
            </a:extLst>
          </p:cNvPr>
          <p:cNvSpPr/>
          <p:nvPr/>
        </p:nvSpPr>
        <p:spPr>
          <a:xfrm>
            <a:off x="5066071" y="4041058"/>
            <a:ext cx="1696064" cy="818536"/>
          </a:xfrm>
          <a:prstGeom prst="rightArrow">
            <a:avLst/>
          </a:prstGeom>
          <a:solidFill>
            <a:srgbClr val="7030A0">
              <a:alpha val="3019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5948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a:t>
            </a:r>
            <a:endParaRPr lang="en-GB" sz="3200" dirty="0"/>
          </a:p>
        </p:txBody>
      </p:sp>
      <p:sp>
        <p:nvSpPr>
          <p:cNvPr id="3" name="Content Placeholder 2"/>
          <p:cNvSpPr>
            <a:spLocks noGrp="1"/>
          </p:cNvSpPr>
          <p:nvPr>
            <p:ph idx="1"/>
          </p:nvPr>
        </p:nvSpPr>
        <p:spPr>
          <a:xfrm>
            <a:off x="1066800" y="1690691"/>
            <a:ext cx="10058400" cy="3950567"/>
          </a:xfrm>
        </p:spPr>
        <p:txBody>
          <a:bodyPr>
            <a:normAutofit/>
          </a:bodyPr>
          <a:lstStyle/>
          <a:p>
            <a:r>
              <a:rPr lang="en-GB" dirty="0"/>
              <a:t>Add two more drop-downs to the app we have which allow you to filter for:</a:t>
            </a:r>
          </a:p>
          <a:p>
            <a:pPr lvl="1"/>
            <a:r>
              <a:rPr lang="en-GB" sz="1800" dirty="0"/>
              <a:t>Borough, </a:t>
            </a:r>
            <a:r>
              <a:rPr lang="en-GB" sz="1800" dirty="0" err="1"/>
              <a:t>inputId</a:t>
            </a:r>
            <a:r>
              <a:rPr lang="en-GB" sz="1800" dirty="0"/>
              <a:t> = “borough”</a:t>
            </a:r>
          </a:p>
          <a:p>
            <a:pPr lvl="1"/>
            <a:r>
              <a:rPr lang="en-GB" sz="1800" dirty="0"/>
              <a:t>Dog colour, </a:t>
            </a:r>
            <a:r>
              <a:rPr lang="en-GB" sz="1800" dirty="0" err="1"/>
              <a:t>inputId</a:t>
            </a:r>
            <a:r>
              <a:rPr lang="en-GB" sz="1800" dirty="0"/>
              <a:t> = “colour”</a:t>
            </a:r>
            <a:br>
              <a:rPr lang="en-GB" sz="1600" dirty="0"/>
            </a:br>
            <a:endParaRPr lang="en-GB" sz="1600" dirty="0"/>
          </a:p>
          <a:p>
            <a:r>
              <a:rPr lang="en-GB" b="1" dirty="0"/>
              <a:t>HINT</a:t>
            </a:r>
            <a:r>
              <a:rPr lang="en-GB" dirty="0"/>
              <a:t>: unique </a:t>
            </a:r>
            <a:r>
              <a:rPr lang="en-GB" dirty="0" err="1"/>
              <a:t>inputId</a:t>
            </a:r>
            <a:r>
              <a:rPr lang="en-GB" dirty="0"/>
              <a:t>, UI + server, max column width is 12</a:t>
            </a:r>
          </a:p>
        </p:txBody>
      </p:sp>
    </p:spTree>
    <p:extLst>
      <p:ext uri="{BB962C8B-B14F-4D97-AF65-F5344CB8AC3E}">
        <p14:creationId xmlns:p14="http://schemas.microsoft.com/office/powerpoint/2010/main" val="2957868102"/>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Answer</a:t>
            </a:r>
            <a:endParaRPr lang="en-GB" sz="3200" dirty="0"/>
          </a:p>
        </p:txBody>
      </p:sp>
      <p:pic>
        <p:nvPicPr>
          <p:cNvPr id="14" name="Picture 13" descr="A computer screen shot of a program code&#10;&#10;Description automatically generated">
            <a:extLst>
              <a:ext uri="{FF2B5EF4-FFF2-40B4-BE49-F238E27FC236}">
                <a16:creationId xmlns:a16="http://schemas.microsoft.com/office/drawing/2014/main" id="{6B77BD7F-14B9-095F-F0A5-3880FCF7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561" y="1838854"/>
            <a:ext cx="3767857" cy="1837360"/>
          </a:xfrm>
          <a:prstGeom prst="rect">
            <a:avLst/>
          </a:prstGeom>
        </p:spPr>
      </p:pic>
      <p:sp>
        <p:nvSpPr>
          <p:cNvPr id="15" name="Title 1">
            <a:extLst>
              <a:ext uri="{FF2B5EF4-FFF2-40B4-BE49-F238E27FC236}">
                <a16:creationId xmlns:a16="http://schemas.microsoft.com/office/drawing/2014/main" id="{3AE3C078-C8F9-2C6E-7B39-C50F9D03D139}"/>
              </a:ext>
            </a:extLst>
          </p:cNvPr>
          <p:cNvSpPr txBox="1">
            <a:spLocks/>
          </p:cNvSpPr>
          <p:nvPr/>
        </p:nvSpPr>
        <p:spPr>
          <a:xfrm>
            <a:off x="1595284" y="1348019"/>
            <a:ext cx="4672781" cy="6853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dirty="0">
                <a:solidFill>
                  <a:srgbClr val="7030A0"/>
                </a:solidFill>
                <a:latin typeface="Arial Black" panose="020B0A04020102020204" pitchFamily="34" charset="0"/>
              </a:rPr>
              <a:t>UI</a:t>
            </a:r>
            <a:endParaRPr lang="en-GB" sz="3200" dirty="0">
              <a:solidFill>
                <a:srgbClr val="7030A0"/>
              </a:solidFill>
            </a:endParaRPr>
          </a:p>
        </p:txBody>
      </p:sp>
      <p:sp>
        <p:nvSpPr>
          <p:cNvPr id="17" name="Title 1">
            <a:extLst>
              <a:ext uri="{FF2B5EF4-FFF2-40B4-BE49-F238E27FC236}">
                <a16:creationId xmlns:a16="http://schemas.microsoft.com/office/drawing/2014/main" id="{0CBB159D-EA69-2BAE-C8EC-40FE3092E238}"/>
              </a:ext>
            </a:extLst>
          </p:cNvPr>
          <p:cNvSpPr txBox="1">
            <a:spLocks/>
          </p:cNvSpPr>
          <p:nvPr/>
        </p:nvSpPr>
        <p:spPr>
          <a:xfrm>
            <a:off x="6681019" y="1348019"/>
            <a:ext cx="4672781" cy="6853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dirty="0">
                <a:solidFill>
                  <a:srgbClr val="7030A0"/>
                </a:solidFill>
                <a:latin typeface="Arial Black" panose="020B0A04020102020204" pitchFamily="34" charset="0"/>
              </a:rPr>
              <a:t>Server</a:t>
            </a:r>
            <a:endParaRPr lang="en-GB" sz="3200" dirty="0">
              <a:solidFill>
                <a:srgbClr val="7030A0"/>
              </a:solidFill>
            </a:endParaRPr>
          </a:p>
        </p:txBody>
      </p:sp>
      <p:grpSp>
        <p:nvGrpSpPr>
          <p:cNvPr id="21" name="Group 20">
            <a:extLst>
              <a:ext uri="{FF2B5EF4-FFF2-40B4-BE49-F238E27FC236}">
                <a16:creationId xmlns:a16="http://schemas.microsoft.com/office/drawing/2014/main" id="{B8907E9D-6C6B-97AD-E823-5F945BFFF9D9}"/>
              </a:ext>
            </a:extLst>
          </p:cNvPr>
          <p:cNvGrpSpPr/>
          <p:nvPr/>
        </p:nvGrpSpPr>
        <p:grpSpPr>
          <a:xfrm>
            <a:off x="1656735" y="1838854"/>
            <a:ext cx="3583418" cy="4120141"/>
            <a:chOff x="1656735" y="1838854"/>
            <a:chExt cx="3583418" cy="4120141"/>
          </a:xfrm>
        </p:grpSpPr>
        <p:pic>
          <p:nvPicPr>
            <p:cNvPr id="10" name="Picture 9" descr="A computer screen shot of a program&#10;&#10;Description automatically generated">
              <a:extLst>
                <a:ext uri="{FF2B5EF4-FFF2-40B4-BE49-F238E27FC236}">
                  <a16:creationId xmlns:a16="http://schemas.microsoft.com/office/drawing/2014/main" id="{EB1105E7-46B2-86AA-E1AF-6EA6103AB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6735" y="1838854"/>
              <a:ext cx="3583418" cy="4120141"/>
            </a:xfrm>
            <a:prstGeom prst="rect">
              <a:avLst/>
            </a:prstGeom>
          </p:spPr>
        </p:pic>
        <p:pic>
          <p:nvPicPr>
            <p:cNvPr id="20" name="Picture 19" descr="A computer screen shot of a program code">
              <a:extLst>
                <a:ext uri="{FF2B5EF4-FFF2-40B4-BE49-F238E27FC236}">
                  <a16:creationId xmlns:a16="http://schemas.microsoft.com/office/drawing/2014/main" id="{E88B80C4-6094-61BC-9E40-F48A5DFE9F16}"/>
                </a:ext>
              </a:extLst>
            </p:cNvPr>
            <p:cNvPicPr>
              <a:picLocks noChangeAspect="1"/>
            </p:cNvPicPr>
            <p:nvPr/>
          </p:nvPicPr>
          <p:blipFill rotWithShape="1">
            <a:blip r:embed="rId5">
              <a:extLst>
                <a:ext uri="{28A0092B-C50C-407E-A947-70E740481C1C}">
                  <a14:useLocalDpi xmlns:a14="http://schemas.microsoft.com/office/drawing/2010/main" val="0"/>
                </a:ext>
              </a:extLst>
            </a:blip>
            <a:srcRect t="8174" b="89358"/>
            <a:stretch/>
          </p:blipFill>
          <p:spPr>
            <a:xfrm>
              <a:off x="1676582" y="2445054"/>
              <a:ext cx="3054507" cy="129073"/>
            </a:xfrm>
            <a:prstGeom prst="rect">
              <a:avLst/>
            </a:prstGeom>
          </p:spPr>
        </p:pic>
      </p:grpSp>
      <p:sp>
        <p:nvSpPr>
          <p:cNvPr id="22" name="TextBox 21">
            <a:extLst>
              <a:ext uri="{FF2B5EF4-FFF2-40B4-BE49-F238E27FC236}">
                <a16:creationId xmlns:a16="http://schemas.microsoft.com/office/drawing/2014/main" id="{CF9B26AD-ECA8-4AA9-D781-160187B84C62}"/>
              </a:ext>
            </a:extLst>
          </p:cNvPr>
          <p:cNvSpPr txBox="1"/>
          <p:nvPr/>
        </p:nvSpPr>
        <p:spPr>
          <a:xfrm>
            <a:off x="6681019" y="3922963"/>
            <a:ext cx="4672781" cy="461665"/>
          </a:xfrm>
          <a:prstGeom prst="rect">
            <a:avLst/>
          </a:prstGeom>
          <a:noFill/>
        </p:spPr>
        <p:txBody>
          <a:bodyPr wrap="square" rtlCol="0">
            <a:spAutoFit/>
          </a:bodyPr>
          <a:lstStyle/>
          <a:p>
            <a:r>
              <a:rPr lang="en-GB" sz="2400" b="1" dirty="0"/>
              <a:t>Next we will add charts!</a:t>
            </a:r>
          </a:p>
        </p:txBody>
      </p:sp>
    </p:spTree>
    <p:extLst>
      <p:ext uri="{BB962C8B-B14F-4D97-AF65-F5344CB8AC3E}">
        <p14:creationId xmlns:p14="http://schemas.microsoft.com/office/powerpoint/2010/main" val="19262974"/>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Charts</a:t>
            </a:r>
            <a:endParaRPr lang="en-GB" sz="3200" dirty="0"/>
          </a:p>
        </p:txBody>
      </p:sp>
      <p:sp>
        <p:nvSpPr>
          <p:cNvPr id="3" name="Content Placeholder 2"/>
          <p:cNvSpPr>
            <a:spLocks noGrp="1"/>
          </p:cNvSpPr>
          <p:nvPr>
            <p:ph idx="1"/>
          </p:nvPr>
        </p:nvSpPr>
        <p:spPr>
          <a:xfrm>
            <a:off x="838200" y="1690692"/>
            <a:ext cx="10515600" cy="4710108"/>
          </a:xfrm>
        </p:spPr>
        <p:txBody>
          <a:bodyPr>
            <a:normAutofit/>
          </a:bodyPr>
          <a:lstStyle/>
          <a:p>
            <a:r>
              <a:rPr lang="en-GB" dirty="0"/>
              <a:t>Plots are displayed using </a:t>
            </a:r>
            <a:r>
              <a:rPr lang="en-GB" b="1" dirty="0" err="1">
                <a:solidFill>
                  <a:srgbClr val="7030A0"/>
                </a:solidFill>
              </a:rPr>
              <a:t>plotOutput</a:t>
            </a:r>
            <a:r>
              <a:rPr lang="en-GB" b="1" dirty="0">
                <a:solidFill>
                  <a:srgbClr val="7030A0"/>
                </a:solidFill>
              </a:rPr>
              <a:t>() </a:t>
            </a:r>
            <a:r>
              <a:rPr lang="en-GB" dirty="0"/>
              <a:t>in the UI</a:t>
            </a:r>
          </a:p>
          <a:p>
            <a:endParaRPr lang="en-GB" dirty="0"/>
          </a:p>
          <a:p>
            <a:r>
              <a:rPr lang="en-GB" dirty="0"/>
              <a:t>In server, instead of </a:t>
            </a:r>
            <a:r>
              <a:rPr lang="en-GB" b="1" dirty="0" err="1"/>
              <a:t>renderTable</a:t>
            </a:r>
            <a:r>
              <a:rPr lang="en-GB" b="1" dirty="0"/>
              <a:t>({})</a:t>
            </a:r>
            <a:r>
              <a:rPr lang="en-GB" dirty="0"/>
              <a:t>, we use</a:t>
            </a:r>
            <a:r>
              <a:rPr lang="en-GB" b="1" dirty="0">
                <a:solidFill>
                  <a:srgbClr val="7030A0"/>
                </a:solidFill>
              </a:rPr>
              <a:t> </a:t>
            </a:r>
            <a:r>
              <a:rPr lang="en-GB" b="1" dirty="0" err="1">
                <a:solidFill>
                  <a:srgbClr val="7030A0"/>
                </a:solidFill>
              </a:rPr>
              <a:t>renderPlot</a:t>
            </a:r>
            <a:r>
              <a:rPr lang="en-GB" b="1" dirty="0">
                <a:solidFill>
                  <a:srgbClr val="7030A0"/>
                </a:solidFill>
              </a:rPr>
              <a:t>({})</a:t>
            </a:r>
          </a:p>
          <a:p>
            <a:endParaRPr lang="en-GB" dirty="0"/>
          </a:p>
          <a:p>
            <a:r>
              <a:rPr lang="en-GB" dirty="0"/>
              <a:t>Plots are created using </a:t>
            </a:r>
            <a:r>
              <a:rPr lang="en-GB" dirty="0" err="1"/>
              <a:t>ggplot</a:t>
            </a:r>
            <a:r>
              <a:rPr lang="en-GB" dirty="0"/>
              <a:t>() and/or </a:t>
            </a:r>
            <a:r>
              <a:rPr lang="en-GB" dirty="0" err="1"/>
              <a:t>plotly</a:t>
            </a:r>
            <a:r>
              <a:rPr lang="en-GB" dirty="0"/>
              <a:t>() (a package for adding interactivity to charts).</a:t>
            </a:r>
          </a:p>
          <a:p>
            <a:endParaRPr lang="en-GB" dirty="0"/>
          </a:p>
          <a:p>
            <a:r>
              <a:rPr lang="en-GB" dirty="0"/>
              <a:t>You can create the plots in </a:t>
            </a:r>
            <a:r>
              <a:rPr lang="en-GB" dirty="0" err="1"/>
              <a:t>Plotly</a:t>
            </a:r>
            <a:r>
              <a:rPr lang="en-GB" dirty="0"/>
              <a:t> directly or pass a </a:t>
            </a:r>
            <a:r>
              <a:rPr lang="en-GB" dirty="0" err="1"/>
              <a:t>ggplot</a:t>
            </a:r>
            <a:r>
              <a:rPr lang="en-GB" dirty="0"/>
              <a:t> object to </a:t>
            </a:r>
            <a:r>
              <a:rPr lang="en-GB" dirty="0" err="1"/>
              <a:t>ggplotly</a:t>
            </a:r>
            <a:r>
              <a:rPr lang="en-GB" dirty="0"/>
              <a:t>(), turning your </a:t>
            </a:r>
            <a:r>
              <a:rPr lang="en-GB" dirty="0" err="1"/>
              <a:t>ggplot</a:t>
            </a:r>
            <a:r>
              <a:rPr lang="en-GB" dirty="0"/>
              <a:t> into an interactive </a:t>
            </a:r>
            <a:r>
              <a:rPr lang="en-GB" dirty="0" err="1"/>
              <a:t>plotly</a:t>
            </a:r>
            <a:r>
              <a:rPr lang="en-GB" dirty="0"/>
              <a:t> object. See here for more info on </a:t>
            </a:r>
            <a:r>
              <a:rPr lang="en-GB" dirty="0" err="1"/>
              <a:t>plotly</a:t>
            </a:r>
            <a:r>
              <a:rPr lang="en-GB" dirty="0"/>
              <a:t>: </a:t>
            </a:r>
            <a:r>
              <a:rPr lang="en-GB" dirty="0">
                <a:hlinkClick r:id="rId2"/>
              </a:rPr>
              <a:t>https://plotly.com/r/</a:t>
            </a:r>
            <a:endParaRPr lang="en-GB" dirty="0"/>
          </a:p>
          <a:p>
            <a:pPr lvl="1"/>
            <a:endParaRPr lang="en-GB" dirty="0"/>
          </a:p>
        </p:txBody>
      </p:sp>
    </p:spTree>
    <p:extLst>
      <p:ext uri="{BB962C8B-B14F-4D97-AF65-F5344CB8AC3E}">
        <p14:creationId xmlns:p14="http://schemas.microsoft.com/office/powerpoint/2010/main" val="207953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Charts UI</a:t>
            </a:r>
            <a:endParaRPr lang="en-GB" sz="3200" dirty="0"/>
          </a:p>
        </p:txBody>
      </p:sp>
      <p:sp>
        <p:nvSpPr>
          <p:cNvPr id="4" name="TextBox 3">
            <a:extLst>
              <a:ext uri="{FF2B5EF4-FFF2-40B4-BE49-F238E27FC236}">
                <a16:creationId xmlns:a16="http://schemas.microsoft.com/office/drawing/2014/main" id="{7F52414C-28D4-C7DD-E2FB-48994F99345C}"/>
              </a:ext>
            </a:extLst>
          </p:cNvPr>
          <p:cNvSpPr txBox="1"/>
          <p:nvPr/>
        </p:nvSpPr>
        <p:spPr>
          <a:xfrm>
            <a:off x="838200" y="1498962"/>
            <a:ext cx="6454877" cy="4154984"/>
          </a:xfrm>
          <a:prstGeom prst="rect">
            <a:avLst/>
          </a:prstGeom>
          <a:noFill/>
        </p:spPr>
        <p:txBody>
          <a:bodyPr wrap="square">
            <a:spAutoFit/>
          </a:bodyPr>
          <a:lstStyle/>
          <a:p>
            <a:pPr marL="176213" indent="-176213">
              <a:buFont typeface="Arial" panose="020B0604020202020204" pitchFamily="34" charset="0"/>
              <a:buChar char="•"/>
              <a:tabLst>
                <a:tab pos="88900" algn="l"/>
              </a:tabLst>
            </a:pPr>
            <a:r>
              <a:rPr lang="en-GB" sz="2400" dirty="0"/>
              <a:t>Next</a:t>
            </a:r>
            <a:r>
              <a:rPr lang="en-GB" sz="2400"/>
              <a:t>,</a:t>
            </a:r>
            <a:r>
              <a:rPr lang="en-GB" sz="2400" dirty="0"/>
              <a:t> we will add two bar charts; one for colour and one for borough.</a:t>
            </a:r>
          </a:p>
          <a:p>
            <a:pPr>
              <a:tabLst>
                <a:tab pos="88900" algn="l"/>
              </a:tabLst>
            </a:pPr>
            <a:endParaRPr lang="en-GB" sz="2400" dirty="0"/>
          </a:p>
          <a:p>
            <a:pPr marL="176213" indent="-176213">
              <a:buFont typeface="Arial" panose="020B0604020202020204" pitchFamily="34" charset="0"/>
              <a:buChar char="•"/>
              <a:tabLst>
                <a:tab pos="88900" algn="l"/>
              </a:tabLst>
            </a:pPr>
            <a:r>
              <a:rPr lang="en-GB" sz="2400" dirty="0"/>
              <a:t>Keep the radio buttons for selecting gender, and the drop-down menu for selecting breed. Comment out the other filters.</a:t>
            </a:r>
          </a:p>
          <a:p>
            <a:pPr>
              <a:tabLst>
                <a:tab pos="88900" algn="l"/>
              </a:tabLst>
            </a:pPr>
            <a:endParaRPr lang="en-GB" sz="2400" dirty="0"/>
          </a:p>
          <a:p>
            <a:pPr marL="176213" indent="-176213">
              <a:buFont typeface="Arial" panose="020B0604020202020204" pitchFamily="34" charset="0"/>
              <a:buChar char="•"/>
              <a:tabLst>
                <a:tab pos="88900" algn="l"/>
              </a:tabLst>
            </a:pPr>
            <a:r>
              <a:rPr lang="en-GB" sz="2400" dirty="0"/>
              <a:t>Add new </a:t>
            </a:r>
            <a:r>
              <a:rPr lang="en-GB" sz="2400" b="1" dirty="0" err="1">
                <a:solidFill>
                  <a:srgbClr val="7030A0"/>
                </a:solidFill>
              </a:rPr>
              <a:t>fluidRow</a:t>
            </a:r>
            <a:r>
              <a:rPr lang="en-GB" sz="2400" b="1" dirty="0">
                <a:solidFill>
                  <a:srgbClr val="7030A0"/>
                </a:solidFill>
              </a:rPr>
              <a:t>()</a:t>
            </a:r>
            <a:r>
              <a:rPr lang="en-GB" sz="2400" dirty="0"/>
              <a:t> with two</a:t>
            </a:r>
            <a:r>
              <a:rPr lang="en-GB" sz="2400" b="1" dirty="0">
                <a:solidFill>
                  <a:srgbClr val="7030A0"/>
                </a:solidFill>
              </a:rPr>
              <a:t> columns()</a:t>
            </a:r>
            <a:r>
              <a:rPr lang="en-GB" sz="2400" dirty="0"/>
              <a:t> and add one chart in each; “</a:t>
            </a:r>
            <a:r>
              <a:rPr lang="en-GB" sz="2400" dirty="0" err="1"/>
              <a:t>colour_barchart</a:t>
            </a:r>
            <a:r>
              <a:rPr lang="en-GB" sz="2400" dirty="0"/>
              <a:t>” and “</a:t>
            </a:r>
            <a:r>
              <a:rPr lang="en-GB" sz="2400" dirty="0" err="1"/>
              <a:t>borough_barchart</a:t>
            </a:r>
            <a:r>
              <a:rPr lang="en-GB" sz="2400" dirty="0"/>
              <a:t>”.</a:t>
            </a:r>
          </a:p>
          <a:p>
            <a:pPr marL="800100" lvl="1" indent="-342900">
              <a:buFont typeface="Arial" panose="020B0604020202020204" pitchFamily="34" charset="0"/>
              <a:buChar char="•"/>
              <a:tabLst>
                <a:tab pos="88900" algn="l"/>
              </a:tabLst>
            </a:pPr>
            <a:r>
              <a:rPr lang="en-GB" sz="2400" dirty="0"/>
              <a:t>Remember to use </a:t>
            </a:r>
            <a:r>
              <a:rPr lang="en-GB" sz="2400" b="1" dirty="0" err="1">
                <a:solidFill>
                  <a:srgbClr val="7030A0"/>
                </a:solidFill>
              </a:rPr>
              <a:t>plotOutput</a:t>
            </a:r>
            <a:r>
              <a:rPr lang="en-GB" sz="2400" b="1" dirty="0">
                <a:solidFill>
                  <a:srgbClr val="7030A0"/>
                </a:solidFill>
              </a:rPr>
              <a:t>()</a:t>
            </a:r>
          </a:p>
        </p:txBody>
      </p:sp>
      <p:pic>
        <p:nvPicPr>
          <p:cNvPr id="22" name="Picture 21" descr="A computer screen shot of a program code&#10;&#10;Description automatically generated">
            <a:extLst>
              <a:ext uri="{FF2B5EF4-FFF2-40B4-BE49-F238E27FC236}">
                <a16:creationId xmlns:a16="http://schemas.microsoft.com/office/drawing/2014/main" id="{620EA41D-BAF3-D8A7-273D-04BEEDE2B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515" y="1690691"/>
            <a:ext cx="3701846" cy="3735422"/>
          </a:xfrm>
          <a:prstGeom prst="rect">
            <a:avLst/>
          </a:prstGeom>
        </p:spPr>
      </p:pic>
    </p:spTree>
    <p:extLst>
      <p:ext uri="{BB962C8B-B14F-4D97-AF65-F5344CB8AC3E}">
        <p14:creationId xmlns:p14="http://schemas.microsoft.com/office/powerpoint/2010/main" val="2337627130"/>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Charts Server</a:t>
            </a:r>
            <a:endParaRPr lang="en-GB" sz="3200" dirty="0"/>
          </a:p>
        </p:txBody>
      </p:sp>
      <p:sp>
        <p:nvSpPr>
          <p:cNvPr id="3" name="TextBox 2">
            <a:extLst>
              <a:ext uri="{FF2B5EF4-FFF2-40B4-BE49-F238E27FC236}">
                <a16:creationId xmlns:a16="http://schemas.microsoft.com/office/drawing/2014/main" id="{04655EE7-38F4-5C8C-65CB-D543F16EF2C3}"/>
              </a:ext>
            </a:extLst>
          </p:cNvPr>
          <p:cNvSpPr txBox="1"/>
          <p:nvPr/>
        </p:nvSpPr>
        <p:spPr>
          <a:xfrm>
            <a:off x="838202" y="1747684"/>
            <a:ext cx="6712972" cy="4247317"/>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 dataset called </a:t>
            </a:r>
            <a:r>
              <a:rPr lang="en-GB" sz="2400" dirty="0" err="1"/>
              <a:t>filtered_data</a:t>
            </a:r>
            <a:r>
              <a:rPr lang="en-GB" sz="2400" dirty="0"/>
              <a:t> that filters based on user input for gender and breed</a:t>
            </a:r>
          </a:p>
          <a:p>
            <a:pPr marL="633413" lvl="2" indent="-176213">
              <a:buFont typeface="Arial" panose="020B0604020202020204" pitchFamily="34" charset="0"/>
              <a:buChar char="•"/>
            </a:pPr>
            <a:r>
              <a:rPr lang="en-GB" dirty="0"/>
              <a:t>Creating a separate dataset prevents us from repeating the data code for each plot</a:t>
            </a:r>
          </a:p>
          <a:p>
            <a:pPr marL="176213" lvl="1" indent="-176213">
              <a:buFont typeface="Arial" panose="020B0604020202020204" pitchFamily="34" charset="0"/>
              <a:buChar char="•"/>
            </a:pPr>
            <a:endParaRPr lang="en-GB" dirty="0"/>
          </a:p>
          <a:p>
            <a:pPr marL="176213" indent="-176213">
              <a:buFont typeface="Arial" panose="020B0604020202020204" pitchFamily="34" charset="0"/>
              <a:buChar char="•"/>
            </a:pPr>
            <a:r>
              <a:rPr lang="en-GB" sz="2400" dirty="0"/>
              <a:t>Create two bar charts using </a:t>
            </a:r>
            <a:r>
              <a:rPr lang="en-GB" sz="2400" b="1" dirty="0" err="1">
                <a:solidFill>
                  <a:srgbClr val="7030A0"/>
                </a:solidFill>
              </a:rPr>
              <a:t>ggplot</a:t>
            </a:r>
            <a:r>
              <a:rPr lang="en-GB" sz="2400" b="1" dirty="0">
                <a:solidFill>
                  <a:srgbClr val="7030A0"/>
                </a:solidFill>
              </a:rPr>
              <a:t>()</a:t>
            </a:r>
            <a:r>
              <a:rPr lang="en-GB" sz="2400" dirty="0"/>
              <a:t>; </a:t>
            </a:r>
            <a:r>
              <a:rPr lang="en-GB" sz="2400" dirty="0" err="1"/>
              <a:t>colour_barchart</a:t>
            </a:r>
            <a:r>
              <a:rPr lang="en-GB" sz="2400" dirty="0"/>
              <a:t> and </a:t>
            </a:r>
            <a:r>
              <a:rPr lang="en-GB" sz="2400" dirty="0" err="1"/>
              <a:t>borough_barchart</a:t>
            </a:r>
            <a:r>
              <a:rPr lang="en-GB" sz="2400" dirty="0"/>
              <a:t>. The names must match the </a:t>
            </a:r>
            <a:r>
              <a:rPr lang="en-GB" sz="2400" b="1" dirty="0" err="1"/>
              <a:t>outputId</a:t>
            </a:r>
            <a:r>
              <a:rPr lang="en-GB" sz="2400" dirty="0"/>
              <a:t> in the UI</a:t>
            </a:r>
          </a:p>
          <a:p>
            <a:pPr marL="176213" indent="-176213">
              <a:buFont typeface="Arial" panose="020B0604020202020204" pitchFamily="34" charset="0"/>
              <a:buChar char="•"/>
            </a:pPr>
            <a:endParaRPr lang="en-GB" sz="2400" dirty="0"/>
          </a:p>
          <a:p>
            <a:pPr marL="176213" indent="-176213">
              <a:buFont typeface="Arial" panose="020B0604020202020204" pitchFamily="34" charset="0"/>
              <a:buChar char="•"/>
            </a:pPr>
            <a:r>
              <a:rPr lang="en-GB" sz="2400" dirty="0"/>
              <a:t>Remember to use </a:t>
            </a:r>
            <a:r>
              <a:rPr lang="en-GB" sz="2400" b="1" dirty="0" err="1">
                <a:solidFill>
                  <a:srgbClr val="7030A0"/>
                </a:solidFill>
              </a:rPr>
              <a:t>renderPlot</a:t>
            </a:r>
            <a:r>
              <a:rPr lang="en-GB" sz="2400" b="1" dirty="0">
                <a:solidFill>
                  <a:srgbClr val="7030A0"/>
                </a:solidFill>
              </a:rPr>
              <a:t>({})</a:t>
            </a:r>
          </a:p>
          <a:p>
            <a:pPr marL="176213" indent="-176213">
              <a:buFont typeface="Arial" panose="020B0604020202020204" pitchFamily="34" charset="0"/>
              <a:buChar char="•"/>
            </a:pPr>
            <a:endParaRPr lang="en-GB" sz="2400" b="1" dirty="0">
              <a:solidFill>
                <a:srgbClr val="7030A0"/>
              </a:solidFill>
            </a:endParaRPr>
          </a:p>
          <a:p>
            <a:pPr marL="176213" indent="-176213">
              <a:buFont typeface="Arial" panose="020B0604020202020204" pitchFamily="34" charset="0"/>
              <a:buChar char="•"/>
            </a:pPr>
            <a:r>
              <a:rPr lang="en-GB" sz="2400" b="1" dirty="0">
                <a:solidFill>
                  <a:srgbClr val="7030A0"/>
                </a:solidFill>
              </a:rPr>
              <a:t>“Run App” </a:t>
            </a:r>
            <a:r>
              <a:rPr lang="en-GB" sz="2400" dirty="0"/>
              <a:t>– what happens?</a:t>
            </a:r>
            <a:endParaRPr lang="en-GB" sz="2400" b="1" dirty="0"/>
          </a:p>
        </p:txBody>
      </p:sp>
      <p:pic>
        <p:nvPicPr>
          <p:cNvPr id="6" name="Picture 5" descr="A computer screen shot of a program code&#10;&#10;Description automatically generated">
            <a:extLst>
              <a:ext uri="{FF2B5EF4-FFF2-40B4-BE49-F238E27FC236}">
                <a16:creationId xmlns:a16="http://schemas.microsoft.com/office/drawing/2014/main" id="{BEB8F971-AA3F-BB9A-A722-08B55134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177" y="2161424"/>
            <a:ext cx="3854621" cy="2758435"/>
          </a:xfrm>
          <a:prstGeom prst="rect">
            <a:avLst/>
          </a:prstGeom>
        </p:spPr>
      </p:pic>
    </p:spTree>
    <p:extLst>
      <p:ext uri="{BB962C8B-B14F-4D97-AF65-F5344CB8AC3E}">
        <p14:creationId xmlns:p14="http://schemas.microsoft.com/office/powerpoint/2010/main" val="309031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What is R Shiny?</a:t>
            </a:r>
          </a:p>
        </p:txBody>
      </p:sp>
      <p:sp>
        <p:nvSpPr>
          <p:cNvPr id="3" name="Content Placeholder 2"/>
          <p:cNvSpPr>
            <a:spLocks noGrp="1"/>
          </p:cNvSpPr>
          <p:nvPr>
            <p:ph idx="1"/>
          </p:nvPr>
        </p:nvSpPr>
        <p:spPr>
          <a:xfrm>
            <a:off x="838200" y="1505339"/>
            <a:ext cx="10317480" cy="4604515"/>
          </a:xfrm>
        </p:spPr>
        <p:txBody>
          <a:bodyPr>
            <a:normAutofit/>
          </a:bodyPr>
          <a:lstStyle/>
          <a:p>
            <a:r>
              <a:rPr lang="en-GB" dirty="0"/>
              <a:t>Shiny is an open-source R package where you can create interactive web applications using Posit and R code</a:t>
            </a:r>
          </a:p>
          <a:p>
            <a:r>
              <a:rPr lang="en-GB" dirty="0"/>
              <a:t>Shiny doesn’t require HTML, CSS or JavaScript knowledge, but </a:t>
            </a:r>
            <a:r>
              <a:rPr lang="en-GB" dirty="0">
                <a:latin typeface="Arial" panose="020B0604020202020204" pitchFamily="34" charset="0"/>
                <a:cs typeface="Arial" panose="020B0604020202020204" pitchFamily="34" charset="0"/>
              </a:rPr>
              <a:t>can be extended with basic CSS themes, HTML widgets and JavaScript actions</a:t>
            </a:r>
          </a:p>
          <a:p>
            <a:r>
              <a:rPr lang="en-GB" dirty="0"/>
              <a:t>Shiny works in any R environment and comes with pre-built and customizable output widgets for displaying plots, tables, and printed output of R objects</a:t>
            </a:r>
          </a:p>
          <a:p>
            <a:r>
              <a:rPr lang="en-GB" b="1" dirty="0"/>
              <a:t>NOTE: </a:t>
            </a:r>
            <a:r>
              <a:rPr lang="en-GB" dirty="0"/>
              <a:t>functions associated with Shiny are generally written in CamelCase </a:t>
            </a:r>
          </a:p>
          <a:p>
            <a:r>
              <a:rPr lang="en-GB" dirty="0"/>
              <a:t>Shiny power - check out an accessible PHS Shiny dashboard: </a:t>
            </a:r>
            <a:r>
              <a:rPr lang="en-GB" dirty="0">
                <a:hlinkClick r:id="rId3"/>
              </a:rPr>
              <a:t>National Therapeutic Indicators</a:t>
            </a:r>
            <a:endParaRPr lang="en-GB" sz="1800" dirty="0"/>
          </a:p>
        </p:txBody>
      </p:sp>
    </p:spTree>
    <p:extLst>
      <p:ext uri="{BB962C8B-B14F-4D97-AF65-F5344CB8AC3E}">
        <p14:creationId xmlns:p14="http://schemas.microsoft.com/office/powerpoint/2010/main" val="334553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Reactivity</a:t>
            </a:r>
          </a:p>
        </p:txBody>
      </p:sp>
      <p:sp>
        <p:nvSpPr>
          <p:cNvPr id="3" name="Content Placeholder 2"/>
          <p:cNvSpPr>
            <a:spLocks noGrp="1"/>
          </p:cNvSpPr>
          <p:nvPr>
            <p:ph idx="1"/>
          </p:nvPr>
        </p:nvSpPr>
        <p:spPr>
          <a:xfrm>
            <a:off x="838200" y="1378348"/>
            <a:ext cx="10058400" cy="417612"/>
          </a:xfrm>
        </p:spPr>
        <p:txBody>
          <a:bodyPr>
            <a:noAutofit/>
          </a:bodyPr>
          <a:lstStyle/>
          <a:p>
            <a:pPr marL="0" indent="0">
              <a:buNone/>
            </a:pPr>
            <a:r>
              <a:rPr lang="en-GB" dirty="0"/>
              <a:t>When we run the previous code, we get an error.</a:t>
            </a:r>
          </a:p>
          <a:p>
            <a:endParaRPr lang="en-GB" dirty="0"/>
          </a:p>
        </p:txBody>
      </p:sp>
      <p:sp>
        <p:nvSpPr>
          <p:cNvPr id="5" name="Rectangle 1"/>
          <p:cNvSpPr>
            <a:spLocks noChangeArrowheads="1"/>
          </p:cNvSpPr>
          <p:nvPr/>
        </p:nvSpPr>
        <p:spPr bwMode="auto">
          <a:xfrm>
            <a:off x="960120" y="1815934"/>
            <a:ext cx="6059978" cy="246221"/>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1C582"/>
                </a:solidFill>
                <a:effectLst/>
                <a:latin typeface="Consolas" panose="020B0609020204030204" pitchFamily="49" charset="0"/>
              </a:rPr>
              <a:t>Do you need to wrap inside reactive() or observer()?</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200" y="2175387"/>
            <a:ext cx="6572865" cy="38272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6213" indent="-176213">
              <a:buClr>
                <a:schemeClr val="tx1"/>
              </a:buClr>
              <a:buFont typeface="Arial" panose="020B0604020202020204" pitchFamily="34" charset="0"/>
              <a:buChar char="•"/>
            </a:pPr>
            <a:r>
              <a:rPr lang="en-GB" sz="2400" dirty="0">
                <a:solidFill>
                  <a:schemeClr val="tx1"/>
                </a:solidFill>
              </a:rPr>
              <a:t>We’ve used regular R code to filter our data, but the filter for this object needs to be reactive depending on what the user inputs.</a:t>
            </a:r>
          </a:p>
          <a:p>
            <a:pPr marL="176213" indent="-176213">
              <a:buClr>
                <a:schemeClr val="tx1"/>
              </a:buClr>
              <a:buFont typeface="Arial" panose="020B0604020202020204" pitchFamily="34" charset="0"/>
              <a:buChar char="•"/>
            </a:pPr>
            <a:r>
              <a:rPr lang="en-GB" sz="2400" dirty="0">
                <a:solidFill>
                  <a:schemeClr val="tx1"/>
                </a:solidFill>
              </a:rPr>
              <a:t>A reactive object can change during the running of the app, in our case, </a:t>
            </a:r>
            <a:r>
              <a:rPr lang="en-GB" sz="2400" dirty="0" err="1">
                <a:solidFill>
                  <a:schemeClr val="tx1"/>
                </a:solidFill>
              </a:rPr>
              <a:t>filtered_data</a:t>
            </a:r>
            <a:r>
              <a:rPr lang="en-GB" sz="2400" dirty="0">
                <a:solidFill>
                  <a:schemeClr val="tx1"/>
                </a:solidFill>
              </a:rPr>
              <a:t>.</a:t>
            </a:r>
          </a:p>
          <a:p>
            <a:pPr marL="176213" indent="-176213">
              <a:buClr>
                <a:schemeClr val="tx1"/>
              </a:buClr>
              <a:buFont typeface="Arial" panose="020B0604020202020204" pitchFamily="34" charset="0"/>
              <a:buChar char="•"/>
            </a:pPr>
            <a:r>
              <a:rPr lang="en-GB" sz="2400" dirty="0">
                <a:solidFill>
                  <a:schemeClr val="tx1"/>
                </a:solidFill>
              </a:rPr>
              <a:t>Wrap </a:t>
            </a:r>
            <a:r>
              <a:rPr lang="en-GB" sz="2400" dirty="0" err="1">
                <a:solidFill>
                  <a:schemeClr val="tx1"/>
                </a:solidFill>
              </a:rPr>
              <a:t>filtered_data</a:t>
            </a:r>
            <a:r>
              <a:rPr lang="en-GB" sz="2400" dirty="0">
                <a:solidFill>
                  <a:schemeClr val="tx1"/>
                </a:solidFill>
              </a:rPr>
              <a:t> in the </a:t>
            </a:r>
            <a:r>
              <a:rPr lang="en-GB" sz="2400" b="1" dirty="0">
                <a:solidFill>
                  <a:srgbClr val="7030A0"/>
                </a:solidFill>
              </a:rPr>
              <a:t>reactive({}) </a:t>
            </a:r>
            <a:r>
              <a:rPr lang="en-GB" sz="2400" dirty="0">
                <a:solidFill>
                  <a:schemeClr val="tx1"/>
                </a:solidFill>
              </a:rPr>
              <a:t>function. </a:t>
            </a:r>
          </a:p>
          <a:p>
            <a:pPr marL="468821" lvl="1" indent="-176213">
              <a:buClr>
                <a:schemeClr val="tx1"/>
              </a:buClr>
              <a:buFont typeface="Arial" panose="020B0604020202020204" pitchFamily="34" charset="0"/>
              <a:buChar char="•"/>
            </a:pPr>
            <a:r>
              <a:rPr lang="en-GB" sz="2200" dirty="0">
                <a:solidFill>
                  <a:schemeClr val="tx1"/>
                </a:solidFill>
              </a:rPr>
              <a:t>This defines the data as having a reactive value and must therefore be followed by brackets when used; </a:t>
            </a:r>
            <a:r>
              <a:rPr lang="en-GB" sz="2200" b="1" dirty="0" err="1">
                <a:solidFill>
                  <a:srgbClr val="7030A0"/>
                </a:solidFill>
              </a:rPr>
              <a:t>filtered_data</a:t>
            </a:r>
            <a:r>
              <a:rPr lang="en-GB" sz="2200" b="1" dirty="0">
                <a:solidFill>
                  <a:srgbClr val="7030A0"/>
                </a:solidFill>
              </a:rPr>
              <a:t>()</a:t>
            </a:r>
          </a:p>
          <a:p>
            <a:pPr marL="176213" indent="-176213">
              <a:buClr>
                <a:schemeClr val="tx1"/>
              </a:buClr>
              <a:buFont typeface="Arial" panose="020B0604020202020204" pitchFamily="34" charset="0"/>
              <a:buChar char="•"/>
            </a:pPr>
            <a:r>
              <a:rPr lang="en-GB" sz="2400" b="1" dirty="0">
                <a:solidFill>
                  <a:srgbClr val="7030A0"/>
                </a:solidFill>
              </a:rPr>
              <a:t>“Run App”</a:t>
            </a:r>
          </a:p>
          <a:p>
            <a:pPr marL="0" indent="0">
              <a:buClr>
                <a:schemeClr val="tx1"/>
              </a:buClr>
              <a:buNone/>
            </a:pPr>
            <a:endParaRPr lang="en-GB" sz="2400" dirty="0">
              <a:solidFill>
                <a:schemeClr val="tx1"/>
              </a:solidFill>
            </a:endParaRPr>
          </a:p>
          <a:p>
            <a:pPr>
              <a:buClr>
                <a:schemeClr val="tx1"/>
              </a:buClr>
              <a:buFont typeface="Arial" panose="020B0604020202020204" pitchFamily="34" charset="0"/>
              <a:buChar char="•"/>
            </a:pPr>
            <a:endParaRPr lang="en-GB" sz="2400" dirty="0">
              <a:solidFill>
                <a:schemeClr val="tx1"/>
              </a:solidFill>
            </a:endParaRPr>
          </a:p>
          <a:p>
            <a:pPr>
              <a:buClr>
                <a:schemeClr val="tx1"/>
              </a:buClr>
              <a:buFont typeface="Arial" panose="020B0604020202020204" pitchFamily="34" charset="0"/>
              <a:buChar char="•"/>
            </a:pPr>
            <a:endParaRPr lang="en-GB" sz="2400" dirty="0">
              <a:solidFill>
                <a:schemeClr val="tx1"/>
              </a:solidFill>
            </a:endParaRPr>
          </a:p>
          <a:p>
            <a:pPr>
              <a:buClr>
                <a:schemeClr val="tx1"/>
              </a:buClr>
              <a:buFont typeface="Arial" panose="020B0604020202020204" pitchFamily="34" charset="0"/>
              <a:buChar char="•"/>
            </a:pPr>
            <a:endParaRPr lang="en-GB" sz="1800" dirty="0"/>
          </a:p>
          <a:p>
            <a:pPr>
              <a:buClr>
                <a:schemeClr val="tx1"/>
              </a:buClr>
              <a:buFont typeface="Arial" panose="020B0604020202020204" pitchFamily="34" charset="0"/>
              <a:buChar char="•"/>
            </a:pPr>
            <a:endParaRPr lang="en-GB" sz="1800" dirty="0"/>
          </a:p>
        </p:txBody>
      </p:sp>
      <p:grpSp>
        <p:nvGrpSpPr>
          <p:cNvPr id="10" name="Group 9">
            <a:extLst>
              <a:ext uri="{FF2B5EF4-FFF2-40B4-BE49-F238E27FC236}">
                <a16:creationId xmlns:a16="http://schemas.microsoft.com/office/drawing/2014/main" id="{5C490CEE-7ADC-B70D-F23C-CFB2E3E65625}"/>
              </a:ext>
            </a:extLst>
          </p:cNvPr>
          <p:cNvGrpSpPr/>
          <p:nvPr/>
        </p:nvGrpSpPr>
        <p:grpSpPr>
          <a:xfrm>
            <a:off x="7595400" y="2121463"/>
            <a:ext cx="3758400" cy="3148930"/>
            <a:chOff x="7595400" y="2121463"/>
            <a:chExt cx="3758400" cy="3148930"/>
          </a:xfrm>
        </p:grpSpPr>
        <p:pic>
          <p:nvPicPr>
            <p:cNvPr id="7" name="Picture 6" descr="A computer screen shot of a program code&#10;&#10;Description automatically generated">
              <a:extLst>
                <a:ext uri="{FF2B5EF4-FFF2-40B4-BE49-F238E27FC236}">
                  <a16:creationId xmlns:a16="http://schemas.microsoft.com/office/drawing/2014/main" id="{8B729581-F02A-3462-793C-3090B37F8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400" y="2121463"/>
              <a:ext cx="3758400" cy="3148930"/>
            </a:xfrm>
            <a:prstGeom prst="rect">
              <a:avLst/>
            </a:prstGeom>
          </p:spPr>
        </p:pic>
        <p:sp>
          <p:nvSpPr>
            <p:cNvPr id="8" name="Oval 7">
              <a:extLst>
                <a:ext uri="{FF2B5EF4-FFF2-40B4-BE49-F238E27FC236}">
                  <a16:creationId xmlns:a16="http://schemas.microsoft.com/office/drawing/2014/main" id="{78E52C07-3BBE-2E55-E28C-8B020490C4AF}"/>
                </a:ext>
              </a:extLst>
            </p:cNvPr>
            <p:cNvSpPr/>
            <p:nvPr/>
          </p:nvSpPr>
          <p:spPr>
            <a:xfrm>
              <a:off x="8133735" y="3656913"/>
              <a:ext cx="1179871"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65CC9E0-0433-710D-7487-B5DEEE816C10}"/>
                </a:ext>
              </a:extLst>
            </p:cNvPr>
            <p:cNvSpPr/>
            <p:nvPr/>
          </p:nvSpPr>
          <p:spPr>
            <a:xfrm>
              <a:off x="8160774" y="4237016"/>
              <a:ext cx="1179871"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020063510"/>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Charts</a:t>
            </a:r>
            <a:endParaRPr lang="en-GB" sz="3200" dirty="0"/>
          </a:p>
        </p:txBody>
      </p:sp>
      <p:pic>
        <p:nvPicPr>
          <p:cNvPr id="5" name="Picture 4"/>
          <p:cNvPicPr>
            <a:picLocks noChangeAspect="1"/>
          </p:cNvPicPr>
          <p:nvPr/>
        </p:nvPicPr>
        <p:blipFill>
          <a:blip r:embed="rId3"/>
          <a:stretch>
            <a:fillRect/>
          </a:stretch>
        </p:blipFill>
        <p:spPr>
          <a:xfrm>
            <a:off x="838200" y="2827163"/>
            <a:ext cx="6000503" cy="3123810"/>
          </a:xfrm>
          <a:prstGeom prst="rect">
            <a:avLst/>
          </a:prstGeom>
        </p:spPr>
      </p:pic>
      <p:sp>
        <p:nvSpPr>
          <p:cNvPr id="6" name="TextBox 5"/>
          <p:cNvSpPr txBox="1"/>
          <p:nvPr/>
        </p:nvSpPr>
        <p:spPr>
          <a:xfrm>
            <a:off x="838200" y="1367525"/>
            <a:ext cx="10292363" cy="1200329"/>
          </a:xfrm>
          <a:prstGeom prst="rect">
            <a:avLst/>
          </a:prstGeom>
          <a:noFill/>
        </p:spPr>
        <p:txBody>
          <a:bodyPr wrap="square" rtlCol="0">
            <a:spAutoFit/>
          </a:bodyPr>
          <a:lstStyle/>
          <a:p>
            <a:r>
              <a:rPr lang="en-GB" sz="2400" dirty="0"/>
              <a:t>Our app should now look like this, where the bar charts are reactive to selections made by the user either by the </a:t>
            </a:r>
            <a:r>
              <a:rPr lang="en-GB" sz="2400" dirty="0" err="1"/>
              <a:t>radioButton</a:t>
            </a:r>
            <a:r>
              <a:rPr lang="en-GB" sz="2400" dirty="0"/>
              <a:t> or the drop-down menu.</a:t>
            </a:r>
          </a:p>
        </p:txBody>
      </p:sp>
    </p:spTree>
    <p:extLst>
      <p:ext uri="{BB962C8B-B14F-4D97-AF65-F5344CB8AC3E}">
        <p14:creationId xmlns:p14="http://schemas.microsoft.com/office/powerpoint/2010/main" val="3795354128"/>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Recap</a:t>
            </a:r>
            <a:endParaRPr lang="en-GB" sz="3200" dirty="0"/>
          </a:p>
        </p:txBody>
      </p:sp>
      <p:sp>
        <p:nvSpPr>
          <p:cNvPr id="3" name="Content Placeholder 2"/>
          <p:cNvSpPr>
            <a:spLocks noGrp="1"/>
          </p:cNvSpPr>
          <p:nvPr>
            <p:ph idx="1"/>
          </p:nvPr>
        </p:nvSpPr>
        <p:spPr>
          <a:xfrm>
            <a:off x="838200" y="1327355"/>
            <a:ext cx="10515600" cy="2101645"/>
          </a:xfrm>
        </p:spPr>
        <p:txBody>
          <a:bodyPr>
            <a:normAutofit/>
          </a:bodyPr>
          <a:lstStyle/>
          <a:p>
            <a:r>
              <a:rPr lang="en-GB" dirty="0"/>
              <a:t>We have created an app which displays our NYC dogs data in a table which can be filtered using </a:t>
            </a:r>
            <a:r>
              <a:rPr lang="en-GB" dirty="0" err="1"/>
              <a:t>radioButtons</a:t>
            </a:r>
            <a:r>
              <a:rPr lang="en-GB" dirty="0"/>
              <a:t> and drop-down menus.</a:t>
            </a:r>
            <a:br>
              <a:rPr lang="en-GB" dirty="0"/>
            </a:br>
            <a:endParaRPr lang="en-GB" dirty="0"/>
          </a:p>
          <a:p>
            <a:r>
              <a:rPr lang="en-GB" dirty="0"/>
              <a:t>We have also created an app which displays our NYC dogs data in bar charts which are reactive to </a:t>
            </a:r>
            <a:r>
              <a:rPr lang="en-GB" dirty="0" err="1"/>
              <a:t>radioButtons</a:t>
            </a:r>
            <a:r>
              <a:rPr lang="en-GB" dirty="0"/>
              <a:t> and drop-down menus.</a:t>
            </a:r>
          </a:p>
          <a:p>
            <a:endParaRPr lang="en-GB" dirty="0"/>
          </a:p>
          <a:p>
            <a:pPr marL="0" indent="0">
              <a:buNone/>
            </a:pPr>
            <a:endParaRPr lang="en-GB" dirty="0"/>
          </a:p>
          <a:p>
            <a:pPr marL="0" indent="0">
              <a:buNone/>
            </a:pPr>
            <a:endParaRPr lang="en-GB" dirty="0"/>
          </a:p>
        </p:txBody>
      </p:sp>
      <p:sp>
        <p:nvSpPr>
          <p:cNvPr id="5" name="TextBox 4">
            <a:extLst>
              <a:ext uri="{FF2B5EF4-FFF2-40B4-BE49-F238E27FC236}">
                <a16:creationId xmlns:a16="http://schemas.microsoft.com/office/drawing/2014/main" id="{63224A5B-C22F-7DC8-E266-D000F273ED0F}"/>
              </a:ext>
            </a:extLst>
          </p:cNvPr>
          <p:cNvSpPr txBox="1"/>
          <p:nvPr/>
        </p:nvSpPr>
        <p:spPr>
          <a:xfrm>
            <a:off x="838200" y="4091781"/>
            <a:ext cx="9642764" cy="2215991"/>
          </a:xfrm>
          <a:prstGeom prst="rect">
            <a:avLst/>
          </a:prstGeom>
          <a:noFill/>
        </p:spPr>
        <p:txBody>
          <a:bodyPr wrap="square" rtlCol="0">
            <a:spAutoFit/>
          </a:bodyPr>
          <a:lstStyle/>
          <a:p>
            <a:pPr marL="176213" indent="-176213">
              <a:buFont typeface="Arial" panose="020B0604020202020204" pitchFamily="34" charset="0"/>
              <a:buChar char="•"/>
            </a:pPr>
            <a:r>
              <a:rPr lang="en-GB" sz="2400" dirty="0"/>
              <a:t>A multi-tab dashboard where we can display both tables and charts</a:t>
            </a:r>
            <a:br>
              <a:rPr lang="en-GB" sz="2400" dirty="0"/>
            </a:br>
            <a:endParaRPr lang="en-GB" sz="2400" dirty="0"/>
          </a:p>
          <a:p>
            <a:pPr marL="176213" indent="-176213">
              <a:buFont typeface="Arial" panose="020B0604020202020204" pitchFamily="34" charset="0"/>
              <a:buChar char="•"/>
            </a:pPr>
            <a:r>
              <a:rPr lang="en-GB" sz="2400" dirty="0"/>
              <a:t>An introduction to </a:t>
            </a:r>
            <a:r>
              <a:rPr lang="en-GB" sz="2400" b="1" dirty="0" err="1">
                <a:solidFill>
                  <a:srgbClr val="7030A0"/>
                </a:solidFill>
              </a:rPr>
              <a:t>navbarPage</a:t>
            </a:r>
            <a:r>
              <a:rPr lang="en-GB" sz="2400" b="1" dirty="0">
                <a:solidFill>
                  <a:srgbClr val="7030A0"/>
                </a:solidFill>
              </a:rPr>
              <a:t>() </a:t>
            </a:r>
            <a:r>
              <a:rPr lang="en-GB" sz="2400" dirty="0"/>
              <a:t>which creates a navigation bar along the top of the app, and </a:t>
            </a:r>
            <a:r>
              <a:rPr lang="en-GB" sz="2400" b="1" dirty="0" err="1">
                <a:solidFill>
                  <a:srgbClr val="7030A0"/>
                </a:solidFill>
              </a:rPr>
              <a:t>tabPanel</a:t>
            </a:r>
            <a:r>
              <a:rPr lang="en-GB" sz="2400" b="1" dirty="0">
                <a:solidFill>
                  <a:srgbClr val="7030A0"/>
                </a:solidFill>
              </a:rPr>
              <a:t>() </a:t>
            </a:r>
            <a:r>
              <a:rPr lang="en-GB" sz="2400" dirty="0"/>
              <a:t>which is used to create different tabs within the navigation bar.</a:t>
            </a:r>
          </a:p>
          <a:p>
            <a:endParaRPr lang="en-GB" dirty="0"/>
          </a:p>
        </p:txBody>
      </p:sp>
      <p:sp>
        <p:nvSpPr>
          <p:cNvPr id="6" name="Title 1">
            <a:extLst>
              <a:ext uri="{FF2B5EF4-FFF2-40B4-BE49-F238E27FC236}">
                <a16:creationId xmlns:a16="http://schemas.microsoft.com/office/drawing/2014/main" id="{31ACCFE6-2A85-B855-202E-AF7A3F66F88E}"/>
              </a:ext>
            </a:extLst>
          </p:cNvPr>
          <p:cNvSpPr txBox="1">
            <a:spLocks/>
          </p:cNvSpPr>
          <p:nvPr/>
        </p:nvSpPr>
        <p:spPr>
          <a:xfrm>
            <a:off x="838200" y="3164425"/>
            <a:ext cx="105156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dirty="0">
                <a:latin typeface="Arial Black" panose="020B0A04020102020204" pitchFamily="34" charset="0"/>
              </a:rPr>
              <a:t>Next</a:t>
            </a:r>
            <a:endParaRPr lang="en-GB" sz="3200" dirty="0"/>
          </a:p>
        </p:txBody>
      </p:sp>
    </p:spTree>
    <p:extLst>
      <p:ext uri="{BB962C8B-B14F-4D97-AF65-F5344CB8AC3E}">
        <p14:creationId xmlns:p14="http://schemas.microsoft.com/office/powerpoint/2010/main" val="1290840729"/>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Including multiple tabs</a:t>
            </a:r>
          </a:p>
        </p:txBody>
      </p:sp>
      <p:sp>
        <p:nvSpPr>
          <p:cNvPr id="3" name="Content Placeholder 2"/>
          <p:cNvSpPr>
            <a:spLocks noGrp="1"/>
          </p:cNvSpPr>
          <p:nvPr>
            <p:ph idx="1"/>
          </p:nvPr>
        </p:nvSpPr>
        <p:spPr>
          <a:xfrm>
            <a:off x="838200" y="1378974"/>
            <a:ext cx="10515600" cy="4797989"/>
          </a:xfrm>
        </p:spPr>
        <p:txBody>
          <a:bodyPr/>
          <a:lstStyle/>
          <a:p>
            <a:r>
              <a:rPr lang="en-GB" dirty="0"/>
              <a:t>Multi-tab dashboards require a lot of nesting of functions within other functions. </a:t>
            </a:r>
          </a:p>
          <a:p>
            <a:pPr lvl="1"/>
            <a:r>
              <a:rPr lang="en-GB" dirty="0"/>
              <a:t>Having Rainbow Brackets activated is really helpful </a:t>
            </a:r>
            <a:r>
              <a:rPr lang="en-GB"/>
              <a:t>(compulsory) for </a:t>
            </a:r>
            <a:r>
              <a:rPr lang="en-GB" dirty="0"/>
              <a:t>this!</a:t>
            </a:r>
          </a:p>
          <a:p>
            <a:endParaRPr lang="en-GB" dirty="0"/>
          </a:p>
          <a:p>
            <a:r>
              <a:rPr lang="en-GB" dirty="0"/>
              <a:t>To have, for example, charts in one tab and the table in another, we need to wrap each code block (one for charts and one for tables) inside its own </a:t>
            </a:r>
            <a:r>
              <a:rPr lang="en-GB" b="1" dirty="0" err="1">
                <a:solidFill>
                  <a:srgbClr val="7030A0"/>
                </a:solidFill>
              </a:rPr>
              <a:t>tabPanel</a:t>
            </a:r>
            <a:r>
              <a:rPr lang="en-GB" b="1" dirty="0">
                <a:solidFill>
                  <a:srgbClr val="7030A0"/>
                </a:solidFill>
              </a:rPr>
              <a:t>() </a:t>
            </a:r>
            <a:r>
              <a:rPr lang="en-GB" dirty="0"/>
              <a:t>function.</a:t>
            </a:r>
            <a:br>
              <a:rPr lang="en-GB" dirty="0"/>
            </a:br>
            <a:endParaRPr lang="en-GB" dirty="0"/>
          </a:p>
          <a:p>
            <a:r>
              <a:rPr lang="en-GB" dirty="0"/>
              <a:t>These </a:t>
            </a:r>
            <a:r>
              <a:rPr lang="en-GB" b="1" dirty="0" err="1">
                <a:solidFill>
                  <a:srgbClr val="7030A0"/>
                </a:solidFill>
              </a:rPr>
              <a:t>tabPanel</a:t>
            </a:r>
            <a:r>
              <a:rPr lang="en-GB" b="1" dirty="0">
                <a:solidFill>
                  <a:srgbClr val="7030A0"/>
                </a:solidFill>
              </a:rPr>
              <a:t>()s </a:t>
            </a:r>
            <a:r>
              <a:rPr lang="en-GB" dirty="0"/>
              <a:t>then need to be nested inside the </a:t>
            </a:r>
            <a:r>
              <a:rPr lang="en-GB" b="1" dirty="0" err="1">
                <a:solidFill>
                  <a:srgbClr val="7030A0"/>
                </a:solidFill>
              </a:rPr>
              <a:t>navbarPage</a:t>
            </a:r>
            <a:r>
              <a:rPr lang="en-GB" b="1" dirty="0">
                <a:solidFill>
                  <a:srgbClr val="7030A0"/>
                </a:solidFill>
              </a:rPr>
              <a:t>() </a:t>
            </a:r>
            <a:r>
              <a:rPr lang="en-GB" dirty="0"/>
              <a:t>function which creates the overarching navigation bar along the top of the app.</a:t>
            </a:r>
          </a:p>
          <a:p>
            <a:endParaRPr lang="en-GB" dirty="0"/>
          </a:p>
        </p:txBody>
      </p:sp>
    </p:spTree>
    <p:extLst>
      <p:ext uri="{BB962C8B-B14F-4D97-AF65-F5344CB8AC3E}">
        <p14:creationId xmlns:p14="http://schemas.microsoft.com/office/powerpoint/2010/main" val="523345763"/>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1 (Table) </a:t>
            </a:r>
            <a:br>
              <a:rPr lang="en-GB" sz="3200" dirty="0">
                <a:latin typeface="Arial Black" panose="020B0A04020102020204" pitchFamily="34" charset="0"/>
              </a:rPr>
            </a:br>
            <a:r>
              <a:rPr lang="en-GB" sz="3200" dirty="0">
                <a:latin typeface="Arial Black" panose="020B0A04020102020204" pitchFamily="34" charset="0"/>
              </a:rPr>
              <a:t>UI</a:t>
            </a:r>
          </a:p>
        </p:txBody>
      </p:sp>
      <p:sp>
        <p:nvSpPr>
          <p:cNvPr id="7" name="TextBox 6"/>
          <p:cNvSpPr txBox="1"/>
          <p:nvPr/>
        </p:nvSpPr>
        <p:spPr>
          <a:xfrm>
            <a:off x="838200" y="1690691"/>
            <a:ext cx="6093542" cy="4154984"/>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and name a </a:t>
            </a:r>
            <a:r>
              <a:rPr lang="en-GB" sz="2400" b="1" dirty="0" err="1">
                <a:solidFill>
                  <a:srgbClr val="7030A0"/>
                </a:solidFill>
              </a:rPr>
              <a:t>navbarPage</a:t>
            </a:r>
            <a:r>
              <a:rPr lang="en-GB" sz="2400" b="1" dirty="0">
                <a:solidFill>
                  <a:srgbClr val="7030A0"/>
                </a:solidFill>
              </a:rPr>
              <a:t>() </a:t>
            </a:r>
            <a:r>
              <a:rPr lang="en-GB" sz="2400" dirty="0"/>
              <a:t>with a nested and named </a:t>
            </a:r>
            <a:r>
              <a:rPr lang="en-GB" sz="2400" b="1" dirty="0" err="1">
                <a:solidFill>
                  <a:srgbClr val="7030A0"/>
                </a:solidFill>
              </a:rPr>
              <a:t>tabPanel</a:t>
            </a:r>
            <a:r>
              <a:rPr lang="en-GB" sz="2400" b="1" dirty="0">
                <a:solidFill>
                  <a:srgbClr val="7030A0"/>
                </a:solidFill>
              </a:rPr>
              <a:t>(title = “”)</a:t>
            </a:r>
            <a:r>
              <a:rPr lang="en-GB" sz="2400" dirty="0"/>
              <a:t>.</a:t>
            </a:r>
            <a:br>
              <a:rPr lang="en-GB" sz="2400" dirty="0"/>
            </a:br>
            <a:endParaRPr lang="en-GB" sz="2400" dirty="0"/>
          </a:p>
          <a:p>
            <a:pPr marL="176213" indent="-176213">
              <a:buFont typeface="Arial" panose="020B0604020202020204" pitchFamily="34" charset="0"/>
              <a:buChar char="•"/>
            </a:pPr>
            <a:r>
              <a:rPr lang="en-GB" sz="2400" dirty="0"/>
              <a:t>Add your </a:t>
            </a:r>
            <a:r>
              <a:rPr lang="en-GB" sz="2400" b="1" dirty="0" err="1">
                <a:solidFill>
                  <a:srgbClr val="7030A0"/>
                </a:solidFill>
              </a:rPr>
              <a:t>fluidRow</a:t>
            </a:r>
            <a:r>
              <a:rPr lang="en-GB" sz="2400" b="1" dirty="0">
                <a:solidFill>
                  <a:srgbClr val="7030A0"/>
                </a:solidFill>
              </a:rPr>
              <a:t>() </a:t>
            </a:r>
            <a:r>
              <a:rPr lang="en-GB" sz="2400" dirty="0"/>
              <a:t>with your four filters (uncomment the borough and breed drop-downs) to the </a:t>
            </a:r>
            <a:r>
              <a:rPr lang="en-GB" sz="2400" b="1" dirty="0" err="1">
                <a:solidFill>
                  <a:srgbClr val="7030A0"/>
                </a:solidFill>
              </a:rPr>
              <a:t>tabPanel</a:t>
            </a:r>
            <a:r>
              <a:rPr lang="en-GB" sz="2400" b="1" dirty="0">
                <a:solidFill>
                  <a:srgbClr val="7030A0"/>
                </a:solidFill>
              </a:rPr>
              <a:t>()</a:t>
            </a:r>
            <a:r>
              <a:rPr lang="en-GB" sz="2400" dirty="0"/>
              <a:t>.</a:t>
            </a:r>
            <a:br>
              <a:rPr lang="en-GB" sz="2400" dirty="0"/>
            </a:br>
            <a:endParaRPr lang="en-GB" sz="2400" dirty="0"/>
          </a:p>
          <a:p>
            <a:pPr marL="176213" indent="-176213">
              <a:buFont typeface="Arial" panose="020B0604020202020204" pitchFamily="34" charset="0"/>
              <a:buChar char="•"/>
            </a:pPr>
            <a:r>
              <a:rPr lang="en-GB" sz="2400" dirty="0"/>
              <a:t>Only keep the </a:t>
            </a:r>
            <a:r>
              <a:rPr lang="en-GB" sz="2400" b="1" dirty="0" err="1"/>
              <a:t>tableOutput</a:t>
            </a:r>
            <a:r>
              <a:rPr lang="en-GB" sz="2400" b="1" dirty="0"/>
              <a:t>(“</a:t>
            </a:r>
            <a:r>
              <a:rPr lang="en-GB" sz="2400" b="1" dirty="0" err="1"/>
              <a:t>table_output</a:t>
            </a:r>
            <a:r>
              <a:rPr lang="en-GB" sz="2400" b="1" dirty="0"/>
              <a:t>”) </a:t>
            </a:r>
            <a:r>
              <a:rPr lang="en-GB" sz="2400" dirty="0"/>
              <a:t>– remember to keep it in the </a:t>
            </a:r>
            <a:r>
              <a:rPr lang="en-GB" sz="2400" b="1" dirty="0" err="1">
                <a:solidFill>
                  <a:srgbClr val="7030A0"/>
                </a:solidFill>
              </a:rPr>
              <a:t>tabPanel</a:t>
            </a:r>
            <a:r>
              <a:rPr lang="en-GB" sz="2400" b="1" dirty="0">
                <a:solidFill>
                  <a:srgbClr val="7030A0"/>
                </a:solidFill>
              </a:rPr>
              <a:t>()</a:t>
            </a:r>
            <a:br>
              <a:rPr lang="en-GB" sz="2400" b="1" dirty="0">
                <a:solidFill>
                  <a:srgbClr val="7030A0"/>
                </a:solidFill>
              </a:rPr>
            </a:br>
            <a:endParaRPr lang="en-GB" sz="2400" b="1" dirty="0">
              <a:solidFill>
                <a:srgbClr val="7030A0"/>
              </a:solidFill>
            </a:endParaRPr>
          </a:p>
        </p:txBody>
      </p:sp>
      <p:pic>
        <p:nvPicPr>
          <p:cNvPr id="4" name="Picture 3" descr="A computer screen shot of a program code&#10;&#10;Description automatically generated">
            <a:extLst>
              <a:ext uri="{FF2B5EF4-FFF2-40B4-BE49-F238E27FC236}">
                <a16:creationId xmlns:a16="http://schemas.microsoft.com/office/drawing/2014/main" id="{7AFCB226-FC0B-C1E6-7424-ABDBB8C06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777" y="1690691"/>
            <a:ext cx="4367433" cy="4004074"/>
          </a:xfrm>
          <a:prstGeom prst="rect">
            <a:avLst/>
          </a:prstGeom>
        </p:spPr>
      </p:pic>
    </p:spTree>
    <p:extLst>
      <p:ext uri="{BB962C8B-B14F-4D97-AF65-F5344CB8AC3E}">
        <p14:creationId xmlns:p14="http://schemas.microsoft.com/office/powerpoint/2010/main" val="3876220526"/>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1 (Table) Server</a:t>
            </a:r>
          </a:p>
        </p:txBody>
      </p:sp>
      <p:sp>
        <p:nvSpPr>
          <p:cNvPr id="7" name="TextBox 6"/>
          <p:cNvSpPr txBox="1"/>
          <p:nvPr/>
        </p:nvSpPr>
        <p:spPr>
          <a:xfrm>
            <a:off x="838200" y="2327995"/>
            <a:ext cx="6403258" cy="1938992"/>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 new reactive dataset, </a:t>
            </a:r>
            <a:r>
              <a:rPr lang="en-GB" sz="2400" b="1" dirty="0" err="1"/>
              <a:t>table_data</a:t>
            </a:r>
            <a:br>
              <a:rPr lang="en-GB" sz="2400" dirty="0"/>
            </a:br>
            <a:endParaRPr lang="en-GB" sz="2400" dirty="0"/>
          </a:p>
          <a:p>
            <a:pPr marL="176213" indent="-176213">
              <a:buFont typeface="Arial" panose="020B0604020202020204" pitchFamily="34" charset="0"/>
              <a:buChar char="•"/>
            </a:pPr>
            <a:r>
              <a:rPr lang="en-GB" sz="2400" dirty="0"/>
              <a:t>Remember to add your four filter inputs</a:t>
            </a:r>
            <a:br>
              <a:rPr lang="en-GB" sz="2400" b="1" dirty="0">
                <a:solidFill>
                  <a:srgbClr val="7030A0"/>
                </a:solidFill>
              </a:rPr>
            </a:br>
            <a:endParaRPr lang="en-GB" sz="2400" b="1" dirty="0">
              <a:solidFill>
                <a:srgbClr val="7030A0"/>
              </a:solidFill>
            </a:endParaRPr>
          </a:p>
          <a:p>
            <a:pPr marL="176213" indent="-176213">
              <a:buClr>
                <a:schemeClr val="tx1"/>
              </a:buClr>
              <a:buFont typeface="Arial" panose="020B0604020202020204" pitchFamily="34" charset="0"/>
              <a:buChar char="•"/>
            </a:pPr>
            <a:r>
              <a:rPr lang="en-GB" sz="2400" b="1" dirty="0">
                <a:solidFill>
                  <a:srgbClr val="7030A0"/>
                </a:solidFill>
              </a:rPr>
              <a:t>“Run App”</a:t>
            </a:r>
          </a:p>
        </p:txBody>
      </p:sp>
      <p:grpSp>
        <p:nvGrpSpPr>
          <p:cNvPr id="8" name="Group 7">
            <a:extLst>
              <a:ext uri="{FF2B5EF4-FFF2-40B4-BE49-F238E27FC236}">
                <a16:creationId xmlns:a16="http://schemas.microsoft.com/office/drawing/2014/main" id="{88E539B8-9932-21A3-20A7-89791E5FA3A7}"/>
              </a:ext>
            </a:extLst>
          </p:cNvPr>
          <p:cNvGrpSpPr/>
          <p:nvPr/>
        </p:nvGrpSpPr>
        <p:grpSpPr>
          <a:xfrm>
            <a:off x="7498444" y="2252337"/>
            <a:ext cx="3855356" cy="2353326"/>
            <a:chOff x="6931741" y="1224546"/>
            <a:chExt cx="3229446" cy="1971268"/>
          </a:xfrm>
        </p:grpSpPr>
        <p:pic>
          <p:nvPicPr>
            <p:cNvPr id="5" name="Picture 4" descr="A screen shot of a computer program&#10;&#10;Description automatically generated">
              <a:extLst>
                <a:ext uri="{FF2B5EF4-FFF2-40B4-BE49-F238E27FC236}">
                  <a16:creationId xmlns:a16="http://schemas.microsoft.com/office/drawing/2014/main" id="{C5E8A892-39CD-0666-6951-59396D8AF258}"/>
                </a:ext>
              </a:extLst>
            </p:cNvPr>
            <p:cNvPicPr>
              <a:picLocks noChangeAspect="1"/>
            </p:cNvPicPr>
            <p:nvPr/>
          </p:nvPicPr>
          <p:blipFill rotWithShape="1">
            <a:blip r:embed="rId2">
              <a:extLst>
                <a:ext uri="{28A0092B-C50C-407E-A947-70E740481C1C}">
                  <a14:useLocalDpi xmlns:a14="http://schemas.microsoft.com/office/drawing/2010/main" val="0"/>
                </a:ext>
              </a:extLst>
            </a:blip>
            <a:srcRect b="56703"/>
            <a:stretch/>
          </p:blipFill>
          <p:spPr>
            <a:xfrm>
              <a:off x="6931742" y="1224546"/>
              <a:ext cx="3229445" cy="1769377"/>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0661134F-B56B-C12A-BCB3-9B02FFE3A642}"/>
                </a:ext>
              </a:extLst>
            </p:cNvPr>
            <p:cNvPicPr>
              <a:picLocks noChangeAspect="1"/>
            </p:cNvPicPr>
            <p:nvPr/>
          </p:nvPicPr>
          <p:blipFill rotWithShape="1">
            <a:blip r:embed="rId2">
              <a:extLst>
                <a:ext uri="{28A0092B-C50C-407E-A947-70E740481C1C}">
                  <a14:useLocalDpi xmlns:a14="http://schemas.microsoft.com/office/drawing/2010/main" val="0"/>
                </a:ext>
              </a:extLst>
            </a:blip>
            <a:srcRect t="95060"/>
            <a:stretch/>
          </p:blipFill>
          <p:spPr>
            <a:xfrm>
              <a:off x="6931741" y="2993923"/>
              <a:ext cx="3229445" cy="201891"/>
            </a:xfrm>
            <a:prstGeom prst="rect">
              <a:avLst/>
            </a:prstGeom>
          </p:spPr>
        </p:pic>
      </p:grpSp>
    </p:spTree>
    <p:extLst>
      <p:ext uri="{BB962C8B-B14F-4D97-AF65-F5344CB8AC3E}">
        <p14:creationId xmlns:p14="http://schemas.microsoft.com/office/powerpoint/2010/main" val="739751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2 (Chart) </a:t>
            </a:r>
            <a:br>
              <a:rPr lang="en-GB" sz="3200" dirty="0">
                <a:latin typeface="Arial Black" panose="020B0A04020102020204" pitchFamily="34" charset="0"/>
              </a:rPr>
            </a:br>
            <a:r>
              <a:rPr lang="en-GB" sz="3200" dirty="0">
                <a:latin typeface="Arial Black" panose="020B0A04020102020204" pitchFamily="34" charset="0"/>
              </a:rPr>
              <a:t>UI</a:t>
            </a:r>
          </a:p>
        </p:txBody>
      </p:sp>
      <p:sp>
        <p:nvSpPr>
          <p:cNvPr id="7" name="TextBox 6"/>
          <p:cNvSpPr txBox="1"/>
          <p:nvPr/>
        </p:nvSpPr>
        <p:spPr>
          <a:xfrm>
            <a:off x="838200" y="1498962"/>
            <a:ext cx="6093542" cy="4893647"/>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and name a second </a:t>
            </a:r>
            <a:r>
              <a:rPr lang="en-GB" sz="2400" b="1" dirty="0" err="1">
                <a:solidFill>
                  <a:srgbClr val="7030A0"/>
                </a:solidFill>
              </a:rPr>
              <a:t>tabPanel</a:t>
            </a:r>
            <a:r>
              <a:rPr lang="en-GB" sz="2400" b="1" dirty="0">
                <a:solidFill>
                  <a:srgbClr val="7030A0"/>
                </a:solidFill>
              </a:rPr>
              <a:t>()</a:t>
            </a:r>
            <a:r>
              <a:rPr lang="en-GB" sz="2400" dirty="0"/>
              <a:t>.</a:t>
            </a:r>
            <a:br>
              <a:rPr lang="en-GB" sz="2400" dirty="0"/>
            </a:br>
            <a:endParaRPr lang="en-GB" sz="2400" dirty="0"/>
          </a:p>
          <a:p>
            <a:pPr marL="176213" indent="-176213">
              <a:buFont typeface="Arial" panose="020B0604020202020204" pitchFamily="34" charset="0"/>
              <a:buChar char="•"/>
            </a:pPr>
            <a:r>
              <a:rPr lang="en-GB" sz="2400" dirty="0"/>
              <a:t>Add your </a:t>
            </a:r>
            <a:r>
              <a:rPr lang="en-GB" sz="2400" b="1" dirty="0" err="1">
                <a:solidFill>
                  <a:srgbClr val="7030A0"/>
                </a:solidFill>
              </a:rPr>
              <a:t>fluidRow</a:t>
            </a:r>
            <a:r>
              <a:rPr lang="en-GB" sz="2400" b="1" dirty="0">
                <a:solidFill>
                  <a:srgbClr val="7030A0"/>
                </a:solidFill>
              </a:rPr>
              <a:t>() </a:t>
            </a:r>
            <a:r>
              <a:rPr lang="en-GB" sz="2400" dirty="0"/>
              <a:t>with two new filters; gender and breed. They need new </a:t>
            </a:r>
            <a:r>
              <a:rPr lang="en-GB" sz="2400" b="1" dirty="0" err="1"/>
              <a:t>inputIds</a:t>
            </a:r>
            <a:r>
              <a:rPr lang="en-GB" sz="2400" b="1" dirty="0"/>
              <a:t> </a:t>
            </a:r>
            <a:r>
              <a:rPr lang="en-GB" sz="2400" dirty="0"/>
              <a:t>as every filter needs a unique id.</a:t>
            </a:r>
            <a:br>
              <a:rPr lang="en-GB" sz="2400" dirty="0"/>
            </a:br>
            <a:endParaRPr lang="en-GB" sz="2400" dirty="0"/>
          </a:p>
          <a:p>
            <a:pPr marL="176213" indent="-176213">
              <a:buFont typeface="Arial" panose="020B0604020202020204" pitchFamily="34" charset="0"/>
              <a:buChar char="•"/>
            </a:pPr>
            <a:r>
              <a:rPr lang="en-GB" sz="2400" dirty="0"/>
              <a:t>Add another </a:t>
            </a:r>
            <a:r>
              <a:rPr lang="en-GB" sz="2400" b="1" dirty="0" err="1">
                <a:solidFill>
                  <a:srgbClr val="7030A0"/>
                </a:solidFill>
              </a:rPr>
              <a:t>fluidRow</a:t>
            </a:r>
            <a:r>
              <a:rPr lang="en-GB" sz="2400" b="1" dirty="0">
                <a:solidFill>
                  <a:srgbClr val="7030A0"/>
                </a:solidFill>
              </a:rPr>
              <a:t>() </a:t>
            </a:r>
            <a:r>
              <a:rPr lang="en-GB" sz="2400" dirty="0"/>
              <a:t>with the two bar charts we made earlier.  </a:t>
            </a:r>
          </a:p>
          <a:p>
            <a:pPr marL="176213" indent="-176213">
              <a:buFont typeface="Arial" panose="020B0604020202020204" pitchFamily="34" charset="0"/>
              <a:buChar char="•"/>
            </a:pPr>
            <a:endParaRPr lang="en-GB" sz="2400" b="1" dirty="0">
              <a:solidFill>
                <a:srgbClr val="7030A0"/>
              </a:solidFill>
            </a:endParaRPr>
          </a:p>
          <a:p>
            <a:pPr marL="176213" indent="-176213">
              <a:buClr>
                <a:schemeClr val="tx1"/>
              </a:buClr>
              <a:buFont typeface="Arial" panose="020B0604020202020204" pitchFamily="34" charset="0"/>
              <a:buChar char="•"/>
            </a:pPr>
            <a:r>
              <a:rPr lang="en-GB" sz="2400" b="1" dirty="0"/>
              <a:t>NOTE: </a:t>
            </a:r>
            <a:r>
              <a:rPr lang="en-GB" sz="2400" dirty="0"/>
              <a:t>You can use tags to make changes to your font. E.g. </a:t>
            </a:r>
            <a:r>
              <a:rPr lang="en-GB" sz="2400" dirty="0" err="1"/>
              <a:t>tags$i</a:t>
            </a:r>
            <a:r>
              <a:rPr lang="en-GB" sz="2400" dirty="0"/>
              <a:t>() is italic and </a:t>
            </a:r>
            <a:r>
              <a:rPr lang="en-GB" sz="2400" dirty="0" err="1"/>
              <a:t>tags$b</a:t>
            </a:r>
            <a:r>
              <a:rPr lang="en-GB" sz="2400" dirty="0"/>
              <a:t>() is bold. </a:t>
            </a:r>
            <a:br>
              <a:rPr lang="en-GB" sz="2400" b="1" dirty="0">
                <a:solidFill>
                  <a:srgbClr val="7030A0"/>
                </a:solidFill>
              </a:rPr>
            </a:br>
            <a:endParaRPr lang="en-GB" sz="2400" b="1" dirty="0">
              <a:solidFill>
                <a:srgbClr val="7030A0"/>
              </a:solidFill>
            </a:endParaRPr>
          </a:p>
        </p:txBody>
      </p:sp>
      <p:pic>
        <p:nvPicPr>
          <p:cNvPr id="5" name="Picture 4" descr="A screen shot of a computer program&#10;&#10;Description automatically generated">
            <a:extLst>
              <a:ext uri="{FF2B5EF4-FFF2-40B4-BE49-F238E27FC236}">
                <a16:creationId xmlns:a16="http://schemas.microsoft.com/office/drawing/2014/main" id="{73409FDC-B862-1C9D-3021-E20FC2A4A6F4}"/>
              </a:ext>
            </a:extLst>
          </p:cNvPr>
          <p:cNvPicPr>
            <a:picLocks noChangeAspect="1"/>
          </p:cNvPicPr>
          <p:nvPr/>
        </p:nvPicPr>
        <p:blipFill rotWithShape="1">
          <a:blip r:embed="rId2">
            <a:extLst>
              <a:ext uri="{28A0092B-C50C-407E-A947-70E740481C1C}">
                <a14:useLocalDpi xmlns:a14="http://schemas.microsoft.com/office/drawing/2010/main" val="0"/>
              </a:ext>
            </a:extLst>
          </a:blip>
          <a:srcRect l="14730"/>
          <a:stretch/>
        </p:blipFill>
        <p:spPr>
          <a:xfrm>
            <a:off x="6931742" y="2037908"/>
            <a:ext cx="4569542" cy="2782183"/>
          </a:xfrm>
          <a:prstGeom prst="rect">
            <a:avLst/>
          </a:prstGeom>
        </p:spPr>
      </p:pic>
    </p:spTree>
    <p:extLst>
      <p:ext uri="{BB962C8B-B14F-4D97-AF65-F5344CB8AC3E}">
        <p14:creationId xmlns:p14="http://schemas.microsoft.com/office/powerpoint/2010/main" val="3693208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2 (Chart) Server</a:t>
            </a:r>
          </a:p>
        </p:txBody>
      </p:sp>
      <p:sp>
        <p:nvSpPr>
          <p:cNvPr id="7" name="TextBox 6"/>
          <p:cNvSpPr txBox="1"/>
          <p:nvPr/>
        </p:nvSpPr>
        <p:spPr>
          <a:xfrm>
            <a:off x="838200" y="1690691"/>
            <a:ext cx="6093542" cy="4524315"/>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 new reactive dataset, </a:t>
            </a:r>
            <a:r>
              <a:rPr lang="en-GB" sz="2400" b="1" dirty="0" err="1"/>
              <a:t>plot_data</a:t>
            </a:r>
            <a:br>
              <a:rPr lang="en-GB" sz="2400" dirty="0"/>
            </a:br>
            <a:endParaRPr lang="en-GB" sz="2400" dirty="0"/>
          </a:p>
          <a:p>
            <a:pPr marL="176213" indent="-176213">
              <a:buFont typeface="Arial" panose="020B0604020202020204" pitchFamily="34" charset="0"/>
              <a:buChar char="•"/>
            </a:pPr>
            <a:r>
              <a:rPr lang="en-GB" sz="2400" dirty="0"/>
              <a:t>Remember to add your two filter inputs with the new </a:t>
            </a:r>
            <a:r>
              <a:rPr lang="en-GB" sz="2400" b="1" dirty="0" err="1"/>
              <a:t>inputIds</a:t>
            </a:r>
            <a:endParaRPr lang="en-GB" sz="2400" b="1" dirty="0"/>
          </a:p>
          <a:p>
            <a:pPr marL="176213" indent="-176213">
              <a:buFont typeface="Arial" panose="020B0604020202020204" pitchFamily="34" charset="0"/>
              <a:buChar char="•"/>
            </a:pPr>
            <a:endParaRPr lang="en-GB" sz="2400" b="1" dirty="0">
              <a:solidFill>
                <a:srgbClr val="7030A0"/>
              </a:solidFill>
            </a:endParaRPr>
          </a:p>
          <a:p>
            <a:pPr marL="176213" indent="-176213">
              <a:buClr>
                <a:schemeClr val="tx1"/>
              </a:buClr>
              <a:buFont typeface="Arial" panose="020B0604020202020204" pitchFamily="34" charset="0"/>
              <a:buChar char="•"/>
            </a:pPr>
            <a:r>
              <a:rPr lang="en-GB" sz="2400" dirty="0"/>
              <a:t>Add the two bar charts you made before, remember to use your new reactive dataset</a:t>
            </a:r>
            <a:br>
              <a:rPr lang="en-GB" sz="2400" b="1" dirty="0">
                <a:solidFill>
                  <a:srgbClr val="7030A0"/>
                </a:solidFill>
              </a:rPr>
            </a:br>
            <a:endParaRPr lang="en-GB" sz="2400" b="1" dirty="0">
              <a:solidFill>
                <a:srgbClr val="7030A0"/>
              </a:solidFill>
            </a:endParaRPr>
          </a:p>
          <a:p>
            <a:pPr marL="176213" indent="-176213">
              <a:buClr>
                <a:schemeClr val="tx1"/>
              </a:buClr>
              <a:buFont typeface="Arial" panose="020B0604020202020204" pitchFamily="34" charset="0"/>
              <a:buChar char="•"/>
            </a:pPr>
            <a:r>
              <a:rPr lang="en-GB" sz="2400" b="1" dirty="0">
                <a:solidFill>
                  <a:srgbClr val="7030A0"/>
                </a:solidFill>
              </a:rPr>
              <a:t>“Run App”</a:t>
            </a:r>
          </a:p>
          <a:p>
            <a:br>
              <a:rPr lang="en-GB" sz="2400" b="1" dirty="0">
                <a:solidFill>
                  <a:srgbClr val="7030A0"/>
                </a:solidFill>
              </a:rPr>
            </a:br>
            <a:endParaRPr lang="en-GB" sz="2400" b="1" dirty="0">
              <a:solidFill>
                <a:srgbClr val="7030A0"/>
              </a:solidFill>
            </a:endParaRPr>
          </a:p>
        </p:txBody>
      </p:sp>
      <p:grpSp>
        <p:nvGrpSpPr>
          <p:cNvPr id="4" name="Group 3">
            <a:extLst>
              <a:ext uri="{FF2B5EF4-FFF2-40B4-BE49-F238E27FC236}">
                <a16:creationId xmlns:a16="http://schemas.microsoft.com/office/drawing/2014/main" id="{6A8634EF-A84B-C32D-E78D-6BC08E5D5C29}"/>
              </a:ext>
            </a:extLst>
          </p:cNvPr>
          <p:cNvGrpSpPr/>
          <p:nvPr/>
        </p:nvGrpSpPr>
        <p:grpSpPr>
          <a:xfrm>
            <a:off x="7587042" y="1631697"/>
            <a:ext cx="3111458" cy="3937287"/>
            <a:chOff x="7470511" y="1690691"/>
            <a:chExt cx="3111458" cy="3937287"/>
          </a:xfrm>
        </p:grpSpPr>
        <p:pic>
          <p:nvPicPr>
            <p:cNvPr id="8" name="Picture 7" descr="A screen shot of a computer program&#10;&#10;Description automatically generated">
              <a:extLst>
                <a:ext uri="{FF2B5EF4-FFF2-40B4-BE49-F238E27FC236}">
                  <a16:creationId xmlns:a16="http://schemas.microsoft.com/office/drawing/2014/main" id="{C2B0BADF-49C8-8434-B952-085266FF2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511" y="1690691"/>
              <a:ext cx="3111458" cy="3937287"/>
            </a:xfrm>
            <a:prstGeom prst="rect">
              <a:avLst/>
            </a:prstGeom>
          </p:spPr>
        </p:pic>
        <p:sp>
          <p:nvSpPr>
            <p:cNvPr id="3" name="Rectangle 2">
              <a:extLst>
                <a:ext uri="{FF2B5EF4-FFF2-40B4-BE49-F238E27FC236}">
                  <a16:creationId xmlns:a16="http://schemas.microsoft.com/office/drawing/2014/main" id="{84476C02-F104-D65B-69B3-E0E1E1997F09}"/>
                </a:ext>
              </a:extLst>
            </p:cNvPr>
            <p:cNvSpPr/>
            <p:nvPr/>
          </p:nvSpPr>
          <p:spPr>
            <a:xfrm>
              <a:off x="7470511" y="1690691"/>
              <a:ext cx="3111458" cy="1738309"/>
            </a:xfrm>
            <a:prstGeom prst="rect">
              <a:avLst/>
            </a:prstGeom>
            <a:solidFill>
              <a:srgbClr val="7F7F7F">
                <a:alpha val="50196"/>
              </a:srgbClr>
            </a:solidFill>
            <a:ln>
              <a:solidFill>
                <a:srgbClr val="7F7F7F">
                  <a:alpha val="5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748744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3 (Info) </a:t>
            </a:r>
            <a:br>
              <a:rPr lang="en-GB" sz="3200" dirty="0">
                <a:latin typeface="Arial Black" panose="020B0A04020102020204" pitchFamily="34" charset="0"/>
              </a:rPr>
            </a:br>
            <a:r>
              <a:rPr lang="en-GB" sz="3200" dirty="0">
                <a:latin typeface="Arial Black" panose="020B0A04020102020204" pitchFamily="34" charset="0"/>
              </a:rPr>
              <a:t>UI</a:t>
            </a:r>
          </a:p>
        </p:txBody>
      </p:sp>
      <p:sp>
        <p:nvSpPr>
          <p:cNvPr id="7" name="TextBox 6"/>
          <p:cNvSpPr txBox="1"/>
          <p:nvPr/>
        </p:nvSpPr>
        <p:spPr>
          <a:xfrm>
            <a:off x="838200" y="1514674"/>
            <a:ext cx="10454149" cy="3416320"/>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and name a third </a:t>
            </a:r>
            <a:r>
              <a:rPr lang="en-GB" sz="2400" b="1" dirty="0" err="1">
                <a:solidFill>
                  <a:srgbClr val="7030A0"/>
                </a:solidFill>
              </a:rPr>
              <a:t>tabPanel</a:t>
            </a:r>
            <a:r>
              <a:rPr lang="en-GB" sz="2400" b="1" dirty="0">
                <a:solidFill>
                  <a:srgbClr val="7030A0"/>
                </a:solidFill>
              </a:rPr>
              <a:t>()</a:t>
            </a:r>
            <a:r>
              <a:rPr lang="en-GB" sz="2400" dirty="0"/>
              <a:t>.</a:t>
            </a:r>
            <a:br>
              <a:rPr lang="en-GB" sz="2400" dirty="0"/>
            </a:br>
            <a:endParaRPr lang="en-GB" sz="2400" dirty="0"/>
          </a:p>
          <a:p>
            <a:pPr marL="176213" indent="-176213">
              <a:buFont typeface="Arial" panose="020B0604020202020204" pitchFamily="34" charset="0"/>
              <a:buChar char="•"/>
            </a:pPr>
            <a:r>
              <a:rPr lang="en-GB" sz="2400" dirty="0"/>
              <a:t>Add text to your new </a:t>
            </a:r>
            <a:r>
              <a:rPr lang="en-GB" sz="2400" dirty="0" err="1"/>
              <a:t>tabPanel</a:t>
            </a:r>
            <a:r>
              <a:rPr lang="en-GB" sz="2400" dirty="0"/>
              <a:t> using </a:t>
            </a:r>
            <a:r>
              <a:rPr lang="en-GB" sz="2400" b="1" dirty="0">
                <a:solidFill>
                  <a:srgbClr val="7030A0"/>
                </a:solidFill>
              </a:rPr>
              <a:t>p()</a:t>
            </a:r>
            <a:r>
              <a:rPr lang="en-GB" sz="2400" dirty="0"/>
              <a:t>.</a:t>
            </a:r>
          </a:p>
          <a:p>
            <a:pPr marL="633413" lvl="1" indent="-176213">
              <a:buFont typeface="Arial" panose="020B0604020202020204" pitchFamily="34" charset="0"/>
              <a:buChar char="•"/>
            </a:pPr>
            <a:r>
              <a:rPr lang="en-GB" sz="2400" dirty="0"/>
              <a:t>p() indicates a paragraph </a:t>
            </a:r>
            <a:br>
              <a:rPr lang="en-GB" sz="2400" dirty="0"/>
            </a:br>
            <a:endParaRPr lang="en-GB" sz="2400" b="1" dirty="0">
              <a:solidFill>
                <a:srgbClr val="7030A0"/>
              </a:solidFill>
            </a:endParaRPr>
          </a:p>
          <a:p>
            <a:pPr marL="176213" indent="-176213">
              <a:buClr>
                <a:schemeClr val="tx1"/>
              </a:buClr>
              <a:buFont typeface="Arial" panose="020B0604020202020204" pitchFamily="34" charset="0"/>
              <a:buChar char="•"/>
            </a:pPr>
            <a:r>
              <a:rPr lang="en-GB" sz="2400" dirty="0"/>
              <a:t>Use </a:t>
            </a:r>
            <a:r>
              <a:rPr lang="en-GB" sz="2400" dirty="0" err="1"/>
              <a:t>tags$a</a:t>
            </a:r>
            <a:r>
              <a:rPr lang="en-GB" sz="2400" dirty="0"/>
              <a:t> to create a link to the NYC Department of Health website. </a:t>
            </a:r>
          </a:p>
          <a:p>
            <a:pPr marL="176213" indent="-176213">
              <a:buClr>
                <a:schemeClr val="tx1"/>
              </a:buClr>
              <a:buFont typeface="Arial" panose="020B0604020202020204" pitchFamily="34" charset="0"/>
              <a:buChar char="•"/>
            </a:pPr>
            <a:endParaRPr lang="en-GB" sz="2400" b="1" dirty="0">
              <a:solidFill>
                <a:srgbClr val="7030A0"/>
              </a:solidFill>
            </a:endParaRPr>
          </a:p>
          <a:p>
            <a:pPr marL="176213" indent="-176213">
              <a:buClr>
                <a:schemeClr val="tx1"/>
              </a:buClr>
              <a:buFont typeface="Arial" panose="020B0604020202020204" pitchFamily="34" charset="0"/>
              <a:buChar char="•"/>
            </a:pPr>
            <a:r>
              <a:rPr lang="en-GB" sz="2400" dirty="0"/>
              <a:t>No need to update server as we only add text.</a:t>
            </a:r>
            <a:br>
              <a:rPr lang="en-GB" sz="2400" b="1" dirty="0">
                <a:solidFill>
                  <a:srgbClr val="7030A0"/>
                </a:solidFill>
              </a:rPr>
            </a:br>
            <a:endParaRPr lang="en-GB" sz="2400" b="1" dirty="0">
              <a:solidFill>
                <a:srgbClr val="7030A0"/>
              </a:solidFill>
            </a:endParaRPr>
          </a:p>
        </p:txBody>
      </p:sp>
      <p:pic>
        <p:nvPicPr>
          <p:cNvPr id="4" name="Picture 3" descr="A computer screen shot of a computer code&#10;&#10;Description automatically generated">
            <a:extLst>
              <a:ext uri="{FF2B5EF4-FFF2-40B4-BE49-F238E27FC236}">
                <a16:creationId xmlns:a16="http://schemas.microsoft.com/office/drawing/2014/main" id="{C790A434-D294-E5AD-FEA3-81A1E1D32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310" y="4598873"/>
            <a:ext cx="7813849" cy="1325563"/>
          </a:xfrm>
          <a:prstGeom prst="rect">
            <a:avLst/>
          </a:prstGeom>
        </p:spPr>
      </p:pic>
    </p:spTree>
    <p:extLst>
      <p:ext uri="{BB962C8B-B14F-4D97-AF65-F5344CB8AC3E}">
        <p14:creationId xmlns:p14="http://schemas.microsoft.com/office/powerpoint/2010/main" val="2480934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Final app</a:t>
            </a:r>
          </a:p>
        </p:txBody>
      </p:sp>
      <p:pic>
        <p:nvPicPr>
          <p:cNvPr id="5" name="Content Placeholder 4"/>
          <p:cNvPicPr>
            <a:picLocks noGrp="1" noChangeAspect="1"/>
          </p:cNvPicPr>
          <p:nvPr>
            <p:ph idx="1"/>
          </p:nvPr>
        </p:nvPicPr>
        <p:blipFill>
          <a:blip r:embed="rId3"/>
          <a:stretch>
            <a:fillRect/>
          </a:stretch>
        </p:blipFill>
        <p:spPr>
          <a:xfrm>
            <a:off x="621716" y="1356682"/>
            <a:ext cx="5179137" cy="378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5963665" y="1356682"/>
            <a:ext cx="5796809" cy="378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3329929" y="5281000"/>
            <a:ext cx="5532141" cy="1273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284058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86603"/>
            <a:ext cx="10899371" cy="1450757"/>
          </a:xfrm>
        </p:spPr>
        <p:txBody>
          <a:bodyPr>
            <a:normAutofit/>
          </a:bodyPr>
          <a:lstStyle/>
          <a:p>
            <a:r>
              <a:rPr lang="en-GB" sz="3200" dirty="0">
                <a:latin typeface="Arial Black" panose="020B0A04020102020204" pitchFamily="34" charset="0"/>
              </a:rPr>
              <a:t>R packages associated with R Shiny work</a:t>
            </a:r>
          </a:p>
        </p:txBody>
      </p:sp>
      <p:sp>
        <p:nvSpPr>
          <p:cNvPr id="3" name="Content Placeholder 2"/>
          <p:cNvSpPr>
            <a:spLocks noGrp="1"/>
          </p:cNvSpPr>
          <p:nvPr>
            <p:ph idx="1"/>
          </p:nvPr>
        </p:nvSpPr>
        <p:spPr>
          <a:xfrm>
            <a:off x="838200" y="1498078"/>
            <a:ext cx="9365674" cy="4575176"/>
          </a:xfrm>
        </p:spPr>
        <p:txBody>
          <a:bodyPr/>
          <a:lstStyle/>
          <a:p>
            <a:r>
              <a:rPr lang="en-GB" dirty="0"/>
              <a:t>There are many packages you may find yourself using when creating a Shiny dashboard!</a:t>
            </a:r>
          </a:p>
          <a:p>
            <a:r>
              <a:rPr lang="en-GB" dirty="0"/>
              <a:t>Some examples of key packages and their functions:</a:t>
            </a:r>
          </a:p>
          <a:p>
            <a:pPr lvl="2"/>
            <a:r>
              <a:rPr lang="en-GB" sz="1800" b="1" dirty="0">
                <a:latin typeface="Arial" panose="020B0604020202020204" pitchFamily="34" charset="0"/>
                <a:cs typeface="Arial" panose="020B0604020202020204" pitchFamily="34" charset="0"/>
              </a:rPr>
              <a:t>shiny</a:t>
            </a:r>
            <a:r>
              <a:rPr lang="en-GB" sz="1800" dirty="0">
                <a:latin typeface="Arial" panose="020B0604020202020204" pitchFamily="34" charset="0"/>
                <a:cs typeface="Arial" panose="020B0604020202020204" pitchFamily="34" charset="0"/>
              </a:rPr>
              <a:t> – the package that allows all of this to be possible!</a:t>
            </a:r>
          </a:p>
          <a:p>
            <a:pPr lvl="2"/>
            <a:r>
              <a:rPr lang="en-GB" sz="1800" b="1" dirty="0" err="1">
                <a:latin typeface="Arial" panose="020B0604020202020204" pitchFamily="34" charset="0"/>
                <a:cs typeface="Arial" panose="020B0604020202020204" pitchFamily="34" charset="0"/>
              </a:rPr>
              <a:t>shinyWidgets</a:t>
            </a:r>
            <a:r>
              <a:rPr lang="en-GB" sz="1800" dirty="0">
                <a:latin typeface="Arial" panose="020B0604020202020204" pitchFamily="34" charset="0"/>
                <a:cs typeface="Arial" panose="020B0604020202020204" pitchFamily="34" charset="0"/>
              </a:rPr>
              <a:t> – for action buttons, drop-downs, radio buttons and many more, check it out: </a:t>
            </a:r>
            <a:r>
              <a:rPr lang="en-GB" sz="1800" dirty="0">
                <a:latin typeface="Arial" panose="020B0604020202020204" pitchFamily="34" charset="0"/>
                <a:cs typeface="Arial" panose="020B0604020202020204" pitchFamily="34" charset="0"/>
                <a:hlinkClick r:id="rId3"/>
              </a:rPr>
              <a:t>https://shiny.rstudio.com/gallery/widget-gallery.html</a:t>
            </a:r>
            <a:endParaRPr lang="en-GB" sz="1800" dirty="0">
              <a:latin typeface="Arial" panose="020B0604020202020204" pitchFamily="34" charset="0"/>
              <a:cs typeface="Arial" panose="020B0604020202020204" pitchFamily="34" charset="0"/>
            </a:endParaRPr>
          </a:p>
          <a:p>
            <a:pPr lvl="2"/>
            <a:r>
              <a:rPr lang="en-GB" sz="1800" b="1" dirty="0" err="1">
                <a:latin typeface="Arial" panose="020B0604020202020204" pitchFamily="34" charset="0"/>
                <a:cs typeface="Arial" panose="020B0604020202020204" pitchFamily="34" charset="0"/>
              </a:rPr>
              <a:t>shinymanager</a:t>
            </a:r>
            <a:r>
              <a:rPr lang="en-GB" sz="1800" dirty="0">
                <a:latin typeface="Arial" panose="020B0604020202020204" pitchFamily="34" charset="0"/>
                <a:cs typeface="Arial" panose="020B0604020202020204" pitchFamily="34" charset="0"/>
              </a:rPr>
              <a:t> – securing and password protecting apps (great for pre-release access dashboards!)</a:t>
            </a:r>
          </a:p>
          <a:p>
            <a:pPr lvl="2"/>
            <a:r>
              <a:rPr lang="en-GB" sz="1800" b="1" dirty="0" err="1">
                <a:latin typeface="Arial" panose="020B0604020202020204" pitchFamily="34" charset="0"/>
                <a:cs typeface="Arial" panose="020B0604020202020204" pitchFamily="34" charset="0"/>
              </a:rPr>
              <a:t>shinyjs</a:t>
            </a:r>
            <a:r>
              <a:rPr lang="en-GB" sz="1800" dirty="0">
                <a:latin typeface="Arial" panose="020B0604020202020204" pitchFamily="34" charset="0"/>
                <a:cs typeface="Arial" panose="020B0604020202020204" pitchFamily="34" charset="0"/>
              </a:rPr>
              <a:t> – for bringing basic JavaScript into R </a:t>
            </a:r>
            <a:r>
              <a:rPr lang="en-GB" sz="1800" dirty="0" err="1">
                <a:latin typeface="Arial" panose="020B0604020202020204" pitchFamily="34" charset="0"/>
                <a:cs typeface="Arial" panose="020B0604020202020204" pitchFamily="34" charset="0"/>
              </a:rPr>
              <a:t>eg.</a:t>
            </a:r>
            <a:r>
              <a:rPr lang="en-GB" sz="1800" dirty="0">
                <a:latin typeface="Arial" panose="020B0604020202020204" pitchFamily="34" charset="0"/>
                <a:cs typeface="Arial" panose="020B0604020202020204" pitchFamily="34" charset="0"/>
              </a:rPr>
              <a:t> enable and disable functions</a:t>
            </a:r>
          </a:p>
          <a:p>
            <a:pPr lvl="2"/>
            <a:r>
              <a:rPr lang="en-GB" sz="1800" b="1" dirty="0" err="1">
                <a:latin typeface="Arial" panose="020B0604020202020204" pitchFamily="34" charset="0"/>
                <a:cs typeface="Arial" panose="020B0604020202020204" pitchFamily="34" charset="0"/>
              </a:rPr>
              <a:t>shinyBS</a:t>
            </a:r>
            <a:r>
              <a:rPr lang="en-GB" sz="1800" dirty="0">
                <a:latin typeface="Arial" panose="020B0604020202020204" pitchFamily="34" charset="0"/>
                <a:cs typeface="Arial" panose="020B0604020202020204" pitchFamily="34" charset="0"/>
              </a:rPr>
              <a:t> – create buttons and collapsible panels</a:t>
            </a:r>
          </a:p>
          <a:p>
            <a:pPr lvl="2"/>
            <a:r>
              <a:rPr lang="en-GB" sz="1800" b="1" dirty="0" err="1">
                <a:latin typeface="Arial" panose="020B0604020202020204" pitchFamily="34" charset="0"/>
                <a:cs typeface="Arial" panose="020B0604020202020204" pitchFamily="34" charset="0"/>
              </a:rPr>
              <a:t>shinycssloaders</a:t>
            </a:r>
            <a:r>
              <a:rPr lang="en-GB" sz="1800" dirty="0">
                <a:latin typeface="Arial" panose="020B0604020202020204" pitchFamily="34" charset="0"/>
                <a:cs typeface="Arial" panose="020B0604020202020204" pitchFamily="34" charset="0"/>
              </a:rPr>
              <a:t> – for adding icon pictures to tabs</a:t>
            </a:r>
          </a:p>
          <a:p>
            <a:pPr lvl="2"/>
            <a:r>
              <a:rPr lang="en-GB" sz="1800" b="1" dirty="0">
                <a:latin typeface="Arial" panose="020B0604020202020204" pitchFamily="34" charset="0"/>
                <a:cs typeface="Arial" panose="020B0604020202020204" pitchFamily="34" charset="0"/>
              </a:rPr>
              <a:t>ggplot2</a:t>
            </a:r>
            <a:r>
              <a:rPr lang="en-GB" sz="1800" dirty="0">
                <a:latin typeface="Arial" panose="020B0604020202020204" pitchFamily="34" charset="0"/>
                <a:cs typeface="Arial" panose="020B0604020202020204" pitchFamily="34" charset="0"/>
              </a:rPr>
              <a:t>, </a:t>
            </a:r>
            <a:r>
              <a:rPr lang="en-GB" sz="1800" b="1" dirty="0" err="1">
                <a:latin typeface="Arial" panose="020B0604020202020204" pitchFamily="34" charset="0"/>
                <a:cs typeface="Arial" panose="020B0604020202020204" pitchFamily="34" charset="0"/>
              </a:rPr>
              <a:t>plotly</a:t>
            </a:r>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DT </a:t>
            </a:r>
            <a:r>
              <a:rPr lang="en-GB" sz="1800" dirty="0">
                <a:latin typeface="Arial" panose="020B0604020202020204" pitchFamily="34" charset="0"/>
                <a:cs typeface="Arial" panose="020B0604020202020204" pitchFamily="34" charset="0"/>
              </a:rPr>
              <a:t>– for creating charts/tables</a:t>
            </a:r>
          </a:p>
          <a:p>
            <a:pPr lvl="2"/>
            <a:r>
              <a:rPr lang="en-GB" sz="1800" b="1" dirty="0" err="1">
                <a:latin typeface="Arial" panose="020B0604020202020204" pitchFamily="34" charset="0"/>
                <a:cs typeface="Arial" panose="020B0604020202020204" pitchFamily="34" charset="0"/>
              </a:rPr>
              <a:t>dplyr</a:t>
            </a:r>
            <a:r>
              <a:rPr lang="en-GB" sz="1800" dirty="0">
                <a:latin typeface="Arial" panose="020B0604020202020204" pitchFamily="34" charset="0"/>
                <a:cs typeface="Arial" panose="020B0604020202020204" pitchFamily="34" charset="0"/>
              </a:rPr>
              <a:t> and </a:t>
            </a:r>
            <a:r>
              <a:rPr lang="en-GB" sz="1800" b="1" dirty="0" err="1">
                <a:latin typeface="Arial" panose="020B0604020202020204" pitchFamily="34" charset="0"/>
                <a:cs typeface="Arial" panose="020B0604020202020204" pitchFamily="34" charset="0"/>
              </a:rPr>
              <a:t>readr</a:t>
            </a:r>
            <a:r>
              <a:rPr lang="en-GB" sz="1800" b="1"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 standard packages for data manipulation and reading/writing csv files</a:t>
            </a:r>
            <a:endParaRPr lang="en-GB" sz="1800" b="1" dirty="0">
              <a:latin typeface="Arial" panose="020B0604020202020204" pitchFamily="34" charset="0"/>
              <a:cs typeface="Arial" panose="020B0604020202020204" pitchFamily="34" charset="0"/>
            </a:endParaRPr>
          </a:p>
          <a:p>
            <a:pPr lvl="2">
              <a:buFont typeface="Wingdings" panose="05000000000000000000" pitchFamily="2" charset="2"/>
              <a:buChar char="§"/>
            </a:pPr>
            <a:endParaRPr lang="en-GB" sz="1800" b="1" dirty="0"/>
          </a:p>
        </p:txBody>
      </p:sp>
    </p:spTree>
    <p:extLst>
      <p:ext uri="{BB962C8B-B14F-4D97-AF65-F5344CB8AC3E}">
        <p14:creationId xmlns:p14="http://schemas.microsoft.com/office/powerpoint/2010/main" val="202094033"/>
      </p:ext>
    </p:extLst>
  </p:cSld>
  <p:clrMapOvr>
    <a:masterClrMapping/>
  </p:clrMapOvr>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themes and icons</a:t>
            </a:r>
          </a:p>
        </p:txBody>
      </p:sp>
      <p:sp>
        <p:nvSpPr>
          <p:cNvPr id="3" name="Content Placeholder 2"/>
          <p:cNvSpPr>
            <a:spLocks noGrp="1"/>
          </p:cNvSpPr>
          <p:nvPr>
            <p:ph idx="1"/>
          </p:nvPr>
        </p:nvSpPr>
        <p:spPr>
          <a:xfrm>
            <a:off x="838200" y="1386348"/>
            <a:ext cx="10515600" cy="4790615"/>
          </a:xfrm>
        </p:spPr>
        <p:txBody>
          <a:bodyPr>
            <a:normAutofit/>
          </a:bodyPr>
          <a:lstStyle/>
          <a:p>
            <a:r>
              <a:rPr lang="en-GB" dirty="0"/>
              <a:t>We can use basic HTML and CSS code to set fonts and themes for our dashboard and insert icons in the navigation bar for each section.</a:t>
            </a:r>
            <a:br>
              <a:rPr lang="en-GB" dirty="0"/>
            </a:br>
            <a:endParaRPr lang="en-GB" dirty="0"/>
          </a:p>
          <a:p>
            <a:r>
              <a:rPr lang="en-GB" dirty="0"/>
              <a:t>Shiny has a variety of ready made themes that can be used in your dashboard, try out the theme selector: </a:t>
            </a:r>
            <a:r>
              <a:rPr lang="en-GB" dirty="0">
                <a:hlinkClick r:id="rId3"/>
              </a:rPr>
              <a:t>https://shiny.rstudio.com/gallery/shiny-theme-selector.html</a:t>
            </a:r>
            <a:r>
              <a:rPr lang="en-GB" dirty="0"/>
              <a:t> </a:t>
            </a:r>
            <a:br>
              <a:rPr lang="en-GB" dirty="0"/>
            </a:br>
            <a:endParaRPr lang="en-GB" dirty="0"/>
          </a:p>
          <a:p>
            <a:r>
              <a:rPr lang="en-GB" dirty="0"/>
              <a:t>There are also a variety of icons that can be added to your Shiny dashboard using Font Awesome and </a:t>
            </a:r>
            <a:r>
              <a:rPr lang="en-GB" dirty="0" err="1"/>
              <a:t>Glyphicon</a:t>
            </a:r>
            <a:r>
              <a:rPr lang="en-GB" dirty="0"/>
              <a:t>: </a:t>
            </a:r>
            <a:r>
              <a:rPr lang="en-GB" dirty="0">
                <a:hlinkClick r:id="rId4"/>
              </a:rPr>
              <a:t>https://fontawesome.com/v5.15/icons?d=gallery&amp;p=2</a:t>
            </a:r>
            <a:br>
              <a:rPr lang="en-GB" dirty="0"/>
            </a:br>
            <a:r>
              <a:rPr lang="en-GB" dirty="0">
                <a:hlinkClick r:id="rId5"/>
              </a:rPr>
              <a:t>https://getbootstrap.com/docs/3.3/components/#glyphicons</a:t>
            </a:r>
            <a:br>
              <a:rPr lang="en-GB" dirty="0"/>
            </a:br>
            <a:endParaRPr lang="en-GB" dirty="0"/>
          </a:p>
          <a:p>
            <a:r>
              <a:rPr lang="en-GB" dirty="0"/>
              <a:t>Some icons may be trapped behind a paywall, but many are free!</a:t>
            </a:r>
          </a:p>
          <a:p>
            <a:endParaRPr lang="en-GB" dirty="0"/>
          </a:p>
        </p:txBody>
      </p:sp>
    </p:spTree>
    <p:extLst>
      <p:ext uri="{BB962C8B-B14F-4D97-AF65-F5344CB8AC3E}">
        <p14:creationId xmlns:p14="http://schemas.microsoft.com/office/powerpoint/2010/main" val="181441456"/>
      </p:ext>
    </p:extLst>
  </p:cSld>
  <p:clrMapOvr>
    <a:masterClrMapping/>
  </p:clrMapOvr>
  <p:extLst>
    <p:ext uri="{6950BFC3-D8DA-4A85-94F7-54DA5524770B}">
      <p188:commentRel xmlns:p188="http://schemas.microsoft.com/office/powerpoint/2018/8/main" r:id="rId2"/>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themes and icons</a:t>
            </a:r>
            <a:endParaRPr lang="en-GB" sz="3200"/>
          </a:p>
        </p:txBody>
      </p:sp>
      <p:sp>
        <p:nvSpPr>
          <p:cNvPr id="3" name="Content Placeholder 2"/>
          <p:cNvSpPr>
            <a:spLocks noGrp="1"/>
          </p:cNvSpPr>
          <p:nvPr>
            <p:ph idx="1"/>
          </p:nvPr>
        </p:nvSpPr>
        <p:spPr>
          <a:xfrm>
            <a:off x="838200" y="1269684"/>
            <a:ext cx="6818493" cy="5008287"/>
          </a:xfrm>
        </p:spPr>
        <p:txBody>
          <a:bodyPr vert="horz" lIns="91440" tIns="45720" rIns="91440" bIns="45720" rtlCol="0" anchor="t">
            <a:normAutofit/>
          </a:bodyPr>
          <a:lstStyle/>
          <a:p>
            <a:r>
              <a:rPr lang="en-GB" dirty="0"/>
              <a:t>To use themes and icons, we need to load two more packages:</a:t>
            </a:r>
          </a:p>
          <a:p>
            <a:pPr lvl="1"/>
            <a:r>
              <a:rPr lang="en-GB" dirty="0"/>
              <a:t> </a:t>
            </a:r>
            <a:r>
              <a:rPr lang="en-GB" sz="1800" dirty="0"/>
              <a:t>library(</a:t>
            </a:r>
            <a:r>
              <a:rPr lang="en-GB" sz="1800" dirty="0" err="1"/>
              <a:t>shinythemes</a:t>
            </a:r>
            <a:r>
              <a:rPr lang="en-GB" sz="1800" dirty="0"/>
              <a:t>)</a:t>
            </a:r>
          </a:p>
          <a:p>
            <a:pPr lvl="1"/>
            <a:r>
              <a:rPr lang="en-GB" sz="1800" dirty="0"/>
              <a:t> library(</a:t>
            </a:r>
            <a:r>
              <a:rPr lang="en-GB" sz="1800" dirty="0" err="1"/>
              <a:t>shinycssloaders</a:t>
            </a:r>
            <a:r>
              <a:rPr lang="en-GB" sz="1800" dirty="0"/>
              <a:t>)</a:t>
            </a:r>
          </a:p>
          <a:p>
            <a:r>
              <a:rPr lang="en-GB">
                <a:latin typeface="Arial"/>
                <a:cs typeface="Arial"/>
              </a:rPr>
              <a:t>To add a theme, add </a:t>
            </a:r>
            <a:r>
              <a:rPr lang="en-GB" b="1">
                <a:solidFill>
                  <a:srgbClr val="7030A0"/>
                </a:solidFill>
                <a:latin typeface="Arial"/>
                <a:cs typeface="Arial"/>
              </a:rPr>
              <a:t>theme = </a:t>
            </a:r>
            <a:r>
              <a:rPr lang="en-GB" b="1" err="1">
                <a:solidFill>
                  <a:srgbClr val="7030A0"/>
                </a:solidFill>
                <a:latin typeface="Arial"/>
                <a:cs typeface="Arial"/>
              </a:rPr>
              <a:t>shinytheme</a:t>
            </a:r>
            <a:r>
              <a:rPr lang="en-GB" b="1">
                <a:solidFill>
                  <a:srgbClr val="7030A0"/>
                </a:solidFill>
                <a:latin typeface="Arial"/>
                <a:cs typeface="Arial"/>
              </a:rPr>
              <a:t>(“</a:t>
            </a:r>
            <a:r>
              <a:rPr lang="en-GB" b="1" i="1">
                <a:solidFill>
                  <a:srgbClr val="7030A0"/>
                </a:solidFill>
                <a:latin typeface="Arial"/>
                <a:cs typeface="Arial"/>
              </a:rPr>
              <a:t>name of theme</a:t>
            </a:r>
            <a:r>
              <a:rPr lang="en-GB" b="1">
                <a:solidFill>
                  <a:srgbClr val="7030A0"/>
                </a:solidFill>
                <a:latin typeface="Arial"/>
                <a:cs typeface="Arial"/>
              </a:rPr>
              <a:t>”) </a:t>
            </a:r>
            <a:r>
              <a:rPr lang="en-GB">
                <a:latin typeface="Arial"/>
                <a:cs typeface="Arial"/>
              </a:rPr>
              <a:t>in </a:t>
            </a:r>
            <a:r>
              <a:rPr lang="en-GB" b="1" err="1">
                <a:solidFill>
                  <a:srgbClr val="7030A0"/>
                </a:solidFill>
                <a:latin typeface="Arial"/>
                <a:cs typeface="Arial"/>
              </a:rPr>
              <a:t>fluidPage</a:t>
            </a:r>
            <a:r>
              <a:rPr lang="en-GB" b="1">
                <a:solidFill>
                  <a:srgbClr val="7030A0"/>
                </a:solidFill>
                <a:latin typeface="Arial"/>
                <a:cs typeface="Arial"/>
              </a:rPr>
              <a:t>() </a:t>
            </a:r>
            <a:endParaRPr lang="en-GB">
              <a:solidFill>
                <a:srgbClr val="000000"/>
              </a:solidFill>
            </a:endParaRPr>
          </a:p>
          <a:p>
            <a:r>
              <a:rPr lang="en-GB">
                <a:latin typeface="Arial"/>
                <a:cs typeface="Arial"/>
              </a:rPr>
              <a:t>To add an icon, add </a:t>
            </a:r>
            <a:r>
              <a:rPr lang="en-GB" b="1">
                <a:solidFill>
                  <a:srgbClr val="7030A0"/>
                </a:solidFill>
                <a:latin typeface="Arial"/>
                <a:cs typeface="Arial"/>
              </a:rPr>
              <a:t>icon = icon(“</a:t>
            </a:r>
            <a:r>
              <a:rPr lang="en-GB" b="1" i="1">
                <a:solidFill>
                  <a:srgbClr val="7030A0"/>
                </a:solidFill>
                <a:latin typeface="Arial"/>
                <a:cs typeface="Arial"/>
              </a:rPr>
              <a:t>name of icon</a:t>
            </a:r>
            <a:r>
              <a:rPr lang="en-GB" b="1">
                <a:solidFill>
                  <a:srgbClr val="7030A0"/>
                </a:solidFill>
                <a:latin typeface="Arial"/>
                <a:cs typeface="Arial"/>
              </a:rPr>
              <a:t>”) </a:t>
            </a:r>
            <a:r>
              <a:rPr lang="en-GB">
                <a:latin typeface="Arial"/>
                <a:cs typeface="Arial"/>
              </a:rPr>
              <a:t>to your </a:t>
            </a:r>
            <a:r>
              <a:rPr lang="en-GB" b="1" err="1">
                <a:solidFill>
                  <a:srgbClr val="7030A0"/>
                </a:solidFill>
                <a:latin typeface="Arial"/>
                <a:cs typeface="Arial"/>
              </a:rPr>
              <a:t>tabPanel</a:t>
            </a:r>
            <a:r>
              <a:rPr lang="en-GB" b="1">
                <a:solidFill>
                  <a:srgbClr val="7030A0"/>
                </a:solidFill>
                <a:latin typeface="Arial"/>
                <a:cs typeface="Arial"/>
              </a:rPr>
              <a:t>()</a:t>
            </a:r>
          </a:p>
          <a:p>
            <a:r>
              <a:rPr lang="en-GB" b="1">
                <a:latin typeface="Arial"/>
                <a:cs typeface="Arial"/>
              </a:rPr>
              <a:t>NOTE: </a:t>
            </a:r>
            <a:r>
              <a:rPr lang="en-GB">
                <a:latin typeface="Arial"/>
                <a:cs typeface="Arial"/>
              </a:rPr>
              <a:t>You can wrap your NYC DOGS title in tags$h1() to set text as HEADER 1. Adding html tags aids screen readers. </a:t>
            </a:r>
            <a:endParaRPr lang="en-GB" dirty="0"/>
          </a:p>
          <a:p>
            <a:r>
              <a:rPr lang="en-GB" b="1">
                <a:latin typeface="Arial"/>
                <a:cs typeface="Arial"/>
              </a:rPr>
              <a:t>EXERCISE: </a:t>
            </a:r>
            <a:r>
              <a:rPr lang="en-GB">
                <a:latin typeface="Arial"/>
                <a:cs typeface="Arial"/>
              </a:rPr>
              <a:t>Add icons to all tabs. See previous slide for link to Font Awesome and </a:t>
            </a:r>
            <a:r>
              <a:rPr lang="en-GB" err="1">
                <a:latin typeface="Arial"/>
                <a:cs typeface="Arial"/>
              </a:rPr>
              <a:t>Glyphicon</a:t>
            </a:r>
            <a:endParaRPr lang="en-GB" err="1"/>
          </a:p>
          <a:p>
            <a:pPr marL="0" indent="0">
              <a:buNone/>
            </a:pPr>
            <a:endParaRPr lang="en-GB" b="1" dirty="0">
              <a:solidFill>
                <a:srgbClr val="7030A0"/>
              </a:solidFill>
            </a:endParaRPr>
          </a:p>
          <a:p>
            <a:pPr marL="0" indent="0">
              <a:buNone/>
            </a:pPr>
            <a:endParaRPr lang="en-GB" b="1" dirty="0">
              <a:solidFill>
                <a:srgbClr val="7030A0"/>
              </a:solidFill>
            </a:endParaRPr>
          </a:p>
          <a:p>
            <a:endParaRPr lang="en-GB" dirty="0"/>
          </a:p>
        </p:txBody>
      </p:sp>
      <p:pic>
        <p:nvPicPr>
          <p:cNvPr id="7" name="Picture 6">
            <a:extLst>
              <a:ext uri="{FF2B5EF4-FFF2-40B4-BE49-F238E27FC236}">
                <a16:creationId xmlns:a16="http://schemas.microsoft.com/office/drawing/2014/main" id="{2F9F20DB-8302-B53F-64E6-A1062FF609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26740" y="1717987"/>
            <a:ext cx="4224448" cy="3236914"/>
          </a:xfrm>
          <a:prstGeom prst="rect">
            <a:avLst/>
          </a:prstGeom>
        </p:spPr>
      </p:pic>
      <p:sp>
        <p:nvSpPr>
          <p:cNvPr id="9" name="Oval 8">
            <a:extLst>
              <a:ext uri="{FF2B5EF4-FFF2-40B4-BE49-F238E27FC236}">
                <a16:creationId xmlns:a16="http://schemas.microsoft.com/office/drawing/2014/main" id="{9BD03E4B-80AC-7BCE-E297-2BAC06C28495}"/>
              </a:ext>
            </a:extLst>
          </p:cNvPr>
          <p:cNvSpPr/>
          <p:nvPr/>
        </p:nvSpPr>
        <p:spPr>
          <a:xfrm>
            <a:off x="7581001" y="1909999"/>
            <a:ext cx="1719948"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D47F700D-1F47-1A52-BC79-538B93FE662F}"/>
              </a:ext>
            </a:extLst>
          </p:cNvPr>
          <p:cNvSpPr/>
          <p:nvPr/>
        </p:nvSpPr>
        <p:spPr>
          <a:xfrm>
            <a:off x="8577618" y="2554438"/>
            <a:ext cx="1282889" cy="14781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C303C8A2-9F91-4038-103F-3210AF169E24}"/>
              </a:ext>
            </a:extLst>
          </p:cNvPr>
          <p:cNvSpPr/>
          <p:nvPr/>
        </p:nvSpPr>
        <p:spPr>
          <a:xfrm>
            <a:off x="7581001" y="2114013"/>
            <a:ext cx="1860100"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01500868"/>
      </p:ext>
    </p:extLst>
  </p:cSld>
  <p:clrMapOvr>
    <a:masterClrMapping/>
  </p:clrMapOvr>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Shiny themes and icons</a:t>
            </a:r>
            <a:endParaRPr lang="en-GB" sz="3200" dirty="0"/>
          </a:p>
        </p:txBody>
      </p:sp>
      <p:sp>
        <p:nvSpPr>
          <p:cNvPr id="3" name="Content Placeholder 2"/>
          <p:cNvSpPr>
            <a:spLocks noGrp="1"/>
          </p:cNvSpPr>
          <p:nvPr>
            <p:ph idx="1"/>
          </p:nvPr>
        </p:nvSpPr>
        <p:spPr>
          <a:xfrm>
            <a:off x="838200" y="1388534"/>
            <a:ext cx="10058400" cy="488410"/>
          </a:xfrm>
        </p:spPr>
        <p:txBody>
          <a:bodyPr>
            <a:normAutofit/>
          </a:bodyPr>
          <a:lstStyle/>
          <a:p>
            <a:r>
              <a:rPr lang="en-GB" dirty="0"/>
              <a:t>Now our Shiny app looks a bit more interesting!</a:t>
            </a:r>
          </a:p>
        </p:txBody>
      </p:sp>
      <p:pic>
        <p:nvPicPr>
          <p:cNvPr id="5" name="Picture 4"/>
          <p:cNvPicPr>
            <a:picLocks noChangeAspect="1"/>
          </p:cNvPicPr>
          <p:nvPr/>
        </p:nvPicPr>
        <p:blipFill>
          <a:blip r:embed="rId2"/>
          <a:stretch>
            <a:fillRect/>
          </a:stretch>
        </p:blipFill>
        <p:spPr>
          <a:xfrm>
            <a:off x="1097280" y="1876944"/>
            <a:ext cx="7211291" cy="2169499"/>
          </a:xfrm>
          <a:prstGeom prst="rect">
            <a:avLst/>
          </a:prstGeom>
        </p:spPr>
      </p:pic>
      <p:sp>
        <p:nvSpPr>
          <p:cNvPr id="6" name="Content Placeholder 2"/>
          <p:cNvSpPr txBox="1">
            <a:spLocks/>
          </p:cNvSpPr>
          <p:nvPr/>
        </p:nvSpPr>
        <p:spPr>
          <a:xfrm>
            <a:off x="1097280" y="4428700"/>
            <a:ext cx="9799320" cy="1679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7800" indent="-177800">
              <a:buClr>
                <a:schemeClr val="tx1"/>
              </a:buClr>
              <a:buFont typeface="Arial" panose="020B0604020202020204" pitchFamily="34" charset="0"/>
              <a:buChar char="•"/>
            </a:pPr>
            <a:r>
              <a:rPr lang="en-GB" sz="2400" dirty="0">
                <a:solidFill>
                  <a:schemeClr val="tx1"/>
                </a:solidFill>
              </a:rPr>
              <a:t>Use the theme and icons links to make your dashboard look nice!</a:t>
            </a:r>
            <a:endParaRPr lang="en-GB" sz="2400" b="1" dirty="0"/>
          </a:p>
          <a:p>
            <a:pPr marL="177800" indent="-177800">
              <a:buClr>
                <a:schemeClr val="tx1"/>
              </a:buClr>
              <a:buFont typeface="Arial" panose="020B0604020202020204" pitchFamily="34" charset="0"/>
              <a:buChar char="•"/>
            </a:pPr>
            <a:r>
              <a:rPr lang="en-GB" sz="2400" dirty="0">
                <a:solidFill>
                  <a:schemeClr val="tx1"/>
                </a:solidFill>
              </a:rPr>
              <a:t>If you are confident with ggplot2, make your plots look nicer or if you want a challenge, make them in </a:t>
            </a:r>
            <a:r>
              <a:rPr lang="en-GB" sz="2400" dirty="0" err="1">
                <a:solidFill>
                  <a:schemeClr val="tx1"/>
                </a:solidFill>
              </a:rPr>
              <a:t>plotly</a:t>
            </a:r>
            <a:r>
              <a:rPr lang="en-GB" sz="2400" dirty="0">
                <a:solidFill>
                  <a:schemeClr val="tx1"/>
                </a:solidFill>
              </a:rPr>
              <a:t> and play around with interactivity. </a:t>
            </a:r>
          </a:p>
        </p:txBody>
      </p:sp>
    </p:spTree>
    <p:extLst>
      <p:ext uri="{BB962C8B-B14F-4D97-AF65-F5344CB8AC3E}">
        <p14:creationId xmlns:p14="http://schemas.microsoft.com/office/powerpoint/2010/main" val="3374116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Practice makes perfect</a:t>
            </a:r>
            <a:endParaRPr lang="en-GB" sz="3200"/>
          </a:p>
        </p:txBody>
      </p:sp>
      <p:sp>
        <p:nvSpPr>
          <p:cNvPr id="3" name="Content Placeholder 2"/>
          <p:cNvSpPr>
            <a:spLocks noGrp="1"/>
          </p:cNvSpPr>
          <p:nvPr>
            <p:ph idx="1"/>
          </p:nvPr>
        </p:nvSpPr>
        <p:spPr/>
        <p:txBody>
          <a:bodyPr>
            <a:normAutofit/>
          </a:bodyPr>
          <a:lstStyle/>
          <a:p>
            <a:r>
              <a:rPr lang="en-GB" dirty="0"/>
              <a:t>You have created a Shiny dashboard from scratch which contains tabulated data, charts and information text tabs. </a:t>
            </a:r>
          </a:p>
          <a:p>
            <a:r>
              <a:rPr lang="en-GB" dirty="0"/>
              <a:t>You have made the data reactive to whatever the user inputs and you have used different themes, icons and text formatting to make it stand out.</a:t>
            </a:r>
            <a:br>
              <a:rPr lang="en-GB" dirty="0"/>
            </a:br>
            <a:endParaRPr lang="en-GB" dirty="0"/>
          </a:p>
          <a:p>
            <a:r>
              <a:rPr lang="en-GB" dirty="0"/>
              <a:t>If you have time before our next session, try playing around with this dashboard. </a:t>
            </a:r>
          </a:p>
          <a:p>
            <a:pPr lvl="1"/>
            <a:r>
              <a:rPr lang="en-GB" sz="1800" dirty="0"/>
              <a:t>Swap your </a:t>
            </a:r>
            <a:r>
              <a:rPr lang="en-GB" sz="1800" dirty="0" err="1"/>
              <a:t>fluidRow</a:t>
            </a:r>
            <a:r>
              <a:rPr lang="en-GB" sz="1800" dirty="0"/>
              <a:t>() and column() grid layouts for something else such as </a:t>
            </a:r>
            <a:r>
              <a:rPr lang="en-GB" sz="1800" dirty="0" err="1"/>
              <a:t>sidebarLayout</a:t>
            </a:r>
            <a:r>
              <a:rPr lang="en-GB" sz="1800" dirty="0"/>
              <a:t>(), </a:t>
            </a:r>
            <a:r>
              <a:rPr lang="en-GB" sz="1800" dirty="0" err="1"/>
              <a:t>sidebarPanel</a:t>
            </a:r>
            <a:r>
              <a:rPr lang="en-GB" sz="1800" dirty="0"/>
              <a:t>() and </a:t>
            </a:r>
            <a:r>
              <a:rPr lang="en-GB" sz="1800" dirty="0" err="1"/>
              <a:t>mainPanel</a:t>
            </a:r>
            <a:r>
              <a:rPr lang="en-GB" sz="1800" dirty="0"/>
              <a:t>() to see how the layout changes. </a:t>
            </a:r>
          </a:p>
          <a:p>
            <a:pPr lvl="1"/>
            <a:r>
              <a:rPr lang="en-GB" sz="1800" dirty="0"/>
              <a:t>Add new tabs with different charts. </a:t>
            </a:r>
          </a:p>
          <a:p>
            <a:pPr lvl="1"/>
            <a:r>
              <a:rPr lang="en-GB" sz="1800" dirty="0"/>
              <a:t>Attempt to make a similar dashboard for a whole new dataset. </a:t>
            </a:r>
          </a:p>
        </p:txBody>
      </p:sp>
    </p:spTree>
    <p:extLst>
      <p:ext uri="{BB962C8B-B14F-4D97-AF65-F5344CB8AC3E}">
        <p14:creationId xmlns:p14="http://schemas.microsoft.com/office/powerpoint/2010/main" val="381035228"/>
      </p:ext>
    </p:extLst>
  </p:cSld>
  <p:clrMapOvr>
    <a:masterClrMapping/>
  </p:clrMapOvr>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Next time</a:t>
            </a:r>
          </a:p>
        </p:txBody>
      </p:sp>
      <p:sp>
        <p:nvSpPr>
          <p:cNvPr id="3" name="Content Placeholder 2"/>
          <p:cNvSpPr>
            <a:spLocks noGrp="1"/>
          </p:cNvSpPr>
          <p:nvPr>
            <p:ph idx="1"/>
          </p:nvPr>
        </p:nvSpPr>
        <p:spPr/>
        <p:txBody>
          <a:bodyPr/>
          <a:lstStyle/>
          <a:p>
            <a:r>
              <a:rPr lang="en-GB" dirty="0"/>
              <a:t> Splitting big dashboards: UI, Server and Global scripts</a:t>
            </a:r>
          </a:p>
          <a:p>
            <a:r>
              <a:rPr lang="en-GB" dirty="0"/>
              <a:t> Using multiple Public Health Scotland datasets</a:t>
            </a:r>
          </a:p>
          <a:p>
            <a:r>
              <a:rPr lang="en-GB" dirty="0"/>
              <a:t> Use of specific Public Health Scotland colours and logos</a:t>
            </a:r>
          </a:p>
          <a:p>
            <a:r>
              <a:rPr lang="en-GB" dirty="0"/>
              <a:t> Modals and help buttons</a:t>
            </a:r>
          </a:p>
          <a:p>
            <a:r>
              <a:rPr lang="en-GB" dirty="0"/>
              <a:t> Data downloads</a:t>
            </a:r>
          </a:p>
          <a:p>
            <a:r>
              <a:rPr lang="en-GB" dirty="0"/>
              <a:t> Deploying an app</a:t>
            </a:r>
          </a:p>
          <a:p>
            <a:r>
              <a:rPr lang="en-GB" dirty="0"/>
              <a:t> The importance of using GitHub</a:t>
            </a:r>
          </a:p>
        </p:txBody>
      </p:sp>
    </p:spTree>
    <p:extLst>
      <p:ext uri="{BB962C8B-B14F-4D97-AF65-F5344CB8AC3E}">
        <p14:creationId xmlns:p14="http://schemas.microsoft.com/office/powerpoint/2010/main" val="4004071830"/>
      </p:ext>
    </p:extLst>
  </p:cSld>
  <p:clrMapOvr>
    <a:masterClrMapping/>
  </p:clrMapOvr>
  <p:extLst>
    <p:ext uri="{6950BFC3-D8DA-4A85-94F7-54DA5524770B}">
      <p188:commentRel xmlns:p188="http://schemas.microsoft.com/office/powerpoint/2018/8/main" r:id="rId2"/>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End of day 1 – any questions?</a:t>
            </a:r>
          </a:p>
        </p:txBody>
      </p:sp>
      <p:pic>
        <p:nvPicPr>
          <p:cNvPr id="5"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1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app breakdown</a:t>
            </a:r>
          </a:p>
        </p:txBody>
      </p:sp>
      <p:sp>
        <p:nvSpPr>
          <p:cNvPr id="3" name="Content Placeholder 2"/>
          <p:cNvSpPr>
            <a:spLocks noGrp="1"/>
          </p:cNvSpPr>
          <p:nvPr>
            <p:ph idx="1"/>
          </p:nvPr>
        </p:nvSpPr>
        <p:spPr/>
        <p:txBody>
          <a:bodyPr>
            <a:normAutofit/>
          </a:bodyPr>
          <a:lstStyle/>
          <a:p>
            <a:r>
              <a:rPr lang="en-GB" dirty="0"/>
              <a:t>Shiny apps can be contained within a single script (not recommended for full dashboard building) or split across multiple scripts.</a:t>
            </a:r>
          </a:p>
          <a:p>
            <a:endParaRPr lang="en-GB" dirty="0"/>
          </a:p>
          <a:p>
            <a:r>
              <a:rPr lang="en-GB" dirty="0"/>
              <a:t>Small apps are contained within a single script called </a:t>
            </a:r>
            <a:r>
              <a:rPr lang="en-GB" b="1" dirty="0" err="1"/>
              <a:t>app.R</a:t>
            </a:r>
            <a:r>
              <a:rPr lang="en-GB" dirty="0"/>
              <a:t> which requires three main components to run the app:</a:t>
            </a:r>
          </a:p>
          <a:p>
            <a:pPr lvl="1"/>
            <a:r>
              <a:rPr lang="en-GB" sz="1800" b="1" dirty="0"/>
              <a:t>user interface object</a:t>
            </a:r>
            <a:r>
              <a:rPr lang="en-GB" sz="1800" dirty="0"/>
              <a:t> (defined as UI): layout and appearance of your app.</a:t>
            </a:r>
          </a:p>
          <a:p>
            <a:pPr lvl="1"/>
            <a:r>
              <a:rPr lang="en-GB" sz="1800" b="1" dirty="0"/>
              <a:t>server function </a:t>
            </a:r>
            <a:r>
              <a:rPr lang="en-GB" sz="1800" dirty="0"/>
              <a:t>(defined as server): instructions your computer needs to build the app.</a:t>
            </a:r>
          </a:p>
          <a:p>
            <a:pPr lvl="1"/>
            <a:r>
              <a:rPr lang="en-GB" sz="1800" dirty="0"/>
              <a:t>A call to the </a:t>
            </a:r>
            <a:r>
              <a:rPr lang="en-GB" sz="1800" b="1" dirty="0" err="1"/>
              <a:t>shinyApp</a:t>
            </a:r>
            <a:r>
              <a:rPr lang="en-GB" sz="1800" b="1" dirty="0"/>
              <a:t> function: </a:t>
            </a:r>
            <a:r>
              <a:rPr lang="en-GB" sz="1800" dirty="0"/>
              <a:t>creates Shiny app objects from an explicit UI/server pair.</a:t>
            </a:r>
          </a:p>
        </p:txBody>
      </p:sp>
    </p:spTree>
    <p:extLst>
      <p:ext uri="{BB962C8B-B14F-4D97-AF65-F5344CB8AC3E}">
        <p14:creationId xmlns:p14="http://schemas.microsoft.com/office/powerpoint/2010/main" val="50448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The User Interface (UI)</a:t>
            </a:r>
          </a:p>
        </p:txBody>
      </p:sp>
      <p:sp>
        <p:nvSpPr>
          <p:cNvPr id="3" name="Content Placeholder 2"/>
          <p:cNvSpPr>
            <a:spLocks noGrp="1"/>
          </p:cNvSpPr>
          <p:nvPr>
            <p:ph idx="1"/>
          </p:nvPr>
        </p:nvSpPr>
        <p:spPr>
          <a:xfrm>
            <a:off x="838200" y="1593249"/>
            <a:ext cx="9317182" cy="4596011"/>
          </a:xfrm>
        </p:spPr>
        <p:txBody>
          <a:bodyPr>
            <a:normAutofit lnSpcReduction="10000"/>
          </a:bodyPr>
          <a:lstStyle/>
          <a:p>
            <a:r>
              <a:rPr lang="en-GB" dirty="0"/>
              <a:t>Controls what is displayed on the application page and how the components are laid out.</a:t>
            </a:r>
          </a:p>
          <a:p>
            <a:r>
              <a:rPr lang="en-GB" dirty="0"/>
              <a:t>Examples: </a:t>
            </a:r>
          </a:p>
          <a:p>
            <a:pPr lvl="2"/>
            <a:r>
              <a:rPr lang="en-GB" sz="1800" dirty="0"/>
              <a:t>navigation bars</a:t>
            </a:r>
          </a:p>
          <a:p>
            <a:pPr lvl="2"/>
            <a:r>
              <a:rPr lang="en-GB" sz="1800" dirty="0"/>
              <a:t>text/titles</a:t>
            </a:r>
          </a:p>
          <a:p>
            <a:pPr lvl="2"/>
            <a:r>
              <a:rPr lang="en-GB" sz="1800" dirty="0"/>
              <a:t>markdown elements</a:t>
            </a:r>
          </a:p>
          <a:p>
            <a:pPr lvl="2"/>
            <a:r>
              <a:rPr lang="en-GB" sz="1800" dirty="0"/>
              <a:t>download buttons</a:t>
            </a:r>
          </a:p>
          <a:p>
            <a:pPr lvl="2"/>
            <a:r>
              <a:rPr lang="en-GB" sz="1800" dirty="0"/>
              <a:t>plot outputs from server</a:t>
            </a:r>
          </a:p>
          <a:p>
            <a:pPr lvl="2"/>
            <a:r>
              <a:rPr lang="en-GB" sz="1800" dirty="0"/>
              <a:t>user input widgets </a:t>
            </a:r>
            <a:br>
              <a:rPr lang="en-GB" sz="1800" dirty="0"/>
            </a:br>
            <a:endParaRPr lang="en-GB" sz="1800" dirty="0"/>
          </a:p>
          <a:p>
            <a:r>
              <a:rPr lang="en-GB" b="1" dirty="0"/>
              <a:t>Key point:</a:t>
            </a:r>
            <a:r>
              <a:rPr lang="en-GB" b="1" dirty="0">
                <a:solidFill>
                  <a:srgbClr val="7030A0"/>
                </a:solidFill>
              </a:rPr>
              <a:t> </a:t>
            </a:r>
            <a:r>
              <a:rPr lang="en-GB" dirty="0"/>
              <a:t>Shiny uses the function </a:t>
            </a:r>
            <a:r>
              <a:rPr lang="en-GB" b="1" dirty="0" err="1">
                <a:solidFill>
                  <a:srgbClr val="7030A0"/>
                </a:solidFill>
              </a:rPr>
              <a:t>fluidPage</a:t>
            </a:r>
            <a:r>
              <a:rPr lang="en-GB" b="1" dirty="0">
                <a:solidFill>
                  <a:srgbClr val="7030A0"/>
                </a:solidFill>
              </a:rPr>
              <a:t>() </a:t>
            </a:r>
            <a:r>
              <a:rPr lang="en-GB" dirty="0"/>
              <a:t>to create a display that automatically adjusts to the dimensions of the users browser window. The above UI elements will generally be placed within this function.</a:t>
            </a:r>
          </a:p>
          <a:p>
            <a:endParaRPr lang="en-GB" dirty="0"/>
          </a:p>
        </p:txBody>
      </p:sp>
    </p:spTree>
    <p:extLst>
      <p:ext uri="{BB962C8B-B14F-4D97-AF65-F5344CB8AC3E}">
        <p14:creationId xmlns:p14="http://schemas.microsoft.com/office/powerpoint/2010/main" val="263402097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65AA-440A-EFD8-19E5-E64BE8C27779}"/>
              </a:ext>
            </a:extLst>
          </p:cNvPr>
          <p:cNvSpPr>
            <a:spLocks noGrp="1"/>
          </p:cNvSpPr>
          <p:nvPr>
            <p:ph type="title"/>
          </p:nvPr>
        </p:nvSpPr>
        <p:spPr/>
        <p:txBody>
          <a:bodyPr/>
          <a:lstStyle/>
          <a:p>
            <a:r>
              <a:rPr lang="en-GB" sz="2800" dirty="0">
                <a:latin typeface="Arial Black" panose="020B0A04020102020204" pitchFamily="34" charset="0"/>
              </a:rPr>
              <a:t>The User Interface (UI): Layout</a:t>
            </a:r>
            <a:endParaRPr lang="en-GB" dirty="0"/>
          </a:p>
        </p:txBody>
      </p:sp>
      <p:sp>
        <p:nvSpPr>
          <p:cNvPr id="3" name="Content Placeholder 2">
            <a:extLst>
              <a:ext uri="{FF2B5EF4-FFF2-40B4-BE49-F238E27FC236}">
                <a16:creationId xmlns:a16="http://schemas.microsoft.com/office/drawing/2014/main" id="{E59FB31B-7D1B-9B83-15CF-5A323633BF84}"/>
              </a:ext>
            </a:extLst>
          </p:cNvPr>
          <p:cNvSpPr>
            <a:spLocks noGrp="1"/>
          </p:cNvSpPr>
          <p:nvPr>
            <p:ph idx="1"/>
          </p:nvPr>
        </p:nvSpPr>
        <p:spPr>
          <a:xfrm>
            <a:off x="838200" y="1825624"/>
            <a:ext cx="10515600" cy="4814011"/>
          </a:xfrm>
        </p:spPr>
        <p:txBody>
          <a:bodyPr/>
          <a:lstStyle/>
          <a:p>
            <a:r>
              <a:rPr lang="en-GB" dirty="0"/>
              <a:t>The UI is built from nested functions specifying the app’s layout like a grid of layers</a:t>
            </a:r>
          </a:p>
          <a:p>
            <a:r>
              <a:rPr lang="en-GB" dirty="0"/>
              <a:t>Filters, buttons, charts and tables are placed within the function for a specific space</a:t>
            </a:r>
          </a:p>
          <a:p>
            <a:endParaRPr lang="en-GB" dirty="0"/>
          </a:p>
        </p:txBody>
      </p:sp>
      <p:pic>
        <p:nvPicPr>
          <p:cNvPr id="5" name="Picture 4" descr="A screenshot of a computer&#10;&#10;Description automatically generated">
            <a:extLst>
              <a:ext uri="{FF2B5EF4-FFF2-40B4-BE49-F238E27FC236}">
                <a16:creationId xmlns:a16="http://schemas.microsoft.com/office/drawing/2014/main" id="{D7FE9FF9-C604-A434-96A4-6DF7A9B76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333" y="3429000"/>
            <a:ext cx="4350969" cy="2397906"/>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7533A57B-8398-C943-AFA2-FB0D454A1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435" y="3429000"/>
            <a:ext cx="3794623" cy="2397965"/>
          </a:xfrm>
          <a:prstGeom prst="rect">
            <a:avLst/>
          </a:prstGeom>
        </p:spPr>
      </p:pic>
    </p:spTree>
    <p:extLst>
      <p:ext uri="{BB962C8B-B14F-4D97-AF65-F5344CB8AC3E}">
        <p14:creationId xmlns:p14="http://schemas.microsoft.com/office/powerpoint/2010/main" val="155129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The Server </a:t>
            </a:r>
          </a:p>
        </p:txBody>
      </p:sp>
      <p:sp>
        <p:nvSpPr>
          <p:cNvPr id="3" name="Content Placeholder 2"/>
          <p:cNvSpPr>
            <a:spLocks noGrp="1"/>
          </p:cNvSpPr>
          <p:nvPr>
            <p:ph idx="1"/>
          </p:nvPr>
        </p:nvSpPr>
        <p:spPr>
          <a:xfrm>
            <a:off x="838200" y="1398896"/>
            <a:ext cx="10515600" cy="4778067"/>
          </a:xfrm>
        </p:spPr>
        <p:txBody>
          <a:bodyPr/>
          <a:lstStyle/>
          <a:p>
            <a:r>
              <a:rPr lang="en-GB" dirty="0"/>
              <a:t>The server-side controls everything that happens behind the scenes, for example, the data that will be displayed through the UI.</a:t>
            </a:r>
            <a:br>
              <a:rPr lang="en-GB" dirty="0"/>
            </a:br>
            <a:endParaRPr lang="en-GB" dirty="0"/>
          </a:p>
          <a:p>
            <a:r>
              <a:rPr lang="en-GB" dirty="0"/>
              <a:t>This part of the script defines how we generate all the plots and tables seen by the user.</a:t>
            </a:r>
            <a:br>
              <a:rPr lang="en-GB" dirty="0"/>
            </a:br>
            <a:endParaRPr lang="en-GB" dirty="0"/>
          </a:p>
          <a:p>
            <a:r>
              <a:rPr lang="en-GB" dirty="0"/>
              <a:t>It also defines how user inputs from our widgets (such as a user selecting from a drop-down menu) affects these plots and tables.</a:t>
            </a:r>
            <a:br>
              <a:rPr lang="en-GB" dirty="0"/>
            </a:br>
            <a:endParaRPr lang="en-GB" dirty="0"/>
          </a:p>
          <a:p>
            <a:r>
              <a:rPr lang="en-GB" dirty="0"/>
              <a:t>If necessary, the server section may also be used for minor data wrangling, such as filtering it in such a way that it can be fed into a plot.</a:t>
            </a:r>
          </a:p>
        </p:txBody>
      </p:sp>
    </p:spTree>
    <p:extLst>
      <p:ext uri="{BB962C8B-B14F-4D97-AF65-F5344CB8AC3E}">
        <p14:creationId xmlns:p14="http://schemas.microsoft.com/office/powerpoint/2010/main" val="176967666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Any questions so far?</a:t>
            </a:r>
          </a:p>
        </p:txBody>
      </p:sp>
      <p:pic>
        <p:nvPicPr>
          <p:cNvPr id="7172"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64539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163B9352FB5A4788BB54FA79E45A9B" ma:contentTypeVersion="10" ma:contentTypeDescription="Create a new document." ma:contentTypeScope="" ma:versionID="d7db80f1aefda32c0e8557789dcfc61a">
  <xsd:schema xmlns:xsd="http://www.w3.org/2001/XMLSchema" xmlns:xs="http://www.w3.org/2001/XMLSchema" xmlns:p="http://schemas.microsoft.com/office/2006/metadata/properties" xmlns:ns2="e155261d-e7be-4e14-8f3f-074943e30468" xmlns:ns3="9777d510-7a84-4d86-adcc-ed6491094c98" targetNamespace="http://schemas.microsoft.com/office/2006/metadata/properties" ma:root="true" ma:fieldsID="ca472082848a01cf90554cbe48082752" ns2:_="" ns3:_="">
    <xsd:import namespace="e155261d-e7be-4e14-8f3f-074943e30468"/>
    <xsd:import namespace="9777d510-7a84-4d86-adcc-ed6491094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5261d-e7be-4e14-8f3f-074943e30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6ac32b6-d060-42fb-93c0-6c46742e1a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77d510-7a84-4d86-adcc-ed6491094c9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55261d-e7be-4e14-8f3f-074943e3046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4CB9C8C0-8775-4133-8EB4-0ABE2116FC4E}">
  <ds:schemaRefs>
    <ds:schemaRef ds:uri="9777d510-7a84-4d86-adcc-ed6491094c98"/>
    <ds:schemaRef ds:uri="e155261d-e7be-4e14-8f3f-074943e304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73297F-598B-4DCB-BCE9-E508A25225E1}">
  <ds:schemaRefs>
    <ds:schemaRef ds:uri="http://schemas.microsoft.com/office/2006/documentManagement/types"/>
    <ds:schemaRef ds:uri="http://schemas.microsoft.com/office/2006/metadata/properties"/>
    <ds:schemaRef ds:uri="9777d510-7a84-4d86-adcc-ed6491094c98"/>
    <ds:schemaRef ds:uri="http://schemas.openxmlformats.org/package/2006/metadata/core-properties"/>
    <ds:schemaRef ds:uri="e155261d-e7be-4e14-8f3f-074943e30468"/>
    <ds:schemaRef ds:uri="http://www.w3.org/XML/1998/namespace"/>
    <ds:schemaRef ds:uri="http://purl.org/dc/dcmitype/"/>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5671</TotalTime>
  <Words>3215</Words>
  <Application>Microsoft Office PowerPoint</Application>
  <PresentationFormat>Widescreen</PresentationFormat>
  <Paragraphs>301</Paragraphs>
  <Slides>45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Consolas</vt:lpstr>
      <vt:lpstr>Wingdings</vt:lpstr>
      <vt:lpstr>Custom Design</vt:lpstr>
      <vt:lpstr>Introduction to R Shiny Day 1</vt:lpstr>
      <vt:lpstr>Learning Outcomes – Day 1</vt:lpstr>
      <vt:lpstr>What is R Shiny?</vt:lpstr>
      <vt:lpstr>R packages associated with R Shiny work</vt:lpstr>
      <vt:lpstr>Shiny app breakdown</vt:lpstr>
      <vt:lpstr>The User Interface (UI)</vt:lpstr>
      <vt:lpstr>The User Interface (UI): Layout</vt:lpstr>
      <vt:lpstr>The Server </vt:lpstr>
      <vt:lpstr>Any questions so far?</vt:lpstr>
      <vt:lpstr>Code Along: the bare bones of a Shiny app</vt:lpstr>
      <vt:lpstr>Code Along: the bare bones of a Shiny app</vt:lpstr>
      <vt:lpstr>Code Along: Empty Shiny app</vt:lpstr>
      <vt:lpstr>Code Along: titlePanel</vt:lpstr>
      <vt:lpstr>Code Along: sidebarLayout</vt:lpstr>
      <vt:lpstr>Code Along: sidebarLayout</vt:lpstr>
      <vt:lpstr>Recap</vt:lpstr>
      <vt:lpstr>Code Along: Radio buttons</vt:lpstr>
      <vt:lpstr>Code Along: Table output</vt:lpstr>
      <vt:lpstr>Code Along: Table output</vt:lpstr>
      <vt:lpstr>Code Along: DT table</vt:lpstr>
      <vt:lpstr>Code Along: DT table</vt:lpstr>
      <vt:lpstr>Code Along: fluidRow() and multiple filters</vt:lpstr>
      <vt:lpstr>Code Along: fluidRow() and multiple filters</vt:lpstr>
      <vt:lpstr>Code Along: fluidRow() and multiple filters</vt:lpstr>
      <vt:lpstr>Exercise</vt:lpstr>
      <vt:lpstr>Answer</vt:lpstr>
      <vt:lpstr>Code Along: Charts</vt:lpstr>
      <vt:lpstr>Code Along: Charts UI</vt:lpstr>
      <vt:lpstr>Code Along: Charts Server</vt:lpstr>
      <vt:lpstr>Code along: Reactivity</vt:lpstr>
      <vt:lpstr>Code Along: Charts</vt:lpstr>
      <vt:lpstr>Recap</vt:lpstr>
      <vt:lpstr>Including multiple tabs</vt:lpstr>
      <vt:lpstr>Code Along: Multiple tabs – Tab 1 (Table)  UI</vt:lpstr>
      <vt:lpstr>Code Along: Multiple tabs – Tab 1 (Table) Server</vt:lpstr>
      <vt:lpstr>Code Along: Multiple tabs – Tab 2 (Chart)  UI</vt:lpstr>
      <vt:lpstr>Code Along: Multiple tabs – Tab 2 (Chart) Server</vt:lpstr>
      <vt:lpstr>Code Along: Multiple tabs – Tab 3 (Info)  UI</vt:lpstr>
      <vt:lpstr>Code Along: Final app</vt:lpstr>
      <vt:lpstr>Shiny themes and icons</vt:lpstr>
      <vt:lpstr>Shiny themes and icons</vt:lpstr>
      <vt:lpstr>Exercise: Shiny themes and icons</vt:lpstr>
      <vt:lpstr>Practice makes perfect</vt:lpstr>
      <vt:lpstr>Next time</vt:lpstr>
      <vt:lpstr>End of day 1 – any questions?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Shiny Day 1</dc:title>
  <dc:creator>Julia Moeller</dc:creator>
  <cp:lastModifiedBy>Julia Moeller</cp:lastModifiedBy>
  <cp:revision>1</cp:revision>
  <dcterms:created xsi:type="dcterms:W3CDTF">2023-09-11T15:36:32Z</dcterms:created>
  <dcterms:modified xsi:type="dcterms:W3CDTF">2023-09-29T13:48:28Z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0x010100F9163B9352FB5A4788BB54FA79E45A9B</vt:lpwstr>
  </property>
  <property fmtid="{D5CDD505-2E9C-101B-9397-08002B2CF9AE}" pid="3" name="MediaServiceImageTags">
    <vt:lpwstr/>
  </property>
</Properties>
</file>