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29_905BADF0.xml" ContentType="application/vnd.ms-powerpoint.comments+xml"/>
  <Override PartName="/ppt/comments/modernComment_12A_AE41C84E.xml" ContentType="application/vnd.ms-powerpoint.comments+xml"/>
  <Override PartName="/ppt/comments/modernComment_12B_F8EE8E77.xml" ContentType="application/vnd.ms-powerpoint.comments+xml"/>
  <Override PartName="/ppt/comments/modernComment_12C_79FDB9C8.xml" ContentType="application/vnd.ms-powerpoint.comments+xml"/>
  <Override PartName="/ppt/comments/modernComment_12D_7770D915.xml" ContentType="application/vnd.ms-powerpoint.comments+xml"/>
  <Override PartName="/ppt/comments/modernComment_12F_2A7A48E6.xml" ContentType="application/vnd.ms-powerpoint.comments+xml"/>
  <Override PartName="/ppt/comments/modernComment_14F_A36BD1E8.xml" ContentType="application/vnd.ms-powerpoint.comments+xml"/>
  <Override PartName="/ppt/comments/modernComment_130_FA6C8D44.xml" ContentType="application/vnd.ms-powerpoint.comments+xml"/>
  <Override PartName="/ppt/comments/modernComment_131_BED24DA6.xml" ContentType="application/vnd.ms-powerpoint.comments+xml"/>
  <Override PartName="/ppt/comments/modernComment_132_D2D9A148.xml" ContentType="application/vnd.ms-powerpoint.comments+xml"/>
  <Override PartName="/ppt/comments/modernComment_133_C5E7519E.xml" ContentType="application/vnd.ms-powerpoint.comments+xml"/>
  <Override PartName="/ppt/comments/modernComment_135_FD16CAAD.xml" ContentType="application/vnd.ms-powerpoint.comments+xml"/>
  <Override PartName="/ppt/comments/modernComment_136_51406C0A.xml" ContentType="application/vnd.ms-powerpoint.comments+xml"/>
  <Override PartName="/ppt/comments/modernComment_137_A973A9CA.xml" ContentType="application/vnd.ms-powerpoint.comments+xml"/>
  <Override PartName="/ppt/comments/modernComment_139_ADA935A9.xml" ContentType="application/vnd.ms-powerpoint.comments+xml"/>
  <Override PartName="/ppt/comments/modernComment_13A_1E4D477F.xml" ContentType="application/vnd.ms-powerpoint.comments+xml"/>
  <Override PartName="/ppt/comments/modernComment_13B_F5A7BE05.xml" ContentType="application/vnd.ms-powerpoint.comments+xml"/>
  <Override PartName="/ppt/comments/modernComment_13C_AE11564E.xml" ContentType="application/vnd.ms-powerpoint.comments+xml"/>
  <Override PartName="/ppt/comments/modernComment_13D_AF66812A.xml" ContentType="application/vnd.ms-powerpoint.comments+xml"/>
  <Override PartName="/ppt/notesSlides/notesSlide1.xml" ContentType="application/vnd.openxmlformats-officedocument.presentationml.notesSlide+xml"/>
  <Override PartName="/ppt/comments/modernComment_13E_17229F2C.xml" ContentType="application/vnd.ms-powerpoint.comments+xml"/>
  <Override PartName="/ppt/comments/modernComment_13F_713A5C4A.xml" ContentType="application/vnd.ms-powerpoint.comments+xml"/>
  <Override PartName="/ppt/comments/modernComment_140_BEE00C65.xml" ContentType="application/vnd.ms-powerpoint.comments+xml"/>
  <Override PartName="/ppt/comments/modernComment_141_AB2C7A0E.xml" ContentType="application/vnd.ms-powerpoint.comments+xml"/>
  <Override PartName="/ppt/comments/modernComment_142_1F122BBF.xml" ContentType="application/vnd.ms-powerpoint.comments+xml"/>
  <Override PartName="/ppt/comments/modernComment_143_B90DA5F1.xml" ContentType="application/vnd.ms-powerpoint.comments+xml"/>
  <Override PartName="/ppt/comments/modernComment_144_BB32C0E5.xml" ContentType="application/vnd.ms-powerpoint.comments+xml"/>
  <Override PartName="/ppt/comments/modernComment_145_38804B31.xml" ContentType="application/vnd.ms-powerpoint.comments+xml"/>
  <Override PartName="/ppt/comments/modernComment_146_6CFFFC61.xml" ContentType="application/vnd.ms-powerpoint.comments+xml"/>
  <Override PartName="/ppt/comments/modernComment_147_223EFC4D.xml" ContentType="application/vnd.ms-powerpoint.comments+xml"/>
  <Override PartName="/ppt/notesSlides/notesSlide2.xml" ContentType="application/vnd.openxmlformats-officedocument.presentationml.notesSlide+xml"/>
  <Override PartName="/ppt/comments/modernComment_14C_BCD86ED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41"/>
  </p:notesMasterIdLst>
  <p:sldIdLst>
    <p:sldId id="257" r:id="rId5"/>
    <p:sldId id="297" r:id="rId6"/>
    <p:sldId id="298" r:id="rId7"/>
    <p:sldId id="334" r:id="rId8"/>
    <p:sldId id="299" r:id="rId9"/>
    <p:sldId id="300" r:id="rId10"/>
    <p:sldId id="336" r:id="rId11"/>
    <p:sldId id="301" r:id="rId12"/>
    <p:sldId id="303" r:id="rId13"/>
    <p:sldId id="335" r:id="rId14"/>
    <p:sldId id="304" r:id="rId15"/>
    <p:sldId id="305" r:id="rId16"/>
    <p:sldId id="306" r:id="rId17"/>
    <p:sldId id="307" r:id="rId18"/>
    <p:sldId id="309" r:id="rId19"/>
    <p:sldId id="310" r:id="rId20"/>
    <p:sldId id="311"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31" r:id="rId38"/>
    <p:sldId id="332" r:id="rId39"/>
    <p:sldId id="33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615B84-FDF7-5B13-00B7-54CE504A7A8F}" name="Matthew Forbes" initials="MF" userId="S::matthew.forbes2@phs.scot::89e49754-86d5-48d1-b7fe-89645bb93558" providerId="AD"/>
  <p188:author id="{7B0A6FA3-CF82-3BC2-4669-89778CD24ABB}" name="Julia Moeller" initials="JM" userId="S::Julia.Moeller@phs.scot::0bcb1583-c1a4-48b5-87e6-2cc074d2d57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ABB5CA-9233-4BEE-9804-A34D901A549E}" v="18" dt="2023-10-10T08:26:18.056"/>
    <p1510:client id="{6EB750B9-5FA5-4ADA-87B7-5DA225928C11}" v="91" dt="2023-10-03T14:12:38.082"/>
    <p1510:client id="{91BD5106-5F1B-4809-BCC1-C2D8A9B542C7}" v="18" dt="2023-10-10T08:07:26.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2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Moeller" userId="0bcb1583-c1a4-48b5-87e6-2cc074d2d571" providerId="ADAL" clId="{6EB750B9-5FA5-4ADA-87B7-5DA225928C11}"/>
    <pc:docChg chg="undo redo custSel modSld">
      <pc:chgData name="Julia Moeller" userId="0bcb1583-c1a4-48b5-87e6-2cc074d2d571" providerId="ADAL" clId="{6EB750B9-5FA5-4ADA-87B7-5DA225928C11}" dt="2023-10-03T18:21:27.847" v="2559" actId="20577"/>
      <pc:docMkLst>
        <pc:docMk/>
      </pc:docMkLst>
      <pc:sldChg chg="modSp mod">
        <pc:chgData name="Julia Moeller" userId="0bcb1583-c1a4-48b5-87e6-2cc074d2d571" providerId="ADAL" clId="{6EB750B9-5FA5-4ADA-87B7-5DA225928C11}" dt="2023-09-29T13:57:45.321" v="175" actId="1076"/>
        <pc:sldMkLst>
          <pc:docMk/>
          <pc:sldMk cId="2421927408" sldId="297"/>
        </pc:sldMkLst>
        <pc:spChg chg="mod">
          <ac:chgData name="Julia Moeller" userId="0bcb1583-c1a4-48b5-87e6-2cc074d2d571" providerId="ADAL" clId="{6EB750B9-5FA5-4ADA-87B7-5DA225928C11}" dt="2023-09-29T13:57:45.321" v="175" actId="1076"/>
          <ac:spMkLst>
            <pc:docMk/>
            <pc:sldMk cId="2421927408" sldId="297"/>
            <ac:spMk id="3" creationId="{00000000-0000-0000-0000-000000000000}"/>
          </ac:spMkLst>
        </pc:spChg>
      </pc:sldChg>
      <pc:sldChg chg="modSp mod">
        <pc:chgData name="Julia Moeller" userId="0bcb1583-c1a4-48b5-87e6-2cc074d2d571" providerId="ADAL" clId="{6EB750B9-5FA5-4ADA-87B7-5DA225928C11}" dt="2023-09-29T10:02:18.184" v="10" actId="1076"/>
        <pc:sldMkLst>
          <pc:docMk/>
          <pc:sldMk cId="2923546702" sldId="298"/>
        </pc:sldMkLst>
        <pc:spChg chg="mod">
          <ac:chgData name="Julia Moeller" userId="0bcb1583-c1a4-48b5-87e6-2cc074d2d571" providerId="ADAL" clId="{6EB750B9-5FA5-4ADA-87B7-5DA225928C11}" dt="2023-09-29T10:00:08.934" v="3" actId="255"/>
          <ac:spMkLst>
            <pc:docMk/>
            <pc:sldMk cId="2923546702" sldId="298"/>
            <ac:spMk id="3" creationId="{00000000-0000-0000-0000-000000000000}"/>
          </ac:spMkLst>
        </pc:spChg>
        <pc:spChg chg="mod">
          <ac:chgData name="Julia Moeller" userId="0bcb1583-c1a4-48b5-87e6-2cc074d2d571" providerId="ADAL" clId="{6EB750B9-5FA5-4ADA-87B7-5DA225928C11}" dt="2023-09-29T10:02:18.184" v="10" actId="1076"/>
          <ac:spMkLst>
            <pc:docMk/>
            <pc:sldMk cId="2923546702" sldId="298"/>
            <ac:spMk id="4" creationId="{00000000-0000-0000-0000-000000000000}"/>
          </ac:spMkLst>
        </pc:spChg>
      </pc:sldChg>
      <pc:sldChg chg="modSp mod">
        <pc:chgData name="Julia Moeller" userId="0bcb1583-c1a4-48b5-87e6-2cc074d2d571" providerId="ADAL" clId="{6EB750B9-5FA5-4ADA-87B7-5DA225928C11}" dt="2023-09-29T13:52:47.621" v="167" actId="1076"/>
        <pc:sldMkLst>
          <pc:docMk/>
          <pc:sldMk cId="4176383607" sldId="299"/>
        </pc:sldMkLst>
        <pc:spChg chg="mod">
          <ac:chgData name="Julia Moeller" userId="0bcb1583-c1a4-48b5-87e6-2cc074d2d571" providerId="ADAL" clId="{6EB750B9-5FA5-4ADA-87B7-5DA225928C11}" dt="2023-09-29T10:02:38.900" v="12" actId="255"/>
          <ac:spMkLst>
            <pc:docMk/>
            <pc:sldMk cId="4176383607" sldId="299"/>
            <ac:spMk id="3" creationId="{00000000-0000-0000-0000-000000000000}"/>
          </ac:spMkLst>
        </pc:spChg>
        <pc:spChg chg="mod">
          <ac:chgData name="Julia Moeller" userId="0bcb1583-c1a4-48b5-87e6-2cc074d2d571" providerId="ADAL" clId="{6EB750B9-5FA5-4ADA-87B7-5DA225928C11}" dt="2023-09-29T13:52:47.621" v="167" actId="1076"/>
          <ac:spMkLst>
            <pc:docMk/>
            <pc:sldMk cId="4176383607" sldId="299"/>
            <ac:spMk id="4" creationId="{00000000-0000-0000-0000-000000000000}"/>
          </ac:spMkLst>
        </pc:spChg>
      </pc:sldChg>
      <pc:sldChg chg="modSp mod">
        <pc:chgData name="Julia Moeller" userId="0bcb1583-c1a4-48b5-87e6-2cc074d2d571" providerId="ADAL" clId="{6EB750B9-5FA5-4ADA-87B7-5DA225928C11}" dt="2023-10-03T14:09:25.233" v="1088" actId="1076"/>
        <pc:sldMkLst>
          <pc:docMk/>
          <pc:sldMk cId="2046671304" sldId="300"/>
        </pc:sldMkLst>
        <pc:spChg chg="mod">
          <ac:chgData name="Julia Moeller" userId="0bcb1583-c1a4-48b5-87e6-2cc074d2d571" providerId="ADAL" clId="{6EB750B9-5FA5-4ADA-87B7-5DA225928C11}" dt="2023-09-29T13:52:57.198" v="168" actId="1076"/>
          <ac:spMkLst>
            <pc:docMk/>
            <pc:sldMk cId="2046671304" sldId="300"/>
            <ac:spMk id="2" creationId="{00000000-0000-0000-0000-000000000000}"/>
          </ac:spMkLst>
        </pc:spChg>
        <pc:spChg chg="mod">
          <ac:chgData name="Julia Moeller" userId="0bcb1583-c1a4-48b5-87e6-2cc074d2d571" providerId="ADAL" clId="{6EB750B9-5FA5-4ADA-87B7-5DA225928C11}" dt="2023-10-03T14:09:17.353" v="1087" actId="1076"/>
          <ac:spMkLst>
            <pc:docMk/>
            <pc:sldMk cId="2046671304" sldId="300"/>
            <ac:spMk id="7" creationId="{00000000-0000-0000-0000-000000000000}"/>
          </ac:spMkLst>
        </pc:spChg>
        <pc:picChg chg="mod modCrop">
          <ac:chgData name="Julia Moeller" userId="0bcb1583-c1a4-48b5-87e6-2cc074d2d571" providerId="ADAL" clId="{6EB750B9-5FA5-4ADA-87B7-5DA225928C11}" dt="2023-10-03T14:09:25.233" v="1088" actId="1076"/>
          <ac:picMkLst>
            <pc:docMk/>
            <pc:sldMk cId="2046671304" sldId="300"/>
            <ac:picMk id="4" creationId="{91A359D6-E124-7DF5-19E6-03FD887398F1}"/>
          </ac:picMkLst>
        </pc:picChg>
      </pc:sldChg>
      <pc:sldChg chg="modSp mod">
        <pc:chgData name="Julia Moeller" userId="0bcb1583-c1a4-48b5-87e6-2cc074d2d571" providerId="ADAL" clId="{6EB750B9-5FA5-4ADA-87B7-5DA225928C11}" dt="2023-09-29T14:04:13.794" v="178" actId="1076"/>
        <pc:sldMkLst>
          <pc:docMk/>
          <pc:sldMk cId="2003884309" sldId="301"/>
        </pc:sldMkLst>
        <pc:spChg chg="mod">
          <ac:chgData name="Julia Moeller" userId="0bcb1583-c1a4-48b5-87e6-2cc074d2d571" providerId="ADAL" clId="{6EB750B9-5FA5-4ADA-87B7-5DA225928C11}" dt="2023-09-29T14:04:13.794" v="178" actId="1076"/>
          <ac:spMkLst>
            <pc:docMk/>
            <pc:sldMk cId="2003884309" sldId="301"/>
            <ac:spMk id="3" creationId="{00000000-0000-0000-0000-000000000000}"/>
          </ac:spMkLst>
        </pc:spChg>
        <pc:picChg chg="mod">
          <ac:chgData name="Julia Moeller" userId="0bcb1583-c1a4-48b5-87e6-2cc074d2d571" providerId="ADAL" clId="{6EB750B9-5FA5-4ADA-87B7-5DA225928C11}" dt="2023-09-29T14:04:09.410" v="177" actId="1076"/>
          <ac:picMkLst>
            <pc:docMk/>
            <pc:sldMk cId="2003884309" sldId="301"/>
            <ac:picMk id="4" creationId="{812BF651-CB31-71C4-DD31-F4C67F79214D}"/>
          </ac:picMkLst>
        </pc:picChg>
      </pc:sldChg>
      <pc:sldChg chg="modSp mod">
        <pc:chgData name="Julia Moeller" userId="0bcb1583-c1a4-48b5-87e6-2cc074d2d571" providerId="ADAL" clId="{6EB750B9-5FA5-4ADA-87B7-5DA225928C11}" dt="2023-09-29T14:12:52.907" v="187" actId="14100"/>
        <pc:sldMkLst>
          <pc:docMk/>
          <pc:sldMk cId="712657126" sldId="303"/>
        </pc:sldMkLst>
        <pc:spChg chg="mod">
          <ac:chgData name="Julia Moeller" userId="0bcb1583-c1a4-48b5-87e6-2cc074d2d571" providerId="ADAL" clId="{6EB750B9-5FA5-4ADA-87B7-5DA225928C11}" dt="2023-09-29T14:05:35.839" v="184" actId="12"/>
          <ac:spMkLst>
            <pc:docMk/>
            <pc:sldMk cId="712657126" sldId="303"/>
            <ac:spMk id="3" creationId="{00000000-0000-0000-0000-000000000000}"/>
          </ac:spMkLst>
        </pc:spChg>
        <pc:picChg chg="mod">
          <ac:chgData name="Julia Moeller" userId="0bcb1583-c1a4-48b5-87e6-2cc074d2d571" providerId="ADAL" clId="{6EB750B9-5FA5-4ADA-87B7-5DA225928C11}" dt="2023-09-29T14:12:52.907" v="187" actId="14100"/>
          <ac:picMkLst>
            <pc:docMk/>
            <pc:sldMk cId="712657126" sldId="303"/>
            <ac:picMk id="5" creationId="{097A1AE3-F784-7EDB-DD75-CC34D912EC92}"/>
          </ac:picMkLst>
        </pc:picChg>
      </pc:sldChg>
      <pc:sldChg chg="modSp mod">
        <pc:chgData name="Julia Moeller" userId="0bcb1583-c1a4-48b5-87e6-2cc074d2d571" providerId="ADAL" clId="{6EB750B9-5FA5-4ADA-87B7-5DA225928C11}" dt="2023-09-29T14:13:26.325" v="196" actId="20577"/>
        <pc:sldMkLst>
          <pc:docMk/>
          <pc:sldMk cId="3537477960" sldId="306"/>
        </pc:sldMkLst>
        <pc:spChg chg="mod">
          <ac:chgData name="Julia Moeller" userId="0bcb1583-c1a4-48b5-87e6-2cc074d2d571" providerId="ADAL" clId="{6EB750B9-5FA5-4ADA-87B7-5DA225928C11}" dt="2023-09-29T11:43:20.157" v="161" actId="20577"/>
          <ac:spMkLst>
            <pc:docMk/>
            <pc:sldMk cId="3537477960" sldId="306"/>
            <ac:spMk id="2" creationId="{00000000-0000-0000-0000-000000000000}"/>
          </ac:spMkLst>
        </pc:spChg>
        <pc:spChg chg="mod">
          <ac:chgData name="Julia Moeller" userId="0bcb1583-c1a4-48b5-87e6-2cc074d2d571" providerId="ADAL" clId="{6EB750B9-5FA5-4ADA-87B7-5DA225928C11}" dt="2023-09-29T11:14:44.748" v="82" actId="1076"/>
          <ac:spMkLst>
            <pc:docMk/>
            <pc:sldMk cId="3537477960" sldId="306"/>
            <ac:spMk id="8" creationId="{00000000-0000-0000-0000-000000000000}"/>
          </ac:spMkLst>
        </pc:spChg>
        <pc:spChg chg="mod">
          <ac:chgData name="Julia Moeller" userId="0bcb1583-c1a4-48b5-87e6-2cc074d2d571" providerId="ADAL" clId="{6EB750B9-5FA5-4ADA-87B7-5DA225928C11}" dt="2023-09-29T14:13:26.325" v="196" actId="20577"/>
          <ac:spMkLst>
            <pc:docMk/>
            <pc:sldMk cId="3537477960" sldId="306"/>
            <ac:spMk id="9" creationId="{00000000-0000-0000-0000-000000000000}"/>
          </ac:spMkLst>
        </pc:spChg>
        <pc:picChg chg="mod">
          <ac:chgData name="Julia Moeller" userId="0bcb1583-c1a4-48b5-87e6-2cc074d2d571" providerId="ADAL" clId="{6EB750B9-5FA5-4ADA-87B7-5DA225928C11}" dt="2023-09-29T10:11:12.878" v="56" actId="1076"/>
          <ac:picMkLst>
            <pc:docMk/>
            <pc:sldMk cId="3537477960" sldId="306"/>
            <ac:picMk id="4" creationId="{9ABAD22A-C59B-7A80-1FDB-F161E5AF2631}"/>
          </ac:picMkLst>
        </pc:picChg>
      </pc:sldChg>
      <pc:sldChg chg="modSp mod">
        <pc:chgData name="Julia Moeller" userId="0bcb1583-c1a4-48b5-87e6-2cc074d2d571" providerId="ADAL" clId="{6EB750B9-5FA5-4ADA-87B7-5DA225928C11}" dt="2023-09-29T14:38:11.839" v="360" actId="20577"/>
        <pc:sldMkLst>
          <pc:docMk/>
          <pc:sldMk cId="3320271262" sldId="307"/>
        </pc:sldMkLst>
        <pc:spChg chg="mod">
          <ac:chgData name="Julia Moeller" userId="0bcb1583-c1a4-48b5-87e6-2cc074d2d571" providerId="ADAL" clId="{6EB750B9-5FA5-4ADA-87B7-5DA225928C11}" dt="2023-09-29T11:43:23.052" v="164" actId="20577"/>
          <ac:spMkLst>
            <pc:docMk/>
            <pc:sldMk cId="3320271262" sldId="307"/>
            <ac:spMk id="2" creationId="{00000000-0000-0000-0000-000000000000}"/>
          </ac:spMkLst>
        </pc:spChg>
        <pc:spChg chg="mod">
          <ac:chgData name="Julia Moeller" userId="0bcb1583-c1a4-48b5-87e6-2cc074d2d571" providerId="ADAL" clId="{6EB750B9-5FA5-4ADA-87B7-5DA225928C11}" dt="2023-09-29T14:38:11.839" v="360" actId="20577"/>
          <ac:spMkLst>
            <pc:docMk/>
            <pc:sldMk cId="3320271262" sldId="307"/>
            <ac:spMk id="6" creationId="{00000000-0000-0000-0000-000000000000}"/>
          </ac:spMkLst>
        </pc:spChg>
        <pc:spChg chg="mod">
          <ac:chgData name="Julia Moeller" userId="0bcb1583-c1a4-48b5-87e6-2cc074d2d571" providerId="ADAL" clId="{6EB750B9-5FA5-4ADA-87B7-5DA225928C11}" dt="2023-09-29T11:19:16.002" v="122" actId="12"/>
          <ac:spMkLst>
            <pc:docMk/>
            <pc:sldMk cId="3320271262" sldId="307"/>
            <ac:spMk id="8" creationId="{00000000-0000-0000-0000-000000000000}"/>
          </ac:spMkLst>
        </pc:spChg>
        <pc:picChg chg="mod">
          <ac:chgData name="Julia Moeller" userId="0bcb1583-c1a4-48b5-87e6-2cc074d2d571" providerId="ADAL" clId="{6EB750B9-5FA5-4ADA-87B7-5DA225928C11}" dt="2023-09-29T11:15:26.963" v="89" actId="1076"/>
          <ac:picMkLst>
            <pc:docMk/>
            <pc:sldMk cId="3320271262" sldId="307"/>
            <ac:picMk id="11" creationId="{B8F3A698-589B-A88D-A360-5E5A1359344B}"/>
          </ac:picMkLst>
        </pc:picChg>
      </pc:sldChg>
      <pc:sldChg chg="delSp modSp mod">
        <pc:chgData name="Julia Moeller" userId="0bcb1583-c1a4-48b5-87e6-2cc074d2d571" providerId="ADAL" clId="{6EB750B9-5FA5-4ADA-87B7-5DA225928C11}" dt="2023-09-29T14:43:51.284" v="362" actId="20577"/>
        <pc:sldMkLst>
          <pc:docMk/>
          <pc:sldMk cId="4246129325" sldId="309"/>
        </pc:sldMkLst>
        <pc:spChg chg="mod">
          <ac:chgData name="Julia Moeller" userId="0bcb1583-c1a4-48b5-87e6-2cc074d2d571" providerId="ADAL" clId="{6EB750B9-5FA5-4ADA-87B7-5DA225928C11}" dt="2023-09-29T14:43:51.284" v="362" actId="20577"/>
          <ac:spMkLst>
            <pc:docMk/>
            <pc:sldMk cId="4246129325" sldId="309"/>
            <ac:spMk id="2" creationId="{00000000-0000-0000-0000-000000000000}"/>
          </ac:spMkLst>
        </pc:spChg>
        <pc:spChg chg="mod">
          <ac:chgData name="Julia Moeller" userId="0bcb1583-c1a4-48b5-87e6-2cc074d2d571" providerId="ADAL" clId="{6EB750B9-5FA5-4ADA-87B7-5DA225928C11}" dt="2023-09-29T14:21:37.234" v="247" actId="1076"/>
          <ac:spMkLst>
            <pc:docMk/>
            <pc:sldMk cId="4246129325" sldId="309"/>
            <ac:spMk id="3" creationId="{00000000-0000-0000-0000-000000000000}"/>
          </ac:spMkLst>
        </pc:spChg>
        <pc:spChg chg="del mod">
          <ac:chgData name="Julia Moeller" userId="0bcb1583-c1a4-48b5-87e6-2cc074d2d571" providerId="ADAL" clId="{6EB750B9-5FA5-4ADA-87B7-5DA225928C11}" dt="2023-09-29T11:27:50.968" v="148" actId="478"/>
          <ac:spMkLst>
            <pc:docMk/>
            <pc:sldMk cId="4246129325" sldId="309"/>
            <ac:spMk id="5" creationId="{00000000-0000-0000-0000-000000000000}"/>
          </ac:spMkLst>
        </pc:spChg>
      </pc:sldChg>
      <pc:sldChg chg="modSp mod">
        <pc:chgData name="Julia Moeller" userId="0bcb1583-c1a4-48b5-87e6-2cc074d2d571" providerId="ADAL" clId="{6EB750B9-5FA5-4ADA-87B7-5DA225928C11}" dt="2023-09-29T14:43:55.555" v="365" actId="20577"/>
        <pc:sldMkLst>
          <pc:docMk/>
          <pc:sldMk cId="1363176458" sldId="310"/>
        </pc:sldMkLst>
        <pc:spChg chg="mod">
          <ac:chgData name="Julia Moeller" userId="0bcb1583-c1a4-48b5-87e6-2cc074d2d571" providerId="ADAL" clId="{6EB750B9-5FA5-4ADA-87B7-5DA225928C11}" dt="2023-09-29T14:43:55.555" v="365" actId="20577"/>
          <ac:spMkLst>
            <pc:docMk/>
            <pc:sldMk cId="1363176458" sldId="310"/>
            <ac:spMk id="2" creationId="{00000000-0000-0000-0000-000000000000}"/>
          </ac:spMkLst>
        </pc:spChg>
        <pc:spChg chg="mod">
          <ac:chgData name="Julia Moeller" userId="0bcb1583-c1a4-48b5-87e6-2cc074d2d571" providerId="ADAL" clId="{6EB750B9-5FA5-4ADA-87B7-5DA225928C11}" dt="2023-09-29T14:21:27.860" v="246" actId="1076"/>
          <ac:spMkLst>
            <pc:docMk/>
            <pc:sldMk cId="1363176458" sldId="310"/>
            <ac:spMk id="3" creationId="{00000000-0000-0000-0000-000000000000}"/>
          </ac:spMkLst>
        </pc:spChg>
        <pc:picChg chg="mod">
          <ac:chgData name="Julia Moeller" userId="0bcb1583-c1a4-48b5-87e6-2cc074d2d571" providerId="ADAL" clId="{6EB750B9-5FA5-4ADA-87B7-5DA225928C11}" dt="2023-09-29T14:21:19.341" v="243" actId="1076"/>
          <ac:picMkLst>
            <pc:docMk/>
            <pc:sldMk cId="1363176458" sldId="310"/>
            <ac:picMk id="4" creationId="{ED91E5D2-B13E-55D3-F90A-5BA2AE8FD10D}"/>
          </ac:picMkLst>
        </pc:picChg>
      </pc:sldChg>
      <pc:sldChg chg="addSp delSp modSp mod">
        <pc:chgData name="Julia Moeller" userId="0bcb1583-c1a4-48b5-87e6-2cc074d2d571" providerId="ADAL" clId="{6EB750B9-5FA5-4ADA-87B7-5DA225928C11}" dt="2023-09-29T14:43:59.066" v="366" actId="20577"/>
        <pc:sldMkLst>
          <pc:docMk/>
          <pc:sldMk cId="2842929610" sldId="311"/>
        </pc:sldMkLst>
        <pc:spChg chg="mod">
          <ac:chgData name="Julia Moeller" userId="0bcb1583-c1a4-48b5-87e6-2cc074d2d571" providerId="ADAL" clId="{6EB750B9-5FA5-4ADA-87B7-5DA225928C11}" dt="2023-09-29T14:43:59.066" v="366" actId="20577"/>
          <ac:spMkLst>
            <pc:docMk/>
            <pc:sldMk cId="2842929610" sldId="311"/>
            <ac:spMk id="2" creationId="{00000000-0000-0000-0000-000000000000}"/>
          </ac:spMkLst>
        </pc:spChg>
        <pc:spChg chg="del">
          <ac:chgData name="Julia Moeller" userId="0bcb1583-c1a4-48b5-87e6-2cc074d2d571" providerId="ADAL" clId="{6EB750B9-5FA5-4ADA-87B7-5DA225928C11}" dt="2023-09-29T14:15:30.264" v="233" actId="478"/>
          <ac:spMkLst>
            <pc:docMk/>
            <pc:sldMk cId="2842929610" sldId="311"/>
            <ac:spMk id="3" creationId="{00000000-0000-0000-0000-000000000000}"/>
          </ac:spMkLst>
        </pc:spChg>
        <pc:spChg chg="mod">
          <ac:chgData name="Julia Moeller" userId="0bcb1583-c1a4-48b5-87e6-2cc074d2d571" providerId="ADAL" clId="{6EB750B9-5FA5-4ADA-87B7-5DA225928C11}" dt="2023-09-29T14:35:12.334" v="314" actId="12"/>
          <ac:spMkLst>
            <pc:docMk/>
            <pc:sldMk cId="2842929610" sldId="311"/>
            <ac:spMk id="6" creationId="{00000000-0000-0000-0000-000000000000}"/>
          </ac:spMkLst>
        </pc:spChg>
        <pc:spChg chg="mod">
          <ac:chgData name="Julia Moeller" userId="0bcb1583-c1a4-48b5-87e6-2cc074d2d571" providerId="ADAL" clId="{6EB750B9-5FA5-4ADA-87B7-5DA225928C11}" dt="2023-09-29T14:35:27.180" v="315" actId="1076"/>
          <ac:spMkLst>
            <pc:docMk/>
            <pc:sldMk cId="2842929610" sldId="311"/>
            <ac:spMk id="7" creationId="{00000000-0000-0000-0000-000000000000}"/>
          </ac:spMkLst>
        </pc:spChg>
        <pc:spChg chg="add del mod">
          <ac:chgData name="Julia Moeller" userId="0bcb1583-c1a4-48b5-87e6-2cc074d2d571" providerId="ADAL" clId="{6EB750B9-5FA5-4ADA-87B7-5DA225928C11}" dt="2023-09-29T14:15:35.823" v="234" actId="478"/>
          <ac:spMkLst>
            <pc:docMk/>
            <pc:sldMk cId="2842929610" sldId="311"/>
            <ac:spMk id="8" creationId="{370685E3-3FE3-41FE-86EE-77A0994809A9}"/>
          </ac:spMkLst>
        </pc:spChg>
        <pc:picChg chg="mod">
          <ac:chgData name="Julia Moeller" userId="0bcb1583-c1a4-48b5-87e6-2cc074d2d571" providerId="ADAL" clId="{6EB750B9-5FA5-4ADA-87B7-5DA225928C11}" dt="2023-09-29T14:34:24.075" v="297" actId="1076"/>
          <ac:picMkLst>
            <pc:docMk/>
            <pc:sldMk cId="2842929610" sldId="311"/>
            <ac:picMk id="4" creationId="{D686DC9A-1B32-EF1D-95FF-550D636F4191}"/>
          </ac:picMkLst>
        </pc:picChg>
      </pc:sldChg>
      <pc:sldChg chg="delSp modSp mod">
        <pc:chgData name="Julia Moeller" userId="0bcb1583-c1a4-48b5-87e6-2cc074d2d571" providerId="ADAL" clId="{6EB750B9-5FA5-4ADA-87B7-5DA225928C11}" dt="2023-10-03T14:09:42.820" v="1089" actId="1076"/>
        <pc:sldMkLst>
          <pc:docMk/>
          <pc:sldMk cId="2913547689" sldId="313"/>
        </pc:sldMkLst>
        <pc:spChg chg="mod">
          <ac:chgData name="Julia Moeller" userId="0bcb1583-c1a4-48b5-87e6-2cc074d2d571" providerId="ADAL" clId="{6EB750B9-5FA5-4ADA-87B7-5DA225928C11}" dt="2023-09-29T14:44:02.785" v="367" actId="20577"/>
          <ac:spMkLst>
            <pc:docMk/>
            <pc:sldMk cId="2913547689" sldId="313"/>
            <ac:spMk id="2" creationId="{00000000-0000-0000-0000-000000000000}"/>
          </ac:spMkLst>
        </pc:spChg>
        <pc:spChg chg="mod">
          <ac:chgData name="Julia Moeller" userId="0bcb1583-c1a4-48b5-87e6-2cc074d2d571" providerId="ADAL" clId="{6EB750B9-5FA5-4ADA-87B7-5DA225928C11}" dt="2023-09-29T14:49:10.101" v="473" actId="207"/>
          <ac:spMkLst>
            <pc:docMk/>
            <pc:sldMk cId="2913547689" sldId="313"/>
            <ac:spMk id="7" creationId="{00000000-0000-0000-0000-000000000000}"/>
          </ac:spMkLst>
        </pc:spChg>
        <pc:spChg chg="del mod">
          <ac:chgData name="Julia Moeller" userId="0bcb1583-c1a4-48b5-87e6-2cc074d2d571" providerId="ADAL" clId="{6EB750B9-5FA5-4ADA-87B7-5DA225928C11}" dt="2023-09-29T14:36:55.383" v="341"/>
          <ac:spMkLst>
            <pc:docMk/>
            <pc:sldMk cId="2913547689" sldId="313"/>
            <ac:spMk id="8" creationId="{00000000-0000-0000-0000-000000000000}"/>
          </ac:spMkLst>
        </pc:spChg>
        <pc:spChg chg="del">
          <ac:chgData name="Julia Moeller" userId="0bcb1583-c1a4-48b5-87e6-2cc074d2d571" providerId="ADAL" clId="{6EB750B9-5FA5-4ADA-87B7-5DA225928C11}" dt="2023-09-29T14:36:55.383" v="339" actId="478"/>
          <ac:spMkLst>
            <pc:docMk/>
            <pc:sldMk cId="2913547689" sldId="313"/>
            <ac:spMk id="9" creationId="{00000000-0000-0000-0000-000000000000}"/>
          </ac:spMkLst>
        </pc:spChg>
        <pc:picChg chg="mod">
          <ac:chgData name="Julia Moeller" userId="0bcb1583-c1a4-48b5-87e6-2cc074d2d571" providerId="ADAL" clId="{6EB750B9-5FA5-4ADA-87B7-5DA225928C11}" dt="2023-10-03T14:09:42.820" v="1089" actId="1076"/>
          <ac:picMkLst>
            <pc:docMk/>
            <pc:sldMk cId="2913547689" sldId="313"/>
            <ac:picMk id="3" creationId="{782C13E4-9E0C-78A7-9E4B-0A4A4F9B1ECE}"/>
          </ac:picMkLst>
        </pc:picChg>
      </pc:sldChg>
      <pc:sldChg chg="modSp mod">
        <pc:chgData name="Julia Moeller" userId="0bcb1583-c1a4-48b5-87e6-2cc074d2d571" providerId="ADAL" clId="{6EB750B9-5FA5-4ADA-87B7-5DA225928C11}" dt="2023-09-29T14:53:05.584" v="514" actId="1076"/>
        <pc:sldMkLst>
          <pc:docMk/>
          <pc:sldMk cId="4121411077" sldId="315"/>
        </pc:sldMkLst>
        <pc:spChg chg="mod">
          <ac:chgData name="Julia Moeller" userId="0bcb1583-c1a4-48b5-87e6-2cc074d2d571" providerId="ADAL" clId="{6EB750B9-5FA5-4ADA-87B7-5DA225928C11}" dt="2023-09-29T14:53:05.584" v="514" actId="1076"/>
          <ac:spMkLst>
            <pc:docMk/>
            <pc:sldMk cId="4121411077" sldId="315"/>
            <ac:spMk id="3" creationId="{00000000-0000-0000-0000-000000000000}"/>
          </ac:spMkLst>
        </pc:spChg>
        <pc:spChg chg="mod">
          <ac:chgData name="Julia Moeller" userId="0bcb1583-c1a4-48b5-87e6-2cc074d2d571" providerId="ADAL" clId="{6EB750B9-5FA5-4ADA-87B7-5DA225928C11}" dt="2023-09-29T14:50:01.837" v="477" actId="21"/>
          <ac:spMkLst>
            <pc:docMk/>
            <pc:sldMk cId="4121411077" sldId="315"/>
            <ac:spMk id="5" creationId="{00000000-0000-0000-0000-000000000000}"/>
          </ac:spMkLst>
        </pc:spChg>
      </pc:sldChg>
      <pc:sldChg chg="modSp mod">
        <pc:chgData name="Julia Moeller" userId="0bcb1583-c1a4-48b5-87e6-2cc074d2d571" providerId="ADAL" clId="{6EB750B9-5FA5-4ADA-87B7-5DA225928C11}" dt="2023-09-29T14:53:48.396" v="522" actId="1076"/>
        <pc:sldMkLst>
          <pc:docMk/>
          <pc:sldMk cId="2920371790" sldId="316"/>
        </pc:sldMkLst>
        <pc:spChg chg="mod">
          <ac:chgData name="Julia Moeller" userId="0bcb1583-c1a4-48b5-87e6-2cc074d2d571" providerId="ADAL" clId="{6EB750B9-5FA5-4ADA-87B7-5DA225928C11}" dt="2023-09-29T14:50:48.865" v="490" actId="20577"/>
          <ac:spMkLst>
            <pc:docMk/>
            <pc:sldMk cId="2920371790" sldId="316"/>
            <ac:spMk id="2" creationId="{00000000-0000-0000-0000-000000000000}"/>
          </ac:spMkLst>
        </pc:spChg>
        <pc:spChg chg="mod">
          <ac:chgData name="Julia Moeller" userId="0bcb1583-c1a4-48b5-87e6-2cc074d2d571" providerId="ADAL" clId="{6EB750B9-5FA5-4ADA-87B7-5DA225928C11}" dt="2023-09-29T14:53:17.498" v="515" actId="1076"/>
          <ac:spMkLst>
            <pc:docMk/>
            <pc:sldMk cId="2920371790" sldId="316"/>
            <ac:spMk id="3" creationId="{00000000-0000-0000-0000-000000000000}"/>
          </ac:spMkLst>
        </pc:spChg>
        <pc:spChg chg="mod">
          <ac:chgData name="Julia Moeller" userId="0bcb1583-c1a4-48b5-87e6-2cc074d2d571" providerId="ADAL" clId="{6EB750B9-5FA5-4ADA-87B7-5DA225928C11}" dt="2023-09-29T14:53:42.749" v="520" actId="1076"/>
          <ac:spMkLst>
            <pc:docMk/>
            <pc:sldMk cId="2920371790" sldId="316"/>
            <ac:spMk id="5" creationId="{00000000-0000-0000-0000-000000000000}"/>
          </ac:spMkLst>
        </pc:spChg>
        <pc:spChg chg="mod">
          <ac:chgData name="Julia Moeller" userId="0bcb1583-c1a4-48b5-87e6-2cc074d2d571" providerId="ADAL" clId="{6EB750B9-5FA5-4ADA-87B7-5DA225928C11}" dt="2023-09-29T14:53:48.396" v="522" actId="1076"/>
          <ac:spMkLst>
            <pc:docMk/>
            <pc:sldMk cId="2920371790" sldId="316"/>
            <ac:spMk id="6" creationId="{00000000-0000-0000-0000-000000000000}"/>
          </ac:spMkLst>
        </pc:spChg>
      </pc:sldChg>
      <pc:sldChg chg="addSp delSp modSp mod">
        <pc:chgData name="Julia Moeller" userId="0bcb1583-c1a4-48b5-87e6-2cc074d2d571" providerId="ADAL" clId="{6EB750B9-5FA5-4ADA-87B7-5DA225928C11}" dt="2023-10-03T14:10:23.777" v="1098" actId="1076"/>
        <pc:sldMkLst>
          <pc:docMk/>
          <pc:sldMk cId="2942730538" sldId="317"/>
        </pc:sldMkLst>
        <pc:spChg chg="mod">
          <ac:chgData name="Julia Moeller" userId="0bcb1583-c1a4-48b5-87e6-2cc074d2d571" providerId="ADAL" clId="{6EB750B9-5FA5-4ADA-87B7-5DA225928C11}" dt="2023-09-29T15:05:44.948" v="559" actId="20577"/>
          <ac:spMkLst>
            <pc:docMk/>
            <pc:sldMk cId="2942730538" sldId="317"/>
            <ac:spMk id="2" creationId="{00000000-0000-0000-0000-000000000000}"/>
          </ac:spMkLst>
        </pc:spChg>
        <pc:spChg chg="add mod ord">
          <ac:chgData name="Julia Moeller" userId="0bcb1583-c1a4-48b5-87e6-2cc074d2d571" providerId="ADAL" clId="{6EB750B9-5FA5-4ADA-87B7-5DA225928C11}" dt="2023-10-03T14:10:03.670" v="1093" actId="164"/>
          <ac:spMkLst>
            <pc:docMk/>
            <pc:sldMk cId="2942730538" sldId="317"/>
            <ac:spMk id="4" creationId="{C643A2A2-CE89-75AE-B7F2-E74FA653BA45}"/>
          </ac:spMkLst>
        </pc:spChg>
        <pc:spChg chg="add mod ord">
          <ac:chgData name="Julia Moeller" userId="0bcb1583-c1a4-48b5-87e6-2cc074d2d571" providerId="ADAL" clId="{6EB750B9-5FA5-4ADA-87B7-5DA225928C11}" dt="2023-10-03T14:10:03.670" v="1093" actId="164"/>
          <ac:spMkLst>
            <pc:docMk/>
            <pc:sldMk cId="2942730538" sldId="317"/>
            <ac:spMk id="5" creationId="{ED759791-3CA4-7609-2020-1AE5C8265B36}"/>
          </ac:spMkLst>
        </pc:spChg>
        <pc:spChg chg="mod">
          <ac:chgData name="Julia Moeller" userId="0bcb1583-c1a4-48b5-87e6-2cc074d2d571" providerId="ADAL" clId="{6EB750B9-5FA5-4ADA-87B7-5DA225928C11}" dt="2023-10-03T14:10:23.777" v="1098" actId="1076"/>
          <ac:spMkLst>
            <pc:docMk/>
            <pc:sldMk cId="2942730538" sldId="317"/>
            <ac:spMk id="6" creationId="{00000000-0000-0000-0000-000000000000}"/>
          </ac:spMkLst>
        </pc:spChg>
        <pc:spChg chg="mod ord">
          <ac:chgData name="Julia Moeller" userId="0bcb1583-c1a4-48b5-87e6-2cc074d2d571" providerId="ADAL" clId="{6EB750B9-5FA5-4ADA-87B7-5DA225928C11}" dt="2023-10-03T14:10:03.670" v="1093" actId="164"/>
          <ac:spMkLst>
            <pc:docMk/>
            <pc:sldMk cId="2942730538" sldId="317"/>
            <ac:spMk id="12" creationId="{00000000-0000-0000-0000-000000000000}"/>
          </ac:spMkLst>
        </pc:spChg>
        <pc:grpChg chg="add mod">
          <ac:chgData name="Julia Moeller" userId="0bcb1583-c1a4-48b5-87e6-2cc074d2d571" providerId="ADAL" clId="{6EB750B9-5FA5-4ADA-87B7-5DA225928C11}" dt="2023-10-03T14:10:14.912" v="1097" actId="1076"/>
          <ac:grpSpMkLst>
            <pc:docMk/>
            <pc:sldMk cId="2942730538" sldId="317"/>
            <ac:grpSpMk id="7" creationId="{18C20164-7518-D100-68C5-A2800B1F09DD}"/>
          </ac:grpSpMkLst>
        </pc:grpChg>
        <pc:picChg chg="mod ord">
          <ac:chgData name="Julia Moeller" userId="0bcb1583-c1a4-48b5-87e6-2cc074d2d571" providerId="ADAL" clId="{6EB750B9-5FA5-4ADA-87B7-5DA225928C11}" dt="2023-10-03T14:10:03.670" v="1093" actId="164"/>
          <ac:picMkLst>
            <pc:docMk/>
            <pc:sldMk cId="2942730538" sldId="317"/>
            <ac:picMk id="3" creationId="{82C16A65-884D-0B70-29D7-2117FC4F72FD}"/>
          </ac:picMkLst>
        </pc:picChg>
        <pc:cxnChg chg="del mod">
          <ac:chgData name="Julia Moeller" userId="0bcb1583-c1a4-48b5-87e6-2cc074d2d571" providerId="ADAL" clId="{6EB750B9-5FA5-4ADA-87B7-5DA225928C11}" dt="2023-09-29T14:59:50.801" v="536" actId="478"/>
          <ac:cxnSpMkLst>
            <pc:docMk/>
            <pc:sldMk cId="2942730538" sldId="317"/>
            <ac:cxnSpMk id="7" creationId="{00000000-0000-0000-0000-000000000000}"/>
          </ac:cxnSpMkLst>
        </pc:cxnChg>
        <pc:cxnChg chg="del">
          <ac:chgData name="Julia Moeller" userId="0bcb1583-c1a4-48b5-87e6-2cc074d2d571" providerId="ADAL" clId="{6EB750B9-5FA5-4ADA-87B7-5DA225928C11}" dt="2023-09-29T14:59:52.989" v="537" actId="478"/>
          <ac:cxnSpMkLst>
            <pc:docMk/>
            <pc:sldMk cId="2942730538" sldId="317"/>
            <ac:cxnSpMk id="10" creationId="{00000000-0000-0000-0000-000000000000}"/>
          </ac:cxnSpMkLst>
        </pc:cxnChg>
      </pc:sldChg>
      <pc:sldChg chg="modSp mod">
        <pc:chgData name="Julia Moeller" userId="0bcb1583-c1a4-48b5-87e6-2cc074d2d571" providerId="ADAL" clId="{6EB750B9-5FA5-4ADA-87B7-5DA225928C11}" dt="2023-09-29T15:08:23.806" v="685" actId="20577"/>
        <pc:sldMkLst>
          <pc:docMk/>
          <pc:sldMk cId="388144940" sldId="318"/>
        </pc:sldMkLst>
        <pc:spChg chg="mod">
          <ac:chgData name="Julia Moeller" userId="0bcb1583-c1a4-48b5-87e6-2cc074d2d571" providerId="ADAL" clId="{6EB750B9-5FA5-4ADA-87B7-5DA225928C11}" dt="2023-09-29T15:05:41.724" v="558" actId="20577"/>
          <ac:spMkLst>
            <pc:docMk/>
            <pc:sldMk cId="388144940" sldId="318"/>
            <ac:spMk id="2" creationId="{00000000-0000-0000-0000-000000000000}"/>
          </ac:spMkLst>
        </pc:spChg>
        <pc:spChg chg="mod">
          <ac:chgData name="Julia Moeller" userId="0bcb1583-c1a4-48b5-87e6-2cc074d2d571" providerId="ADAL" clId="{6EB750B9-5FA5-4ADA-87B7-5DA225928C11}" dt="2023-09-29T15:08:23.806" v="685" actId="20577"/>
          <ac:spMkLst>
            <pc:docMk/>
            <pc:sldMk cId="388144940" sldId="318"/>
            <ac:spMk id="3" creationId="{00000000-0000-0000-0000-000000000000}"/>
          </ac:spMkLst>
        </pc:spChg>
      </pc:sldChg>
      <pc:sldChg chg="addSp delSp modSp mod">
        <pc:chgData name="Julia Moeller" userId="0bcb1583-c1a4-48b5-87e6-2cc074d2d571" providerId="ADAL" clId="{6EB750B9-5FA5-4ADA-87B7-5DA225928C11}" dt="2023-10-03T17:45:23.917" v="1669" actId="1076"/>
        <pc:sldMkLst>
          <pc:docMk/>
          <pc:sldMk cId="1899650122" sldId="319"/>
        </pc:sldMkLst>
        <pc:spChg chg="mod">
          <ac:chgData name="Julia Moeller" userId="0bcb1583-c1a4-48b5-87e6-2cc074d2d571" providerId="ADAL" clId="{6EB750B9-5FA5-4ADA-87B7-5DA225928C11}" dt="2023-10-03T16:55:22.621" v="1134" actId="20577"/>
          <ac:spMkLst>
            <pc:docMk/>
            <pc:sldMk cId="1899650122" sldId="319"/>
            <ac:spMk id="2" creationId="{00000000-0000-0000-0000-000000000000}"/>
          </ac:spMkLst>
        </pc:spChg>
        <pc:spChg chg="add mod">
          <ac:chgData name="Julia Moeller" userId="0bcb1583-c1a4-48b5-87e6-2cc074d2d571" providerId="ADAL" clId="{6EB750B9-5FA5-4ADA-87B7-5DA225928C11}" dt="2023-10-03T14:04:35.749" v="1052" actId="164"/>
          <ac:spMkLst>
            <pc:docMk/>
            <pc:sldMk cId="1899650122" sldId="319"/>
            <ac:spMk id="3" creationId="{53D9EBC1-5B79-CCB0-E5DB-7B18A358E79A}"/>
          </ac:spMkLst>
        </pc:spChg>
        <pc:spChg chg="add mod">
          <ac:chgData name="Julia Moeller" userId="0bcb1583-c1a4-48b5-87e6-2cc074d2d571" providerId="ADAL" clId="{6EB750B9-5FA5-4ADA-87B7-5DA225928C11}" dt="2023-10-03T14:04:35.749" v="1052" actId="164"/>
          <ac:spMkLst>
            <pc:docMk/>
            <pc:sldMk cId="1899650122" sldId="319"/>
            <ac:spMk id="4" creationId="{C66925BA-7B49-59BA-4765-E1DCB4F2E5BF}"/>
          </ac:spMkLst>
        </pc:spChg>
        <pc:spChg chg="mod">
          <ac:chgData name="Julia Moeller" userId="0bcb1583-c1a4-48b5-87e6-2cc074d2d571" providerId="ADAL" clId="{6EB750B9-5FA5-4ADA-87B7-5DA225928C11}" dt="2023-10-03T17:45:17.718" v="1668" actId="20577"/>
          <ac:spMkLst>
            <pc:docMk/>
            <pc:sldMk cId="1899650122" sldId="319"/>
            <ac:spMk id="13" creationId="{00000000-0000-0000-0000-000000000000}"/>
          </ac:spMkLst>
        </pc:spChg>
        <pc:spChg chg="del mod">
          <ac:chgData name="Julia Moeller" userId="0bcb1583-c1a4-48b5-87e6-2cc074d2d571" providerId="ADAL" clId="{6EB750B9-5FA5-4ADA-87B7-5DA225928C11}" dt="2023-10-03T13:58:54.501" v="993" actId="478"/>
          <ac:spMkLst>
            <pc:docMk/>
            <pc:sldMk cId="1899650122" sldId="319"/>
            <ac:spMk id="14" creationId="{00000000-0000-0000-0000-000000000000}"/>
          </ac:spMkLst>
        </pc:spChg>
        <pc:spChg chg="del">
          <ac:chgData name="Julia Moeller" userId="0bcb1583-c1a4-48b5-87e6-2cc074d2d571" providerId="ADAL" clId="{6EB750B9-5FA5-4ADA-87B7-5DA225928C11}" dt="2023-10-03T11:14:00.914" v="691" actId="478"/>
          <ac:spMkLst>
            <pc:docMk/>
            <pc:sldMk cId="1899650122" sldId="319"/>
            <ac:spMk id="18" creationId="{00000000-0000-0000-0000-000000000000}"/>
          </ac:spMkLst>
        </pc:spChg>
        <pc:spChg chg="del mod">
          <ac:chgData name="Julia Moeller" userId="0bcb1583-c1a4-48b5-87e6-2cc074d2d571" providerId="ADAL" clId="{6EB750B9-5FA5-4ADA-87B7-5DA225928C11}" dt="2023-10-03T14:03:31.845" v="1040" actId="478"/>
          <ac:spMkLst>
            <pc:docMk/>
            <pc:sldMk cId="1899650122" sldId="319"/>
            <ac:spMk id="20" creationId="{00000000-0000-0000-0000-000000000000}"/>
          </ac:spMkLst>
        </pc:spChg>
        <pc:grpChg chg="add mod">
          <ac:chgData name="Julia Moeller" userId="0bcb1583-c1a4-48b5-87e6-2cc074d2d571" providerId="ADAL" clId="{6EB750B9-5FA5-4ADA-87B7-5DA225928C11}" dt="2023-10-03T17:45:23.917" v="1669" actId="1076"/>
          <ac:grpSpMkLst>
            <pc:docMk/>
            <pc:sldMk cId="1899650122" sldId="319"/>
            <ac:grpSpMk id="5" creationId="{DD893FB6-76F6-7842-D8AC-A55CB65D4375}"/>
          </ac:grpSpMkLst>
        </pc:grpChg>
        <pc:picChg chg="mod">
          <ac:chgData name="Julia Moeller" userId="0bcb1583-c1a4-48b5-87e6-2cc074d2d571" providerId="ADAL" clId="{6EB750B9-5FA5-4ADA-87B7-5DA225928C11}" dt="2023-10-03T14:04:35.749" v="1052" actId="164"/>
          <ac:picMkLst>
            <pc:docMk/>
            <pc:sldMk cId="1899650122" sldId="319"/>
            <ac:picMk id="9" creationId="{6EBDC4FD-E5D8-590D-A85A-92F4F8A2CC22}"/>
          </ac:picMkLst>
        </pc:picChg>
        <pc:cxnChg chg="del">
          <ac:chgData name="Julia Moeller" userId="0bcb1583-c1a4-48b5-87e6-2cc074d2d571" providerId="ADAL" clId="{6EB750B9-5FA5-4ADA-87B7-5DA225928C11}" dt="2023-10-03T11:13:57.026" v="688" actId="478"/>
          <ac:cxnSpMkLst>
            <pc:docMk/>
            <pc:sldMk cId="1899650122" sldId="319"/>
            <ac:cxnSpMk id="7" creationId="{00000000-0000-0000-0000-000000000000}"/>
          </ac:cxnSpMkLst>
        </pc:cxnChg>
        <pc:cxnChg chg="del mod">
          <ac:chgData name="Julia Moeller" userId="0bcb1583-c1a4-48b5-87e6-2cc074d2d571" providerId="ADAL" clId="{6EB750B9-5FA5-4ADA-87B7-5DA225928C11}" dt="2023-10-03T11:13:56.161" v="687" actId="478"/>
          <ac:cxnSpMkLst>
            <pc:docMk/>
            <pc:sldMk cId="1899650122" sldId="319"/>
            <ac:cxnSpMk id="11" creationId="{00000000-0000-0000-0000-000000000000}"/>
          </ac:cxnSpMkLst>
        </pc:cxnChg>
        <pc:cxnChg chg="del">
          <ac:chgData name="Julia Moeller" userId="0bcb1583-c1a4-48b5-87e6-2cc074d2d571" providerId="ADAL" clId="{6EB750B9-5FA5-4ADA-87B7-5DA225928C11}" dt="2023-10-03T11:13:58.044" v="689" actId="478"/>
          <ac:cxnSpMkLst>
            <pc:docMk/>
            <pc:sldMk cId="1899650122" sldId="319"/>
            <ac:cxnSpMk id="12" creationId="{00000000-0000-0000-0000-000000000000}"/>
          </ac:cxnSpMkLst>
        </pc:cxnChg>
        <pc:cxnChg chg="del">
          <ac:chgData name="Julia Moeller" userId="0bcb1583-c1a4-48b5-87e6-2cc074d2d571" providerId="ADAL" clId="{6EB750B9-5FA5-4ADA-87B7-5DA225928C11}" dt="2023-10-03T11:13:59.178" v="690" actId="478"/>
          <ac:cxnSpMkLst>
            <pc:docMk/>
            <pc:sldMk cId="1899650122" sldId="319"/>
            <ac:cxnSpMk id="15" creationId="{00000000-0000-0000-0000-000000000000}"/>
          </ac:cxnSpMkLst>
        </pc:cxnChg>
      </pc:sldChg>
      <pc:sldChg chg="modSp mod">
        <pc:chgData name="Julia Moeller" userId="0bcb1583-c1a4-48b5-87e6-2cc074d2d571" providerId="ADAL" clId="{6EB750B9-5FA5-4ADA-87B7-5DA225928C11}" dt="2023-10-03T17:45:47.689" v="1673" actId="207"/>
        <pc:sldMkLst>
          <pc:docMk/>
          <pc:sldMk cId="3202354277" sldId="320"/>
        </pc:sldMkLst>
        <pc:spChg chg="mod">
          <ac:chgData name="Julia Moeller" userId="0bcb1583-c1a4-48b5-87e6-2cc074d2d571" providerId="ADAL" clId="{6EB750B9-5FA5-4ADA-87B7-5DA225928C11}" dt="2023-10-03T16:55:29.671" v="1137" actId="20577"/>
          <ac:spMkLst>
            <pc:docMk/>
            <pc:sldMk cId="3202354277" sldId="320"/>
            <ac:spMk id="2" creationId="{00000000-0000-0000-0000-000000000000}"/>
          </ac:spMkLst>
        </pc:spChg>
        <pc:spChg chg="mod">
          <ac:chgData name="Julia Moeller" userId="0bcb1583-c1a4-48b5-87e6-2cc074d2d571" providerId="ADAL" clId="{6EB750B9-5FA5-4ADA-87B7-5DA225928C11}" dt="2023-10-03T17:45:47.689" v="1673" actId="207"/>
          <ac:spMkLst>
            <pc:docMk/>
            <pc:sldMk cId="3202354277" sldId="320"/>
            <ac:spMk id="3" creationId="{00000000-0000-0000-0000-000000000000}"/>
          </ac:spMkLst>
        </pc:spChg>
        <pc:spChg chg="mod">
          <ac:chgData name="Julia Moeller" userId="0bcb1583-c1a4-48b5-87e6-2cc074d2d571" providerId="ADAL" clId="{6EB750B9-5FA5-4ADA-87B7-5DA225928C11}" dt="2023-10-03T16:57:33.044" v="1238" actId="21"/>
          <ac:spMkLst>
            <pc:docMk/>
            <pc:sldMk cId="3202354277" sldId="320"/>
            <ac:spMk id="8" creationId="{00000000-0000-0000-0000-000000000000}"/>
          </ac:spMkLst>
        </pc:spChg>
        <pc:picChg chg="mod">
          <ac:chgData name="Julia Moeller" userId="0bcb1583-c1a4-48b5-87e6-2cc074d2d571" providerId="ADAL" clId="{6EB750B9-5FA5-4ADA-87B7-5DA225928C11}" dt="2023-10-03T17:10:12.067" v="1454" actId="1076"/>
          <ac:picMkLst>
            <pc:docMk/>
            <pc:sldMk cId="3202354277" sldId="320"/>
            <ac:picMk id="6" creationId="{79C440EC-A07D-DEC2-FD9C-AAD6A47FA915}"/>
          </ac:picMkLst>
        </pc:picChg>
      </pc:sldChg>
      <pc:sldChg chg="modSp mod">
        <pc:chgData name="Julia Moeller" userId="0bcb1583-c1a4-48b5-87e6-2cc074d2d571" providerId="ADAL" clId="{6EB750B9-5FA5-4ADA-87B7-5DA225928C11}" dt="2023-10-03T17:32:19.854" v="1532" actId="1076"/>
        <pc:sldMkLst>
          <pc:docMk/>
          <pc:sldMk cId="2871818766" sldId="321"/>
        </pc:sldMkLst>
        <pc:spChg chg="mod">
          <ac:chgData name="Julia Moeller" userId="0bcb1583-c1a4-48b5-87e6-2cc074d2d571" providerId="ADAL" clId="{6EB750B9-5FA5-4ADA-87B7-5DA225928C11}" dt="2023-10-03T17:32:03.121" v="1530" actId="20577"/>
          <ac:spMkLst>
            <pc:docMk/>
            <pc:sldMk cId="2871818766" sldId="321"/>
            <ac:spMk id="3" creationId="{00000000-0000-0000-0000-000000000000}"/>
          </ac:spMkLst>
        </pc:spChg>
        <pc:picChg chg="mod">
          <ac:chgData name="Julia Moeller" userId="0bcb1583-c1a4-48b5-87e6-2cc074d2d571" providerId="ADAL" clId="{6EB750B9-5FA5-4ADA-87B7-5DA225928C11}" dt="2023-10-03T17:32:19.854" v="1532" actId="1076"/>
          <ac:picMkLst>
            <pc:docMk/>
            <pc:sldMk cId="2871818766" sldId="321"/>
            <ac:picMk id="5" creationId="{FA285344-574C-5A09-AAA9-C97FD4D57000}"/>
          </ac:picMkLst>
        </pc:picChg>
      </pc:sldChg>
      <pc:sldChg chg="modSp mod">
        <pc:chgData name="Julia Moeller" userId="0bcb1583-c1a4-48b5-87e6-2cc074d2d571" providerId="ADAL" clId="{6EB750B9-5FA5-4ADA-87B7-5DA225928C11}" dt="2023-10-03T17:42:51.260" v="1637" actId="20577"/>
        <pc:sldMkLst>
          <pc:docMk/>
          <pc:sldMk cId="521284543" sldId="322"/>
        </pc:sldMkLst>
        <pc:spChg chg="mod">
          <ac:chgData name="Julia Moeller" userId="0bcb1583-c1a4-48b5-87e6-2cc074d2d571" providerId="ADAL" clId="{6EB750B9-5FA5-4ADA-87B7-5DA225928C11}" dt="2023-10-03T17:42:51.260" v="1637" actId="20577"/>
          <ac:spMkLst>
            <pc:docMk/>
            <pc:sldMk cId="521284543" sldId="322"/>
            <ac:spMk id="3" creationId="{00000000-0000-0000-0000-000000000000}"/>
          </ac:spMkLst>
        </pc:spChg>
      </pc:sldChg>
      <pc:sldChg chg="modSp mod">
        <pc:chgData name="Julia Moeller" userId="0bcb1583-c1a4-48b5-87e6-2cc074d2d571" providerId="ADAL" clId="{6EB750B9-5FA5-4ADA-87B7-5DA225928C11}" dt="2023-10-03T17:43:58.837" v="1657" actId="20577"/>
        <pc:sldMkLst>
          <pc:docMk/>
          <pc:sldMk cId="3104679409" sldId="323"/>
        </pc:sldMkLst>
        <pc:spChg chg="mod">
          <ac:chgData name="Julia Moeller" userId="0bcb1583-c1a4-48b5-87e6-2cc074d2d571" providerId="ADAL" clId="{6EB750B9-5FA5-4ADA-87B7-5DA225928C11}" dt="2023-10-03T17:43:58.837" v="1657" actId="20577"/>
          <ac:spMkLst>
            <pc:docMk/>
            <pc:sldMk cId="3104679409" sldId="323"/>
            <ac:spMk id="3" creationId="{00000000-0000-0000-0000-000000000000}"/>
          </ac:spMkLst>
        </pc:spChg>
      </pc:sldChg>
      <pc:sldChg chg="modSp mod">
        <pc:chgData name="Julia Moeller" userId="0bcb1583-c1a4-48b5-87e6-2cc074d2d571" providerId="ADAL" clId="{6EB750B9-5FA5-4ADA-87B7-5DA225928C11}" dt="2023-10-03T17:53:22.891" v="1751" actId="1076"/>
        <pc:sldMkLst>
          <pc:docMk/>
          <pc:sldMk cId="3140665573" sldId="324"/>
        </pc:sldMkLst>
        <pc:spChg chg="mod">
          <ac:chgData name="Julia Moeller" userId="0bcb1583-c1a4-48b5-87e6-2cc074d2d571" providerId="ADAL" clId="{6EB750B9-5FA5-4ADA-87B7-5DA225928C11}" dt="2023-10-03T17:53:17.908" v="1750" actId="207"/>
          <ac:spMkLst>
            <pc:docMk/>
            <pc:sldMk cId="3140665573" sldId="324"/>
            <ac:spMk id="3" creationId="{00000000-0000-0000-0000-000000000000}"/>
          </ac:spMkLst>
        </pc:spChg>
        <pc:picChg chg="mod">
          <ac:chgData name="Julia Moeller" userId="0bcb1583-c1a4-48b5-87e6-2cc074d2d571" providerId="ADAL" clId="{6EB750B9-5FA5-4ADA-87B7-5DA225928C11}" dt="2023-10-03T17:53:22.891" v="1751" actId="1076"/>
          <ac:picMkLst>
            <pc:docMk/>
            <pc:sldMk cId="3140665573" sldId="324"/>
            <ac:picMk id="4" creationId="{EDE8F78A-7F54-758F-64DC-7A8DC43D5B7D}"/>
          </ac:picMkLst>
        </pc:picChg>
      </pc:sldChg>
      <pc:sldChg chg="delSp modSp mod">
        <pc:chgData name="Julia Moeller" userId="0bcb1583-c1a4-48b5-87e6-2cc074d2d571" providerId="ADAL" clId="{6EB750B9-5FA5-4ADA-87B7-5DA225928C11}" dt="2023-10-03T18:03:22.048" v="2267" actId="113"/>
        <pc:sldMkLst>
          <pc:docMk/>
          <pc:sldMk cId="947931953" sldId="325"/>
        </pc:sldMkLst>
        <pc:spChg chg="mod">
          <ac:chgData name="Julia Moeller" userId="0bcb1583-c1a4-48b5-87e6-2cc074d2d571" providerId="ADAL" clId="{6EB750B9-5FA5-4ADA-87B7-5DA225928C11}" dt="2023-10-03T17:54:07.225" v="1752" actId="20577"/>
          <ac:spMkLst>
            <pc:docMk/>
            <pc:sldMk cId="947931953" sldId="325"/>
            <ac:spMk id="2" creationId="{00000000-0000-0000-0000-000000000000}"/>
          </ac:spMkLst>
        </pc:spChg>
        <pc:spChg chg="mod">
          <ac:chgData name="Julia Moeller" userId="0bcb1583-c1a4-48b5-87e6-2cc074d2d571" providerId="ADAL" clId="{6EB750B9-5FA5-4ADA-87B7-5DA225928C11}" dt="2023-10-03T18:03:22.048" v="2267" actId="113"/>
          <ac:spMkLst>
            <pc:docMk/>
            <pc:sldMk cId="947931953" sldId="325"/>
            <ac:spMk id="3" creationId="{00000000-0000-0000-0000-000000000000}"/>
          </ac:spMkLst>
        </pc:spChg>
        <pc:spChg chg="del mod">
          <ac:chgData name="Julia Moeller" userId="0bcb1583-c1a4-48b5-87e6-2cc074d2d571" providerId="ADAL" clId="{6EB750B9-5FA5-4ADA-87B7-5DA225928C11}" dt="2023-10-03T18:01:43.447" v="2258" actId="478"/>
          <ac:spMkLst>
            <pc:docMk/>
            <pc:sldMk cId="947931953" sldId="325"/>
            <ac:spMk id="6" creationId="{00000000-0000-0000-0000-000000000000}"/>
          </ac:spMkLst>
        </pc:spChg>
        <pc:picChg chg="mod">
          <ac:chgData name="Julia Moeller" userId="0bcb1583-c1a4-48b5-87e6-2cc074d2d571" providerId="ADAL" clId="{6EB750B9-5FA5-4ADA-87B7-5DA225928C11}" dt="2023-10-03T18:03:08.115" v="2265" actId="1076"/>
          <ac:picMkLst>
            <pc:docMk/>
            <pc:sldMk cId="947931953" sldId="325"/>
            <ac:picMk id="4" creationId="{AA1BC790-1CB3-E605-6627-452866C6EEC9}"/>
          </ac:picMkLst>
        </pc:picChg>
      </pc:sldChg>
      <pc:sldChg chg="modSp mod">
        <pc:chgData name="Julia Moeller" userId="0bcb1583-c1a4-48b5-87e6-2cc074d2d571" providerId="ADAL" clId="{6EB750B9-5FA5-4ADA-87B7-5DA225928C11}" dt="2023-10-03T18:08:07.906" v="2311" actId="1076"/>
        <pc:sldMkLst>
          <pc:docMk/>
          <pc:sldMk cId="1828715617" sldId="326"/>
        </pc:sldMkLst>
        <pc:spChg chg="mod">
          <ac:chgData name="Julia Moeller" userId="0bcb1583-c1a4-48b5-87e6-2cc074d2d571" providerId="ADAL" clId="{6EB750B9-5FA5-4ADA-87B7-5DA225928C11}" dt="2023-10-03T18:02:53.814" v="2264" actId="20577"/>
          <ac:spMkLst>
            <pc:docMk/>
            <pc:sldMk cId="1828715617" sldId="326"/>
            <ac:spMk id="2" creationId="{00000000-0000-0000-0000-000000000000}"/>
          </ac:spMkLst>
        </pc:spChg>
        <pc:spChg chg="mod">
          <ac:chgData name="Julia Moeller" userId="0bcb1583-c1a4-48b5-87e6-2cc074d2d571" providerId="ADAL" clId="{6EB750B9-5FA5-4ADA-87B7-5DA225928C11}" dt="2023-10-03T18:08:04.921" v="2310" actId="27636"/>
          <ac:spMkLst>
            <pc:docMk/>
            <pc:sldMk cId="1828715617" sldId="326"/>
            <ac:spMk id="3" creationId="{00000000-0000-0000-0000-000000000000}"/>
          </ac:spMkLst>
        </pc:spChg>
        <pc:picChg chg="mod">
          <ac:chgData name="Julia Moeller" userId="0bcb1583-c1a4-48b5-87e6-2cc074d2d571" providerId="ADAL" clId="{6EB750B9-5FA5-4ADA-87B7-5DA225928C11}" dt="2023-10-03T18:08:07.906" v="2311" actId="1076"/>
          <ac:picMkLst>
            <pc:docMk/>
            <pc:sldMk cId="1828715617" sldId="326"/>
            <ac:picMk id="4" creationId="{7BFD6A72-041E-91BA-6DF1-DDB67683C3F1}"/>
          </ac:picMkLst>
        </pc:picChg>
      </pc:sldChg>
      <pc:sldChg chg="delSp modSp mod">
        <pc:chgData name="Julia Moeller" userId="0bcb1583-c1a4-48b5-87e6-2cc074d2d571" providerId="ADAL" clId="{6EB750B9-5FA5-4ADA-87B7-5DA225928C11}" dt="2023-10-03T18:14:39.565" v="2445" actId="1076"/>
        <pc:sldMkLst>
          <pc:docMk/>
          <pc:sldMk cId="574553165" sldId="327"/>
        </pc:sldMkLst>
        <pc:spChg chg="mod">
          <ac:chgData name="Julia Moeller" userId="0bcb1583-c1a4-48b5-87e6-2cc074d2d571" providerId="ADAL" clId="{6EB750B9-5FA5-4ADA-87B7-5DA225928C11}" dt="2023-10-03T18:14:33.708" v="2444" actId="20577"/>
          <ac:spMkLst>
            <pc:docMk/>
            <pc:sldMk cId="574553165" sldId="327"/>
            <ac:spMk id="3" creationId="{00000000-0000-0000-0000-000000000000}"/>
          </ac:spMkLst>
        </pc:spChg>
        <pc:spChg chg="del mod">
          <ac:chgData name="Julia Moeller" userId="0bcb1583-c1a4-48b5-87e6-2cc074d2d571" providerId="ADAL" clId="{6EB750B9-5FA5-4ADA-87B7-5DA225928C11}" dt="2023-10-03T18:12:19.021" v="2405" actId="478"/>
          <ac:spMkLst>
            <pc:docMk/>
            <pc:sldMk cId="574553165" sldId="327"/>
            <ac:spMk id="6" creationId="{00000000-0000-0000-0000-000000000000}"/>
          </ac:spMkLst>
        </pc:spChg>
        <pc:picChg chg="mod">
          <ac:chgData name="Julia Moeller" userId="0bcb1583-c1a4-48b5-87e6-2cc074d2d571" providerId="ADAL" clId="{6EB750B9-5FA5-4ADA-87B7-5DA225928C11}" dt="2023-10-03T18:14:39.565" v="2445" actId="1076"/>
          <ac:picMkLst>
            <pc:docMk/>
            <pc:sldMk cId="574553165" sldId="327"/>
            <ac:picMk id="4" creationId="{3731AFA8-40EC-989E-F469-FA0E871059A2}"/>
          </ac:picMkLst>
        </pc:picChg>
      </pc:sldChg>
      <pc:sldChg chg="modSp mod">
        <pc:chgData name="Julia Moeller" userId="0bcb1583-c1a4-48b5-87e6-2cc074d2d571" providerId="ADAL" clId="{6EB750B9-5FA5-4ADA-87B7-5DA225928C11}" dt="2023-10-03T18:13:36.029" v="2417" actId="1076"/>
        <pc:sldMkLst>
          <pc:docMk/>
          <pc:sldMk cId="1422946853" sldId="328"/>
        </pc:sldMkLst>
        <pc:spChg chg="mod">
          <ac:chgData name="Julia Moeller" userId="0bcb1583-c1a4-48b5-87e6-2cc074d2d571" providerId="ADAL" clId="{6EB750B9-5FA5-4ADA-87B7-5DA225928C11}" dt="2023-10-03T18:13:12.470" v="2415" actId="1076"/>
          <ac:spMkLst>
            <pc:docMk/>
            <pc:sldMk cId="1422946853" sldId="328"/>
            <ac:spMk id="3" creationId="{00000000-0000-0000-0000-000000000000}"/>
          </ac:spMkLst>
        </pc:spChg>
        <pc:picChg chg="mod">
          <ac:chgData name="Julia Moeller" userId="0bcb1583-c1a4-48b5-87e6-2cc074d2d571" providerId="ADAL" clId="{6EB750B9-5FA5-4ADA-87B7-5DA225928C11}" dt="2023-10-03T18:13:36.029" v="2417" actId="1076"/>
          <ac:picMkLst>
            <pc:docMk/>
            <pc:sldMk cId="1422946853" sldId="328"/>
            <ac:picMk id="5" creationId="{00000000-0000-0000-0000-000000000000}"/>
          </ac:picMkLst>
        </pc:picChg>
      </pc:sldChg>
      <pc:sldChg chg="delSp modSp mod">
        <pc:chgData name="Julia Moeller" userId="0bcb1583-c1a4-48b5-87e6-2cc074d2d571" providerId="ADAL" clId="{6EB750B9-5FA5-4ADA-87B7-5DA225928C11}" dt="2023-10-03T18:17:45.443" v="2472" actId="1076"/>
        <pc:sldMkLst>
          <pc:docMk/>
          <pc:sldMk cId="2149528205" sldId="330"/>
        </pc:sldMkLst>
        <pc:spChg chg="mod">
          <ac:chgData name="Julia Moeller" userId="0bcb1583-c1a4-48b5-87e6-2cc074d2d571" providerId="ADAL" clId="{6EB750B9-5FA5-4ADA-87B7-5DA225928C11}" dt="2023-10-03T18:17:45.443" v="2472" actId="1076"/>
          <ac:spMkLst>
            <pc:docMk/>
            <pc:sldMk cId="2149528205" sldId="330"/>
            <ac:spMk id="3" creationId="{00000000-0000-0000-0000-000000000000}"/>
          </ac:spMkLst>
        </pc:spChg>
        <pc:spChg chg="del mod">
          <ac:chgData name="Julia Moeller" userId="0bcb1583-c1a4-48b5-87e6-2cc074d2d571" providerId="ADAL" clId="{6EB750B9-5FA5-4ADA-87B7-5DA225928C11}" dt="2023-10-03T18:16:59.485" v="2467" actId="478"/>
          <ac:spMkLst>
            <pc:docMk/>
            <pc:sldMk cId="2149528205" sldId="330"/>
            <ac:spMk id="9" creationId="{00000000-0000-0000-0000-000000000000}"/>
          </ac:spMkLst>
        </pc:spChg>
        <pc:picChg chg="mod">
          <ac:chgData name="Julia Moeller" userId="0bcb1583-c1a4-48b5-87e6-2cc074d2d571" providerId="ADAL" clId="{6EB750B9-5FA5-4ADA-87B7-5DA225928C11}" dt="2023-10-03T18:17:14.540" v="2471" actId="1076"/>
          <ac:picMkLst>
            <pc:docMk/>
            <pc:sldMk cId="2149528205" sldId="330"/>
            <ac:picMk id="16" creationId="{00000000-0000-0000-0000-000000000000}"/>
          </ac:picMkLst>
        </pc:picChg>
      </pc:sldChg>
      <pc:sldChg chg="modSp mod">
        <pc:chgData name="Julia Moeller" userId="0bcb1583-c1a4-48b5-87e6-2cc074d2d571" providerId="ADAL" clId="{6EB750B9-5FA5-4ADA-87B7-5DA225928C11}" dt="2023-10-03T18:20:02.875" v="2475" actId="20577"/>
        <pc:sldMkLst>
          <pc:docMk/>
          <pc:sldMk cId="2921820214" sldId="331"/>
        </pc:sldMkLst>
        <pc:spChg chg="mod">
          <ac:chgData name="Julia Moeller" userId="0bcb1583-c1a4-48b5-87e6-2cc074d2d571" providerId="ADAL" clId="{6EB750B9-5FA5-4ADA-87B7-5DA225928C11}" dt="2023-10-03T18:20:02.875" v="2475" actId="20577"/>
          <ac:spMkLst>
            <pc:docMk/>
            <pc:sldMk cId="2921820214" sldId="331"/>
            <ac:spMk id="3" creationId="{00000000-0000-0000-0000-000000000000}"/>
          </ac:spMkLst>
        </pc:spChg>
        <pc:spChg chg="mod">
          <ac:chgData name="Julia Moeller" userId="0bcb1583-c1a4-48b5-87e6-2cc074d2d571" providerId="ADAL" clId="{6EB750B9-5FA5-4ADA-87B7-5DA225928C11}" dt="2023-10-03T18:19:57.957" v="2473" actId="179"/>
          <ac:spMkLst>
            <pc:docMk/>
            <pc:sldMk cId="2921820214" sldId="331"/>
            <ac:spMk id="7" creationId="{00000000-0000-0000-0000-000000000000}"/>
          </ac:spMkLst>
        </pc:spChg>
      </pc:sldChg>
      <pc:sldChg chg="modSp mod">
        <pc:chgData name="Julia Moeller" userId="0bcb1583-c1a4-48b5-87e6-2cc074d2d571" providerId="ADAL" clId="{6EB750B9-5FA5-4ADA-87B7-5DA225928C11}" dt="2023-10-03T18:21:27.847" v="2559" actId="20577"/>
        <pc:sldMkLst>
          <pc:docMk/>
          <pc:sldMk cId="3168300767" sldId="332"/>
        </pc:sldMkLst>
        <pc:spChg chg="mod">
          <ac:chgData name="Julia Moeller" userId="0bcb1583-c1a4-48b5-87e6-2cc074d2d571" providerId="ADAL" clId="{6EB750B9-5FA5-4ADA-87B7-5DA225928C11}" dt="2023-10-03T18:21:27.847" v="2559" actId="20577"/>
          <ac:spMkLst>
            <pc:docMk/>
            <pc:sldMk cId="3168300767" sldId="332"/>
            <ac:spMk id="3" creationId="{00000000-0000-0000-0000-000000000000}"/>
          </ac:spMkLst>
        </pc:spChg>
      </pc:sldChg>
      <pc:sldChg chg="modSp mod">
        <pc:chgData name="Julia Moeller" userId="0bcb1583-c1a4-48b5-87e6-2cc074d2d571" providerId="ADAL" clId="{6EB750B9-5FA5-4ADA-87B7-5DA225928C11}" dt="2023-09-29T10:01:56.797" v="9" actId="2711"/>
        <pc:sldMkLst>
          <pc:docMk/>
          <pc:sldMk cId="4074418204" sldId="334"/>
        </pc:sldMkLst>
        <pc:spChg chg="mod">
          <ac:chgData name="Julia Moeller" userId="0bcb1583-c1a4-48b5-87e6-2cc074d2d571" providerId="ADAL" clId="{6EB750B9-5FA5-4ADA-87B7-5DA225928C11}" dt="2023-09-29T10:01:56.797" v="9" actId="2711"/>
          <ac:spMkLst>
            <pc:docMk/>
            <pc:sldMk cId="4074418204" sldId="334"/>
            <ac:spMk id="2" creationId="{A148728D-6668-C0AF-194D-F9D4519DD2EB}"/>
          </ac:spMkLst>
        </pc:spChg>
      </pc:sldChg>
      <pc:sldChg chg="modSp mod">
        <pc:chgData name="Julia Moeller" userId="0bcb1583-c1a4-48b5-87e6-2cc074d2d571" providerId="ADAL" clId="{6EB750B9-5FA5-4ADA-87B7-5DA225928C11}" dt="2023-09-29T10:10:14.304" v="54" actId="207"/>
        <pc:sldMkLst>
          <pc:docMk/>
          <pc:sldMk cId="2741752296" sldId="335"/>
        </pc:sldMkLst>
        <pc:spChg chg="mod">
          <ac:chgData name="Julia Moeller" userId="0bcb1583-c1a4-48b5-87e6-2cc074d2d571" providerId="ADAL" clId="{6EB750B9-5FA5-4ADA-87B7-5DA225928C11}" dt="2023-09-29T10:10:14.304" v="54" actId="207"/>
          <ac:spMkLst>
            <pc:docMk/>
            <pc:sldMk cId="2741752296" sldId="335"/>
            <ac:spMk id="4" creationId="{005747D8-8F26-3A6A-E6D5-8B473961887D}"/>
          </ac:spMkLst>
        </pc:spChg>
      </pc:sldChg>
      <pc:sldChg chg="modSp mod">
        <pc:chgData name="Julia Moeller" userId="0bcb1583-c1a4-48b5-87e6-2cc074d2d571" providerId="ADAL" clId="{6EB750B9-5FA5-4ADA-87B7-5DA225928C11}" dt="2023-09-29T10:03:29.846" v="16" actId="2711"/>
        <pc:sldMkLst>
          <pc:docMk/>
          <pc:sldMk cId="3037016875" sldId="336"/>
        </pc:sldMkLst>
        <pc:spChg chg="mod">
          <ac:chgData name="Julia Moeller" userId="0bcb1583-c1a4-48b5-87e6-2cc074d2d571" providerId="ADAL" clId="{6EB750B9-5FA5-4ADA-87B7-5DA225928C11}" dt="2023-09-29T10:03:29.846" v="16" actId="2711"/>
          <ac:spMkLst>
            <pc:docMk/>
            <pc:sldMk cId="3037016875" sldId="336"/>
            <ac:spMk id="2" creationId="{6AFEAF07-EFB2-483B-AAF4-44BEE5618B58}"/>
          </ac:spMkLst>
        </pc:spChg>
      </pc:sldChg>
    </pc:docChg>
  </pc:docChgLst>
  <pc:docChgLst>
    <pc:chgData name="Matthew Forbes" userId="S::matthew.forbes2@phs.scot::89e49754-86d5-48d1-b7fe-89645bb93558" providerId="AD" clId="Web-{B03F9010-2D11-4035-949E-268A5236143E}"/>
    <pc:docChg chg="delSld">
      <pc:chgData name="Matthew Forbes" userId="S::matthew.forbes2@phs.scot::89e49754-86d5-48d1-b7fe-89645bb93558" providerId="AD" clId="Web-{B03F9010-2D11-4035-949E-268A5236143E}" dt="2023-09-18T07:44:01.631" v="0"/>
      <pc:docMkLst>
        <pc:docMk/>
      </pc:docMkLst>
      <pc:sldChg chg="del">
        <pc:chgData name="Matthew Forbes" userId="S::matthew.forbes2@phs.scot::89e49754-86d5-48d1-b7fe-89645bb93558" providerId="AD" clId="Web-{B03F9010-2D11-4035-949E-268A5236143E}" dt="2023-09-18T07:44:01.631" v="0"/>
        <pc:sldMkLst>
          <pc:docMk/>
          <pc:sldMk cId="161419470" sldId="329"/>
        </pc:sldMkLst>
      </pc:sldChg>
    </pc:docChg>
  </pc:docChgLst>
  <pc:docChgLst>
    <pc:chgData name="Julia Moeller" userId="S::julia.moeller@phs.scot::0bcb1583-c1a4-48b5-87e6-2cc074d2d571" providerId="AD" clId="Web-{91BD5106-5F1B-4809-BCC1-C2D8A9B542C7}"/>
    <pc:docChg chg="modSld">
      <pc:chgData name="Julia Moeller" userId="S::julia.moeller@phs.scot::0bcb1583-c1a4-48b5-87e6-2cc074d2d571" providerId="AD" clId="Web-{91BD5106-5F1B-4809-BCC1-C2D8A9B542C7}" dt="2023-10-10T08:07:26.891" v="14" actId="20577"/>
      <pc:docMkLst>
        <pc:docMk/>
      </pc:docMkLst>
      <pc:sldChg chg="modSp">
        <pc:chgData name="Julia Moeller" userId="S::julia.moeller@phs.scot::0bcb1583-c1a4-48b5-87e6-2cc074d2d571" providerId="AD" clId="Web-{91BD5106-5F1B-4809-BCC1-C2D8A9B542C7}" dt="2023-10-10T08:06:52.593" v="3" actId="20577"/>
        <pc:sldMkLst>
          <pc:docMk/>
          <pc:sldMk cId="712657126" sldId="303"/>
        </pc:sldMkLst>
        <pc:spChg chg="mod">
          <ac:chgData name="Julia Moeller" userId="S::julia.moeller@phs.scot::0bcb1583-c1a4-48b5-87e6-2cc074d2d571" providerId="AD" clId="Web-{91BD5106-5F1B-4809-BCC1-C2D8A9B542C7}" dt="2023-10-10T08:06:52.593" v="3" actId="20577"/>
          <ac:spMkLst>
            <pc:docMk/>
            <pc:sldMk cId="712657126" sldId="303"/>
            <ac:spMk id="2" creationId="{00000000-0000-0000-0000-000000000000}"/>
          </ac:spMkLst>
        </pc:spChg>
      </pc:sldChg>
      <pc:sldChg chg="modSp">
        <pc:chgData name="Julia Moeller" userId="S::julia.moeller@phs.scot::0bcb1583-c1a4-48b5-87e6-2cc074d2d571" providerId="AD" clId="Web-{91BD5106-5F1B-4809-BCC1-C2D8A9B542C7}" dt="2023-10-10T08:06:58.281" v="6" actId="20577"/>
        <pc:sldMkLst>
          <pc:docMk/>
          <pc:sldMk cId="4201418052" sldId="304"/>
        </pc:sldMkLst>
        <pc:spChg chg="mod">
          <ac:chgData name="Julia Moeller" userId="S::julia.moeller@phs.scot::0bcb1583-c1a4-48b5-87e6-2cc074d2d571" providerId="AD" clId="Web-{91BD5106-5F1B-4809-BCC1-C2D8A9B542C7}" dt="2023-10-10T08:06:58.281" v="6" actId="20577"/>
          <ac:spMkLst>
            <pc:docMk/>
            <pc:sldMk cId="4201418052" sldId="304"/>
            <ac:spMk id="2" creationId="{00000000-0000-0000-0000-000000000000}"/>
          </ac:spMkLst>
        </pc:spChg>
      </pc:sldChg>
      <pc:sldChg chg="modSp">
        <pc:chgData name="Julia Moeller" userId="S::julia.moeller@phs.scot::0bcb1583-c1a4-48b5-87e6-2cc074d2d571" providerId="AD" clId="Web-{91BD5106-5F1B-4809-BCC1-C2D8A9B542C7}" dt="2023-10-10T08:07:00.562" v="8" actId="20577"/>
        <pc:sldMkLst>
          <pc:docMk/>
          <pc:sldMk cId="3201453478" sldId="305"/>
        </pc:sldMkLst>
        <pc:spChg chg="mod">
          <ac:chgData name="Julia Moeller" userId="S::julia.moeller@phs.scot::0bcb1583-c1a4-48b5-87e6-2cc074d2d571" providerId="AD" clId="Web-{91BD5106-5F1B-4809-BCC1-C2D8A9B542C7}" dt="2023-10-10T08:07:00.562" v="8" actId="20577"/>
          <ac:spMkLst>
            <pc:docMk/>
            <pc:sldMk cId="3201453478" sldId="305"/>
            <ac:spMk id="2" creationId="{00000000-0000-0000-0000-000000000000}"/>
          </ac:spMkLst>
        </pc:spChg>
      </pc:sldChg>
      <pc:sldChg chg="modSp">
        <pc:chgData name="Julia Moeller" userId="S::julia.moeller@phs.scot::0bcb1583-c1a4-48b5-87e6-2cc074d2d571" providerId="AD" clId="Web-{91BD5106-5F1B-4809-BCC1-C2D8A9B542C7}" dt="2023-10-10T08:07:26.891" v="14" actId="20577"/>
        <pc:sldMkLst>
          <pc:docMk/>
          <pc:sldMk cId="3140665573" sldId="324"/>
        </pc:sldMkLst>
        <pc:spChg chg="mod">
          <ac:chgData name="Julia Moeller" userId="S::julia.moeller@phs.scot::0bcb1583-c1a4-48b5-87e6-2cc074d2d571" providerId="AD" clId="Web-{91BD5106-5F1B-4809-BCC1-C2D8A9B542C7}" dt="2023-10-10T08:07:26.891" v="14" actId="20577"/>
          <ac:spMkLst>
            <pc:docMk/>
            <pc:sldMk cId="3140665573" sldId="324"/>
            <ac:spMk id="3" creationId="{00000000-0000-0000-0000-000000000000}"/>
          </ac:spMkLst>
        </pc:spChg>
      </pc:sldChg>
      <pc:sldChg chg="modSp">
        <pc:chgData name="Julia Moeller" userId="S::julia.moeller@phs.scot::0bcb1583-c1a4-48b5-87e6-2cc074d2d571" providerId="AD" clId="Web-{91BD5106-5F1B-4809-BCC1-C2D8A9B542C7}" dt="2023-10-10T08:06:54.375" v="4" actId="20577"/>
        <pc:sldMkLst>
          <pc:docMk/>
          <pc:sldMk cId="2741752296" sldId="335"/>
        </pc:sldMkLst>
        <pc:spChg chg="mod">
          <ac:chgData name="Julia Moeller" userId="S::julia.moeller@phs.scot::0bcb1583-c1a4-48b5-87e6-2cc074d2d571" providerId="AD" clId="Web-{91BD5106-5F1B-4809-BCC1-C2D8A9B542C7}" dt="2023-10-10T08:06:54.375" v="4" actId="20577"/>
          <ac:spMkLst>
            <pc:docMk/>
            <pc:sldMk cId="2741752296" sldId="335"/>
            <ac:spMk id="2" creationId="{6FDEC915-453E-8D47-79B9-0070BD1E7B6C}"/>
          </ac:spMkLst>
        </pc:spChg>
      </pc:sldChg>
    </pc:docChg>
  </pc:docChgLst>
  <pc:docChgLst>
    <pc:chgData name="Matthew Forbes" userId="89e49754-86d5-48d1-b7fe-89645bb93558" providerId="ADAL" clId="{4792CE49-89AD-41B4-8512-5B427338A2E3}"/>
    <pc:docChg chg="undo redo custSel addSld delSld modSld sldOrd">
      <pc:chgData name="Matthew Forbes" userId="89e49754-86d5-48d1-b7fe-89645bb93558" providerId="ADAL" clId="{4792CE49-89AD-41B4-8512-5B427338A2E3}" dt="2023-09-29T08:54:22.005" v="1968"/>
      <pc:docMkLst>
        <pc:docMk/>
      </pc:docMkLst>
      <pc:sldChg chg="modSp mod modCm">
        <pc:chgData name="Matthew Forbes" userId="89e49754-86d5-48d1-b7fe-89645bb93558" providerId="ADAL" clId="{4792CE49-89AD-41B4-8512-5B427338A2E3}" dt="2023-09-28T09:38:03.321" v="1844"/>
        <pc:sldMkLst>
          <pc:docMk/>
          <pc:sldMk cId="2421927408" sldId="297"/>
        </pc:sldMkLst>
        <pc:spChg chg="mod">
          <ac:chgData name="Matthew Forbes" userId="89e49754-86d5-48d1-b7fe-89645bb93558" providerId="ADAL" clId="{4792CE49-89AD-41B4-8512-5B427338A2E3}" dt="2023-09-15T12:55:03.494" v="658" actId="20577"/>
          <ac:spMkLst>
            <pc:docMk/>
            <pc:sldMk cId="2421927408" sldId="297"/>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28T09:38:03.321" v="1844"/>
              <pc2:cmMkLst xmlns:pc2="http://schemas.microsoft.com/office/powerpoint/2019/9/main/command">
                <pc:docMk/>
                <pc:sldMk cId="2421927408" sldId="297"/>
                <pc2:cmMk id="{6231D243-4A70-470F-9930-76C053EFE305}"/>
              </pc2:cmMkLst>
            </pc226:cmChg>
          </p:ext>
        </pc:extLst>
      </pc:sldChg>
      <pc:sldChg chg="modSp mod modCm">
        <pc:chgData name="Matthew Forbes" userId="89e49754-86d5-48d1-b7fe-89645bb93558" providerId="ADAL" clId="{4792CE49-89AD-41B4-8512-5B427338A2E3}" dt="2023-09-27T13:59:11.607" v="1774" actId="20577"/>
        <pc:sldMkLst>
          <pc:docMk/>
          <pc:sldMk cId="2923546702" sldId="298"/>
        </pc:sldMkLst>
        <pc:spChg chg="mod">
          <ac:chgData name="Matthew Forbes" userId="89e49754-86d5-48d1-b7fe-89645bb93558" providerId="ADAL" clId="{4792CE49-89AD-41B4-8512-5B427338A2E3}" dt="2023-09-27T13:59:11.607" v="1774" actId="20577"/>
          <ac:spMkLst>
            <pc:docMk/>
            <pc:sldMk cId="2923546702" sldId="29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1:53.620" v="1150"/>
              <pc2:cmMkLst xmlns:pc2="http://schemas.microsoft.com/office/powerpoint/2019/9/main/command">
                <pc:docMk/>
                <pc:sldMk cId="2923546702" sldId="298"/>
                <pc2:cmMk id="{DEB57A1E-42F6-4588-8926-AD8020F9BAD1}"/>
              </pc2:cmMkLst>
            </pc226:cmChg>
            <pc226:cmChg xmlns:pc226="http://schemas.microsoft.com/office/powerpoint/2022/06/main/command" chg="mod">
              <pc226:chgData name="Matthew Forbes" userId="89e49754-86d5-48d1-b7fe-89645bb93558" providerId="ADAL" clId="{4792CE49-89AD-41B4-8512-5B427338A2E3}" dt="2023-09-19T11:51:57.557" v="1151"/>
              <pc2:cmMkLst xmlns:pc2="http://schemas.microsoft.com/office/powerpoint/2019/9/main/command">
                <pc:docMk/>
                <pc:sldMk cId="2923546702" sldId="298"/>
                <pc2:cmMk id="{770B1035-CA67-489F-A280-635E30A42CB6}"/>
              </pc2:cmMkLst>
            </pc226:cmChg>
          </p:ext>
        </pc:extLst>
      </pc:sldChg>
      <pc:sldChg chg="modSp mod ord modCm">
        <pc:chgData name="Matthew Forbes" userId="89e49754-86d5-48d1-b7fe-89645bb93558" providerId="ADAL" clId="{4792CE49-89AD-41B4-8512-5B427338A2E3}" dt="2023-09-29T08:54:22.005" v="1968"/>
        <pc:sldMkLst>
          <pc:docMk/>
          <pc:sldMk cId="4176383607" sldId="299"/>
        </pc:sldMkLst>
        <pc:spChg chg="mod">
          <ac:chgData name="Matthew Forbes" userId="89e49754-86d5-48d1-b7fe-89645bb93558" providerId="ADAL" clId="{4792CE49-89AD-41B4-8512-5B427338A2E3}" dt="2023-09-29T06:59:58.701" v="1962" actId="20577"/>
          <ac:spMkLst>
            <pc:docMk/>
            <pc:sldMk cId="4176383607" sldId="299"/>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29T08:54:22.005" v="1968"/>
              <pc2:cmMkLst xmlns:pc2="http://schemas.microsoft.com/office/powerpoint/2019/9/main/command">
                <pc:docMk/>
                <pc:sldMk cId="4176383607" sldId="299"/>
                <pc2:cmMk id="{99236521-5DA5-4903-ADF0-0CB2A34B8B32}"/>
              </pc2:cmMkLst>
            </pc226:cmChg>
            <pc226:cmChg xmlns:pc226="http://schemas.microsoft.com/office/powerpoint/2022/06/main/command" chg="mod">
              <pc226:chgData name="Matthew Forbes" userId="89e49754-86d5-48d1-b7fe-89645bb93558" providerId="ADAL" clId="{4792CE49-89AD-41B4-8512-5B427338A2E3}" dt="2023-09-19T11:52:02.847" v="1152"/>
              <pc2:cmMkLst xmlns:pc2="http://schemas.microsoft.com/office/powerpoint/2019/9/main/command">
                <pc:docMk/>
                <pc:sldMk cId="4176383607" sldId="299"/>
                <pc2:cmMk id="{5E47C9C1-7334-42B5-A16B-7CCF70B591DB}"/>
              </pc2:cmMkLst>
            </pc226:cmChg>
          </p:ext>
        </pc:extLst>
      </pc:sldChg>
      <pc:sldChg chg="addSp delSp modSp mod modCm">
        <pc:chgData name="Matthew Forbes" userId="89e49754-86d5-48d1-b7fe-89645bb93558" providerId="ADAL" clId="{4792CE49-89AD-41B4-8512-5B427338A2E3}" dt="2023-09-27T13:59:58.349" v="1786" actId="20577"/>
        <pc:sldMkLst>
          <pc:docMk/>
          <pc:sldMk cId="2046671304" sldId="300"/>
        </pc:sldMkLst>
        <pc:spChg chg="del mod">
          <ac:chgData name="Matthew Forbes" userId="89e49754-86d5-48d1-b7fe-89645bb93558" providerId="ADAL" clId="{4792CE49-89AD-41B4-8512-5B427338A2E3}" dt="2023-09-13T06:29:51.472" v="86" actId="478"/>
          <ac:spMkLst>
            <pc:docMk/>
            <pc:sldMk cId="2046671304" sldId="300"/>
            <ac:spMk id="3" creationId="{00000000-0000-0000-0000-000000000000}"/>
          </ac:spMkLst>
        </pc:spChg>
        <pc:spChg chg="mod">
          <ac:chgData name="Matthew Forbes" userId="89e49754-86d5-48d1-b7fe-89645bb93558" providerId="ADAL" clId="{4792CE49-89AD-41B4-8512-5B427338A2E3}" dt="2023-09-27T13:59:58.349" v="1786" actId="20577"/>
          <ac:spMkLst>
            <pc:docMk/>
            <pc:sldMk cId="2046671304" sldId="300"/>
            <ac:spMk id="7" creationId="{00000000-0000-0000-0000-000000000000}"/>
          </ac:spMkLst>
        </pc:spChg>
        <pc:picChg chg="add mod">
          <ac:chgData name="Matthew Forbes" userId="89e49754-86d5-48d1-b7fe-89645bb93558" providerId="ADAL" clId="{4792CE49-89AD-41B4-8512-5B427338A2E3}" dt="2023-09-13T06:29:57.279" v="88" actId="1076"/>
          <ac:picMkLst>
            <pc:docMk/>
            <pc:sldMk cId="2046671304" sldId="300"/>
            <ac:picMk id="4" creationId="{91A359D6-E124-7DF5-19E6-03FD887398F1}"/>
          </ac:picMkLst>
        </pc:picChg>
        <pc:picChg chg="del">
          <ac:chgData name="Matthew Forbes" userId="89e49754-86d5-48d1-b7fe-89645bb93558" providerId="ADAL" clId="{4792CE49-89AD-41B4-8512-5B427338A2E3}" dt="2023-09-12T15:19:52.306" v="0" actId="478"/>
          <ac:picMkLst>
            <pc:docMk/>
            <pc:sldMk cId="2046671304" sldId="300"/>
            <ac:picMk id="8"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09.411" v="1153"/>
              <pc2:cmMkLst xmlns:pc2="http://schemas.microsoft.com/office/powerpoint/2019/9/main/command">
                <pc:docMk/>
                <pc:sldMk cId="2046671304" sldId="300"/>
                <pc2:cmMk id="{0B098F3D-376B-42BA-B52B-A1C3B3EB78F8}"/>
              </pc2:cmMkLst>
            </pc226:cmChg>
          </p:ext>
        </pc:extLst>
      </pc:sldChg>
      <pc:sldChg chg="addSp delSp modSp mod modCm">
        <pc:chgData name="Matthew Forbes" userId="89e49754-86d5-48d1-b7fe-89645bb93558" providerId="ADAL" clId="{4792CE49-89AD-41B4-8512-5B427338A2E3}" dt="2023-09-29T08:34:36.639" v="1965" actId="20577"/>
        <pc:sldMkLst>
          <pc:docMk/>
          <pc:sldMk cId="2003884309" sldId="301"/>
        </pc:sldMkLst>
        <pc:spChg chg="mod">
          <ac:chgData name="Matthew Forbes" userId="89e49754-86d5-48d1-b7fe-89645bb93558" providerId="ADAL" clId="{4792CE49-89AD-41B4-8512-5B427338A2E3}" dt="2023-09-29T08:34:36.639" v="1965" actId="20577"/>
          <ac:spMkLst>
            <pc:docMk/>
            <pc:sldMk cId="2003884309" sldId="301"/>
            <ac:spMk id="3" creationId="{00000000-0000-0000-0000-000000000000}"/>
          </ac:spMkLst>
        </pc:spChg>
        <pc:grpChg chg="add del mod">
          <ac:chgData name="Matthew Forbes" userId="89e49754-86d5-48d1-b7fe-89645bb93558" providerId="ADAL" clId="{4792CE49-89AD-41B4-8512-5B427338A2E3}" dt="2023-09-14T08:35:08.644" v="296" actId="478"/>
          <ac:grpSpMkLst>
            <pc:docMk/>
            <pc:sldMk cId="2003884309" sldId="301"/>
            <ac:grpSpMk id="8" creationId="{00000000-0000-0000-0000-000000000000}"/>
          </ac:grpSpMkLst>
        </pc:grpChg>
        <pc:picChg chg="add mod">
          <ac:chgData name="Matthew Forbes" userId="89e49754-86d5-48d1-b7fe-89645bb93558" providerId="ADAL" clId="{4792CE49-89AD-41B4-8512-5B427338A2E3}" dt="2023-09-27T14:00:36.364" v="1790" actId="1076"/>
          <ac:picMkLst>
            <pc:docMk/>
            <pc:sldMk cId="2003884309" sldId="301"/>
            <ac:picMk id="4" creationId="{812BF651-CB31-71C4-DD31-F4C67F79214D}"/>
          </ac:picMkLst>
        </pc:picChg>
        <pc:picChg chg="add del mod">
          <ac:chgData name="Matthew Forbes" userId="89e49754-86d5-48d1-b7fe-89645bb93558" providerId="ADAL" clId="{4792CE49-89AD-41B4-8512-5B427338A2E3}" dt="2023-09-12T15:39:30.421" v="54" actId="478"/>
          <ac:picMkLst>
            <pc:docMk/>
            <pc:sldMk cId="2003884309" sldId="301"/>
            <ac:picMk id="5" creationId="{0DA2AF55-D45E-7529-68A6-3767CD4DEF8C}"/>
          </ac:picMkLst>
        </pc:picChg>
        <pc:picChg chg="del mod">
          <ac:chgData name="Matthew Forbes" userId="89e49754-86d5-48d1-b7fe-89645bb93558" providerId="ADAL" clId="{4792CE49-89AD-41B4-8512-5B427338A2E3}" dt="2023-09-14T08:36:05.577" v="321" actId="478"/>
          <ac:picMkLst>
            <pc:docMk/>
            <pc:sldMk cId="2003884309" sldId="301"/>
            <ac:picMk id="9"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17.068" v="1155"/>
              <pc2:cmMkLst xmlns:pc2="http://schemas.microsoft.com/office/powerpoint/2019/9/main/command">
                <pc:docMk/>
                <pc:sldMk cId="2003884309" sldId="301"/>
                <pc2:cmMk id="{9D2C1B2B-FA9D-469D-BDFE-0C63550B1F64}"/>
              </pc2:cmMkLst>
            </pc226:cmChg>
            <pc226:cmChg xmlns:pc226="http://schemas.microsoft.com/office/powerpoint/2022/06/main/command" chg="mod">
              <pc226:chgData name="Matthew Forbes" userId="89e49754-86d5-48d1-b7fe-89645bb93558" providerId="ADAL" clId="{4792CE49-89AD-41B4-8512-5B427338A2E3}" dt="2023-09-19T11:52:15.264" v="1154"/>
              <pc2:cmMkLst xmlns:pc2="http://schemas.microsoft.com/office/powerpoint/2019/9/main/command">
                <pc:docMk/>
                <pc:sldMk cId="2003884309" sldId="301"/>
                <pc2:cmMk id="{94647FAC-12CF-4B82-962B-457BFBCC145A}"/>
              </pc2:cmMkLst>
            </pc226:cmChg>
          </p:ext>
        </pc:extLst>
      </pc:sldChg>
      <pc:sldChg chg="del">
        <pc:chgData name="Matthew Forbes" userId="89e49754-86d5-48d1-b7fe-89645bb93558" providerId="ADAL" clId="{4792CE49-89AD-41B4-8512-5B427338A2E3}" dt="2023-09-13T08:08:56.086" v="99" actId="2696"/>
        <pc:sldMkLst>
          <pc:docMk/>
          <pc:sldMk cId="698793113" sldId="302"/>
        </pc:sldMkLst>
      </pc:sldChg>
      <pc:sldChg chg="addSp modSp mod modCm">
        <pc:chgData name="Matthew Forbes" userId="89e49754-86d5-48d1-b7fe-89645bb93558" providerId="ADAL" clId="{4792CE49-89AD-41B4-8512-5B427338A2E3}" dt="2023-09-27T14:00:53.976" v="1795" actId="20577"/>
        <pc:sldMkLst>
          <pc:docMk/>
          <pc:sldMk cId="712657126" sldId="303"/>
        </pc:sldMkLst>
        <pc:spChg chg="mod">
          <ac:chgData name="Matthew Forbes" userId="89e49754-86d5-48d1-b7fe-89645bb93558" providerId="ADAL" clId="{4792CE49-89AD-41B4-8512-5B427338A2E3}" dt="2023-09-27T14:00:53.976" v="1795" actId="20577"/>
          <ac:spMkLst>
            <pc:docMk/>
            <pc:sldMk cId="712657126" sldId="303"/>
            <ac:spMk id="3" creationId="{00000000-0000-0000-0000-000000000000}"/>
          </ac:spMkLst>
        </pc:spChg>
        <pc:picChg chg="add mod">
          <ac:chgData name="Matthew Forbes" userId="89e49754-86d5-48d1-b7fe-89645bb93558" providerId="ADAL" clId="{4792CE49-89AD-41B4-8512-5B427338A2E3}" dt="2023-09-15T13:19:36.290" v="883" actId="1076"/>
          <ac:picMkLst>
            <pc:docMk/>
            <pc:sldMk cId="712657126" sldId="303"/>
            <ac:picMk id="5" creationId="{097A1AE3-F784-7EDB-DD75-CC34D912EC92}"/>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27.968" v="1156"/>
              <pc2:cmMkLst xmlns:pc2="http://schemas.microsoft.com/office/powerpoint/2019/9/main/command">
                <pc:docMk/>
                <pc:sldMk cId="712657126" sldId="303"/>
                <pc2:cmMk id="{E35A96DC-7EF0-4B0C-BC35-C892843DE393}"/>
              </pc2:cmMkLst>
            </pc226:cmChg>
          </p:ext>
        </pc:extLst>
      </pc:sldChg>
      <pc:sldChg chg="addSp delSp modSp mod modCm">
        <pc:chgData name="Matthew Forbes" userId="89e49754-86d5-48d1-b7fe-89645bb93558" providerId="ADAL" clId="{4792CE49-89AD-41B4-8512-5B427338A2E3}" dt="2023-09-28T09:43:49.182" v="1845"/>
        <pc:sldMkLst>
          <pc:docMk/>
          <pc:sldMk cId="4201418052" sldId="304"/>
        </pc:sldMkLst>
        <pc:spChg chg="del mod">
          <ac:chgData name="Matthew Forbes" userId="89e49754-86d5-48d1-b7fe-89645bb93558" providerId="ADAL" clId="{4792CE49-89AD-41B4-8512-5B427338A2E3}" dt="2023-09-13T08:28:03.546" v="189"/>
          <ac:spMkLst>
            <pc:docMk/>
            <pc:sldMk cId="4201418052" sldId="304"/>
            <ac:spMk id="4" creationId="{00000000-0000-0000-0000-000000000000}"/>
          </ac:spMkLst>
        </pc:spChg>
        <pc:spChg chg="del">
          <ac:chgData name="Matthew Forbes" userId="89e49754-86d5-48d1-b7fe-89645bb93558" providerId="ADAL" clId="{4792CE49-89AD-41B4-8512-5B427338A2E3}" dt="2023-09-13T08:29:13.254" v="199" actId="478"/>
          <ac:spMkLst>
            <pc:docMk/>
            <pc:sldMk cId="4201418052" sldId="304"/>
            <ac:spMk id="5" creationId="{00000000-0000-0000-0000-000000000000}"/>
          </ac:spMkLst>
        </pc:spChg>
        <pc:picChg chg="add mod">
          <ac:chgData name="Matthew Forbes" userId="89e49754-86d5-48d1-b7fe-89645bb93558" providerId="ADAL" clId="{4792CE49-89AD-41B4-8512-5B427338A2E3}" dt="2023-09-13T08:29:23.695" v="201" actId="1076"/>
          <ac:picMkLst>
            <pc:docMk/>
            <pc:sldMk cId="4201418052" sldId="304"/>
            <ac:picMk id="6" creationId="{0006F863-3F90-F7BA-8253-9459AA803B92}"/>
          </ac:picMkLst>
        </pc:picChg>
        <pc:picChg chg="del">
          <ac:chgData name="Matthew Forbes" userId="89e49754-86d5-48d1-b7fe-89645bb93558" providerId="ADAL" clId="{4792CE49-89AD-41B4-8512-5B427338A2E3}" dt="2023-09-13T08:25:41.838" v="100" actId="478"/>
          <ac:picMkLst>
            <pc:docMk/>
            <pc:sldMk cId="4201418052" sldId="304"/>
            <ac:picMk id="10"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2:54.835" v="1158"/>
              <pc2:cmMkLst xmlns:pc2="http://schemas.microsoft.com/office/powerpoint/2019/9/main/command">
                <pc:docMk/>
                <pc:sldMk cId="4201418052" sldId="304"/>
                <pc2:cmMk id="{E741121B-A09A-46C2-A123-10A9F5352AC8}"/>
              </pc2:cmMkLst>
            </pc226:cmChg>
            <pc226:cmChg xmlns:pc226="http://schemas.microsoft.com/office/powerpoint/2022/06/main/command" chg="mod">
              <pc226:chgData name="Matthew Forbes" userId="89e49754-86d5-48d1-b7fe-89645bb93558" providerId="ADAL" clId="{4792CE49-89AD-41B4-8512-5B427338A2E3}" dt="2023-09-19T11:52:39.657" v="1157"/>
              <pc2:cmMkLst xmlns:pc2="http://schemas.microsoft.com/office/powerpoint/2019/9/main/command">
                <pc:docMk/>
                <pc:sldMk cId="4201418052" sldId="304"/>
                <pc2:cmMk id="{370B1B24-4923-4D36-95FE-30C8C7939512}"/>
              </pc2:cmMkLst>
            </pc226:cmChg>
            <pc226:cmChg xmlns:pc226="http://schemas.microsoft.com/office/powerpoint/2022/06/main/command" chg="mod">
              <pc226:chgData name="Matthew Forbes" userId="89e49754-86d5-48d1-b7fe-89645bb93558" providerId="ADAL" clId="{4792CE49-89AD-41B4-8512-5B427338A2E3}" dt="2023-09-13T08:28:03.709" v="190" actId="2056"/>
              <pc2:cmMkLst xmlns:pc2="http://schemas.microsoft.com/office/powerpoint/2019/9/main/command">
                <pc:docMk/>
                <pc:sldMk cId="4201418052" sldId="304"/>
                <pc2:cmMk id="{F0DC9548-10D9-4CD6-B05E-95DED7EDA088}"/>
              </pc2:cmMkLst>
            </pc226:cmChg>
            <pc226:cmChg xmlns:pc226="http://schemas.microsoft.com/office/powerpoint/2022/06/main/command" chg="mod">
              <pc226:chgData name="Matthew Forbes" userId="89e49754-86d5-48d1-b7fe-89645bb93558" providerId="ADAL" clId="{4792CE49-89AD-41B4-8512-5B427338A2E3}" dt="2023-09-28T09:43:49.182" v="1845"/>
              <pc2:cmMkLst xmlns:pc2="http://schemas.microsoft.com/office/powerpoint/2019/9/main/command">
                <pc:docMk/>
                <pc:sldMk cId="4201418052" sldId="304"/>
                <pc2:cmMk id="{E0A1EBB5-956F-4750-A4F1-45A8449A9631}"/>
              </pc2:cmMkLst>
            </pc226:cmChg>
          </p:ext>
        </pc:extLst>
      </pc:sldChg>
      <pc:sldChg chg="addSp modSp mod modCm">
        <pc:chgData name="Matthew Forbes" userId="89e49754-86d5-48d1-b7fe-89645bb93558" providerId="ADAL" clId="{4792CE49-89AD-41B4-8512-5B427338A2E3}" dt="2023-09-27T14:14:48.589" v="1796" actId="20577"/>
        <pc:sldMkLst>
          <pc:docMk/>
          <pc:sldMk cId="3201453478" sldId="305"/>
        </pc:sldMkLst>
        <pc:spChg chg="mod">
          <ac:chgData name="Matthew Forbes" userId="89e49754-86d5-48d1-b7fe-89645bb93558" providerId="ADAL" clId="{4792CE49-89AD-41B4-8512-5B427338A2E3}" dt="2023-09-27T14:14:48.589" v="1796" actId="20577"/>
          <ac:spMkLst>
            <pc:docMk/>
            <pc:sldMk cId="3201453478" sldId="305"/>
            <ac:spMk id="3" creationId="{00000000-0000-0000-0000-000000000000}"/>
          </ac:spMkLst>
        </pc:spChg>
        <pc:picChg chg="add mod">
          <ac:chgData name="Matthew Forbes" userId="89e49754-86d5-48d1-b7fe-89645bb93558" providerId="ADAL" clId="{4792CE49-89AD-41B4-8512-5B427338A2E3}" dt="2023-09-15T13:24:07.618" v="893" actId="14100"/>
          <ac:picMkLst>
            <pc:docMk/>
            <pc:sldMk cId="3201453478" sldId="305"/>
            <ac:picMk id="5" creationId="{6B25637E-FA4B-D271-C1C9-F3425E597813}"/>
          </ac:picMkLst>
        </pc:picChg>
        <pc:picChg chg="add mod">
          <ac:chgData name="Matthew Forbes" userId="89e49754-86d5-48d1-b7fe-89645bb93558" providerId="ADAL" clId="{4792CE49-89AD-41B4-8512-5B427338A2E3}" dt="2023-09-15T13:24:13.540" v="895" actId="1076"/>
          <ac:picMkLst>
            <pc:docMk/>
            <pc:sldMk cId="3201453478" sldId="305"/>
            <ac:picMk id="6" creationId="{1E50B1BA-3931-15F1-B22F-AC4937947112}"/>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22T07:18:01.714" v="1480"/>
              <pc2:cmMkLst xmlns:pc2="http://schemas.microsoft.com/office/powerpoint/2019/9/main/command">
                <pc:docMk/>
                <pc:sldMk cId="3201453478" sldId="305"/>
                <pc2:cmMk id="{95CCFE48-6881-4793-A7AB-3E0A3CD99EE4}"/>
              </pc2:cmMkLst>
            </pc226:cmChg>
            <pc226:cmChg xmlns:pc226="http://schemas.microsoft.com/office/powerpoint/2022/06/main/command" chg="mod">
              <pc226:chgData name="Matthew Forbes" userId="89e49754-86d5-48d1-b7fe-89645bb93558" providerId="ADAL" clId="{4792CE49-89AD-41B4-8512-5B427338A2E3}" dt="2023-09-19T11:53:04.206" v="1159"/>
              <pc2:cmMkLst xmlns:pc2="http://schemas.microsoft.com/office/powerpoint/2019/9/main/command">
                <pc:docMk/>
                <pc:sldMk cId="3201453478" sldId="305"/>
                <pc2:cmMk id="{176BD6B6-4649-494D-90B6-8AB2D24FA98A}"/>
              </pc2:cmMkLst>
            </pc226:cmChg>
          </p:ext>
        </pc:extLst>
      </pc:sldChg>
      <pc:sldChg chg="addSp delSp modSp mod modCm">
        <pc:chgData name="Matthew Forbes" userId="89e49754-86d5-48d1-b7fe-89645bb93558" providerId="ADAL" clId="{4792CE49-89AD-41B4-8512-5B427338A2E3}" dt="2023-09-22T07:20:38.467" v="1484" actId="255"/>
        <pc:sldMkLst>
          <pc:docMk/>
          <pc:sldMk cId="3537477960" sldId="306"/>
        </pc:sldMkLst>
        <pc:spChg chg="mod">
          <ac:chgData name="Matthew Forbes" userId="89e49754-86d5-48d1-b7fe-89645bb93558" providerId="ADAL" clId="{4792CE49-89AD-41B4-8512-5B427338A2E3}" dt="2023-09-15T13:46:35.064" v="903" actId="20577"/>
          <ac:spMkLst>
            <pc:docMk/>
            <pc:sldMk cId="3537477960" sldId="306"/>
            <ac:spMk id="2" creationId="{00000000-0000-0000-0000-000000000000}"/>
          </ac:spMkLst>
        </pc:spChg>
        <pc:spChg chg="del mod">
          <ac:chgData name="Matthew Forbes" userId="89e49754-86d5-48d1-b7fe-89645bb93558" providerId="ADAL" clId="{4792CE49-89AD-41B4-8512-5B427338A2E3}" dt="2023-09-15T13:46:53.940" v="905" actId="21"/>
          <ac:spMkLst>
            <pc:docMk/>
            <pc:sldMk cId="3537477960" sldId="306"/>
            <ac:spMk id="3" creationId="{00000000-0000-0000-0000-000000000000}"/>
          </ac:spMkLst>
        </pc:spChg>
        <pc:spChg chg="mod">
          <ac:chgData name="Matthew Forbes" userId="89e49754-86d5-48d1-b7fe-89645bb93558" providerId="ADAL" clId="{4792CE49-89AD-41B4-8512-5B427338A2E3}" dt="2023-09-22T07:20:33.217" v="1483" actId="255"/>
          <ac:spMkLst>
            <pc:docMk/>
            <pc:sldMk cId="3537477960" sldId="306"/>
            <ac:spMk id="8" creationId="{00000000-0000-0000-0000-000000000000}"/>
          </ac:spMkLst>
        </pc:spChg>
        <pc:spChg chg="mod">
          <ac:chgData name="Matthew Forbes" userId="89e49754-86d5-48d1-b7fe-89645bb93558" providerId="ADAL" clId="{4792CE49-89AD-41B4-8512-5B427338A2E3}" dt="2023-09-22T07:20:38.467" v="1484" actId="255"/>
          <ac:spMkLst>
            <pc:docMk/>
            <pc:sldMk cId="3537477960" sldId="306"/>
            <ac:spMk id="9" creationId="{00000000-0000-0000-0000-000000000000}"/>
          </ac:spMkLst>
        </pc:spChg>
        <pc:picChg chg="add del mod">
          <ac:chgData name="Matthew Forbes" userId="89e49754-86d5-48d1-b7fe-89645bb93558" providerId="ADAL" clId="{4792CE49-89AD-41B4-8512-5B427338A2E3}" dt="2023-09-15T13:46:59.687" v="906" actId="1076"/>
          <ac:picMkLst>
            <pc:docMk/>
            <pc:sldMk cId="3537477960" sldId="306"/>
            <ac:picMk id="4" creationId="{9ABAD22A-C59B-7A80-1FDB-F161E5AF2631}"/>
          </ac:picMkLst>
        </pc:picChg>
        <pc:picChg chg="add del">
          <ac:chgData name="Matthew Forbes" userId="89e49754-86d5-48d1-b7fe-89645bb93558" providerId="ADAL" clId="{4792CE49-89AD-41B4-8512-5B427338A2E3}" dt="2023-09-14T08:52:09.646" v="338" actId="478"/>
          <ac:picMkLst>
            <pc:docMk/>
            <pc:sldMk cId="3537477960" sldId="306"/>
            <ac:picMk id="5" creationId="{00000000-0000-0000-0000-000000000000}"/>
          </ac:picMkLst>
        </pc:picChg>
        <pc:cxnChg chg="mod ord">
          <ac:chgData name="Matthew Forbes" userId="89e49754-86d5-48d1-b7fe-89645bb93558" providerId="ADAL" clId="{4792CE49-89AD-41B4-8512-5B427338A2E3}" dt="2023-09-15T13:47:03.392" v="907" actId="1076"/>
          <ac:cxnSpMkLst>
            <pc:docMk/>
            <pc:sldMk cId="3537477960" sldId="306"/>
            <ac:cxnSpMk id="6" creationId="{00000000-0000-0000-0000-000000000000}"/>
          </ac:cxnSpMkLst>
        </pc:cxn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4:31.545" v="1160"/>
              <pc2:cmMkLst xmlns:pc2="http://schemas.microsoft.com/office/powerpoint/2019/9/main/command">
                <pc:docMk/>
                <pc:sldMk cId="3537477960" sldId="306"/>
                <pc2:cmMk id="{4FABDCB5-9AE4-4C58-BB2D-FD0267F1DFC5}"/>
              </pc2:cmMkLst>
            </pc226:cmChg>
          </p:ext>
        </pc:extLst>
      </pc:sldChg>
      <pc:sldChg chg="addSp delSp modSp mod modCm">
        <pc:chgData name="Matthew Forbes" userId="89e49754-86d5-48d1-b7fe-89645bb93558" providerId="ADAL" clId="{4792CE49-89AD-41B4-8512-5B427338A2E3}" dt="2023-09-28T09:46:24.936" v="1846" actId="20577"/>
        <pc:sldMkLst>
          <pc:docMk/>
          <pc:sldMk cId="3320271262" sldId="307"/>
        </pc:sldMkLst>
        <pc:spChg chg="mod">
          <ac:chgData name="Matthew Forbes" userId="89e49754-86d5-48d1-b7fe-89645bb93558" providerId="ADAL" clId="{4792CE49-89AD-41B4-8512-5B427338A2E3}" dt="2023-09-15T13:47:34.646" v="920" actId="20577"/>
          <ac:spMkLst>
            <pc:docMk/>
            <pc:sldMk cId="3320271262" sldId="307"/>
            <ac:spMk id="2" creationId="{00000000-0000-0000-0000-000000000000}"/>
          </ac:spMkLst>
        </pc:spChg>
        <pc:spChg chg="add del mod">
          <ac:chgData name="Matthew Forbes" userId="89e49754-86d5-48d1-b7fe-89645bb93558" providerId="ADAL" clId="{4792CE49-89AD-41B4-8512-5B427338A2E3}" dt="2023-09-15T13:47:50.963" v="925" actId="21"/>
          <ac:spMkLst>
            <pc:docMk/>
            <pc:sldMk cId="3320271262" sldId="307"/>
            <ac:spMk id="3" creationId="{00000000-0000-0000-0000-000000000000}"/>
          </ac:spMkLst>
        </pc:spChg>
        <pc:spChg chg="mod">
          <ac:chgData name="Matthew Forbes" userId="89e49754-86d5-48d1-b7fe-89645bb93558" providerId="ADAL" clId="{4792CE49-89AD-41B4-8512-5B427338A2E3}" dt="2023-09-22T07:22:12.957" v="1620" actId="1076"/>
          <ac:spMkLst>
            <pc:docMk/>
            <pc:sldMk cId="3320271262" sldId="307"/>
            <ac:spMk id="6" creationId="{00000000-0000-0000-0000-000000000000}"/>
          </ac:spMkLst>
        </pc:spChg>
        <pc:spChg chg="add del mod">
          <ac:chgData name="Matthew Forbes" userId="89e49754-86d5-48d1-b7fe-89645bb93558" providerId="ADAL" clId="{4792CE49-89AD-41B4-8512-5B427338A2E3}" dt="2023-09-15T13:47:44.125" v="922" actId="21"/>
          <ac:spMkLst>
            <pc:docMk/>
            <pc:sldMk cId="3320271262" sldId="307"/>
            <ac:spMk id="7" creationId="{3971BED2-DF09-7834-2AAB-A5C5A115E42A}"/>
          </ac:spMkLst>
        </pc:spChg>
        <pc:spChg chg="mod">
          <ac:chgData name="Matthew Forbes" userId="89e49754-86d5-48d1-b7fe-89645bb93558" providerId="ADAL" clId="{4792CE49-89AD-41B4-8512-5B427338A2E3}" dt="2023-09-28T09:46:24.936" v="1846" actId="20577"/>
          <ac:spMkLst>
            <pc:docMk/>
            <pc:sldMk cId="3320271262" sldId="307"/>
            <ac:spMk id="8" creationId="{00000000-0000-0000-0000-000000000000}"/>
          </ac:spMkLst>
        </pc:spChg>
        <pc:spChg chg="del mod">
          <ac:chgData name="Matthew Forbes" userId="89e49754-86d5-48d1-b7fe-89645bb93558" providerId="ADAL" clId="{4792CE49-89AD-41B4-8512-5B427338A2E3}" dt="2023-09-22T07:21:57.706" v="1618" actId="21"/>
          <ac:spMkLst>
            <pc:docMk/>
            <pc:sldMk cId="3320271262" sldId="307"/>
            <ac:spMk id="9" creationId="{00000000-0000-0000-0000-000000000000}"/>
          </ac:spMkLst>
        </pc:spChg>
        <pc:picChg chg="del mod">
          <ac:chgData name="Matthew Forbes" userId="89e49754-86d5-48d1-b7fe-89645bb93558" providerId="ADAL" clId="{4792CE49-89AD-41B4-8512-5B427338A2E3}" dt="2023-09-15T14:00:53.846" v="959" actId="478"/>
          <ac:picMkLst>
            <pc:docMk/>
            <pc:sldMk cId="3320271262" sldId="307"/>
            <ac:picMk id="5" creationId="{00000000-0000-0000-0000-000000000000}"/>
          </ac:picMkLst>
        </pc:picChg>
        <pc:picChg chg="add mod">
          <ac:chgData name="Matthew Forbes" userId="89e49754-86d5-48d1-b7fe-89645bb93558" providerId="ADAL" clId="{4792CE49-89AD-41B4-8512-5B427338A2E3}" dt="2023-09-22T07:22:24.429" v="1622" actId="1076"/>
          <ac:picMkLst>
            <pc:docMk/>
            <pc:sldMk cId="3320271262" sldId="307"/>
            <ac:picMk id="11" creationId="{B8F3A698-589B-A88D-A360-5E5A1359344B}"/>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4:38.578" v="1161"/>
              <pc2:cmMkLst xmlns:pc2="http://schemas.microsoft.com/office/powerpoint/2019/9/main/command">
                <pc:docMk/>
                <pc:sldMk cId="3320271262" sldId="307"/>
                <pc2:cmMk id="{48A049F4-8AE9-42A6-80B4-2C46420412E9}"/>
              </pc2:cmMkLst>
            </pc226:cmChg>
          </p:ext>
        </pc:extLst>
      </pc:sldChg>
      <pc:sldChg chg="del">
        <pc:chgData name="Matthew Forbes" userId="89e49754-86d5-48d1-b7fe-89645bb93558" providerId="ADAL" clId="{4792CE49-89AD-41B4-8512-5B427338A2E3}" dt="2023-09-15T13:24:20.769" v="896" actId="2696"/>
        <pc:sldMkLst>
          <pc:docMk/>
          <pc:sldMk cId="2917194402" sldId="308"/>
        </pc:sldMkLst>
      </pc:sldChg>
      <pc:sldChg chg="modSp mod modCm">
        <pc:chgData name="Matthew Forbes" userId="89e49754-86d5-48d1-b7fe-89645bb93558" providerId="ADAL" clId="{4792CE49-89AD-41B4-8512-5B427338A2E3}" dt="2023-09-19T11:58:18.750" v="1179"/>
        <pc:sldMkLst>
          <pc:docMk/>
          <pc:sldMk cId="4246129325" sldId="309"/>
        </pc:sldMkLst>
        <pc:spChg chg="mod">
          <ac:chgData name="Matthew Forbes" userId="89e49754-86d5-48d1-b7fe-89645bb93558" providerId="ADAL" clId="{4792CE49-89AD-41B4-8512-5B427338A2E3}" dt="2023-09-19T11:55:22.856" v="1175" actId="14100"/>
          <ac:spMkLst>
            <pc:docMk/>
            <pc:sldMk cId="4246129325" sldId="309"/>
            <ac:spMk id="3" creationId="{00000000-0000-0000-0000-000000000000}"/>
          </ac:spMkLst>
        </pc:spChg>
        <pc:spChg chg="mod">
          <ac:chgData name="Matthew Forbes" userId="89e49754-86d5-48d1-b7fe-89645bb93558" providerId="ADAL" clId="{4792CE49-89AD-41B4-8512-5B427338A2E3}" dt="2023-09-19T11:55:36.705" v="1177" actId="1076"/>
          <ac:spMkLst>
            <pc:docMk/>
            <pc:sldMk cId="4246129325" sldId="309"/>
            <ac:spMk id="5"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8:18.750" v="1179"/>
              <pc2:cmMkLst xmlns:pc2="http://schemas.microsoft.com/office/powerpoint/2019/9/main/command">
                <pc:docMk/>
                <pc:sldMk cId="4246129325" sldId="309"/>
                <pc2:cmMk id="{BE5E48BA-6C06-4204-A2B9-20D113441035}"/>
              </pc2:cmMkLst>
            </pc226:cmChg>
          </p:ext>
        </pc:extLst>
      </pc:sldChg>
      <pc:sldChg chg="addSp delSp modSp mod">
        <pc:chgData name="Matthew Forbes" userId="89e49754-86d5-48d1-b7fe-89645bb93558" providerId="ADAL" clId="{4792CE49-89AD-41B4-8512-5B427338A2E3}" dt="2023-09-22T07:23:20.470" v="1624" actId="1076"/>
        <pc:sldMkLst>
          <pc:docMk/>
          <pc:sldMk cId="1363176458" sldId="310"/>
        </pc:sldMkLst>
        <pc:spChg chg="mod">
          <ac:chgData name="Matthew Forbes" userId="89e49754-86d5-48d1-b7fe-89645bb93558" providerId="ADAL" clId="{4792CE49-89AD-41B4-8512-5B427338A2E3}" dt="2023-09-14T09:18:31.380" v="393" actId="255"/>
          <ac:spMkLst>
            <pc:docMk/>
            <pc:sldMk cId="1363176458" sldId="310"/>
            <ac:spMk id="3" creationId="{00000000-0000-0000-0000-000000000000}"/>
          </ac:spMkLst>
        </pc:spChg>
        <pc:spChg chg="del">
          <ac:chgData name="Matthew Forbes" userId="89e49754-86d5-48d1-b7fe-89645bb93558" providerId="ADAL" clId="{4792CE49-89AD-41B4-8512-5B427338A2E3}" dt="2023-09-14T09:18:17.340" v="389" actId="478"/>
          <ac:spMkLst>
            <pc:docMk/>
            <pc:sldMk cId="1363176458" sldId="310"/>
            <ac:spMk id="6" creationId="{00000000-0000-0000-0000-000000000000}"/>
          </ac:spMkLst>
        </pc:spChg>
        <pc:picChg chg="add mod">
          <ac:chgData name="Matthew Forbes" userId="89e49754-86d5-48d1-b7fe-89645bb93558" providerId="ADAL" clId="{4792CE49-89AD-41B4-8512-5B427338A2E3}" dt="2023-09-22T07:23:20.470" v="1624" actId="1076"/>
          <ac:picMkLst>
            <pc:docMk/>
            <pc:sldMk cId="1363176458" sldId="310"/>
            <ac:picMk id="4" creationId="{ED91E5D2-B13E-55D3-F90A-5BA2AE8FD10D}"/>
          </ac:picMkLst>
        </pc:picChg>
        <pc:picChg chg="del">
          <ac:chgData name="Matthew Forbes" userId="89e49754-86d5-48d1-b7fe-89645bb93558" providerId="ADAL" clId="{4792CE49-89AD-41B4-8512-5B427338A2E3}" dt="2023-09-14T09:15:38.784" v="383" actId="478"/>
          <ac:picMkLst>
            <pc:docMk/>
            <pc:sldMk cId="1363176458" sldId="310"/>
            <ac:picMk id="5" creationId="{00000000-0000-0000-0000-000000000000}"/>
          </ac:picMkLst>
        </pc:picChg>
      </pc:sldChg>
      <pc:sldChg chg="addSp delSp modSp mod modCm">
        <pc:chgData name="Matthew Forbes" userId="89e49754-86d5-48d1-b7fe-89645bb93558" providerId="ADAL" clId="{4792CE49-89AD-41B4-8512-5B427338A2E3}" dt="2023-09-28T10:06:46.733" v="1852" actId="255"/>
        <pc:sldMkLst>
          <pc:docMk/>
          <pc:sldMk cId="2842929610" sldId="311"/>
        </pc:sldMkLst>
        <pc:spChg chg="add del mod">
          <ac:chgData name="Matthew Forbes" userId="89e49754-86d5-48d1-b7fe-89645bb93558" providerId="ADAL" clId="{4792CE49-89AD-41B4-8512-5B427338A2E3}" dt="2023-09-22T07:24:23.865" v="1630" actId="1076"/>
          <ac:spMkLst>
            <pc:docMk/>
            <pc:sldMk cId="2842929610" sldId="311"/>
            <ac:spMk id="3" creationId="{00000000-0000-0000-0000-000000000000}"/>
          </ac:spMkLst>
        </pc:spChg>
        <pc:spChg chg="mod">
          <ac:chgData name="Matthew Forbes" userId="89e49754-86d5-48d1-b7fe-89645bb93558" providerId="ADAL" clId="{4792CE49-89AD-41B4-8512-5B427338A2E3}" dt="2023-09-28T10:06:46.733" v="1852" actId="255"/>
          <ac:spMkLst>
            <pc:docMk/>
            <pc:sldMk cId="2842929610" sldId="311"/>
            <ac:spMk id="6" creationId="{00000000-0000-0000-0000-000000000000}"/>
          </ac:spMkLst>
        </pc:spChg>
        <pc:spChg chg="mod">
          <ac:chgData name="Matthew Forbes" userId="89e49754-86d5-48d1-b7fe-89645bb93558" providerId="ADAL" clId="{4792CE49-89AD-41B4-8512-5B427338A2E3}" dt="2023-09-28T10:06:41.124" v="1851" actId="255"/>
          <ac:spMkLst>
            <pc:docMk/>
            <pc:sldMk cId="2842929610" sldId="311"/>
            <ac:spMk id="7" creationId="{00000000-0000-0000-0000-000000000000}"/>
          </ac:spMkLst>
        </pc:spChg>
        <pc:spChg chg="add del mod">
          <ac:chgData name="Matthew Forbes" userId="89e49754-86d5-48d1-b7fe-89645bb93558" providerId="ADAL" clId="{4792CE49-89AD-41B4-8512-5B427338A2E3}" dt="2023-09-15T14:16:18.243" v="979" actId="21"/>
          <ac:spMkLst>
            <pc:docMk/>
            <pc:sldMk cId="2842929610" sldId="311"/>
            <ac:spMk id="8" creationId="{E0162260-7DED-6AB2-B8A8-79AFEA5A5CFF}"/>
          </ac:spMkLst>
        </pc:spChg>
        <pc:picChg chg="add mod">
          <ac:chgData name="Matthew Forbes" userId="89e49754-86d5-48d1-b7fe-89645bb93558" providerId="ADAL" clId="{4792CE49-89AD-41B4-8512-5B427338A2E3}" dt="2023-09-22T07:24:27.639" v="1631" actId="1076"/>
          <ac:picMkLst>
            <pc:docMk/>
            <pc:sldMk cId="2842929610" sldId="311"/>
            <ac:picMk id="4" creationId="{D686DC9A-1B32-EF1D-95FF-550D636F4191}"/>
          </ac:picMkLst>
        </pc:picChg>
        <pc:picChg chg="del">
          <ac:chgData name="Matthew Forbes" userId="89e49754-86d5-48d1-b7fe-89645bb93558" providerId="ADAL" clId="{4792CE49-89AD-41B4-8512-5B427338A2E3}" dt="2023-09-14T09:21:23.834" v="412" actId="478"/>
          <ac:picMkLst>
            <pc:docMk/>
            <pc:sldMk cId="2842929610" sldId="311"/>
            <ac:picMk id="5"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1:59:07.505" v="1181"/>
              <pc2:cmMkLst xmlns:pc2="http://schemas.microsoft.com/office/powerpoint/2019/9/main/command">
                <pc:docMk/>
                <pc:sldMk cId="2842929610" sldId="311"/>
                <pc2:cmMk id="{F1697601-8856-41D0-95AC-31DD479B38F4}"/>
              </pc2:cmMkLst>
            </pc226:cmChg>
            <pc226:cmChg xmlns:pc226="http://schemas.microsoft.com/office/powerpoint/2022/06/main/command" chg="mod">
              <pc226:chgData name="Matthew Forbes" userId="89e49754-86d5-48d1-b7fe-89645bb93558" providerId="ADAL" clId="{4792CE49-89AD-41B4-8512-5B427338A2E3}" dt="2023-09-19T11:59:03.094" v="1180"/>
              <pc2:cmMkLst xmlns:pc2="http://schemas.microsoft.com/office/powerpoint/2019/9/main/command">
                <pc:docMk/>
                <pc:sldMk cId="2842929610" sldId="311"/>
                <pc2:cmMk id="{45966A67-1F84-4977-834C-9874F9C3BC94}"/>
              </pc2:cmMkLst>
            </pc226:cmChg>
            <pc226:cmChg xmlns:pc226="http://schemas.microsoft.com/office/powerpoint/2022/06/main/command" chg="mod">
              <pc226:chgData name="Matthew Forbes" userId="89e49754-86d5-48d1-b7fe-89645bb93558" providerId="ADAL" clId="{4792CE49-89AD-41B4-8512-5B427338A2E3}" dt="2023-09-22T07:23:42.252" v="1626"/>
              <pc2:cmMkLst xmlns:pc2="http://schemas.microsoft.com/office/powerpoint/2019/9/main/command">
                <pc:docMk/>
                <pc:sldMk cId="2842929610" sldId="311"/>
                <pc2:cmMk id="{2A89D97C-28CA-4EC1-AC8A-B30391FD75FC}"/>
              </pc2:cmMkLst>
            </pc226:cmChg>
          </p:ext>
        </pc:extLst>
      </pc:sldChg>
      <pc:sldChg chg="del">
        <pc:chgData name="Matthew Forbes" userId="89e49754-86d5-48d1-b7fe-89645bb93558" providerId="ADAL" clId="{4792CE49-89AD-41B4-8512-5B427338A2E3}" dt="2023-09-14T10:37:48.685" v="470" actId="2696"/>
        <pc:sldMkLst>
          <pc:docMk/>
          <pc:sldMk cId="3562453873" sldId="312"/>
        </pc:sldMkLst>
      </pc:sldChg>
      <pc:sldChg chg="addSp delSp modSp mod addCm">
        <pc:chgData name="Matthew Forbes" userId="89e49754-86d5-48d1-b7fe-89645bb93558" providerId="ADAL" clId="{4792CE49-89AD-41B4-8512-5B427338A2E3}" dt="2023-09-28T10:12:10.772" v="1854"/>
        <pc:sldMkLst>
          <pc:docMk/>
          <pc:sldMk cId="2913547689" sldId="313"/>
        </pc:sldMkLst>
        <pc:spChg chg="del">
          <ac:chgData name="Matthew Forbes" userId="89e49754-86d5-48d1-b7fe-89645bb93558" providerId="ADAL" clId="{4792CE49-89AD-41B4-8512-5B427338A2E3}" dt="2023-09-14T09:47:35.369" v="432" actId="478"/>
          <ac:spMkLst>
            <pc:docMk/>
            <pc:sldMk cId="2913547689" sldId="313"/>
            <ac:spMk id="6" creationId="{00000000-0000-0000-0000-000000000000}"/>
          </ac:spMkLst>
        </pc:spChg>
        <pc:spChg chg="mod">
          <ac:chgData name="Matthew Forbes" userId="89e49754-86d5-48d1-b7fe-89645bb93558" providerId="ADAL" clId="{4792CE49-89AD-41B4-8512-5B427338A2E3}" dt="2023-09-14T09:49:23.667" v="448" actId="2711"/>
          <ac:spMkLst>
            <pc:docMk/>
            <pc:sldMk cId="2913547689" sldId="313"/>
            <ac:spMk id="7" creationId="{00000000-0000-0000-0000-000000000000}"/>
          </ac:spMkLst>
        </pc:spChg>
        <pc:spChg chg="mod">
          <ac:chgData name="Matthew Forbes" userId="89e49754-86d5-48d1-b7fe-89645bb93558" providerId="ADAL" clId="{4792CE49-89AD-41B4-8512-5B427338A2E3}" dt="2023-09-22T07:25:36.126" v="1646" actId="1076"/>
          <ac:spMkLst>
            <pc:docMk/>
            <pc:sldMk cId="2913547689" sldId="313"/>
            <ac:spMk id="8" creationId="{00000000-0000-0000-0000-000000000000}"/>
          </ac:spMkLst>
        </pc:spChg>
        <pc:spChg chg="mod">
          <ac:chgData name="Matthew Forbes" userId="89e49754-86d5-48d1-b7fe-89645bb93558" providerId="ADAL" clId="{4792CE49-89AD-41B4-8512-5B427338A2E3}" dt="2023-09-14T09:50:37.874" v="468" actId="1076"/>
          <ac:spMkLst>
            <pc:docMk/>
            <pc:sldMk cId="2913547689" sldId="313"/>
            <ac:spMk id="9" creationId="{00000000-0000-0000-0000-000000000000}"/>
          </ac:spMkLst>
        </pc:spChg>
        <pc:spChg chg="del mod">
          <ac:chgData name="Matthew Forbes" userId="89e49754-86d5-48d1-b7fe-89645bb93558" providerId="ADAL" clId="{4792CE49-89AD-41B4-8512-5B427338A2E3}" dt="2023-09-14T09:49:02.024" v="445"/>
          <ac:spMkLst>
            <pc:docMk/>
            <pc:sldMk cId="2913547689" sldId="313"/>
            <ac:spMk id="12" creationId="{00000000-0000-0000-0000-000000000000}"/>
          </ac:spMkLst>
        </pc:spChg>
        <pc:picChg chg="add mod">
          <ac:chgData name="Matthew Forbes" userId="89e49754-86d5-48d1-b7fe-89645bb93558" providerId="ADAL" clId="{4792CE49-89AD-41B4-8512-5B427338A2E3}" dt="2023-09-22T07:25:26.151" v="1645" actId="1076"/>
          <ac:picMkLst>
            <pc:docMk/>
            <pc:sldMk cId="2913547689" sldId="313"/>
            <ac:picMk id="3" creationId="{782C13E4-9E0C-78A7-9E4B-0A4A4F9B1ECE}"/>
          </ac:picMkLst>
        </pc:picChg>
        <pc:picChg chg="del">
          <ac:chgData name="Matthew Forbes" userId="89e49754-86d5-48d1-b7fe-89645bb93558" providerId="ADAL" clId="{4792CE49-89AD-41B4-8512-5B427338A2E3}" dt="2023-09-14T09:47:29.267" v="429" actId="478"/>
          <ac:picMkLst>
            <pc:docMk/>
            <pc:sldMk cId="2913547689" sldId="313"/>
            <ac:picMk id="11" creationId="{00000000-0000-0000-0000-000000000000}"/>
          </ac:picMkLst>
        </pc:picChg>
        <pc:extLst>
          <p:ext xmlns:p="http://schemas.openxmlformats.org/presentationml/2006/main" uri="{D6D511B9-2390-475A-947B-AFAB55BFBCF1}">
            <pc226:cmChg xmlns:pc226="http://schemas.microsoft.com/office/powerpoint/2022/06/main/command" chg="add">
              <pc226:chgData name="Matthew Forbes" userId="89e49754-86d5-48d1-b7fe-89645bb93558" providerId="ADAL" clId="{4792CE49-89AD-41B4-8512-5B427338A2E3}" dt="2023-09-28T10:12:10.772" v="1854"/>
              <pc2:cmMkLst xmlns:pc2="http://schemas.microsoft.com/office/powerpoint/2019/9/main/command">
                <pc:docMk/>
                <pc:sldMk cId="2913547689" sldId="313"/>
                <pc2:cmMk id="{66F4639A-4800-401F-ABC1-18E8A1DC69AE}"/>
              </pc2:cmMkLst>
            </pc226:cmChg>
          </p:ext>
        </pc:extLst>
      </pc:sldChg>
      <pc:sldChg chg="addSp delSp modSp mod addCm">
        <pc:chgData name="Matthew Forbes" userId="89e49754-86d5-48d1-b7fe-89645bb93558" providerId="ADAL" clId="{4792CE49-89AD-41B4-8512-5B427338A2E3}" dt="2023-09-28T10:11:12.139" v="1853" actId="14100"/>
        <pc:sldMkLst>
          <pc:docMk/>
          <pc:sldMk cId="508381055" sldId="314"/>
        </pc:sldMkLst>
        <pc:spChg chg="mod">
          <ac:chgData name="Matthew Forbes" userId="89e49754-86d5-48d1-b7fe-89645bb93558" providerId="ADAL" clId="{4792CE49-89AD-41B4-8512-5B427338A2E3}" dt="2023-09-28T10:11:12.139" v="1853" actId="14100"/>
          <ac:spMkLst>
            <pc:docMk/>
            <pc:sldMk cId="508381055" sldId="314"/>
            <ac:spMk id="8" creationId="{00000000-0000-0000-0000-000000000000}"/>
          </ac:spMkLst>
        </pc:spChg>
        <pc:picChg chg="add mod">
          <ac:chgData name="Matthew Forbes" userId="89e49754-86d5-48d1-b7fe-89645bb93558" providerId="ADAL" clId="{4792CE49-89AD-41B4-8512-5B427338A2E3}" dt="2023-09-19T12:01:39.769" v="1187" actId="1076"/>
          <ac:picMkLst>
            <pc:docMk/>
            <pc:sldMk cId="508381055" sldId="314"/>
            <ac:picMk id="4" creationId="{8800B5B6-B7F5-CFD9-A4C4-7F0CB372EBF0}"/>
          </ac:picMkLst>
        </pc:picChg>
        <pc:picChg chg="del mod">
          <ac:chgData name="Matthew Forbes" userId="89e49754-86d5-48d1-b7fe-89645bb93558" providerId="ADAL" clId="{4792CE49-89AD-41B4-8512-5B427338A2E3}" dt="2023-09-19T12:01:20.861" v="1182" actId="478"/>
          <ac:picMkLst>
            <pc:docMk/>
            <pc:sldMk cId="508381055" sldId="314"/>
            <ac:picMk id="6" creationId="{00000000-0000-0000-0000-000000000000}"/>
          </ac:picMkLst>
        </pc:picChg>
        <pc:extLst>
          <p:ext xmlns:p="http://schemas.openxmlformats.org/presentationml/2006/main" uri="{D6D511B9-2390-475A-947B-AFAB55BFBCF1}">
            <pc226:cmChg xmlns:pc226="http://schemas.microsoft.com/office/powerpoint/2022/06/main/command" chg="add">
              <pc226:chgData name="Matthew Forbes" userId="89e49754-86d5-48d1-b7fe-89645bb93558" providerId="ADAL" clId="{4792CE49-89AD-41B4-8512-5B427338A2E3}" dt="2023-09-22T06:57:29.342" v="1478"/>
              <pc2:cmMkLst xmlns:pc2="http://schemas.microsoft.com/office/powerpoint/2019/9/main/command">
                <pc:docMk/>
                <pc:sldMk cId="508381055" sldId="314"/>
                <pc2:cmMk id="{829019FE-9926-4B40-B45F-EEDC13C5CD12}"/>
              </pc2:cmMkLst>
            </pc226:cmChg>
          </p:ext>
        </pc:extLst>
      </pc:sldChg>
      <pc:sldChg chg="modSp mod">
        <pc:chgData name="Matthew Forbes" userId="89e49754-86d5-48d1-b7fe-89645bb93558" providerId="ADAL" clId="{4792CE49-89AD-41B4-8512-5B427338A2E3}" dt="2023-09-28T15:03:42.117" v="1874" actId="20577"/>
        <pc:sldMkLst>
          <pc:docMk/>
          <pc:sldMk cId="4121411077" sldId="315"/>
        </pc:sldMkLst>
        <pc:spChg chg="mod">
          <ac:chgData name="Matthew Forbes" userId="89e49754-86d5-48d1-b7fe-89645bb93558" providerId="ADAL" clId="{4792CE49-89AD-41B4-8512-5B427338A2E3}" dt="2023-09-28T15:03:42.117" v="1874" actId="20577"/>
          <ac:spMkLst>
            <pc:docMk/>
            <pc:sldMk cId="4121411077" sldId="315"/>
            <ac:spMk id="3" creationId="{00000000-0000-0000-0000-000000000000}"/>
          </ac:spMkLst>
        </pc:spChg>
        <pc:spChg chg="mod">
          <ac:chgData name="Matthew Forbes" userId="89e49754-86d5-48d1-b7fe-89645bb93558" providerId="ADAL" clId="{4792CE49-89AD-41B4-8512-5B427338A2E3}" dt="2023-09-15T14:41:37.129" v="1014" actId="13926"/>
          <ac:spMkLst>
            <pc:docMk/>
            <pc:sldMk cId="4121411077" sldId="315"/>
            <ac:spMk id="5" creationId="{00000000-0000-0000-0000-000000000000}"/>
          </ac:spMkLst>
        </pc:spChg>
      </pc:sldChg>
      <pc:sldChg chg="modSp mod">
        <pc:chgData name="Matthew Forbes" userId="89e49754-86d5-48d1-b7fe-89645bb93558" providerId="ADAL" clId="{4792CE49-89AD-41B4-8512-5B427338A2E3}" dt="2023-09-19T12:14:17.582" v="1194" actId="20577"/>
        <pc:sldMkLst>
          <pc:docMk/>
          <pc:sldMk cId="2920371790" sldId="316"/>
        </pc:sldMkLst>
        <pc:spChg chg="mod">
          <ac:chgData name="Matthew Forbes" userId="89e49754-86d5-48d1-b7fe-89645bb93558" providerId="ADAL" clId="{4792CE49-89AD-41B4-8512-5B427338A2E3}" dt="2023-09-19T12:14:17.582" v="1194" actId="20577"/>
          <ac:spMkLst>
            <pc:docMk/>
            <pc:sldMk cId="2920371790" sldId="316"/>
            <ac:spMk id="3" creationId="{00000000-0000-0000-0000-000000000000}"/>
          </ac:spMkLst>
        </pc:spChg>
        <pc:spChg chg="mod">
          <ac:chgData name="Matthew Forbes" userId="89e49754-86d5-48d1-b7fe-89645bb93558" providerId="ADAL" clId="{4792CE49-89AD-41B4-8512-5B427338A2E3}" dt="2023-09-15T15:00:59.227" v="1015" actId="1076"/>
          <ac:spMkLst>
            <pc:docMk/>
            <pc:sldMk cId="2920371790" sldId="316"/>
            <ac:spMk id="5" creationId="{00000000-0000-0000-0000-000000000000}"/>
          </ac:spMkLst>
        </pc:spChg>
        <pc:spChg chg="mod">
          <ac:chgData name="Matthew Forbes" userId="89e49754-86d5-48d1-b7fe-89645bb93558" providerId="ADAL" clId="{4792CE49-89AD-41B4-8512-5B427338A2E3}" dt="2023-09-15T15:01:02.682" v="1016" actId="1076"/>
          <ac:spMkLst>
            <pc:docMk/>
            <pc:sldMk cId="2920371790" sldId="316"/>
            <ac:spMk id="6" creationId="{00000000-0000-0000-0000-000000000000}"/>
          </ac:spMkLst>
        </pc:spChg>
      </pc:sldChg>
      <pc:sldChg chg="addSp delSp modSp mod">
        <pc:chgData name="Matthew Forbes" userId="89e49754-86d5-48d1-b7fe-89645bb93558" providerId="ADAL" clId="{4792CE49-89AD-41B4-8512-5B427338A2E3}" dt="2023-09-19T12:15:30.924" v="1197" actId="20577"/>
        <pc:sldMkLst>
          <pc:docMk/>
          <pc:sldMk cId="2942730538" sldId="317"/>
        </pc:sldMkLst>
        <pc:spChg chg="mod">
          <ac:chgData name="Matthew Forbes" userId="89e49754-86d5-48d1-b7fe-89645bb93558" providerId="ADAL" clId="{4792CE49-89AD-41B4-8512-5B427338A2E3}" dt="2023-09-19T12:15:30.924" v="1197" actId="20577"/>
          <ac:spMkLst>
            <pc:docMk/>
            <pc:sldMk cId="2942730538" sldId="317"/>
            <ac:spMk id="6" creationId="{00000000-0000-0000-0000-000000000000}"/>
          </ac:spMkLst>
        </pc:spChg>
        <pc:spChg chg="mod ord">
          <ac:chgData name="Matthew Forbes" userId="89e49754-86d5-48d1-b7fe-89645bb93558" providerId="ADAL" clId="{4792CE49-89AD-41B4-8512-5B427338A2E3}" dt="2023-09-14T10:47:28.631" v="493" actId="14100"/>
          <ac:spMkLst>
            <pc:docMk/>
            <pc:sldMk cId="2942730538" sldId="317"/>
            <ac:spMk id="12" creationId="{00000000-0000-0000-0000-000000000000}"/>
          </ac:spMkLst>
        </pc:spChg>
        <pc:picChg chg="add mod">
          <ac:chgData name="Matthew Forbes" userId="89e49754-86d5-48d1-b7fe-89645bb93558" providerId="ADAL" clId="{4792CE49-89AD-41B4-8512-5B427338A2E3}" dt="2023-09-14T10:47:14.621" v="489" actId="1076"/>
          <ac:picMkLst>
            <pc:docMk/>
            <pc:sldMk cId="2942730538" sldId="317"/>
            <ac:picMk id="3" creationId="{82C16A65-884D-0B70-29D7-2117FC4F72FD}"/>
          </ac:picMkLst>
        </pc:picChg>
        <pc:picChg chg="del">
          <ac:chgData name="Matthew Forbes" userId="89e49754-86d5-48d1-b7fe-89645bb93558" providerId="ADAL" clId="{4792CE49-89AD-41B4-8512-5B427338A2E3}" dt="2023-09-14T10:45:10.327" v="471" actId="478"/>
          <ac:picMkLst>
            <pc:docMk/>
            <pc:sldMk cId="2942730538" sldId="317"/>
            <ac:picMk id="5" creationId="{00000000-0000-0000-0000-000000000000}"/>
          </ac:picMkLst>
        </pc:picChg>
        <pc:cxnChg chg="mod ord">
          <ac:chgData name="Matthew Forbes" userId="89e49754-86d5-48d1-b7fe-89645bb93558" providerId="ADAL" clId="{4792CE49-89AD-41B4-8512-5B427338A2E3}" dt="2023-09-14T10:47:17.318" v="490" actId="1076"/>
          <ac:cxnSpMkLst>
            <pc:docMk/>
            <pc:sldMk cId="2942730538" sldId="317"/>
            <ac:cxnSpMk id="7" creationId="{00000000-0000-0000-0000-000000000000}"/>
          </ac:cxnSpMkLst>
        </pc:cxnChg>
        <pc:cxnChg chg="mod ord">
          <ac:chgData name="Matthew Forbes" userId="89e49754-86d5-48d1-b7fe-89645bb93558" providerId="ADAL" clId="{4792CE49-89AD-41B4-8512-5B427338A2E3}" dt="2023-09-14T10:47:04.013" v="486" actId="1076"/>
          <ac:cxnSpMkLst>
            <pc:docMk/>
            <pc:sldMk cId="2942730538" sldId="317"/>
            <ac:cxnSpMk id="10" creationId="{00000000-0000-0000-0000-000000000000}"/>
          </ac:cxnSpMkLst>
        </pc:cxnChg>
      </pc:sldChg>
      <pc:sldChg chg="modSp mod modCm">
        <pc:chgData name="Matthew Forbes" userId="89e49754-86d5-48d1-b7fe-89645bb93558" providerId="ADAL" clId="{4792CE49-89AD-41B4-8512-5B427338A2E3}" dt="2023-09-28T15:04:59.151" v="1895" actId="20577"/>
        <pc:sldMkLst>
          <pc:docMk/>
          <pc:sldMk cId="388144940" sldId="318"/>
        </pc:sldMkLst>
        <pc:spChg chg="mod">
          <ac:chgData name="Matthew Forbes" userId="89e49754-86d5-48d1-b7fe-89645bb93558" providerId="ADAL" clId="{4792CE49-89AD-41B4-8512-5B427338A2E3}" dt="2023-09-28T15:04:59.151" v="1895" actId="20577"/>
          <ac:spMkLst>
            <pc:docMk/>
            <pc:sldMk cId="388144940" sldId="31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2:19:03.330" v="1208"/>
              <pc2:cmMkLst xmlns:pc2="http://schemas.microsoft.com/office/powerpoint/2019/9/main/command">
                <pc:docMk/>
                <pc:sldMk cId="388144940" sldId="318"/>
                <pc2:cmMk id="{065B661F-5EE4-44C5-8123-E46A79D3BF96}"/>
              </pc2:cmMkLst>
            </pc226:cmChg>
            <pc226:cmChg xmlns:pc226="http://schemas.microsoft.com/office/powerpoint/2022/06/main/command" chg="mod">
              <pc226:chgData name="Matthew Forbes" userId="89e49754-86d5-48d1-b7fe-89645bb93558" providerId="ADAL" clId="{4792CE49-89AD-41B4-8512-5B427338A2E3}" dt="2023-09-19T12:18:59.235" v="1207"/>
              <pc2:cmMkLst xmlns:pc2="http://schemas.microsoft.com/office/powerpoint/2019/9/main/command">
                <pc:docMk/>
                <pc:sldMk cId="388144940" sldId="318"/>
                <pc2:cmMk id="{929BA9E3-3992-4825-AAF8-565DD5E8BF5F}"/>
              </pc2:cmMkLst>
            </pc226:cmChg>
          </p:ext>
        </pc:extLst>
      </pc:sldChg>
      <pc:sldChg chg="addSp delSp modSp mod">
        <pc:chgData name="Matthew Forbes" userId="89e49754-86d5-48d1-b7fe-89645bb93558" providerId="ADAL" clId="{4792CE49-89AD-41B4-8512-5B427338A2E3}" dt="2023-09-15T08:06:32.850" v="617" actId="1076"/>
        <pc:sldMkLst>
          <pc:docMk/>
          <pc:sldMk cId="1899650122" sldId="319"/>
        </pc:sldMkLst>
        <pc:spChg chg="mod">
          <ac:chgData name="Matthew Forbes" userId="89e49754-86d5-48d1-b7fe-89645bb93558" providerId="ADAL" clId="{4792CE49-89AD-41B4-8512-5B427338A2E3}" dt="2023-09-15T07:27:14.251" v="592" actId="2711"/>
          <ac:spMkLst>
            <pc:docMk/>
            <pc:sldMk cId="1899650122" sldId="319"/>
            <ac:spMk id="13" creationId="{00000000-0000-0000-0000-000000000000}"/>
          </ac:spMkLst>
        </pc:spChg>
        <pc:spChg chg="mod">
          <ac:chgData name="Matthew Forbes" userId="89e49754-86d5-48d1-b7fe-89645bb93558" providerId="ADAL" clId="{4792CE49-89AD-41B4-8512-5B427338A2E3}" dt="2023-09-15T07:27:20.960" v="593" actId="2711"/>
          <ac:spMkLst>
            <pc:docMk/>
            <pc:sldMk cId="1899650122" sldId="319"/>
            <ac:spMk id="14" creationId="{00000000-0000-0000-0000-000000000000}"/>
          </ac:spMkLst>
        </pc:spChg>
        <pc:spChg chg="mod ord">
          <ac:chgData name="Matthew Forbes" userId="89e49754-86d5-48d1-b7fe-89645bb93558" providerId="ADAL" clId="{4792CE49-89AD-41B4-8512-5B427338A2E3}" dt="2023-09-15T08:06:29.218" v="616" actId="1076"/>
          <ac:spMkLst>
            <pc:docMk/>
            <pc:sldMk cId="1899650122" sldId="319"/>
            <ac:spMk id="18" creationId="{00000000-0000-0000-0000-000000000000}"/>
          </ac:spMkLst>
        </pc:spChg>
        <pc:spChg chg="mod">
          <ac:chgData name="Matthew Forbes" userId="89e49754-86d5-48d1-b7fe-89645bb93558" providerId="ADAL" clId="{4792CE49-89AD-41B4-8512-5B427338A2E3}" dt="2023-09-15T07:25:01.299" v="589" actId="1076"/>
          <ac:spMkLst>
            <pc:docMk/>
            <pc:sldMk cId="1899650122" sldId="319"/>
            <ac:spMk id="20" creationId="{00000000-0000-0000-0000-000000000000}"/>
          </ac:spMkLst>
        </pc:spChg>
        <pc:picChg chg="del mod">
          <ac:chgData name="Matthew Forbes" userId="89e49754-86d5-48d1-b7fe-89645bb93558" providerId="ADAL" clId="{4792CE49-89AD-41B4-8512-5B427338A2E3}" dt="2023-09-15T08:05:19.666" v="601" actId="478"/>
          <ac:picMkLst>
            <pc:docMk/>
            <pc:sldMk cId="1899650122" sldId="319"/>
            <ac:picMk id="5" creationId="{00000000-0000-0000-0000-000000000000}"/>
          </ac:picMkLst>
        </pc:picChg>
        <pc:picChg chg="add mod">
          <ac:chgData name="Matthew Forbes" userId="89e49754-86d5-48d1-b7fe-89645bb93558" providerId="ADAL" clId="{4792CE49-89AD-41B4-8512-5B427338A2E3}" dt="2023-09-15T08:06:04.314" v="613" actId="1076"/>
          <ac:picMkLst>
            <pc:docMk/>
            <pc:sldMk cId="1899650122" sldId="319"/>
            <ac:picMk id="9" creationId="{6EBDC4FD-E5D8-590D-A85A-92F4F8A2CC22}"/>
          </ac:picMkLst>
        </pc:picChg>
        <pc:cxnChg chg="mod">
          <ac:chgData name="Matthew Forbes" userId="89e49754-86d5-48d1-b7fe-89645bb93558" providerId="ADAL" clId="{4792CE49-89AD-41B4-8512-5B427338A2E3}" dt="2023-09-15T08:06:21.474" v="614" actId="14100"/>
          <ac:cxnSpMkLst>
            <pc:docMk/>
            <pc:sldMk cId="1899650122" sldId="319"/>
            <ac:cxnSpMk id="7" creationId="{00000000-0000-0000-0000-000000000000}"/>
          </ac:cxnSpMkLst>
        </pc:cxnChg>
        <pc:cxnChg chg="mod">
          <ac:chgData name="Matthew Forbes" userId="89e49754-86d5-48d1-b7fe-89645bb93558" providerId="ADAL" clId="{4792CE49-89AD-41B4-8512-5B427338A2E3}" dt="2023-09-15T08:06:25.154" v="615" actId="1076"/>
          <ac:cxnSpMkLst>
            <pc:docMk/>
            <pc:sldMk cId="1899650122" sldId="319"/>
            <ac:cxnSpMk id="11" creationId="{00000000-0000-0000-0000-000000000000}"/>
          </ac:cxnSpMkLst>
        </pc:cxnChg>
        <pc:cxnChg chg="mod">
          <ac:chgData name="Matthew Forbes" userId="89e49754-86d5-48d1-b7fe-89645bb93558" providerId="ADAL" clId="{4792CE49-89AD-41B4-8512-5B427338A2E3}" dt="2023-09-15T07:24:45.131" v="586" actId="1076"/>
          <ac:cxnSpMkLst>
            <pc:docMk/>
            <pc:sldMk cId="1899650122" sldId="319"/>
            <ac:cxnSpMk id="12" creationId="{00000000-0000-0000-0000-000000000000}"/>
          </ac:cxnSpMkLst>
        </pc:cxnChg>
        <pc:cxnChg chg="mod ord">
          <ac:chgData name="Matthew Forbes" userId="89e49754-86d5-48d1-b7fe-89645bb93558" providerId="ADAL" clId="{4792CE49-89AD-41B4-8512-5B427338A2E3}" dt="2023-09-15T08:06:32.850" v="617" actId="1076"/>
          <ac:cxnSpMkLst>
            <pc:docMk/>
            <pc:sldMk cId="1899650122" sldId="319"/>
            <ac:cxnSpMk id="15" creationId="{00000000-0000-0000-0000-000000000000}"/>
          </ac:cxnSpMkLst>
        </pc:cxnChg>
      </pc:sldChg>
      <pc:sldChg chg="addSp delSp modSp mod">
        <pc:chgData name="Matthew Forbes" userId="89e49754-86d5-48d1-b7fe-89645bb93558" providerId="ADAL" clId="{4792CE49-89AD-41B4-8512-5B427338A2E3}" dt="2023-09-29T08:39:55.328" v="1967" actId="12"/>
        <pc:sldMkLst>
          <pc:docMk/>
          <pc:sldMk cId="3202354277" sldId="320"/>
        </pc:sldMkLst>
        <pc:spChg chg="mod">
          <ac:chgData name="Matthew Forbes" userId="89e49754-86d5-48d1-b7fe-89645bb93558" providerId="ADAL" clId="{4792CE49-89AD-41B4-8512-5B427338A2E3}" dt="2023-09-29T08:39:55.328" v="1967" actId="12"/>
          <ac:spMkLst>
            <pc:docMk/>
            <pc:sldMk cId="3202354277" sldId="320"/>
            <ac:spMk id="3" creationId="{00000000-0000-0000-0000-000000000000}"/>
          </ac:spMkLst>
        </pc:spChg>
        <pc:spChg chg="mod">
          <ac:chgData name="Matthew Forbes" userId="89e49754-86d5-48d1-b7fe-89645bb93558" providerId="ADAL" clId="{4792CE49-89AD-41B4-8512-5B427338A2E3}" dt="2023-09-29T08:39:48.872" v="1966" actId="1076"/>
          <ac:spMkLst>
            <pc:docMk/>
            <pc:sldMk cId="3202354277" sldId="320"/>
            <ac:spMk id="8" creationId="{00000000-0000-0000-0000-000000000000}"/>
          </ac:spMkLst>
        </pc:spChg>
        <pc:picChg chg="add del mod">
          <ac:chgData name="Matthew Forbes" userId="89e49754-86d5-48d1-b7fe-89645bb93558" providerId="ADAL" clId="{4792CE49-89AD-41B4-8512-5B427338A2E3}" dt="2023-09-15T08:07:01.047" v="624" actId="21"/>
          <ac:picMkLst>
            <pc:docMk/>
            <pc:sldMk cId="3202354277" sldId="320"/>
            <ac:picMk id="5" creationId="{D9416AB2-E86B-47D2-129D-FFDBE50CBA36}"/>
          </ac:picMkLst>
        </pc:picChg>
        <pc:picChg chg="add mod">
          <ac:chgData name="Matthew Forbes" userId="89e49754-86d5-48d1-b7fe-89645bb93558" providerId="ADAL" clId="{4792CE49-89AD-41B4-8512-5B427338A2E3}" dt="2023-09-28T15:06:05.939" v="1902" actId="1076"/>
          <ac:picMkLst>
            <pc:docMk/>
            <pc:sldMk cId="3202354277" sldId="320"/>
            <ac:picMk id="6" creationId="{79C440EC-A07D-DEC2-FD9C-AAD6A47FA915}"/>
          </ac:picMkLst>
        </pc:picChg>
        <pc:picChg chg="del">
          <ac:chgData name="Matthew Forbes" userId="89e49754-86d5-48d1-b7fe-89645bb93558" providerId="ADAL" clId="{4792CE49-89AD-41B4-8512-5B427338A2E3}" dt="2023-09-15T08:06:49.970" v="618" actId="478"/>
          <ac:picMkLst>
            <pc:docMk/>
            <pc:sldMk cId="3202354277" sldId="320"/>
            <ac:picMk id="7" creationId="{00000000-0000-0000-0000-000000000000}"/>
          </ac:picMkLst>
        </pc:picChg>
      </pc:sldChg>
      <pc:sldChg chg="addSp delSp modSp mod modCm">
        <pc:chgData name="Matthew Forbes" userId="89e49754-86d5-48d1-b7fe-89645bb93558" providerId="ADAL" clId="{4792CE49-89AD-41B4-8512-5B427338A2E3}" dt="2023-09-19T12:18:44.676" v="1206"/>
        <pc:sldMkLst>
          <pc:docMk/>
          <pc:sldMk cId="2871818766" sldId="321"/>
        </pc:sldMkLst>
        <pc:spChg chg="mod">
          <ac:chgData name="Matthew Forbes" userId="89e49754-86d5-48d1-b7fe-89645bb93558" providerId="ADAL" clId="{4792CE49-89AD-41B4-8512-5B427338A2E3}" dt="2023-09-19T12:18:36.142" v="1205" actId="1076"/>
          <ac:spMkLst>
            <pc:docMk/>
            <pc:sldMk cId="2871818766" sldId="321"/>
            <ac:spMk id="3" creationId="{00000000-0000-0000-0000-000000000000}"/>
          </ac:spMkLst>
        </pc:spChg>
        <pc:picChg chg="add mod">
          <ac:chgData name="Matthew Forbes" userId="89e49754-86d5-48d1-b7fe-89645bb93558" providerId="ADAL" clId="{4792CE49-89AD-41B4-8512-5B427338A2E3}" dt="2023-09-19T12:18:32.014" v="1204" actId="1076"/>
          <ac:picMkLst>
            <pc:docMk/>
            <pc:sldMk cId="2871818766" sldId="321"/>
            <ac:picMk id="5" creationId="{FA285344-574C-5A09-AAA9-C97FD4D57000}"/>
          </ac:picMkLst>
        </pc:picChg>
        <pc:picChg chg="del mod">
          <ac:chgData name="Matthew Forbes" userId="89e49754-86d5-48d1-b7fe-89645bb93558" providerId="ADAL" clId="{4792CE49-89AD-41B4-8512-5B427338A2E3}" dt="2023-09-19T12:18:23.545" v="1201" actId="478"/>
          <ac:picMkLst>
            <pc:docMk/>
            <pc:sldMk cId="2871818766" sldId="321"/>
            <ac:picMk id="6" creationId="{00000000-0000-0000-0000-000000000000}"/>
          </ac:picMkLst>
        </pc:picChg>
        <pc:extLst>
          <p:ext xmlns:p="http://schemas.openxmlformats.org/presentationml/2006/main" uri="{D6D511B9-2390-475A-947B-AFAB55BFBCF1}">
            <pc226:cmChg xmlns:pc226="http://schemas.microsoft.com/office/powerpoint/2022/06/main/command" chg="mod">
              <pc226:chgData name="Matthew Forbes" userId="89e49754-86d5-48d1-b7fe-89645bb93558" providerId="ADAL" clId="{4792CE49-89AD-41B4-8512-5B427338A2E3}" dt="2023-09-19T12:18:44.676" v="1206"/>
              <pc2:cmMkLst xmlns:pc2="http://schemas.microsoft.com/office/powerpoint/2019/9/main/command">
                <pc:docMk/>
                <pc:sldMk cId="2871818766" sldId="321"/>
                <pc2:cmMk id="{21F17DF5-9BB0-4C92-B5C5-4A54D859DB9F}"/>
              </pc2:cmMkLst>
            </pc226:cmChg>
          </p:ext>
        </pc:extLst>
      </pc:sldChg>
      <pc:sldChg chg="modSp mod">
        <pc:chgData name="Matthew Forbes" userId="89e49754-86d5-48d1-b7fe-89645bb93558" providerId="ADAL" clId="{4792CE49-89AD-41B4-8512-5B427338A2E3}" dt="2023-09-28T15:19:54.181" v="1921" actId="20577"/>
        <pc:sldMkLst>
          <pc:docMk/>
          <pc:sldMk cId="521284543" sldId="322"/>
        </pc:sldMkLst>
        <pc:spChg chg="mod">
          <ac:chgData name="Matthew Forbes" userId="89e49754-86d5-48d1-b7fe-89645bb93558" providerId="ADAL" clId="{4792CE49-89AD-41B4-8512-5B427338A2E3}" dt="2023-09-28T15:19:54.181" v="1921" actId="20577"/>
          <ac:spMkLst>
            <pc:docMk/>
            <pc:sldMk cId="521284543" sldId="322"/>
            <ac:spMk id="3" creationId="{00000000-0000-0000-0000-000000000000}"/>
          </ac:spMkLst>
        </pc:spChg>
      </pc:sldChg>
      <pc:sldChg chg="modSp mod">
        <pc:chgData name="Matthew Forbes" userId="89e49754-86d5-48d1-b7fe-89645bb93558" providerId="ADAL" clId="{4792CE49-89AD-41B4-8512-5B427338A2E3}" dt="2023-09-28T15:20:12.430" v="1925" actId="20577"/>
        <pc:sldMkLst>
          <pc:docMk/>
          <pc:sldMk cId="3104679409" sldId="323"/>
        </pc:sldMkLst>
        <pc:spChg chg="mod">
          <ac:chgData name="Matthew Forbes" userId="89e49754-86d5-48d1-b7fe-89645bb93558" providerId="ADAL" clId="{4792CE49-89AD-41B4-8512-5B427338A2E3}" dt="2023-09-28T15:20:12.430" v="1925" actId="20577"/>
          <ac:spMkLst>
            <pc:docMk/>
            <pc:sldMk cId="3104679409" sldId="323"/>
            <ac:spMk id="3" creationId="{00000000-0000-0000-0000-000000000000}"/>
          </ac:spMkLst>
        </pc:spChg>
      </pc:sldChg>
      <pc:sldChg chg="addSp delSp modSp mod">
        <pc:chgData name="Matthew Forbes" userId="89e49754-86d5-48d1-b7fe-89645bb93558" providerId="ADAL" clId="{4792CE49-89AD-41B4-8512-5B427338A2E3}" dt="2023-09-22T08:40:21.111" v="1729" actId="20577"/>
        <pc:sldMkLst>
          <pc:docMk/>
          <pc:sldMk cId="3140665573" sldId="324"/>
        </pc:sldMkLst>
        <pc:spChg chg="mod">
          <ac:chgData name="Matthew Forbes" userId="89e49754-86d5-48d1-b7fe-89645bb93558" providerId="ADAL" clId="{4792CE49-89AD-41B4-8512-5B427338A2E3}" dt="2023-09-22T08:40:21.111" v="1729" actId="20577"/>
          <ac:spMkLst>
            <pc:docMk/>
            <pc:sldMk cId="3140665573" sldId="324"/>
            <ac:spMk id="3" creationId="{00000000-0000-0000-0000-000000000000}"/>
          </ac:spMkLst>
        </pc:spChg>
        <pc:picChg chg="add mod">
          <ac:chgData name="Matthew Forbes" userId="89e49754-86d5-48d1-b7fe-89645bb93558" providerId="ADAL" clId="{4792CE49-89AD-41B4-8512-5B427338A2E3}" dt="2023-09-22T08:39:27.382" v="1676" actId="1076"/>
          <ac:picMkLst>
            <pc:docMk/>
            <pc:sldMk cId="3140665573" sldId="324"/>
            <ac:picMk id="4" creationId="{EDE8F78A-7F54-758F-64DC-7A8DC43D5B7D}"/>
          </ac:picMkLst>
        </pc:picChg>
        <pc:picChg chg="del">
          <ac:chgData name="Matthew Forbes" userId="89e49754-86d5-48d1-b7fe-89645bb93558" providerId="ADAL" clId="{4792CE49-89AD-41B4-8512-5B427338A2E3}" dt="2023-09-15T08:08:43.151" v="642" actId="478"/>
          <ac:picMkLst>
            <pc:docMk/>
            <pc:sldMk cId="3140665573" sldId="324"/>
            <ac:picMk id="5" creationId="{00000000-0000-0000-0000-000000000000}"/>
          </ac:picMkLst>
        </pc:picChg>
      </pc:sldChg>
      <pc:sldChg chg="addSp delSp modSp mod">
        <pc:chgData name="Matthew Forbes" userId="89e49754-86d5-48d1-b7fe-89645bb93558" providerId="ADAL" clId="{4792CE49-89AD-41B4-8512-5B427338A2E3}" dt="2023-09-22T08:40:54.303" v="1730" actId="207"/>
        <pc:sldMkLst>
          <pc:docMk/>
          <pc:sldMk cId="947931953" sldId="325"/>
        </pc:sldMkLst>
        <pc:spChg chg="mod">
          <ac:chgData name="Matthew Forbes" userId="89e49754-86d5-48d1-b7fe-89645bb93558" providerId="ADAL" clId="{4792CE49-89AD-41B4-8512-5B427338A2E3}" dt="2023-09-18T15:02:21.051" v="1128" actId="20577"/>
          <ac:spMkLst>
            <pc:docMk/>
            <pc:sldMk cId="947931953" sldId="325"/>
            <ac:spMk id="3" creationId="{00000000-0000-0000-0000-000000000000}"/>
          </ac:spMkLst>
        </pc:spChg>
        <pc:spChg chg="mod">
          <ac:chgData name="Matthew Forbes" userId="89e49754-86d5-48d1-b7fe-89645bb93558" providerId="ADAL" clId="{4792CE49-89AD-41B4-8512-5B427338A2E3}" dt="2023-09-22T08:40:54.303" v="1730" actId="207"/>
          <ac:spMkLst>
            <pc:docMk/>
            <pc:sldMk cId="947931953" sldId="325"/>
            <ac:spMk id="6" creationId="{00000000-0000-0000-0000-000000000000}"/>
          </ac:spMkLst>
        </pc:spChg>
        <pc:picChg chg="add mod">
          <ac:chgData name="Matthew Forbes" userId="89e49754-86d5-48d1-b7fe-89645bb93558" providerId="ADAL" clId="{4792CE49-89AD-41B4-8512-5B427338A2E3}" dt="2023-09-15T08:09:13.867" v="648" actId="1076"/>
          <ac:picMkLst>
            <pc:docMk/>
            <pc:sldMk cId="947931953" sldId="325"/>
            <ac:picMk id="4" creationId="{AA1BC790-1CB3-E605-6627-452866C6EEC9}"/>
          </ac:picMkLst>
        </pc:picChg>
        <pc:picChg chg="del">
          <ac:chgData name="Matthew Forbes" userId="89e49754-86d5-48d1-b7fe-89645bb93558" providerId="ADAL" clId="{4792CE49-89AD-41B4-8512-5B427338A2E3}" dt="2023-09-15T08:09:08.858" v="646" actId="478"/>
          <ac:picMkLst>
            <pc:docMk/>
            <pc:sldMk cId="947931953" sldId="325"/>
            <ac:picMk id="5" creationId="{00000000-0000-0000-0000-000000000000}"/>
          </ac:picMkLst>
        </pc:picChg>
      </pc:sldChg>
      <pc:sldChg chg="addSp delSp modSp mod">
        <pc:chgData name="Matthew Forbes" userId="89e49754-86d5-48d1-b7fe-89645bb93558" providerId="ADAL" clId="{4792CE49-89AD-41B4-8512-5B427338A2E3}" dt="2023-09-22T08:42:17.957" v="1757" actId="1076"/>
        <pc:sldMkLst>
          <pc:docMk/>
          <pc:sldMk cId="1828715617" sldId="326"/>
        </pc:sldMkLst>
        <pc:spChg chg="mod">
          <ac:chgData name="Matthew Forbes" userId="89e49754-86d5-48d1-b7fe-89645bb93558" providerId="ADAL" clId="{4792CE49-89AD-41B4-8512-5B427338A2E3}" dt="2023-09-22T08:42:13.325" v="1754" actId="14100"/>
          <ac:spMkLst>
            <pc:docMk/>
            <pc:sldMk cId="1828715617" sldId="326"/>
            <ac:spMk id="3" creationId="{00000000-0000-0000-0000-000000000000}"/>
          </ac:spMkLst>
        </pc:spChg>
        <pc:spChg chg="del mod">
          <ac:chgData name="Matthew Forbes" userId="89e49754-86d5-48d1-b7fe-89645bb93558" providerId="ADAL" clId="{4792CE49-89AD-41B4-8512-5B427338A2E3}" dt="2023-09-22T08:41:44.428" v="1737" actId="478"/>
          <ac:spMkLst>
            <pc:docMk/>
            <pc:sldMk cId="1828715617" sldId="326"/>
            <ac:spMk id="6" creationId="{00000000-0000-0000-0000-000000000000}"/>
          </ac:spMkLst>
        </pc:spChg>
        <pc:picChg chg="add mod">
          <ac:chgData name="Matthew Forbes" userId="89e49754-86d5-48d1-b7fe-89645bb93558" providerId="ADAL" clId="{4792CE49-89AD-41B4-8512-5B427338A2E3}" dt="2023-09-22T08:42:17.957" v="1757" actId="1076"/>
          <ac:picMkLst>
            <pc:docMk/>
            <pc:sldMk cId="1828715617" sldId="326"/>
            <ac:picMk id="4" creationId="{7BFD6A72-041E-91BA-6DF1-DDB67683C3F1}"/>
          </ac:picMkLst>
        </pc:picChg>
        <pc:picChg chg="del">
          <ac:chgData name="Matthew Forbes" userId="89e49754-86d5-48d1-b7fe-89645bb93558" providerId="ADAL" clId="{4792CE49-89AD-41B4-8512-5B427338A2E3}" dt="2023-09-15T08:09:17.343" v="649" actId="478"/>
          <ac:picMkLst>
            <pc:docMk/>
            <pc:sldMk cId="1828715617" sldId="326"/>
            <ac:picMk id="5" creationId="{00000000-0000-0000-0000-000000000000}"/>
          </ac:picMkLst>
        </pc:picChg>
      </pc:sldChg>
      <pc:sldChg chg="addSp delSp modSp mod">
        <pc:chgData name="Matthew Forbes" userId="89e49754-86d5-48d1-b7fe-89645bb93558" providerId="ADAL" clId="{4792CE49-89AD-41B4-8512-5B427338A2E3}" dt="2023-09-28T15:25:18.662" v="1926" actId="207"/>
        <pc:sldMkLst>
          <pc:docMk/>
          <pc:sldMk cId="574553165" sldId="327"/>
        </pc:sldMkLst>
        <pc:spChg chg="mod">
          <ac:chgData name="Matthew Forbes" userId="89e49754-86d5-48d1-b7fe-89645bb93558" providerId="ADAL" clId="{4792CE49-89AD-41B4-8512-5B427338A2E3}" dt="2023-09-28T15:25:18.662" v="1926" actId="207"/>
          <ac:spMkLst>
            <pc:docMk/>
            <pc:sldMk cId="574553165" sldId="327"/>
            <ac:spMk id="3" creationId="{00000000-0000-0000-0000-000000000000}"/>
          </ac:spMkLst>
        </pc:spChg>
        <pc:spChg chg="mod">
          <ac:chgData name="Matthew Forbes" userId="89e49754-86d5-48d1-b7fe-89645bb93558" providerId="ADAL" clId="{4792CE49-89AD-41B4-8512-5B427338A2E3}" dt="2023-09-22T06:56:37.285" v="1477" actId="20577"/>
          <ac:spMkLst>
            <pc:docMk/>
            <pc:sldMk cId="574553165" sldId="327"/>
            <ac:spMk id="6" creationId="{00000000-0000-0000-0000-000000000000}"/>
          </ac:spMkLst>
        </pc:spChg>
        <pc:picChg chg="add mod">
          <ac:chgData name="Matthew Forbes" userId="89e49754-86d5-48d1-b7fe-89645bb93558" providerId="ADAL" clId="{4792CE49-89AD-41B4-8512-5B427338A2E3}" dt="2023-09-15T08:10:01.220" v="656" actId="1076"/>
          <ac:picMkLst>
            <pc:docMk/>
            <pc:sldMk cId="574553165" sldId="327"/>
            <ac:picMk id="4" creationId="{3731AFA8-40EC-989E-F469-FA0E871059A2}"/>
          </ac:picMkLst>
        </pc:picChg>
        <pc:picChg chg="del">
          <ac:chgData name="Matthew Forbes" userId="89e49754-86d5-48d1-b7fe-89645bb93558" providerId="ADAL" clId="{4792CE49-89AD-41B4-8512-5B427338A2E3}" dt="2023-09-15T08:09:56.413" v="654" actId="478"/>
          <ac:picMkLst>
            <pc:docMk/>
            <pc:sldMk cId="574553165" sldId="327"/>
            <ac:picMk id="5" creationId="{00000000-0000-0000-0000-000000000000}"/>
          </ac:picMkLst>
        </pc:picChg>
      </pc:sldChg>
      <pc:sldChg chg="modSp mod">
        <pc:chgData name="Matthew Forbes" userId="89e49754-86d5-48d1-b7fe-89645bb93558" providerId="ADAL" clId="{4792CE49-89AD-41B4-8512-5B427338A2E3}" dt="2023-09-18T15:00:53.216" v="1122" actId="1076"/>
        <pc:sldMkLst>
          <pc:docMk/>
          <pc:sldMk cId="1422946853" sldId="328"/>
        </pc:sldMkLst>
        <pc:picChg chg="mod">
          <ac:chgData name="Matthew Forbes" userId="89e49754-86d5-48d1-b7fe-89645bb93558" providerId="ADAL" clId="{4792CE49-89AD-41B4-8512-5B427338A2E3}" dt="2023-09-18T15:00:53.216" v="1122" actId="1076"/>
          <ac:picMkLst>
            <pc:docMk/>
            <pc:sldMk cId="1422946853" sldId="328"/>
            <ac:picMk id="5" creationId="{00000000-0000-0000-0000-000000000000}"/>
          </ac:picMkLst>
        </pc:picChg>
      </pc:sldChg>
      <pc:sldChg chg="modSp mod">
        <pc:chgData name="Matthew Forbes" userId="89e49754-86d5-48d1-b7fe-89645bb93558" providerId="ADAL" clId="{4792CE49-89AD-41B4-8512-5B427338A2E3}" dt="2023-09-19T13:27:06.504" v="1281" actId="1076"/>
        <pc:sldMkLst>
          <pc:docMk/>
          <pc:sldMk cId="2149528205" sldId="330"/>
        </pc:sldMkLst>
        <pc:spChg chg="mod">
          <ac:chgData name="Matthew Forbes" userId="89e49754-86d5-48d1-b7fe-89645bb93558" providerId="ADAL" clId="{4792CE49-89AD-41B4-8512-5B427338A2E3}" dt="2023-09-19T13:27:06.504" v="1281" actId="1076"/>
          <ac:spMkLst>
            <pc:docMk/>
            <pc:sldMk cId="2149528205" sldId="330"/>
            <ac:spMk id="2" creationId="{00000000-0000-0000-0000-000000000000}"/>
          </ac:spMkLst>
        </pc:spChg>
        <pc:spChg chg="mod">
          <ac:chgData name="Matthew Forbes" userId="89e49754-86d5-48d1-b7fe-89645bb93558" providerId="ADAL" clId="{4792CE49-89AD-41B4-8512-5B427338A2E3}" dt="2023-09-19T13:27:02.760" v="1280" actId="1076"/>
          <ac:spMkLst>
            <pc:docMk/>
            <pc:sldMk cId="2149528205" sldId="330"/>
            <ac:spMk id="3" creationId="{00000000-0000-0000-0000-000000000000}"/>
          </ac:spMkLst>
        </pc:spChg>
        <pc:spChg chg="mod">
          <ac:chgData name="Matthew Forbes" userId="89e49754-86d5-48d1-b7fe-89645bb93558" providerId="ADAL" clId="{4792CE49-89AD-41B4-8512-5B427338A2E3}" dt="2023-09-19T13:26:56.288" v="1279" actId="14100"/>
          <ac:spMkLst>
            <pc:docMk/>
            <pc:sldMk cId="2149528205" sldId="330"/>
            <ac:spMk id="9" creationId="{00000000-0000-0000-0000-000000000000}"/>
          </ac:spMkLst>
        </pc:spChg>
        <pc:picChg chg="mod">
          <ac:chgData name="Matthew Forbes" userId="89e49754-86d5-48d1-b7fe-89645bb93558" providerId="ADAL" clId="{4792CE49-89AD-41B4-8512-5B427338A2E3}" dt="2023-09-18T07:44:53.463" v="1033" actId="1076"/>
          <ac:picMkLst>
            <pc:docMk/>
            <pc:sldMk cId="2149528205" sldId="330"/>
            <ac:picMk id="16" creationId="{00000000-0000-0000-0000-000000000000}"/>
          </ac:picMkLst>
        </pc:picChg>
      </pc:sldChg>
      <pc:sldChg chg="addSp delSp modSp mod">
        <pc:chgData name="Matthew Forbes" userId="89e49754-86d5-48d1-b7fe-89645bb93558" providerId="ADAL" clId="{4792CE49-89AD-41B4-8512-5B427338A2E3}" dt="2023-09-27T14:20:14.927" v="1843" actId="20577"/>
        <pc:sldMkLst>
          <pc:docMk/>
          <pc:sldMk cId="2921820214" sldId="331"/>
        </pc:sldMkLst>
        <pc:spChg chg="mod">
          <ac:chgData name="Matthew Forbes" userId="89e49754-86d5-48d1-b7fe-89645bb93558" providerId="ADAL" clId="{4792CE49-89AD-41B4-8512-5B427338A2E3}" dt="2023-09-27T14:19:53.842" v="1842" actId="12"/>
          <ac:spMkLst>
            <pc:docMk/>
            <pc:sldMk cId="2921820214" sldId="331"/>
            <ac:spMk id="3" creationId="{00000000-0000-0000-0000-000000000000}"/>
          </ac:spMkLst>
        </pc:spChg>
        <pc:spChg chg="mod">
          <ac:chgData name="Matthew Forbes" userId="89e49754-86d5-48d1-b7fe-89645bb93558" providerId="ADAL" clId="{4792CE49-89AD-41B4-8512-5B427338A2E3}" dt="2023-09-27T14:20:14.927" v="1843" actId="20577"/>
          <ac:spMkLst>
            <pc:docMk/>
            <pc:sldMk cId="2921820214" sldId="331"/>
            <ac:spMk id="6" creationId="{00000000-0000-0000-0000-000000000000}"/>
          </ac:spMkLst>
        </pc:spChg>
        <pc:spChg chg="add del mod">
          <ac:chgData name="Matthew Forbes" userId="89e49754-86d5-48d1-b7fe-89645bb93558" providerId="ADAL" clId="{4792CE49-89AD-41B4-8512-5B427338A2E3}" dt="2023-09-27T14:19:40.141" v="1839" actId="21"/>
          <ac:spMkLst>
            <pc:docMk/>
            <pc:sldMk cId="2921820214" sldId="331"/>
            <ac:spMk id="7" creationId="{00000000-0000-0000-0000-000000000000}"/>
          </ac:spMkLst>
        </pc:spChg>
        <pc:picChg chg="mod">
          <ac:chgData name="Matthew Forbes" userId="89e49754-86d5-48d1-b7fe-89645bb93558" providerId="ADAL" clId="{4792CE49-89AD-41B4-8512-5B427338A2E3}" dt="2023-09-27T14:19:36.253" v="1833" actId="1076"/>
          <ac:picMkLst>
            <pc:docMk/>
            <pc:sldMk cId="2921820214" sldId="331"/>
            <ac:picMk id="5" creationId="{00000000-0000-0000-0000-000000000000}"/>
          </ac:picMkLst>
        </pc:picChg>
      </pc:sldChg>
      <pc:sldChg chg="modSp mod modCm">
        <pc:chgData name="Matthew Forbes" userId="89e49754-86d5-48d1-b7fe-89645bb93558" providerId="ADAL" clId="{4792CE49-89AD-41B4-8512-5B427338A2E3}" dt="2023-09-28T15:25:41.294" v="1928" actId="20577"/>
        <pc:sldMkLst>
          <pc:docMk/>
          <pc:sldMk cId="3168300767" sldId="332"/>
        </pc:sldMkLst>
        <pc:spChg chg="mod">
          <ac:chgData name="Matthew Forbes" userId="89e49754-86d5-48d1-b7fe-89645bb93558" providerId="ADAL" clId="{4792CE49-89AD-41B4-8512-5B427338A2E3}" dt="2023-09-28T15:25:41.294" v="1928" actId="20577"/>
          <ac:spMkLst>
            <pc:docMk/>
            <pc:sldMk cId="3168300767" sldId="332"/>
            <ac:spMk id="3" creationId="{00000000-0000-0000-0000-000000000000}"/>
          </ac:spMkLst>
        </pc:spChg>
        <pc:extLst>
          <p:ext xmlns:p="http://schemas.openxmlformats.org/presentationml/2006/main" uri="{D6D511B9-2390-475A-947B-AFAB55BFBCF1}">
            <pc226:cmChg xmlns:pc226="http://schemas.microsoft.com/office/powerpoint/2022/06/main/command" chg="mod modRxn">
              <pc226:chgData name="Matthew Forbes" userId="89e49754-86d5-48d1-b7fe-89645bb93558" providerId="ADAL" clId="{4792CE49-89AD-41B4-8512-5B427338A2E3}" dt="2023-09-22T06:56:19.902" v="1475"/>
              <pc2:cmMkLst xmlns:pc2="http://schemas.microsoft.com/office/powerpoint/2019/9/main/command">
                <pc:docMk/>
                <pc:sldMk cId="3168300767" sldId="332"/>
                <pc2:cmMk id="{F6818A7E-A178-417B-822B-472976C2750F}"/>
              </pc2:cmMkLst>
            </pc226:cmChg>
          </p:ext>
        </pc:extLst>
      </pc:sldChg>
      <pc:sldChg chg="modSp new mod ord">
        <pc:chgData name="Matthew Forbes" userId="89e49754-86d5-48d1-b7fe-89645bb93558" providerId="ADAL" clId="{4792CE49-89AD-41B4-8512-5B427338A2E3}" dt="2023-09-19T08:08:28.804" v="1140" actId="20577"/>
        <pc:sldMkLst>
          <pc:docMk/>
          <pc:sldMk cId="4074418204" sldId="334"/>
        </pc:sldMkLst>
        <pc:spChg chg="mod">
          <ac:chgData name="Matthew Forbes" userId="89e49754-86d5-48d1-b7fe-89645bb93558" providerId="ADAL" clId="{4792CE49-89AD-41B4-8512-5B427338A2E3}" dt="2023-09-13T06:26:28.930" v="77" actId="20577"/>
          <ac:spMkLst>
            <pc:docMk/>
            <pc:sldMk cId="4074418204" sldId="334"/>
            <ac:spMk id="2" creationId="{A148728D-6668-C0AF-194D-F9D4519DD2EB}"/>
          </ac:spMkLst>
        </pc:spChg>
        <pc:spChg chg="mod">
          <ac:chgData name="Matthew Forbes" userId="89e49754-86d5-48d1-b7fe-89645bb93558" providerId="ADAL" clId="{4792CE49-89AD-41B4-8512-5B427338A2E3}" dt="2023-09-19T08:08:28.804" v="1140" actId="20577"/>
          <ac:spMkLst>
            <pc:docMk/>
            <pc:sldMk cId="4074418204" sldId="334"/>
            <ac:spMk id="3" creationId="{700A5CBE-0922-FDE6-9A73-4A334501D1C6}"/>
          </ac:spMkLst>
        </pc:spChg>
      </pc:sldChg>
      <pc:sldChg chg="addSp delSp modSp new mod ord addCm">
        <pc:chgData name="Matthew Forbes" userId="89e49754-86d5-48d1-b7fe-89645bb93558" providerId="ADAL" clId="{4792CE49-89AD-41B4-8512-5B427338A2E3}" dt="2023-09-22T07:17:45.182" v="1479"/>
        <pc:sldMkLst>
          <pc:docMk/>
          <pc:sldMk cId="2741752296" sldId="335"/>
        </pc:sldMkLst>
        <pc:spChg chg="mod">
          <ac:chgData name="Matthew Forbes" userId="89e49754-86d5-48d1-b7fe-89645bb93558" providerId="ADAL" clId="{4792CE49-89AD-41B4-8512-5B427338A2E3}" dt="2023-09-13T08:32:20.638" v="206" actId="2711"/>
          <ac:spMkLst>
            <pc:docMk/>
            <pc:sldMk cId="2741752296" sldId="335"/>
            <ac:spMk id="2" creationId="{6FDEC915-453E-8D47-79B9-0070BD1E7B6C}"/>
          </ac:spMkLst>
        </pc:spChg>
        <pc:spChg chg="del">
          <ac:chgData name="Matthew Forbes" userId="89e49754-86d5-48d1-b7fe-89645bb93558" providerId="ADAL" clId="{4792CE49-89AD-41B4-8512-5B427338A2E3}" dt="2023-09-13T08:26:39.095" v="108"/>
          <ac:spMkLst>
            <pc:docMk/>
            <pc:sldMk cId="2741752296" sldId="335"/>
            <ac:spMk id="3" creationId="{49793189-1A04-46A1-1E16-33CD62860D3F}"/>
          </ac:spMkLst>
        </pc:spChg>
        <pc:spChg chg="add mod">
          <ac:chgData name="Matthew Forbes" userId="89e49754-86d5-48d1-b7fe-89645bb93558" providerId="ADAL" clId="{4792CE49-89AD-41B4-8512-5B427338A2E3}" dt="2023-09-19T08:16:33.975" v="1144" actId="20577"/>
          <ac:spMkLst>
            <pc:docMk/>
            <pc:sldMk cId="2741752296" sldId="335"/>
            <ac:spMk id="4" creationId="{005747D8-8F26-3A6A-E6D5-8B473961887D}"/>
          </ac:spMkLst>
        </pc:spChg>
        <pc:extLst>
          <p:ext xmlns:p="http://schemas.openxmlformats.org/presentationml/2006/main" uri="{D6D511B9-2390-475A-947B-AFAB55BFBCF1}">
            <pc226:cmChg xmlns:pc226="http://schemas.microsoft.com/office/powerpoint/2022/06/main/command" chg="add">
              <pc226:chgData name="Matthew Forbes" userId="89e49754-86d5-48d1-b7fe-89645bb93558" providerId="ADAL" clId="{4792CE49-89AD-41B4-8512-5B427338A2E3}" dt="2023-09-22T07:17:45.182" v="1479"/>
              <pc2:cmMkLst xmlns:pc2="http://schemas.microsoft.com/office/powerpoint/2019/9/main/command">
                <pc:docMk/>
                <pc:sldMk cId="2741752296" sldId="335"/>
                <pc2:cmMk id="{E32DA0D6-9093-4711-9CC6-79DDDD387484}"/>
              </pc2:cmMkLst>
            </pc226:cmChg>
          </p:ext>
        </pc:extLst>
      </pc:sldChg>
      <pc:sldChg chg="addSp modSp new mod ord">
        <pc:chgData name="Matthew Forbes" userId="89e49754-86d5-48d1-b7fe-89645bb93558" providerId="ADAL" clId="{4792CE49-89AD-41B4-8512-5B427338A2E3}" dt="2023-09-18T14:52:28.725" v="1113" actId="1076"/>
        <pc:sldMkLst>
          <pc:docMk/>
          <pc:sldMk cId="3037016875" sldId="336"/>
        </pc:sldMkLst>
        <pc:spChg chg="mod">
          <ac:chgData name="Matthew Forbes" userId="89e49754-86d5-48d1-b7fe-89645bb93558" providerId="ADAL" clId="{4792CE49-89AD-41B4-8512-5B427338A2E3}" dt="2023-09-14T08:34:01.827" v="293" actId="20577"/>
          <ac:spMkLst>
            <pc:docMk/>
            <pc:sldMk cId="3037016875" sldId="336"/>
            <ac:spMk id="2" creationId="{6AFEAF07-EFB2-483B-AAF4-44BEE5618B58}"/>
          </ac:spMkLst>
        </pc:spChg>
        <pc:spChg chg="mod">
          <ac:chgData name="Matthew Forbes" userId="89e49754-86d5-48d1-b7fe-89645bb93558" providerId="ADAL" clId="{4792CE49-89AD-41B4-8512-5B427338A2E3}" dt="2023-09-18T14:52:28.725" v="1113" actId="1076"/>
          <ac:spMkLst>
            <pc:docMk/>
            <pc:sldMk cId="3037016875" sldId="336"/>
            <ac:spMk id="3" creationId="{F749002E-29F7-9B5E-EB78-E23CEE9971AC}"/>
          </ac:spMkLst>
        </pc:spChg>
        <pc:picChg chg="add mod">
          <ac:chgData name="Matthew Forbes" userId="89e49754-86d5-48d1-b7fe-89645bb93558" providerId="ADAL" clId="{4792CE49-89AD-41B4-8512-5B427338A2E3}" dt="2023-09-14T12:14:53.203" v="528" actId="1076"/>
          <ac:picMkLst>
            <pc:docMk/>
            <pc:sldMk cId="3037016875" sldId="336"/>
            <ac:picMk id="5" creationId="{40114555-A147-EA50-3F23-258217452A78}"/>
          </ac:picMkLst>
        </pc:picChg>
      </pc:sldChg>
    </pc:docChg>
  </pc:docChgLst>
  <pc:docChgLst>
    <pc:chgData name="Julia Moeller" userId="S::julia.moeller@phs.scot::0bcb1583-c1a4-48b5-87e6-2cc074d2d571" providerId="AD" clId="Web-{42ABB5CA-9233-4BEE-9804-A34D901A549E}"/>
    <pc:docChg chg="delSld modSld">
      <pc:chgData name="Julia Moeller" userId="S::julia.moeller@phs.scot::0bcb1583-c1a4-48b5-87e6-2cc074d2d571" providerId="AD" clId="Web-{42ABB5CA-9233-4BEE-9804-A34D901A549E}" dt="2023-10-10T08:26:18.056" v="16" actId="1076"/>
      <pc:docMkLst>
        <pc:docMk/>
      </pc:docMkLst>
      <pc:sldChg chg="modSp">
        <pc:chgData name="Julia Moeller" userId="S::julia.moeller@phs.scot::0bcb1583-c1a4-48b5-87e6-2cc074d2d571" providerId="AD" clId="Web-{42ABB5CA-9233-4BEE-9804-A34D901A549E}" dt="2023-10-10T08:24:34.429" v="5" actId="20577"/>
        <pc:sldMkLst>
          <pc:docMk/>
          <pc:sldMk cId="2421927408" sldId="297"/>
        </pc:sldMkLst>
        <pc:spChg chg="mod">
          <ac:chgData name="Julia Moeller" userId="S::julia.moeller@phs.scot::0bcb1583-c1a4-48b5-87e6-2cc074d2d571" providerId="AD" clId="Web-{42ABB5CA-9233-4BEE-9804-A34D901A549E}" dt="2023-10-10T08:24:34.429" v="5" actId="20577"/>
          <ac:spMkLst>
            <pc:docMk/>
            <pc:sldMk cId="2421927408" sldId="297"/>
            <ac:spMk id="3" creationId="{00000000-0000-0000-0000-000000000000}"/>
          </ac:spMkLst>
        </pc:spChg>
      </pc:sldChg>
      <pc:sldChg chg="modSp">
        <pc:chgData name="Julia Moeller" userId="S::julia.moeller@phs.scot::0bcb1583-c1a4-48b5-87e6-2cc074d2d571" providerId="AD" clId="Web-{42ABB5CA-9233-4BEE-9804-A34D901A549E}" dt="2023-10-10T08:26:18.056" v="16" actId="1076"/>
        <pc:sldMkLst>
          <pc:docMk/>
          <pc:sldMk cId="4201418052" sldId="304"/>
        </pc:sldMkLst>
        <pc:picChg chg="mod">
          <ac:chgData name="Julia Moeller" userId="S::julia.moeller@phs.scot::0bcb1583-c1a4-48b5-87e6-2cc074d2d571" providerId="AD" clId="Web-{42ABB5CA-9233-4BEE-9804-A34D901A549E}" dt="2023-10-10T08:26:18.056" v="16" actId="1076"/>
          <ac:picMkLst>
            <pc:docMk/>
            <pc:sldMk cId="4201418052" sldId="304"/>
            <ac:picMk id="6" creationId="{0006F863-3F90-F7BA-8253-9459AA803B92}"/>
          </ac:picMkLst>
        </pc:picChg>
      </pc:sldChg>
      <pc:sldChg chg="modSp">
        <pc:chgData name="Julia Moeller" userId="S::julia.moeller@phs.scot::0bcb1583-c1a4-48b5-87e6-2cc074d2d571" providerId="AD" clId="Web-{42ABB5CA-9233-4BEE-9804-A34D901A549E}" dt="2023-10-10T08:25:36.555" v="12" actId="14100"/>
        <pc:sldMkLst>
          <pc:docMk/>
          <pc:sldMk cId="3320271262" sldId="307"/>
        </pc:sldMkLst>
        <pc:picChg chg="mod">
          <ac:chgData name="Julia Moeller" userId="S::julia.moeller@phs.scot::0bcb1583-c1a4-48b5-87e6-2cc074d2d571" providerId="AD" clId="Web-{42ABB5CA-9233-4BEE-9804-A34D901A549E}" dt="2023-10-10T08:25:36.555" v="12" actId="14100"/>
          <ac:picMkLst>
            <pc:docMk/>
            <pc:sldMk cId="3320271262" sldId="307"/>
            <ac:picMk id="11" creationId="{B8F3A698-589B-A88D-A360-5E5A1359344B}"/>
          </ac:picMkLst>
        </pc:picChg>
      </pc:sldChg>
      <pc:sldChg chg="modSp">
        <pc:chgData name="Julia Moeller" userId="S::julia.moeller@phs.scot::0bcb1583-c1a4-48b5-87e6-2cc074d2d571" providerId="AD" clId="Web-{42ABB5CA-9233-4BEE-9804-A34D901A549E}" dt="2023-10-10T08:25:08.445" v="8" actId="1076"/>
        <pc:sldMkLst>
          <pc:docMk/>
          <pc:sldMk cId="3202354277" sldId="320"/>
        </pc:sldMkLst>
        <pc:picChg chg="mod">
          <ac:chgData name="Julia Moeller" userId="S::julia.moeller@phs.scot::0bcb1583-c1a4-48b5-87e6-2cc074d2d571" providerId="AD" clId="Web-{42ABB5CA-9233-4BEE-9804-A34D901A549E}" dt="2023-10-10T08:25:08.445" v="8" actId="1076"/>
          <ac:picMkLst>
            <pc:docMk/>
            <pc:sldMk cId="3202354277" sldId="320"/>
            <ac:picMk id="6" creationId="{79C440EC-A07D-DEC2-FD9C-AAD6A47FA915}"/>
          </ac:picMkLst>
        </pc:picChg>
      </pc:sldChg>
      <pc:sldChg chg="del">
        <pc:chgData name="Julia Moeller" userId="S::julia.moeller@phs.scot::0bcb1583-c1a4-48b5-87e6-2cc074d2d571" providerId="AD" clId="Web-{42ABB5CA-9233-4BEE-9804-A34D901A549E}" dt="2023-10-10T08:24:48.523" v="6"/>
        <pc:sldMkLst>
          <pc:docMk/>
          <pc:sldMk cId="2149528205" sldId="330"/>
        </pc:sldMkLst>
      </pc:sldChg>
    </pc:docChg>
  </pc:docChgLst>
</pc:chgInfo>
</file>

<file path=ppt/comments/modernComment_129_905BADF0.xml><?xml version="1.0" encoding="utf-8"?>
<p188:cmLst xmlns:a="http://schemas.openxmlformats.org/drawingml/2006/main" xmlns:r="http://schemas.openxmlformats.org/officeDocument/2006/relationships" xmlns:p188="http://schemas.microsoft.com/office/powerpoint/2018/8/main">
  <p188:cm id="{6231D243-4A70-470F-9930-76C053EFE305}" authorId="{7B0A6FA3-CF82-3BC2-4669-89778CD24ABB}" status="resolved" created="2023-08-31T10:11:33.688" complete="100000">
    <pc:sldMkLst xmlns:pc="http://schemas.microsoft.com/office/powerpoint/2013/main/command">
      <pc:docMk/>
      <pc:sldMk cId="2421927408" sldId="257"/>
    </pc:sldMkLst>
    <p188:pos x="4124324" y="3930650"/>
    <p188:txBody>
      <a:bodyPr/>
      <a:lstStyle/>
      <a:p>
        <a:r>
          <a:rPr lang="en-GB"/>
          <a:t>People need ploty background </a:t>
        </a:r>
      </a:p>
    </p188:txBody>
  </p188:cm>
  <p188:cm id="{BE4B6CFD-820C-48B9-AC16-BDAD15544257}" authorId="{7B0A6FA3-CF82-3BC2-4669-89778CD24ABB}" created="2023-08-31T10:12:04.436">
    <pc:sldMkLst xmlns:pc="http://schemas.microsoft.com/office/powerpoint/2013/main/command">
      <pc:docMk/>
      <pc:sldMk cId="2421927408" sldId="257"/>
    </pc:sldMkLst>
    <p188:pos x="1162049" y="1901825"/>
    <p188:txBody>
      <a:bodyPr/>
      <a:lstStyle/>
      <a:p>
        <a:r>
          <a:rPr lang="en-GB"/>
          <a:t>Themes and icons </a:t>
        </a:r>
      </a:p>
    </p188:txBody>
  </p188:cm>
</p188:cmLst>
</file>

<file path=ppt/comments/modernComment_12A_AE41C84E.xml><?xml version="1.0" encoding="utf-8"?>
<p188:cmLst xmlns:a="http://schemas.openxmlformats.org/drawingml/2006/main" xmlns:r="http://schemas.openxmlformats.org/officeDocument/2006/relationships" xmlns:p188="http://schemas.microsoft.com/office/powerpoint/2018/8/main">
  <p188:cm id="{DEB57A1E-42F6-4588-8926-AD8020F9BAD1}" authorId="{7B0A6FA3-CF82-3BC2-4669-89778CD24ABB}" status="resolved" created="2023-08-31T10:12:43.503" complete="100000">
    <pc:sldMkLst xmlns:pc="http://schemas.microsoft.com/office/powerpoint/2013/main/command">
      <pc:docMk/>
      <pc:sldMk cId="2923546702" sldId="258"/>
    </pc:sldMkLst>
    <p188:txBody>
      <a:bodyPr/>
      <a:lstStyle/>
      <a:p>
        <a:r>
          <a:rPr lang="en-GB"/>
          <a:t>Haven't introduced global yet</a:t>
        </a:r>
      </a:p>
    </p188:txBody>
  </p188:cm>
  <p188:cm id="{770B1035-CA67-489F-A280-635E30A42CB6}" authorId="{7B0A6FA3-CF82-3BC2-4669-89778CD24ABB}" status="resolved" created="2023-08-31T10:12:57.557" complete="100000">
    <pc:sldMkLst xmlns:pc="http://schemas.microsoft.com/office/powerpoint/2013/main/command">
      <pc:docMk/>
      <pc:sldMk cId="2923546702" sldId="258"/>
    </pc:sldMkLst>
    <p188:txBody>
      <a:bodyPr/>
      <a:lstStyle/>
      <a:p>
        <a:r>
          <a:rPr lang="en-GB"/>
          <a:t>Introduce global as slide 4</a:t>
        </a:r>
      </a:p>
    </p188:txBody>
  </p188:cm>
</p188:cmLst>
</file>

<file path=ppt/comments/modernComment_12B_F8EE8E77.xml><?xml version="1.0" encoding="utf-8"?>
<p188:cmLst xmlns:a="http://schemas.openxmlformats.org/drawingml/2006/main" xmlns:r="http://schemas.openxmlformats.org/officeDocument/2006/relationships" xmlns:p188="http://schemas.microsoft.com/office/powerpoint/2018/8/main">
  <p188:cm id="{99236521-5DA5-4903-ADF0-0CB2A34B8B32}" authorId="{7B0A6FA3-CF82-3BC2-4669-89778CD24ABB}" status="resolved" created="2023-08-31T10:14:48.922" complete="100000">
    <pc:sldMkLst xmlns:pc="http://schemas.microsoft.com/office/powerpoint/2013/main/command">
      <pc:docMk/>
      <pc:sldMk cId="4176383607" sldId="259"/>
    </pc:sldMkLst>
    <p188:txBody>
      <a:bodyPr/>
      <a:lstStyle/>
      <a:p>
        <a:r>
          <a:rPr lang="en-GB"/>
          <a:t>A lot of text</a:t>
        </a:r>
      </a:p>
    </p188:txBody>
  </p188:cm>
  <p188:cm id="{5E47C9C1-7334-42B5-A16B-7CCF70B591DB}" authorId="{7B0A6FA3-CF82-3BC2-4669-89778CD24ABB}" status="resolved" created="2023-08-31T10:15:11.748" complete="100000">
    <pc:sldMkLst xmlns:pc="http://schemas.microsoft.com/office/powerpoint/2013/main/command">
      <pc:docMk/>
      <pc:sldMk cId="4176383607" sldId="259"/>
    </pc:sldMkLst>
    <p188:txBody>
      <a:bodyPr/>
      <a:lstStyle/>
      <a:p>
        <a:r>
          <a:rPr lang="en-GB"/>
          <a:t>Double check pop-up accessibility</a:t>
        </a:r>
      </a:p>
    </p188:txBody>
  </p188:cm>
</p188:cmLst>
</file>

<file path=ppt/comments/modernComment_12C_79FDB9C8.xml><?xml version="1.0" encoding="utf-8"?>
<p188:cmLst xmlns:a="http://schemas.openxmlformats.org/drawingml/2006/main" xmlns:r="http://schemas.openxmlformats.org/officeDocument/2006/relationships" xmlns:p188="http://schemas.microsoft.com/office/powerpoint/2018/8/main">
  <p188:cm id="{0B098F3D-376B-42BA-B52B-A1C3B3EB78F8}" authorId="{7B0A6FA3-CF82-3BC2-4669-89778CD24ABB}" status="resolved" created="2023-08-31T10:16:05.543" complete="100000">
    <pc:sldMkLst xmlns:pc="http://schemas.microsoft.com/office/powerpoint/2013/main/command">
      <pc:docMk/>
      <pc:sldMk cId="2046671304" sldId="260"/>
    </pc:sldMkLst>
    <p188:txBody>
      <a:bodyPr/>
      <a:lstStyle/>
      <a:p>
        <a:r>
          <a:rPr lang="en-GB"/>
          <a:t>Combine intro to global and this slide</a:t>
        </a:r>
      </a:p>
    </p188:txBody>
  </p188:cm>
</p188:cmLst>
</file>

<file path=ppt/comments/modernComment_12D_7770D915.xml><?xml version="1.0" encoding="utf-8"?>
<p188:cmLst xmlns:a="http://schemas.openxmlformats.org/drawingml/2006/main" xmlns:r="http://schemas.openxmlformats.org/officeDocument/2006/relationships" xmlns:p188="http://schemas.microsoft.com/office/powerpoint/2018/8/main">
  <p188:cm id="{94647FAC-12CF-4B82-962B-457BFBCC145A}" authorId="{7B0A6FA3-CF82-3BC2-4669-89778CD24ABB}" status="resolved" created="2023-08-31T10:16:28.883" complete="100000">
    <pc:sldMkLst xmlns:pc="http://schemas.microsoft.com/office/powerpoint/2013/main/command">
      <pc:docMk/>
      <pc:sldMk cId="2003884309" sldId="261"/>
    </pc:sldMkLst>
    <p188:txBody>
      <a:bodyPr/>
      <a:lstStyle/>
      <a:p>
        <a:r>
          <a:rPr lang="en-GB"/>
          <a:t>A bunch of unexplained things</a:t>
        </a:r>
      </a:p>
    </p188:txBody>
  </p188:cm>
  <p188:cm id="{9D2C1B2B-FA9D-469D-BDFE-0C63550B1F64}" authorId="{7B0A6FA3-CF82-3BC2-4669-89778CD24ABB}" status="resolved" created="2023-08-31T10:16:49.184" complete="100000">
    <pc:sldMkLst xmlns:pc="http://schemas.microsoft.com/office/powerpoint/2013/main/command">
      <pc:docMk/>
      <pc:sldMk cId="2003884309" sldId="261"/>
    </pc:sldMkLst>
    <p188:txBody>
      <a:bodyPr/>
      <a:lstStyle/>
      <a:p>
        <a:r>
          <a:rPr lang="en-GB"/>
          <a:t>Explain the www folder</a:t>
        </a:r>
      </a:p>
    </p188:txBody>
  </p188:cm>
  <p188:cm id="{6AE903AB-E1F0-4E07-9BC9-EBB8EAD7E1B5}" authorId="{7B0A6FA3-CF82-3BC2-4669-89778CD24ABB}" created="2023-08-31T10:17:05.189">
    <pc:sldMkLst xmlns:pc="http://schemas.microsoft.com/office/powerpoint/2013/main/command">
      <pc:docMk/>
      <pc:sldMk cId="2003884309" sldId="261"/>
    </pc:sldMkLst>
    <p188:txBody>
      <a:bodyPr/>
      <a:lstStyle/>
      <a:p>
        <a:r>
          <a:rPr lang="en-GB"/>
          <a:t>Alt text, accessibility</a:t>
        </a:r>
      </a:p>
    </p188:txBody>
  </p188:cm>
  <p188:cm id="{91B8116F-D809-4D89-B907-158566FC5C18}" authorId="{7B0A6FA3-CF82-3BC2-4669-89778CD24ABB}" created="2023-08-31T10:24:43.015">
    <pc:sldMkLst xmlns:pc="http://schemas.microsoft.com/office/powerpoint/2013/main/command">
      <pc:docMk/>
      <pc:sldMk cId="2003884309" sldId="261"/>
    </pc:sldMkLst>
    <p188:txBody>
      <a:bodyPr/>
      <a:lstStyle/>
      <a:p>
        <a:r>
          <a:rPr lang="en-GB"/>
          <a:t>Add themes</a:t>
        </a:r>
      </a:p>
    </p188:txBody>
  </p188:cm>
</p188:cmLst>
</file>

<file path=ppt/comments/modernComment_12F_2A7A48E6.xml><?xml version="1.0" encoding="utf-8"?>
<p188:cmLst xmlns:a="http://schemas.openxmlformats.org/drawingml/2006/main" xmlns:r="http://schemas.openxmlformats.org/officeDocument/2006/relationships" xmlns:p188="http://schemas.microsoft.com/office/powerpoint/2018/8/main">
  <p188:cm id="{E35A96DC-7EF0-4B0C-BC35-C892843DE393}" authorId="{7B0A6FA3-CF82-3BC2-4669-89778CD24ABB}" status="resolved" created="2023-08-31T10:18:42.669" complete="100000">
    <pc:sldMkLst xmlns:pc="http://schemas.microsoft.com/office/powerpoint/2013/main/command">
      <pc:docMk/>
      <pc:sldMk cId="712657126" sldId="263"/>
    </pc:sldMkLst>
    <p188:txBody>
      <a:bodyPr/>
      <a:lstStyle/>
      <a:p>
        <a:r>
          <a:rPr lang="en-GB"/>
          <a:t>Add pictures</a:t>
        </a:r>
      </a:p>
    </p188:txBody>
  </p188:cm>
  <p188:cm id="{CF857A99-CD45-4D98-9FCF-C7CDA34BDA23}" authorId="{7B0A6FA3-CF82-3BC2-4669-89778CD24ABB}" created="2023-08-31T10:19:07.374">
    <pc:sldMkLst xmlns:pc="http://schemas.microsoft.com/office/powerpoint/2013/main/command">
      <pc:docMk/>
      <pc:sldMk cId="712657126" sldId="263"/>
    </pc:sldMkLst>
    <p188:txBody>
      <a:bodyPr/>
      <a:lstStyle/>
      <a:p>
        <a:r>
          <a:rPr lang="en-GB"/>
          <a:t>Layout refresher </a:t>
        </a:r>
      </a:p>
    </p188:txBody>
  </p188:cm>
</p188:cmLst>
</file>

<file path=ppt/comments/modernComment_130_FA6C8D44.xml><?xml version="1.0" encoding="utf-8"?>
<p188:cmLst xmlns:a="http://schemas.openxmlformats.org/drawingml/2006/main" xmlns:r="http://schemas.openxmlformats.org/officeDocument/2006/relationships" xmlns:p188="http://schemas.microsoft.com/office/powerpoint/2018/8/main">
  <p188:cm id="{370B1B24-4923-4D36-95FE-30C8C7939512}" authorId="{7B0A6FA3-CF82-3BC2-4669-89778CD24ABB}" status="resolved" created="2023-08-31T10:19:35.035" complete="100000">
    <pc:sldMkLst xmlns:pc="http://schemas.microsoft.com/office/powerpoint/2013/main/command">
      <pc:docMk/>
      <pc:sldMk cId="4201418052" sldId="264"/>
    </pc:sldMkLst>
    <p188:txBody>
      <a:bodyPr/>
      <a:lstStyle/>
      <a:p>
        <a:r>
          <a:rPr lang="en-GB"/>
          <a:t>Too much going on here</a:t>
        </a:r>
      </a:p>
    </p188:txBody>
  </p188:cm>
  <p188:cm id="{8DDE86BB-7B4A-4638-B655-44B1E285992A}" authorId="{7B0A6FA3-CF82-3BC2-4669-89778CD24ABB}" created="2023-08-31T10:20:47.249">
    <pc:sldMkLst xmlns:pc="http://schemas.microsoft.com/office/powerpoint/2013/main/command">
      <pc:docMk/>
      <pc:sldMk cId="4201418052" sldId="264"/>
    </pc:sldMkLst>
    <p188:txBody>
      <a:bodyPr/>
      <a:lstStyle/>
      <a:p>
        <a:r>
          <a:rPr lang="en-GB"/>
          <a:t>Explain h2, h4</a:t>
        </a:r>
      </a:p>
    </p188:txBody>
  </p188:cm>
  <p188:cm id="{81ADCCC1-8699-4C16-A969-DF422125372F}" authorId="{7B0A6FA3-CF82-3BC2-4669-89778CD24ABB}" created="2023-08-31T10:21:30.142">
    <pc:sldMkLst xmlns:pc="http://schemas.microsoft.com/office/powerpoint/2013/main/command">
      <pc:docMk/>
      <pc:sldMk cId="4201418052" sldId="264"/>
    </pc:sldMkLst>
    <p188:txBody>
      <a:bodyPr/>
      <a:lstStyle/>
      <a:p>
        <a:r>
          <a:rPr lang="en-GB"/>
          <a:t>Need a full slide on writing and tagging text. </a:t>
        </a:r>
      </a:p>
    </p188:txBody>
  </p188:cm>
  <p188:cm id="{E0A1EBB5-956F-4750-A4F1-45A8449A9631}" authorId="{7B0A6FA3-CF82-3BC2-4669-89778CD24ABB}" status="resolved" created="2023-08-31T10:25:15.636" complete="100000">
    <pc:sldMkLst xmlns:pc="http://schemas.microsoft.com/office/powerpoint/2013/main/command">
      <pc:docMk/>
      <pc:sldMk cId="4201418052" sldId="264"/>
    </pc:sldMkLst>
    <p188:txBody>
      <a:bodyPr/>
      <a:lstStyle/>
      <a:p>
        <a:r>
          <a:rPr lang="en-GB"/>
          <a:t>Add icons</a:t>
        </a:r>
      </a:p>
    </p188:txBody>
  </p188:cm>
  <p188:cm id="{E741121B-A09A-46C2-A123-10A9F5352AC8}" authorId="{7B0A6FA3-CF82-3BC2-4669-89778CD24ABB}" status="resolved" created="2023-08-31T10:26:04.824" complete="100000">
    <pc:sldMkLst xmlns:pc="http://schemas.microsoft.com/office/powerpoint/2013/main/command">
      <pc:docMk/>
      <pc:sldMk cId="4201418052" sldId="264"/>
    </pc:sldMkLst>
    <p188:txBody>
      <a:bodyPr/>
      <a:lstStyle/>
      <a:p>
        <a:r>
          <a:rPr lang="en-GB"/>
          <a:t>Should have a word document or in the markdown: random text used in dashboard. </a:t>
        </a:r>
      </a:p>
    </p188:txBody>
  </p188:cm>
  <p188:cm id="{F0DC9548-10D9-4CD6-B05E-95DED7EDA088}" authorId="{7B0A6FA3-CF82-3BC2-4669-89778CD24ABB}" created="2023-08-31T10:26:48.086">
    <ac:deMkLst xmlns:ac="http://schemas.microsoft.com/office/drawing/2013/main/command">
      <pc:docMk xmlns:pc="http://schemas.microsoft.com/office/powerpoint/2013/main/command"/>
      <pc:sldMk xmlns:pc="http://schemas.microsoft.com/office/powerpoint/2013/main/command" cId="4201418052" sldId="304"/>
      <ac:spMk id="4" creationId="{00000000-0000-0000-0000-000000000000}"/>
    </ac:deMkLst>
    <p188:txBody>
      <a:bodyPr/>
      <a:lstStyle/>
      <a:p>
        <a:r>
          <a:rPr lang="en-GB"/>
          <a:t>Add link to text customisation</a:t>
        </a:r>
      </a:p>
    </p188:txBody>
  </p188:cm>
</p188:cmLst>
</file>

<file path=ppt/comments/modernComment_131_BED24DA6.xml><?xml version="1.0" encoding="utf-8"?>
<p188:cmLst xmlns:a="http://schemas.openxmlformats.org/drawingml/2006/main" xmlns:r="http://schemas.openxmlformats.org/officeDocument/2006/relationships" xmlns:p188="http://schemas.microsoft.com/office/powerpoint/2018/8/main">
  <p188:cm id="{95CCFE48-6881-4793-A7AB-3E0A3CD99EE4}" authorId="{7B0A6FA3-CF82-3BC2-4669-89778CD24ABB}" status="resolved" created="2023-08-25T16:27:14.084" complete="100000">
    <pc:sldMkLst xmlns:pc="http://schemas.microsoft.com/office/powerpoint/2013/main/command">
      <pc:docMk/>
      <pc:sldMk cId="3201453478" sldId="265"/>
    </pc:sldMkLst>
    <p188:pos x="7769225" y="3546475"/>
    <p188:txBody>
      <a:bodyPr/>
      <a:lstStyle/>
      <a:p>
        <a:r>
          <a:rPr lang="en-GB"/>
          <a:t>Unsure about accessibility of pop-up boxes. Need to present alternatives</a:t>
        </a:r>
      </a:p>
    </p188:txBody>
  </p188:cm>
  <p188:cm id="{176BD6B6-4649-494D-90B6-8AB2D24FA98A}" authorId="{7B0A6FA3-CF82-3BC2-4669-89778CD24ABB}" status="resolved" created="2023-08-31T10:28:15.330" complete="100000">
    <pc:sldMkLst xmlns:pc="http://schemas.microsoft.com/office/powerpoint/2013/main/command">
      <pc:docMk/>
      <pc:sldMk cId="3201453478" sldId="265"/>
    </pc:sldMkLst>
    <p188:txBody>
      <a:bodyPr/>
      <a:lstStyle/>
      <a:p>
        <a:r>
          <a:rPr lang="en-GB"/>
          <a:t>Too much text</a:t>
        </a:r>
      </a:p>
    </p188:txBody>
  </p188:cm>
</p188:cmLst>
</file>

<file path=ppt/comments/modernComment_132_D2D9A148.xml><?xml version="1.0" encoding="utf-8"?>
<p188:cmLst xmlns:a="http://schemas.openxmlformats.org/drawingml/2006/main" xmlns:r="http://schemas.openxmlformats.org/officeDocument/2006/relationships" xmlns:p188="http://schemas.microsoft.com/office/powerpoint/2018/8/main">
  <p188:cm id="{4FABDCB5-9AE4-4C58-BB2D-FD0267F1DFC5}" authorId="{7B0A6FA3-CF82-3BC2-4669-89778CD24ABB}" status="resolved" created="2023-08-31T10:29:39.446" complete="100000">
    <pc:sldMkLst xmlns:pc="http://schemas.microsoft.com/office/powerpoint/2013/main/command">
      <pc:docMk/>
      <pc:sldMk cId="3537477960" sldId="267"/>
    </pc:sldMkLst>
    <p188:txBody>
      <a:bodyPr/>
      <a:lstStyle/>
      <a:p>
        <a:r>
          <a:rPr lang="en-GB"/>
          <a:t>Might scratch</a:t>
        </a:r>
      </a:p>
    </p188:txBody>
  </p188:cm>
</p188:cmLst>
</file>

<file path=ppt/comments/modernComment_133_C5E7519E.xml><?xml version="1.0" encoding="utf-8"?>
<p188:cmLst xmlns:a="http://schemas.openxmlformats.org/drawingml/2006/main" xmlns:r="http://schemas.openxmlformats.org/officeDocument/2006/relationships" xmlns:p188="http://schemas.microsoft.com/office/powerpoint/2018/8/main">
  <p188:cm id="{48A049F4-8AE9-42A6-80B4-2C46420412E9}" authorId="{7B0A6FA3-CF82-3BC2-4669-89778CD24ABB}" status="resolved" created="2023-08-31T10:30:01.669" complete="100000">
    <pc:sldMkLst xmlns:pc="http://schemas.microsoft.com/office/powerpoint/2013/main/command">
      <pc:docMk/>
      <pc:sldMk cId="3320271262" sldId="266"/>
    </pc:sldMkLst>
    <p188:txBody>
      <a:bodyPr/>
      <a:lstStyle/>
      <a:p>
        <a:r>
          <a:rPr lang="en-GB"/>
          <a:t>Might be scrapped, if not cut down words</a:t>
        </a:r>
      </a:p>
    </p188:txBody>
  </p188:cm>
</p188:cmLst>
</file>

<file path=ppt/comments/modernComment_135_FD16CAAD.xml><?xml version="1.0" encoding="utf-8"?>
<p188:cmLst xmlns:a="http://schemas.openxmlformats.org/drawingml/2006/main" xmlns:r="http://schemas.openxmlformats.org/officeDocument/2006/relationships" xmlns:p188="http://schemas.microsoft.com/office/powerpoint/2018/8/main">
  <p188:cm id="{BE5E48BA-6C06-4204-A2B9-20D113441035}" authorId="{7B0A6FA3-CF82-3BC2-4669-89778CD24ABB}" status="resolved" created="2023-08-31T10:30:51.422" complete="100000">
    <pc:sldMkLst xmlns:pc="http://schemas.microsoft.com/office/powerpoint/2013/main/command">
      <pc:docMk/>
      <pc:sldMk cId="4246129325" sldId="269"/>
    </pc:sldMkLst>
    <p188:txBody>
      <a:bodyPr/>
      <a:lstStyle/>
      <a:p>
        <a:r>
          <a:rPr lang="en-GB"/>
          <a:t>Can't introduce plotly here.Need to re-write into ggplot or change course requirements (plotly knowledge)</a:t>
        </a:r>
      </a:p>
    </p188:txBody>
  </p188:cm>
</p188:cmLst>
</file>

<file path=ppt/comments/modernComment_136_51406C0A.xml><?xml version="1.0" encoding="utf-8"?>
<p188:cmLst xmlns:a="http://schemas.openxmlformats.org/drawingml/2006/main" xmlns:r="http://schemas.openxmlformats.org/officeDocument/2006/relationships" xmlns:p188="http://schemas.microsoft.com/office/powerpoint/2018/8/main">
  <p188:cm id="{75538788-C564-44A8-8774-52B2B1D6B0D4}" authorId="{7B0A6FA3-CF82-3BC2-4669-89778CD24ABB}" created="2023-08-30T13:04:15.579">
    <pc:sldMkLst xmlns:pc="http://schemas.microsoft.com/office/powerpoint/2013/main/command">
      <pc:docMk/>
      <pc:sldMk cId="1363176458" sldId="270"/>
    </pc:sldMkLst>
    <p188:pos x="10552112" y="2289175"/>
    <p188:txBody>
      <a:bodyPr/>
      <a:lstStyle/>
      <a:p>
        <a:r>
          <a:rPr lang="en-GB"/>
          <a:t>Make tabpanel, navigation bar etc. very clear. Maybe create an image with code pointing to areas of the dashboard</a:t>
        </a:r>
      </a:p>
    </p188:txBody>
  </p188:cm>
  <p188:cm id="{3291C00B-B949-41EF-A117-64308EE870A6}" authorId="{7B0A6FA3-CF82-3BC2-4669-89778CD24ABB}" created="2023-08-31T10:32:40.507">
    <pc:sldMkLst xmlns:pc="http://schemas.microsoft.com/office/powerpoint/2013/main/command">
      <pc:docMk/>
      <pc:sldMk cId="1363176458" sldId="270"/>
    </pc:sldMkLst>
    <p188:txBody>
      <a:bodyPr/>
      <a:lstStyle/>
      <a:p>
        <a:r>
          <a:rPr lang="en-GB"/>
          <a:t>Should be more structure: Add this and that</a:t>
        </a:r>
      </a:p>
    </p188:txBody>
  </p188:cm>
</p188:cmLst>
</file>

<file path=ppt/comments/modernComment_137_A973A9CA.xml><?xml version="1.0" encoding="utf-8"?>
<p188:cmLst xmlns:a="http://schemas.openxmlformats.org/drawingml/2006/main" xmlns:r="http://schemas.openxmlformats.org/officeDocument/2006/relationships" xmlns:p188="http://schemas.microsoft.com/office/powerpoint/2018/8/main">
  <p188:cm id="{45966A67-1F84-4977-834C-9874F9C3BC94}" authorId="{7B0A6FA3-CF82-3BC2-4669-89778CD24ABB}" status="resolved" created="2023-08-31T10:33:27.193" complete="100000">
    <pc:sldMkLst xmlns:pc="http://schemas.microsoft.com/office/powerpoint/2013/main/command">
      <pc:docMk/>
      <pc:sldMk cId="2842929610" sldId="271"/>
    </pc:sldMkLst>
    <p188:txBody>
      <a:bodyPr/>
      <a:lstStyle/>
      <a:p>
        <a:r>
          <a:rPr lang="en-GB"/>
          <a:t>If you have time, play around with column widths. </a:t>
        </a:r>
      </a:p>
    </p188:txBody>
  </p188:cm>
  <p188:cm id="{2A89D97C-28CA-4EC1-AC8A-B30391FD75FC}" authorId="{7B0A6FA3-CF82-3BC2-4669-89778CD24ABB}" status="resolved" created="2023-08-31T10:34:02.599" complete="100000">
    <pc:sldMkLst xmlns:pc="http://schemas.microsoft.com/office/powerpoint/2013/main/command">
      <pc:docMk/>
      <pc:sldMk cId="2842929610" sldId="271"/>
    </pc:sldMkLst>
    <p188:txBody>
      <a:bodyPr/>
      <a:lstStyle/>
      <a:p>
        <a:r>
          <a:rPr lang="en-GB"/>
          <a:t>Code in selectInput should be stacked</a:t>
        </a:r>
      </a:p>
    </p188:txBody>
  </p188:cm>
  <p188:cm id="{F1697601-8856-41D0-95AC-31DD479B38F4}" authorId="{7B0A6FA3-CF82-3BC2-4669-89778CD24ABB}" status="resolved" created="2023-08-31T10:35:41.817" complete="100000">
    <pc:sldMkLst xmlns:pc="http://schemas.microsoft.com/office/powerpoint/2013/main/command">
      <pc:docMk/>
      <pc:sldMk cId="2842929610" sldId="271"/>
    </pc:sldMkLst>
    <p188:txBody>
      <a:bodyPr/>
      <a:lstStyle/>
      <a:p>
        <a:r>
          <a:rPr lang="en-GB"/>
          <a:t>Plotly: width, height. Exaplain that both can be used</a:t>
        </a:r>
      </a:p>
    </p188:txBody>
  </p188:cm>
</p188:cmLst>
</file>

<file path=ppt/comments/modernComment_139_ADA935A9.xml><?xml version="1.0" encoding="utf-8"?>
<p188:cmLst xmlns:a="http://schemas.openxmlformats.org/drawingml/2006/main" xmlns:r="http://schemas.openxmlformats.org/officeDocument/2006/relationships" xmlns:p188="http://schemas.microsoft.com/office/powerpoint/2018/8/main">
  <p188:cm id="{CF855C82-5C31-47C2-8762-76F7381BCC6B}" authorId="{7B0A6FA3-CF82-3BC2-4669-89778CD24ABB}" created="2023-08-31T10:37:53.908">
    <pc:sldMkLst xmlns:pc="http://schemas.microsoft.com/office/powerpoint/2013/main/command">
      <pc:docMk/>
      <pc:sldMk cId="2913547689" sldId="273"/>
    </pc:sldMkLst>
    <p188:txBody>
      <a:bodyPr/>
      <a:lstStyle/>
      <a:p>
        <a:r>
          <a:rPr lang="en-GB"/>
          <a:t>Too much going on</a:t>
        </a:r>
      </a:p>
    </p188:txBody>
  </p188:cm>
  <p188:cm id="{15F48556-12C5-4A71-9975-6D252DA85892}" authorId="{7B0A6FA3-CF82-3BC2-4669-89778CD24ABB}" created="2023-08-31T10:39:14.929">
    <pc:sldMkLst xmlns:pc="http://schemas.microsoft.com/office/powerpoint/2013/main/command">
      <pc:docMk/>
      <pc:sldMk cId="2913547689" sldId="273"/>
    </pc:sldMkLst>
    <p188:txBody>
      <a:bodyPr/>
      <a:lstStyle/>
      <a:p>
        <a:r>
          <a:rPr lang="en-GB"/>
          <a:t>Define width and height without explanation</a:t>
        </a:r>
      </a:p>
    </p188:txBody>
  </p188:cm>
  <p188:cm id="{16B90B0F-1E16-4B14-8BD5-134E1F16F0C8}" authorId="{7B0A6FA3-CF82-3BC2-4669-89778CD24ABB}" created="2023-08-31T10:41:11.597">
    <pc:sldMkLst xmlns:pc="http://schemas.microsoft.com/office/powerpoint/2013/main/command">
      <pc:docMk/>
      <pc:sldMk cId="2913547689" sldId="273"/>
    </pc:sldMkLst>
    <p188:txBody>
      <a:bodyPr/>
      <a:lstStyle/>
      <a:p>
        <a:r>
          <a:rPr lang="en-GB"/>
          <a:t>Rewrite plotly into ggplot -&gt; ggplotly</a:t>
        </a:r>
      </a:p>
    </p188:txBody>
  </p188:cm>
  <p188:cm id="{E9087E04-A87D-4669-9F35-29E1E5FEDD24}" authorId="{7B0A6FA3-CF82-3BC2-4669-89778CD24ABB}" created="2023-08-31T10:45:06.193">
    <pc:sldMkLst xmlns:pc="http://schemas.microsoft.com/office/powerpoint/2013/main/command">
      <pc:docMk/>
      <pc:sldMk cId="2913547689" sldId="273"/>
    </pc:sldMkLst>
    <p188:txBody>
      <a:bodyPr/>
      <a:lstStyle/>
      <a:p>
        <a:r>
          <a:rPr lang="en-GB"/>
          <a:t>Beginner vs advanced stages to the coding. Advanced for after the course</a:t>
        </a:r>
      </a:p>
    </p188:txBody>
  </p188:cm>
  <p188:cm id="{66F4639A-4800-401F-ABC1-18E8A1DC69AE}" authorId="{94615B84-FDF7-5B13-00B7-54CE504A7A8F}" created="2023-09-28T10:12:10.702">
    <pc:sldMkLst xmlns:pc="http://schemas.microsoft.com/office/powerpoint/2013/main/command">
      <pc:docMk/>
      <pc:sldMk cId="2913547689" sldId="313"/>
    </pc:sldMkLst>
    <p188:txBody>
      <a:bodyPr/>
      <a:lstStyle/>
      <a:p>
        <a:r>
          <a:rPr lang="en-GB"/>
          <a:t>This confused a bit in training, need to explain how to get the multiple lines on chart depending on user selection</a:t>
        </a:r>
      </a:p>
    </p188:txBody>
  </p188:cm>
</p188:cmLst>
</file>

<file path=ppt/comments/modernComment_13A_1E4D477F.xml><?xml version="1.0" encoding="utf-8"?>
<p188:cmLst xmlns:a="http://schemas.openxmlformats.org/drawingml/2006/main" xmlns:r="http://schemas.openxmlformats.org/officeDocument/2006/relationships" xmlns:p188="http://schemas.microsoft.com/office/powerpoint/2018/8/main">
  <p188:cm id="{1F746A2A-6B2F-49AB-B9EB-16D03B212454}" authorId="{7B0A6FA3-CF82-3BC2-4669-89778CD24ABB}" created="2023-08-31T10:41:33.888">
    <pc:sldMkLst xmlns:pc="http://schemas.microsoft.com/office/powerpoint/2013/main/command">
      <pc:docMk/>
      <pc:sldMk cId="508381055" sldId="274"/>
    </pc:sldMkLst>
    <p188:txBody>
      <a:bodyPr/>
      <a:lstStyle/>
      <a:p>
        <a:r>
          <a:rPr lang="en-GB"/>
          <a:t>Need to be re-written based on ggplotly</a:t>
        </a:r>
      </a:p>
    </p188:txBody>
  </p188:cm>
  <p188:cm id="{829019FE-9926-4B40-B45F-EEDC13C5CD12}" authorId="{94615B84-FDF7-5B13-00B7-54CE504A7A8F}" created="2023-09-22T06:57:29.282">
    <pc:sldMkLst xmlns:pc="http://schemas.microsoft.com/office/powerpoint/2013/main/command">
      <pc:docMk/>
      <pc:sldMk cId="508381055" sldId="314"/>
    </pc:sldMkLst>
    <p188:txBody>
      <a:bodyPr/>
      <a:lstStyle/>
      <a:p>
        <a:r>
          <a:rPr lang="en-GB"/>
          <a:t>A good point for a break is after this tab</a:t>
        </a:r>
      </a:p>
    </p188:txBody>
  </p188:cm>
</p188:cmLst>
</file>

<file path=ppt/comments/modernComment_13B_F5A7BE05.xml><?xml version="1.0" encoding="utf-8"?>
<p188:cmLst xmlns:a="http://schemas.openxmlformats.org/drawingml/2006/main" xmlns:r="http://schemas.openxmlformats.org/officeDocument/2006/relationships" xmlns:p188="http://schemas.microsoft.com/office/powerpoint/2018/8/main">
  <p188:cm id="{866CF280-C858-4DB2-957E-3E5C9F290D40}" authorId="{7B0A6FA3-CF82-3BC2-4669-89778CD24ABB}" created="2023-08-31T10:41:48.237">
    <pc:sldMkLst xmlns:pc="http://schemas.microsoft.com/office/powerpoint/2013/main/command">
      <pc:docMk/>
      <pc:sldMk cId="4121411077" sldId="275"/>
    </pc:sldMkLst>
    <p188:txBody>
      <a:bodyPr/>
      <a:lstStyle/>
      <a:p>
        <a:r>
          <a:rPr lang="en-GB"/>
          <a:t>Too much text</a:t>
        </a:r>
      </a:p>
    </p188:txBody>
  </p188:cm>
</p188:cmLst>
</file>

<file path=ppt/comments/modernComment_13C_AE11564E.xml><?xml version="1.0" encoding="utf-8"?>
<p188:cmLst xmlns:a="http://schemas.openxmlformats.org/drawingml/2006/main" xmlns:r="http://schemas.openxmlformats.org/officeDocument/2006/relationships" xmlns:p188="http://schemas.microsoft.com/office/powerpoint/2018/8/main">
  <p188:cm id="{5BB58784-4D77-4038-A802-D038E3CDFAC5}" authorId="{7B0A6FA3-CF82-3BC2-4669-89778CD24ABB}" created="2023-08-31T10:42:05.538">
    <pc:sldMkLst xmlns:pc="http://schemas.microsoft.com/office/powerpoint/2013/main/command">
      <pc:docMk/>
      <pc:sldMk cId="2920371790" sldId="276"/>
    </pc:sldMkLst>
    <p188:txBody>
      <a:bodyPr/>
      <a:lstStyle/>
      <a:p>
        <a:r>
          <a:rPr lang="en-GB"/>
          <a:t>Need screenshot</a:t>
        </a:r>
      </a:p>
    </p188:txBody>
  </p188:cm>
</p188:cmLst>
</file>

<file path=ppt/comments/modernComment_13D_AF66812A.xml><?xml version="1.0" encoding="utf-8"?>
<p188:cmLst xmlns:a="http://schemas.openxmlformats.org/drawingml/2006/main" xmlns:r="http://schemas.openxmlformats.org/officeDocument/2006/relationships" xmlns:p188="http://schemas.microsoft.com/office/powerpoint/2018/8/main">
  <p188:cm id="{D7C0A13D-60B9-4386-BBB5-3CC68DF0AD02}" authorId="{7B0A6FA3-CF82-3BC2-4669-89778CD24ABB}" created="2023-08-31T10:43:49.459">
    <pc:sldMkLst xmlns:pc="http://schemas.microsoft.com/office/powerpoint/2013/main/command">
      <pc:docMk/>
      <pc:sldMk cId="2942730538" sldId="277"/>
    </pc:sldMkLst>
    <p188:txBody>
      <a:bodyPr/>
      <a:lstStyle/>
      <a:p>
        <a:r>
          <a:rPr lang="en-GB"/>
          <a:t>Big leap from 21 to 22. Why do you need to have 6 plots? Two is enough</a:t>
        </a:r>
      </a:p>
    </p188:txBody>
  </p188:cm>
</p188:cmLst>
</file>

<file path=ppt/comments/modernComment_13E_17229F2C.xml><?xml version="1.0" encoding="utf-8"?>
<p188:cmLst xmlns:a="http://schemas.openxmlformats.org/drawingml/2006/main" xmlns:r="http://schemas.openxmlformats.org/officeDocument/2006/relationships" xmlns:p188="http://schemas.microsoft.com/office/powerpoint/2018/8/main">
  <p188:cm id="{065B661F-5EE4-44C5-8123-E46A79D3BF96}" authorId="{7B0A6FA3-CF82-3BC2-4669-89778CD24ABB}" status="resolved" created="2023-08-31T10:45:36.248" complete="100000">
    <pc:sldMkLst xmlns:pc="http://schemas.microsoft.com/office/powerpoint/2013/main/command">
      <pc:docMk/>
      <pc:sldMk cId="388144940" sldId="278"/>
    </pc:sldMkLst>
    <p188:txBody>
      <a:bodyPr/>
      <a:lstStyle/>
      <a:p>
        <a:r>
          <a:rPr lang="en-GB"/>
          <a:t>Too much text</a:t>
        </a:r>
      </a:p>
    </p188:txBody>
  </p188:cm>
  <p188:cm id="{929BA9E3-3992-4825-AAF8-565DD5E8BF5F}" authorId="{7B0A6FA3-CF82-3BC2-4669-89778CD24ABB}" status="resolved" created="2023-08-31T10:46:38.949" complete="100000">
    <ac:deMkLst xmlns:ac="http://schemas.microsoft.com/office/drawing/2013/main/command">
      <pc:docMk xmlns:pc="http://schemas.microsoft.com/office/powerpoint/2013/main/command"/>
      <pc:sldMk xmlns:pc="http://schemas.microsoft.com/office/powerpoint/2013/main/command" cId="388144940" sldId="318"/>
      <ac:spMk id="3" creationId="{00000000-0000-0000-0000-000000000000}"/>
    </ac:deMkLst>
    <p188:txBody>
      <a:bodyPr/>
      <a:lstStyle/>
      <a:p>
        <a:r>
          <a:rPr lang="en-GB"/>
          <a:t>Not a pre-requisite to write functions</a:t>
        </a:r>
      </a:p>
    </p188:txBody>
  </p188:cm>
</p188:cmLst>
</file>

<file path=ppt/comments/modernComment_13F_713A5C4A.xml><?xml version="1.0" encoding="utf-8"?>
<p188:cmLst xmlns:a="http://schemas.openxmlformats.org/drawingml/2006/main" xmlns:r="http://schemas.openxmlformats.org/officeDocument/2006/relationships" xmlns:p188="http://schemas.microsoft.com/office/powerpoint/2018/8/main">
  <p188:cm id="{41877DD2-0619-4388-9F0B-C7524DB8D0BB}" authorId="{7B0A6FA3-CF82-3BC2-4669-89778CD24ABB}" created="2023-08-31T10:47:05.422">
    <pc:sldMkLst xmlns:pc="http://schemas.microsoft.com/office/powerpoint/2013/main/command">
      <pc:docMk/>
      <pc:sldMk cId="1899650122" sldId="279"/>
    </pc:sldMkLst>
    <p188:txBody>
      <a:bodyPr/>
      <a:lstStyle/>
      <a:p>
        <a:r>
          <a:rPr lang="en-GB"/>
          <a:t>Scrap functions and add as extra challenge</a:t>
        </a:r>
      </a:p>
    </p188:txBody>
  </p188:cm>
</p188:cmLst>
</file>

<file path=ppt/comments/modernComment_140_BEE00C65.xml><?xml version="1.0" encoding="utf-8"?>
<p188:cmLst xmlns:a="http://schemas.openxmlformats.org/drawingml/2006/main" xmlns:r="http://schemas.openxmlformats.org/officeDocument/2006/relationships" xmlns:p188="http://schemas.microsoft.com/office/powerpoint/2018/8/main">
  <p188:cm id="{1C893E4C-D831-42A3-9051-AA0C3691CDC6}" authorId="{7B0A6FA3-CF82-3BC2-4669-89778CD24ABB}" created="2023-08-31T10:47:50.438">
    <pc:sldMkLst xmlns:pc="http://schemas.microsoft.com/office/powerpoint/2013/main/command">
      <pc:docMk/>
      <pc:sldMk cId="3202354277" sldId="280"/>
    </pc:sldMkLst>
    <p188:txBody>
      <a:bodyPr/>
      <a:lstStyle/>
      <a:p>
        <a:r>
          <a:rPr lang="en-GB"/>
          <a:t>Reduce to two plots</a:t>
        </a:r>
      </a:p>
    </p188:txBody>
  </p188:cm>
</p188:cmLst>
</file>

<file path=ppt/comments/modernComment_141_AB2C7A0E.xml><?xml version="1.0" encoding="utf-8"?>
<p188:cmLst xmlns:a="http://schemas.openxmlformats.org/drawingml/2006/main" xmlns:r="http://schemas.openxmlformats.org/officeDocument/2006/relationships" xmlns:p188="http://schemas.microsoft.com/office/powerpoint/2018/8/main">
  <p188:cm id="{21F17DF5-9BB0-4C92-B5C5-4A54D859DB9F}" authorId="{7B0A6FA3-CF82-3BC2-4669-89778CD24ABB}" status="resolved" created="2023-08-31T10:48:11.746" complete="100000">
    <pc:sldMkLst xmlns:pc="http://schemas.microsoft.com/office/powerpoint/2013/main/command">
      <pc:docMk/>
      <pc:sldMk cId="2871818766" sldId="281"/>
    </pc:sldMkLst>
    <p188:txBody>
      <a:bodyPr/>
      <a:lstStyle/>
      <a:p>
        <a:r>
          <a:rPr lang="en-GB"/>
          <a:t>Needs updated</a:t>
        </a:r>
      </a:p>
    </p188:txBody>
  </p188:cm>
  <p188:cm id="{636C44EA-0C59-4FDB-B9DB-CC02E0481083}" authorId="{7B0A6FA3-CF82-3BC2-4669-89778CD24ABB}" created="2023-08-31T10:48:44.935">
    <pc:sldMkLst xmlns:pc="http://schemas.microsoft.com/office/powerpoint/2013/main/command">
      <pc:docMk/>
      <pc:sldMk cId="2871818766" sldId="281"/>
    </pc:sldMkLst>
    <p188:txBody>
      <a:bodyPr/>
      <a:lstStyle/>
      <a:p>
        <a:r>
          <a:rPr lang="en-GB"/>
          <a:t>Could add extra challenge to ad in filter for ages</a:t>
        </a:r>
      </a:p>
    </p188:txBody>
  </p188:cm>
</p188:cmLst>
</file>

<file path=ppt/comments/modernComment_142_1F122BBF.xml><?xml version="1.0" encoding="utf-8"?>
<p188:cmLst xmlns:a="http://schemas.openxmlformats.org/drawingml/2006/main" xmlns:r="http://schemas.openxmlformats.org/officeDocument/2006/relationships" xmlns:p188="http://schemas.microsoft.com/office/powerpoint/2018/8/main">
  <p188:cm id="{93A447D5-844A-4E48-A230-196204EE9717}" authorId="{7B0A6FA3-CF82-3BC2-4669-89778CD24ABB}" created="2023-08-31T10:49:13.206">
    <pc:sldMkLst xmlns:pc="http://schemas.microsoft.com/office/powerpoint/2013/main/command">
      <pc:docMk/>
      <pc:sldMk cId="521284543" sldId="282"/>
    </pc:sldMkLst>
    <p188:txBody>
      <a:bodyPr/>
      <a:lstStyle/>
      <a:p>
        <a:r>
          <a:rPr lang="en-GB"/>
          <a:t>Too much text</a:t>
        </a:r>
      </a:p>
    </p188:txBody>
  </p188:cm>
</p188:cmLst>
</file>

<file path=ppt/comments/modernComment_143_B90DA5F1.xml><?xml version="1.0" encoding="utf-8"?>
<p188:cmLst xmlns:a="http://schemas.openxmlformats.org/drawingml/2006/main" xmlns:r="http://schemas.openxmlformats.org/officeDocument/2006/relationships" xmlns:p188="http://schemas.microsoft.com/office/powerpoint/2018/8/main">
  <p188:cm id="{D057A216-40AB-468C-BFC2-E63494104017}" authorId="{7B0A6FA3-CF82-3BC2-4669-89778CD24ABB}" created="2023-08-31T10:49:48.103">
    <pc:sldMkLst xmlns:pc="http://schemas.microsoft.com/office/powerpoint/2013/main/command">
      <pc:docMk/>
      <pc:sldMk cId="3104679409" sldId="283"/>
    </pc:sldMkLst>
    <p188:txBody>
      <a:bodyPr/>
      <a:lstStyle/>
      <a:p>
        <a:r>
          <a:rPr lang="en-GB"/>
          <a:t>28 and 29 can be combined</a:t>
        </a:r>
      </a:p>
    </p188:txBody>
  </p188:cm>
</p188:cmLst>
</file>

<file path=ppt/comments/modernComment_144_BB32C0E5.xml><?xml version="1.0" encoding="utf-8"?>
<p188:cmLst xmlns:a="http://schemas.openxmlformats.org/drawingml/2006/main" xmlns:r="http://schemas.openxmlformats.org/officeDocument/2006/relationships" xmlns:p188="http://schemas.microsoft.com/office/powerpoint/2018/8/main">
  <p188:cm id="{FB19A098-8915-4B11-8633-F82B99F39EA0}" authorId="{7B0A6FA3-CF82-3BC2-4669-89778CD24ABB}" created="2023-08-31T10:50:08.078">
    <pc:sldMkLst xmlns:pc="http://schemas.microsoft.com/office/powerpoint/2013/main/command">
      <pc:docMk/>
      <pc:sldMk cId="3140665573" sldId="284"/>
    </pc:sldMkLst>
    <p188:txBody>
      <a:bodyPr/>
      <a:lstStyle/>
      <a:p>
        <a:r>
          <a:rPr lang="en-GB"/>
          <a:t>Too much text</a:t>
        </a:r>
      </a:p>
    </p188:txBody>
  </p188:cm>
</p188:cmLst>
</file>

<file path=ppt/comments/modernComment_145_38804B31.xml><?xml version="1.0" encoding="utf-8"?>
<p188:cmLst xmlns:a="http://schemas.openxmlformats.org/drawingml/2006/main" xmlns:r="http://schemas.openxmlformats.org/officeDocument/2006/relationships" xmlns:p188="http://schemas.microsoft.com/office/powerpoint/2018/8/main">
  <p188:cm id="{448FE768-E6BC-4FA4-9D93-CAECBA370756}" authorId="{7B0A6FA3-CF82-3BC2-4669-89778CD24ABB}" created="2023-08-31T10:50:54.279">
    <pc:sldMkLst xmlns:pc="http://schemas.microsoft.com/office/powerpoint/2013/main/command">
      <pc:docMk/>
      <pc:sldMk cId="947931953" sldId="285"/>
    </pc:sldMkLst>
    <p188:txBody>
      <a:bodyPr/>
      <a:lstStyle/>
      <a:p>
        <a:r>
          <a:rPr lang="en-GB"/>
          <a:t>Switch function needs to be explained better. Tie in with if else</a:t>
        </a:r>
      </a:p>
    </p188:txBody>
  </p188:cm>
</p188:cmLst>
</file>

<file path=ppt/comments/modernComment_146_6CFFFC61.xml><?xml version="1.0" encoding="utf-8"?>
<p188:cmLst xmlns:a="http://schemas.openxmlformats.org/drawingml/2006/main" xmlns:r="http://schemas.openxmlformats.org/officeDocument/2006/relationships" xmlns:p188="http://schemas.microsoft.com/office/powerpoint/2018/8/main">
  <p188:cm id="{52735C8B-2DE9-456B-9EC4-3D298C81355B}" authorId="{7B0A6FA3-CF82-3BC2-4669-89778CD24ABB}" created="2023-08-31T10:52:17.851">
    <pc:sldMkLst xmlns:pc="http://schemas.microsoft.com/office/powerpoint/2013/main/command">
      <pc:docMk/>
      <pc:sldMk cId="1828715617" sldId="286"/>
    </pc:sldMkLst>
    <p188:txBody>
      <a:bodyPr/>
      <a:lstStyle/>
      <a:p>
        <a:r>
          <a:rPr lang="en-GB"/>
          <a:t>DT table options need explaining. Keep obne options and link to DT documentation for further options</a:t>
        </a:r>
      </a:p>
    </p188:txBody>
  </p188:cm>
</p188:cmLst>
</file>

<file path=ppt/comments/modernComment_147_223EFC4D.xml><?xml version="1.0" encoding="utf-8"?>
<p188:cmLst xmlns:a="http://schemas.openxmlformats.org/drawingml/2006/main" xmlns:r="http://schemas.openxmlformats.org/officeDocument/2006/relationships" xmlns:p188="http://schemas.microsoft.com/office/powerpoint/2018/8/main">
  <p188:cm id="{1BE53292-9FA7-41C8-8E76-590315ED4779}" authorId="{7B0A6FA3-CF82-3BC2-4669-89778CD24ABB}" created="2023-08-31T10:55:00.722">
    <pc:sldMkLst xmlns:pc="http://schemas.microsoft.com/office/powerpoint/2013/main/command">
      <pc:docMk/>
      <pc:sldMk cId="574553165" sldId="287"/>
    </pc:sldMkLst>
    <p188:txBody>
      <a:bodyPr/>
      <a:lstStyle/>
      <a:p>
        <a:r>
          <a:rPr lang="en-GB"/>
          <a:t>Less text but more exaplanation</a:t>
        </a:r>
      </a:p>
    </p188:txBody>
  </p188:cm>
</p188:cmLst>
</file>

<file path=ppt/comments/modernComment_14C_BCD86EDF.xml><?xml version="1.0" encoding="utf-8"?>
<p188:cmLst xmlns:a="http://schemas.openxmlformats.org/drawingml/2006/main" xmlns:r="http://schemas.openxmlformats.org/officeDocument/2006/relationships" xmlns:p188="http://schemas.microsoft.com/office/powerpoint/2018/8/main">
  <p188:cm id="{66DF2A01-F923-4A29-8664-DA715C396DD5}" authorId="{7B0A6FA3-CF82-3BC2-4669-89778CD24ABB}" created="2023-08-31T10:58:20.057">
    <pc:sldMkLst xmlns:pc="http://schemas.microsoft.com/office/powerpoint/2013/main/command">
      <pc:docMk/>
      <pc:sldMk cId="3168300767" sldId="293"/>
    </pc:sldMkLst>
    <p188:txBody>
      <a:bodyPr/>
      <a:lstStyle/>
      <a:p>
        <a:r>
          <a:rPr lang="en-GB"/>
          <a:t>Split large data sets into smaller</a:t>
        </a:r>
      </a:p>
    </p188:txBody>
  </p188:cm>
  <p188:cm id="{F6818A7E-A178-417B-822B-472976C2750F}" authorId="{7B0A6FA3-CF82-3BC2-4669-89778CD24ABB}" status="resolved" created="2023-08-31T10:58:35.756" complete="100000">
    <pc:sldMkLst xmlns:pc="http://schemas.microsoft.com/office/powerpoint/2013/main/command">
      <pc:docMk/>
      <pc:sldMk cId="3168300767" sldId="293"/>
    </pc:sldMkLst>
    <p188:txBody>
      <a:bodyPr/>
      <a:lstStyle/>
      <a:p>
        <a:r>
          <a:rPr lang="en-GB"/>
          <a:t>Keep data wrangling to a minimum in the app</a:t>
        </a:r>
      </a:p>
    </p188:txBody>
  </p188:cm>
</p188:cmLst>
</file>

<file path=ppt/comments/modernComment_14F_A36BD1E8.xml><?xml version="1.0" encoding="utf-8"?>
<p188:cmLst xmlns:a="http://schemas.openxmlformats.org/drawingml/2006/main" xmlns:r="http://schemas.openxmlformats.org/officeDocument/2006/relationships" xmlns:p188="http://schemas.microsoft.com/office/powerpoint/2018/8/main">
  <p188:cm id="{E32DA0D6-9093-4711-9CC6-79DDDD387484}" authorId="{94615B84-FDF7-5B13-00B7-54CE504A7A8F}" created="2023-09-22T07:17:45.125">
    <pc:sldMkLst xmlns:pc="http://schemas.microsoft.com/office/powerpoint/2013/main/command">
      <pc:docMk/>
      <pc:sldMk cId="2741752296" sldId="335"/>
    </pc:sldMkLst>
    <p188:txBody>
      <a:bodyPr/>
      <a:lstStyle/>
      <a:p>
        <a:r>
          <a:rPr lang="en-GB"/>
          <a:t>Going to amend this exercise slightly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86706-72A3-4CE9-9548-1C240E2D7C77}" type="datetimeFigureOut">
              <a:rPr lang="en-GB" smtClean="0"/>
              <a:t>10/10/2023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EAFA0-316A-45BA-8448-75A71911105E}" type="slidenum">
              <a:rPr lang="en-GB" smtClean="0"/>
              <a:t>‹#›</a:t>
            </a:fld>
            <a:endParaRPr lang="en-GB"/>
          </a:p>
        </p:txBody>
      </p:sp>
    </p:spTree>
    <p:extLst>
      <p:ext uri="{BB962C8B-B14F-4D97-AF65-F5344CB8AC3E}">
        <p14:creationId xmlns:p14="http://schemas.microsoft.com/office/powerpoint/2010/main" val="160619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AEAFA0-316A-45BA-8448-75A71911105E}" type="slidenum">
              <a:rPr lang="en-GB" smtClean="0"/>
              <a:t>23</a:t>
            </a:fld>
            <a:endParaRPr lang="en-GB"/>
          </a:p>
        </p:txBody>
      </p:sp>
    </p:spTree>
    <p:extLst>
      <p:ext uri="{BB962C8B-B14F-4D97-AF65-F5344CB8AC3E}">
        <p14:creationId xmlns:p14="http://schemas.microsoft.com/office/powerpoint/2010/main" val="284433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AEAFA0-316A-45BA-8448-75A71911105E}" type="slidenum">
              <a:rPr lang="en-GB" smtClean="0"/>
              <a:t>35</a:t>
            </a:fld>
            <a:endParaRPr lang="en-GB"/>
          </a:p>
        </p:txBody>
      </p:sp>
    </p:spTree>
    <p:extLst>
      <p:ext uri="{BB962C8B-B14F-4D97-AF65-F5344CB8AC3E}">
        <p14:creationId xmlns:p14="http://schemas.microsoft.com/office/powerpoint/2010/main" val="2971929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ontawesome.com/v5.15/icons?d=gallery&amp;p=2" TargetMode="External"/><Relationship Id="rId2" Type="http://schemas.microsoft.com/office/2018/10/relationships/comments" Target="../comments/modernComment_14F_A36BD1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30_FA6C8D4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31_BED24DA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32_D2D9A14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33_C5E7519E.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35_FD16CAAD.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36_51406C0A.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37_A973A9CA.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39_ADA935A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3A_1E4D477F.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29_905BADF0.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microsoft.com/office/2018/10/relationships/comments" Target="../comments/modernComment_13B_F5A7BE0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3C_AE11564E.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3D_AF66812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8/10/relationships/comments" Target="../comments/modernComment_13E_17229F2C.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3F_713A5C4A.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8/10/relationships/comments" Target="../comments/modernComment_140_BEE00C6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41_AB2C7A0E.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microsoft.com/office/2018/10/relationships/comments" Target="../comments/modernComment_142_1F122BBF.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143_B90DA5F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44_BB32C0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2A_AE41C84E.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45_38804B3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46_6CFFFC6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47_223EFC4D.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microsoft.com/office/2018/10/relationships/comments" Target="../comments/modernComment_14C_BCD86EDF.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2B_F8EE8E7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2C_79FDB9C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2D_7770D91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F_2A7A48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a:latin typeface="Arial Black" panose="020B0A04020102020204" pitchFamily="34" charset="0"/>
              </a:rPr>
              <a:t>Introduction to R Shiny</a:t>
            </a:r>
            <a:br>
              <a:rPr lang="en-GB" sz="3600">
                <a:latin typeface="Arial Black" panose="020B0A04020102020204" pitchFamily="34" charset="0"/>
              </a:rPr>
            </a:br>
            <a:r>
              <a:rPr lang="en-GB" sz="3600">
                <a:latin typeface="Arial Black" panose="020B0A04020102020204" pitchFamily="34" charset="0"/>
              </a:rPr>
              <a:t>Day 2</a:t>
            </a:r>
          </a:p>
        </p:txBody>
      </p:sp>
      <p:sp>
        <p:nvSpPr>
          <p:cNvPr id="3" name="Text Placeholder 2"/>
          <p:cNvSpPr>
            <a:spLocks noGrp="1"/>
          </p:cNvSpPr>
          <p:nvPr>
            <p:ph type="body" sz="quarter" idx="10"/>
          </p:nvPr>
        </p:nvSpPr>
        <p:spPr/>
        <p:txBody>
          <a:bodyPr/>
          <a:lstStyle/>
          <a:p>
            <a:r>
              <a:rPr lang="en-GB"/>
              <a:t>Posit Implementation Programme</a:t>
            </a:r>
          </a:p>
          <a:p>
            <a:r>
              <a:rPr lang="en-GB"/>
              <a:t>11/09/2023</a:t>
            </a:r>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C915-453E-8D47-79B9-0070BD1E7B6C}"/>
              </a:ext>
            </a:extLst>
          </p:cNvPr>
          <p:cNvSpPr>
            <a:spLocks noGrp="1"/>
          </p:cNvSpPr>
          <p:nvPr>
            <p:ph type="title"/>
          </p:nvPr>
        </p:nvSpPr>
        <p:spPr/>
        <p:txBody>
          <a:bodyPr/>
          <a:lstStyle/>
          <a:p>
            <a:r>
              <a:rPr lang="en-GB" dirty="0">
                <a:latin typeface="Arial Black"/>
                <a:cs typeface="Arial"/>
              </a:rPr>
              <a:t>Exercise: </a:t>
            </a:r>
            <a:r>
              <a:rPr lang="en-GB" sz="2800" b="1" dirty="0">
                <a:latin typeface="Arial Black"/>
                <a:cs typeface="Arial"/>
              </a:rPr>
              <a:t>Building a PHS Shiny dashboard – </a:t>
            </a:r>
            <a:r>
              <a:rPr lang="en-GB" sz="3200" dirty="0">
                <a:latin typeface="Arial Black"/>
              </a:rPr>
              <a:t>Information</a:t>
            </a:r>
            <a:r>
              <a:rPr lang="en-GB" sz="3200" b="1" dirty="0">
                <a:latin typeface="Arial Black"/>
              </a:rPr>
              <a:t> </a:t>
            </a:r>
            <a:r>
              <a:rPr lang="en-GB" sz="2800" b="1" dirty="0">
                <a:latin typeface="Arial Black"/>
                <a:cs typeface="Arial"/>
              </a:rPr>
              <a:t>tab</a:t>
            </a:r>
            <a:endParaRPr lang="en-GB" dirty="0">
              <a:latin typeface="Arial Black"/>
              <a:cs typeface="Arial"/>
            </a:endParaRPr>
          </a:p>
        </p:txBody>
      </p:sp>
      <p:sp>
        <p:nvSpPr>
          <p:cNvPr id="4" name="Content Placeholder 3">
            <a:extLst>
              <a:ext uri="{FF2B5EF4-FFF2-40B4-BE49-F238E27FC236}">
                <a16:creationId xmlns:a16="http://schemas.microsoft.com/office/drawing/2014/main" id="{005747D8-8F26-3A6A-E6D5-8B473961887D}"/>
              </a:ext>
            </a:extLst>
          </p:cNvPr>
          <p:cNvSpPr>
            <a:spLocks noGrp="1"/>
          </p:cNvSpPr>
          <p:nvPr>
            <p:ph idx="1"/>
          </p:nvPr>
        </p:nvSpPr>
        <p:spPr>
          <a:xfrm>
            <a:off x="838200" y="1690691"/>
            <a:ext cx="10649607" cy="3804631"/>
          </a:xfrm>
          <a:prstGeom prst="rect">
            <a:avLst/>
          </a:prstGeom>
        </p:spPr>
        <p:txBody>
          <a:bodyPr wrap="square">
            <a:spAutoFit/>
          </a:bodyPr>
          <a:lstStyle/>
          <a:p>
            <a:r>
              <a:rPr lang="en-GB" dirty="0"/>
              <a:t>Add your tab, give it a name and an icon. (</a:t>
            </a:r>
            <a:r>
              <a:rPr lang="en-GB" dirty="0">
                <a:hlinkClick r:id="rId3"/>
              </a:rPr>
              <a:t>https://fontawesome.com/v5.15/icons?d=gallery&amp;p=2</a:t>
            </a:r>
            <a:r>
              <a:rPr lang="en-GB" dirty="0"/>
              <a:t>) </a:t>
            </a:r>
          </a:p>
          <a:p>
            <a:r>
              <a:rPr lang="en-GB" dirty="0"/>
              <a:t> Add some text about allergic conditions and asthma. </a:t>
            </a:r>
          </a:p>
          <a:p>
            <a:r>
              <a:rPr lang="en-GB" dirty="0"/>
              <a:t> Give each block of text a heading, try making it larger, try bolding it. (hints: </a:t>
            </a:r>
            <a:r>
              <a:rPr lang="en-GB" b="1" dirty="0">
                <a:solidFill>
                  <a:srgbClr val="7030A0"/>
                </a:solidFill>
              </a:rPr>
              <a:t>h1()</a:t>
            </a:r>
            <a:r>
              <a:rPr lang="en-GB" dirty="0"/>
              <a:t>, </a:t>
            </a:r>
            <a:r>
              <a:rPr lang="en-GB" b="1" dirty="0" err="1">
                <a:solidFill>
                  <a:srgbClr val="7030A0"/>
                </a:solidFill>
              </a:rPr>
              <a:t>tags$b</a:t>
            </a:r>
            <a:r>
              <a:rPr lang="en-GB" b="1" dirty="0">
                <a:solidFill>
                  <a:srgbClr val="7030A0"/>
                </a:solidFill>
              </a:rPr>
              <a:t>()</a:t>
            </a:r>
            <a:r>
              <a:rPr lang="en-GB" dirty="0"/>
              <a:t>, etc…)</a:t>
            </a:r>
          </a:p>
          <a:p>
            <a:r>
              <a:rPr lang="en-GB" dirty="0"/>
              <a:t> Make some of the text italic. </a:t>
            </a:r>
          </a:p>
          <a:p>
            <a:r>
              <a:rPr lang="en-GB" dirty="0"/>
              <a:t> If you use </a:t>
            </a:r>
            <a:r>
              <a:rPr lang="en-GB" b="1" dirty="0" err="1">
                <a:solidFill>
                  <a:srgbClr val="7030A0"/>
                </a:solidFill>
              </a:rPr>
              <a:t>fluidRow</a:t>
            </a:r>
            <a:r>
              <a:rPr lang="en-GB" b="1" dirty="0">
                <a:solidFill>
                  <a:srgbClr val="7030A0"/>
                </a:solidFill>
              </a:rPr>
              <a:t>()</a:t>
            </a:r>
            <a:r>
              <a:rPr lang="en-GB" dirty="0"/>
              <a:t> and </a:t>
            </a:r>
            <a:r>
              <a:rPr lang="en-GB" b="1" dirty="0">
                <a:solidFill>
                  <a:srgbClr val="7030A0"/>
                </a:solidFill>
              </a:rPr>
              <a:t>column()</a:t>
            </a:r>
            <a:r>
              <a:rPr lang="en-GB" dirty="0"/>
              <a:t>, try adjusting the column widths to see how this affects the appearance </a:t>
            </a:r>
            <a:r>
              <a:rPr lang="en-GB" dirty="0" err="1"/>
              <a:t>eg.</a:t>
            </a:r>
            <a:r>
              <a:rPr lang="en-GB" dirty="0"/>
              <a:t> column(3, … column(6, … column(12, … etc.</a:t>
            </a:r>
          </a:p>
          <a:p>
            <a:pPr marL="0" indent="0">
              <a:buNone/>
            </a:pPr>
            <a:endParaRPr lang="en-GB" sz="1500" dirty="0"/>
          </a:p>
        </p:txBody>
      </p:sp>
    </p:spTree>
    <p:extLst>
      <p:ext uri="{BB962C8B-B14F-4D97-AF65-F5344CB8AC3E}">
        <p14:creationId xmlns:p14="http://schemas.microsoft.com/office/powerpoint/2010/main" val="2741752296"/>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a:cs typeface="Arial"/>
              </a:rPr>
              <a:t>Exercise: Building a PHS Shiny dashboard – </a:t>
            </a:r>
            <a:r>
              <a:rPr lang="en-GB" sz="3200" dirty="0">
                <a:latin typeface="Arial Black"/>
                <a:cs typeface="Arial"/>
              </a:rPr>
              <a:t>Information</a:t>
            </a:r>
            <a:r>
              <a:rPr lang="en-GB" sz="3200" b="1" dirty="0">
                <a:latin typeface="Arial Black"/>
                <a:cs typeface="Arial"/>
              </a:rPr>
              <a:t> tab</a:t>
            </a:r>
            <a:endParaRPr lang="en-GB" sz="3200" dirty="0">
              <a:latin typeface="Arial Black"/>
              <a:cs typeface="Arial"/>
            </a:endParaRPr>
          </a:p>
        </p:txBody>
      </p:sp>
      <p:pic>
        <p:nvPicPr>
          <p:cNvPr id="6" name="Picture 5" descr="A computer screen shot of a computer code&#10;&#10;Description automatically generated">
            <a:extLst>
              <a:ext uri="{FF2B5EF4-FFF2-40B4-BE49-F238E27FC236}">
                <a16:creationId xmlns:a16="http://schemas.microsoft.com/office/drawing/2014/main" id="{0006F863-3F90-F7BA-8253-9459AA803B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428" y="1696078"/>
            <a:ext cx="9276170" cy="3602614"/>
          </a:xfrm>
          <a:prstGeom prst="rect">
            <a:avLst/>
          </a:prstGeom>
        </p:spPr>
      </p:pic>
    </p:spTree>
    <p:extLst>
      <p:ext uri="{BB962C8B-B14F-4D97-AF65-F5344CB8AC3E}">
        <p14:creationId xmlns:p14="http://schemas.microsoft.com/office/powerpoint/2010/main" val="4201418052"/>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a:cs typeface="Arial"/>
              </a:rPr>
              <a:t>Building a PHS Shiny dashboard – </a:t>
            </a:r>
            <a:r>
              <a:rPr lang="en-GB" sz="3200" dirty="0">
                <a:latin typeface="Arial Black"/>
                <a:cs typeface="Arial"/>
              </a:rPr>
              <a:t>Information</a:t>
            </a:r>
            <a:r>
              <a:rPr lang="en-GB" sz="3200" b="1" dirty="0">
                <a:latin typeface="Arial Black"/>
                <a:cs typeface="Arial"/>
              </a:rPr>
              <a:t> tab</a:t>
            </a:r>
            <a:endParaRPr lang="en-GB" sz="3200" dirty="0">
              <a:latin typeface="Arial Black"/>
              <a:cs typeface="Arial"/>
            </a:endParaRPr>
          </a:p>
        </p:txBody>
      </p:sp>
      <p:sp>
        <p:nvSpPr>
          <p:cNvPr id="3" name="Content Placeholder 2"/>
          <p:cNvSpPr>
            <a:spLocks noGrp="1"/>
          </p:cNvSpPr>
          <p:nvPr>
            <p:ph idx="1"/>
          </p:nvPr>
        </p:nvSpPr>
        <p:spPr/>
        <p:txBody>
          <a:bodyPr/>
          <a:lstStyle/>
          <a:p>
            <a:r>
              <a:rPr lang="en-GB" dirty="0"/>
              <a:t>It’s a great idea to add an information box letting users know when updates are due.</a:t>
            </a:r>
          </a:p>
          <a:p>
            <a:r>
              <a:rPr lang="en-GB" dirty="0"/>
              <a:t>We’re going to do this by introducing an action button which users can click to open a pop-up information box.</a:t>
            </a:r>
          </a:p>
          <a:p>
            <a:r>
              <a:rPr lang="en-GB" dirty="0"/>
              <a:t>These are great for when you have excess information which may be important, but you don’t want it to be present on the face of your dashboard.</a:t>
            </a:r>
          </a:p>
        </p:txBody>
      </p:sp>
      <p:pic>
        <p:nvPicPr>
          <p:cNvPr id="5" name="Picture 4">
            <a:extLst>
              <a:ext uri="{FF2B5EF4-FFF2-40B4-BE49-F238E27FC236}">
                <a16:creationId xmlns:a16="http://schemas.microsoft.com/office/drawing/2014/main" id="{6B25637E-FA4B-D271-C1C9-F3425E597813}"/>
              </a:ext>
            </a:extLst>
          </p:cNvPr>
          <p:cNvPicPr>
            <a:picLocks noChangeAspect="1"/>
          </p:cNvPicPr>
          <p:nvPr/>
        </p:nvPicPr>
        <p:blipFill>
          <a:blip r:embed="rId3"/>
          <a:stretch>
            <a:fillRect/>
          </a:stretch>
        </p:blipFill>
        <p:spPr>
          <a:xfrm>
            <a:off x="683963" y="4660134"/>
            <a:ext cx="4919959" cy="783893"/>
          </a:xfrm>
          <a:prstGeom prst="rect">
            <a:avLst/>
          </a:prstGeom>
        </p:spPr>
      </p:pic>
      <p:pic>
        <p:nvPicPr>
          <p:cNvPr id="6" name="Picture 5">
            <a:extLst>
              <a:ext uri="{FF2B5EF4-FFF2-40B4-BE49-F238E27FC236}">
                <a16:creationId xmlns:a16="http://schemas.microsoft.com/office/drawing/2014/main" id="{1E50B1BA-3931-15F1-B22F-AC4937947112}"/>
              </a:ext>
            </a:extLst>
          </p:cNvPr>
          <p:cNvPicPr>
            <a:picLocks noChangeAspect="1"/>
          </p:cNvPicPr>
          <p:nvPr/>
        </p:nvPicPr>
        <p:blipFill>
          <a:blip r:embed="rId4"/>
          <a:stretch>
            <a:fillRect/>
          </a:stretch>
        </p:blipFill>
        <p:spPr>
          <a:xfrm>
            <a:off x="5089792" y="4040338"/>
            <a:ext cx="4384714" cy="1862272"/>
          </a:xfrm>
          <a:prstGeom prst="rect">
            <a:avLst/>
          </a:prstGeom>
        </p:spPr>
      </p:pic>
    </p:spTree>
    <p:extLst>
      <p:ext uri="{BB962C8B-B14F-4D97-AF65-F5344CB8AC3E}">
        <p14:creationId xmlns:p14="http://schemas.microsoft.com/office/powerpoint/2010/main" val="320145347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action buttons and modals UI</a:t>
            </a:r>
            <a:endParaRPr lang="en-GB" sz="3200" dirty="0"/>
          </a:p>
        </p:txBody>
      </p:sp>
      <p:sp>
        <p:nvSpPr>
          <p:cNvPr id="8" name="Content Placeholder 2"/>
          <p:cNvSpPr txBox="1">
            <a:spLocks/>
          </p:cNvSpPr>
          <p:nvPr/>
        </p:nvSpPr>
        <p:spPr>
          <a:xfrm>
            <a:off x="838199" y="2810442"/>
            <a:ext cx="10613572" cy="2649326"/>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6213" indent="-176213">
              <a:buClrTx/>
              <a:buFont typeface="Arial" panose="020B0604020202020204" pitchFamily="34" charset="0"/>
              <a:buChar char="•"/>
            </a:pPr>
            <a:r>
              <a:rPr lang="en-GB" sz="2600" dirty="0">
                <a:solidFill>
                  <a:schemeClr val="tx1"/>
                </a:solidFill>
                <a:latin typeface="Arial" panose="020B0604020202020204" pitchFamily="34" charset="0"/>
                <a:cs typeface="Arial" panose="020B0604020202020204" pitchFamily="34" charset="0"/>
              </a:rPr>
              <a:t>Use </a:t>
            </a:r>
            <a:r>
              <a:rPr lang="en-GB" sz="2600" b="1" dirty="0">
                <a:solidFill>
                  <a:srgbClr val="7030A0"/>
                </a:solidFill>
                <a:latin typeface="Arial" panose="020B0604020202020204" pitchFamily="34" charset="0"/>
                <a:cs typeface="Arial" panose="020B0604020202020204" pitchFamily="34" charset="0"/>
              </a:rPr>
              <a:t>column()</a:t>
            </a:r>
            <a:r>
              <a:rPr lang="en-GB" sz="2600" dirty="0">
                <a:solidFill>
                  <a:srgbClr val="7030A0"/>
                </a:solidFill>
                <a:latin typeface="Arial" panose="020B0604020202020204" pitchFamily="34" charset="0"/>
                <a:cs typeface="Arial" panose="020B0604020202020204" pitchFamily="34" charset="0"/>
              </a:rPr>
              <a:t> </a:t>
            </a:r>
            <a:r>
              <a:rPr lang="en-GB" sz="2600" dirty="0">
                <a:solidFill>
                  <a:schemeClr val="tx1"/>
                </a:solidFill>
                <a:latin typeface="Arial" panose="020B0604020202020204" pitchFamily="34" charset="0"/>
                <a:cs typeface="Arial" panose="020B0604020202020204" pitchFamily="34" charset="0"/>
              </a:rPr>
              <a:t>to set where the action button will appear (you may need to play with column widths in real situations). </a:t>
            </a:r>
            <a:r>
              <a:rPr lang="en-GB" sz="2600" b="1" dirty="0">
                <a:solidFill>
                  <a:schemeClr val="tx1"/>
                </a:solidFill>
                <a:latin typeface="Arial" panose="020B0604020202020204" pitchFamily="34" charset="0"/>
                <a:cs typeface="Arial" panose="020B0604020202020204" pitchFamily="34" charset="0"/>
              </a:rPr>
              <a:t>Reminder: maximum column width is 12.</a:t>
            </a:r>
          </a:p>
          <a:p>
            <a:pPr marL="176213" indent="-176213">
              <a:buClrTx/>
              <a:buFont typeface="Arial" panose="020B0604020202020204" pitchFamily="34" charset="0"/>
              <a:buChar char="•"/>
            </a:pPr>
            <a:r>
              <a:rPr lang="en-GB" sz="2600" b="1" dirty="0" err="1">
                <a:solidFill>
                  <a:srgbClr val="7030A0"/>
                </a:solidFill>
                <a:latin typeface="Arial" panose="020B0604020202020204" pitchFamily="34" charset="0"/>
                <a:cs typeface="Arial" panose="020B0604020202020204" pitchFamily="34" charset="0"/>
              </a:rPr>
              <a:t>actionButton</a:t>
            </a:r>
            <a:r>
              <a:rPr lang="en-GB" sz="2600" b="1" dirty="0">
                <a:solidFill>
                  <a:srgbClr val="7030A0"/>
                </a:solidFill>
                <a:latin typeface="Arial" panose="020B0604020202020204" pitchFamily="34" charset="0"/>
                <a:cs typeface="Arial" panose="020B0604020202020204" pitchFamily="34" charset="0"/>
              </a:rPr>
              <a:t>()</a:t>
            </a:r>
            <a:r>
              <a:rPr lang="en-GB" sz="2600" dirty="0">
                <a:solidFill>
                  <a:srgbClr val="7030A0"/>
                </a:solidFill>
                <a:latin typeface="Arial" panose="020B0604020202020204" pitchFamily="34" charset="0"/>
                <a:cs typeface="Arial" panose="020B0604020202020204" pitchFamily="34" charset="0"/>
              </a:rPr>
              <a:t> </a:t>
            </a:r>
            <a:r>
              <a:rPr lang="en-GB" sz="2600" dirty="0">
                <a:solidFill>
                  <a:schemeClr val="tx1"/>
                </a:solidFill>
                <a:latin typeface="Arial" panose="020B0604020202020204" pitchFamily="34" charset="0"/>
                <a:cs typeface="Arial" panose="020B0604020202020204" pitchFamily="34" charset="0"/>
              </a:rPr>
              <a:t>creates the button we see and click on within the tab. We require three arguments:</a:t>
            </a:r>
          </a:p>
          <a:p>
            <a:pPr lvl="1">
              <a:buClrTx/>
              <a:buFont typeface="Arial" panose="020B0604020202020204" pitchFamily="34" charset="0"/>
              <a:buChar char="•"/>
            </a:pPr>
            <a:r>
              <a:rPr lang="en-GB" sz="1900" dirty="0">
                <a:solidFill>
                  <a:schemeClr val="tx1"/>
                </a:solidFill>
                <a:latin typeface="Arial" panose="020B0604020202020204" pitchFamily="34" charset="0"/>
                <a:cs typeface="Arial" panose="020B0604020202020204" pitchFamily="34" charset="0"/>
              </a:rPr>
              <a:t>“</a:t>
            </a:r>
            <a:r>
              <a:rPr lang="en-GB" sz="1900" b="1" dirty="0" err="1">
                <a:solidFill>
                  <a:schemeClr val="tx1"/>
                </a:solidFill>
                <a:latin typeface="Arial" panose="020B0604020202020204" pitchFamily="34" charset="0"/>
                <a:cs typeface="Arial" panose="020B0604020202020204" pitchFamily="34" charset="0"/>
              </a:rPr>
              <a:t>new_next</a:t>
            </a:r>
            <a:r>
              <a:rPr lang="en-GB" sz="1900" dirty="0">
                <a:solidFill>
                  <a:schemeClr val="tx1"/>
                </a:solidFill>
                <a:latin typeface="Arial" panose="020B0604020202020204" pitchFamily="34" charset="0"/>
                <a:cs typeface="Arial" panose="020B0604020202020204" pitchFamily="34" charset="0"/>
              </a:rPr>
              <a:t>” is the name we’re giving for the </a:t>
            </a:r>
            <a:r>
              <a:rPr lang="en-GB" sz="1900" b="1" dirty="0" err="1">
                <a:solidFill>
                  <a:schemeClr val="tx1"/>
                </a:solidFill>
                <a:latin typeface="Arial" panose="020B0604020202020204" pitchFamily="34" charset="0"/>
                <a:cs typeface="Arial" panose="020B0604020202020204" pitchFamily="34" charset="0"/>
              </a:rPr>
              <a:t>inputId</a:t>
            </a:r>
            <a:r>
              <a:rPr lang="en-GB" sz="1900" dirty="0">
                <a:solidFill>
                  <a:schemeClr val="tx1"/>
                </a:solidFill>
                <a:latin typeface="Arial" panose="020B0604020202020204" pitchFamily="34" charset="0"/>
                <a:cs typeface="Arial" panose="020B0604020202020204" pitchFamily="34" charset="0"/>
              </a:rPr>
              <a:t> ,</a:t>
            </a:r>
          </a:p>
          <a:p>
            <a:pPr lvl="1">
              <a:buClrTx/>
              <a:buFont typeface="Arial" panose="020B0604020202020204" pitchFamily="34" charset="0"/>
              <a:buChar char="•"/>
            </a:pPr>
            <a:r>
              <a:rPr lang="en-GB" sz="1900" dirty="0">
                <a:solidFill>
                  <a:schemeClr val="tx1"/>
                </a:solidFill>
                <a:latin typeface="Arial" panose="020B0604020202020204" pitchFamily="34" charset="0"/>
                <a:cs typeface="Arial" panose="020B0604020202020204" pitchFamily="34" charset="0"/>
              </a:rPr>
              <a:t>“</a:t>
            </a:r>
            <a:r>
              <a:rPr lang="en-GB" sz="1900" b="1" dirty="0">
                <a:solidFill>
                  <a:schemeClr val="tx1"/>
                </a:solidFill>
                <a:latin typeface="Arial" panose="020B0604020202020204" pitchFamily="34" charset="0"/>
                <a:cs typeface="Arial" panose="020B0604020202020204" pitchFamily="34" charset="0"/>
              </a:rPr>
              <a:t>New content and future updates</a:t>
            </a:r>
            <a:r>
              <a:rPr lang="en-GB" sz="1900" dirty="0">
                <a:solidFill>
                  <a:schemeClr val="tx1"/>
                </a:solidFill>
                <a:latin typeface="Arial" panose="020B0604020202020204" pitchFamily="34" charset="0"/>
                <a:cs typeface="Arial" panose="020B0604020202020204" pitchFamily="34" charset="0"/>
              </a:rPr>
              <a:t>” is the </a:t>
            </a:r>
            <a:r>
              <a:rPr lang="en-GB" sz="1900" b="1" dirty="0">
                <a:solidFill>
                  <a:schemeClr val="tx1"/>
                </a:solidFill>
                <a:latin typeface="Arial" panose="020B0604020202020204" pitchFamily="34" charset="0"/>
                <a:cs typeface="Arial" panose="020B0604020202020204" pitchFamily="34" charset="0"/>
              </a:rPr>
              <a:t>label</a:t>
            </a:r>
            <a:r>
              <a:rPr lang="en-GB" sz="1900" dirty="0">
                <a:solidFill>
                  <a:schemeClr val="tx1"/>
                </a:solidFill>
                <a:latin typeface="Arial" panose="020B0604020202020204" pitchFamily="34" charset="0"/>
                <a:cs typeface="Arial" panose="020B0604020202020204" pitchFamily="34" charset="0"/>
              </a:rPr>
              <a:t> we’re putting on the button. The user will see this.</a:t>
            </a:r>
          </a:p>
          <a:p>
            <a:pPr lvl="1">
              <a:buClrTx/>
              <a:buFont typeface="Arial" panose="020B0604020202020204" pitchFamily="34" charset="0"/>
              <a:buChar char="•"/>
            </a:pPr>
            <a:r>
              <a:rPr lang="en-GB" sz="1900" dirty="0">
                <a:solidFill>
                  <a:schemeClr val="tx1"/>
                </a:solidFill>
                <a:latin typeface="Arial" panose="020B0604020202020204" pitchFamily="34" charset="0"/>
                <a:cs typeface="Arial" panose="020B0604020202020204" pitchFamily="34" charset="0"/>
              </a:rPr>
              <a:t> And </a:t>
            </a:r>
            <a:r>
              <a:rPr lang="en-GB" sz="1900" b="1" dirty="0">
                <a:solidFill>
                  <a:srgbClr val="7030A0"/>
                </a:solidFill>
                <a:latin typeface="Arial" panose="020B0604020202020204" pitchFamily="34" charset="0"/>
                <a:cs typeface="Arial" panose="020B0604020202020204" pitchFamily="34" charset="0"/>
              </a:rPr>
              <a:t>icon()</a:t>
            </a:r>
            <a:endParaRPr lang="en-GB" sz="1900" dirty="0">
              <a:solidFill>
                <a:srgbClr val="7030A0"/>
              </a:solidFill>
              <a:latin typeface="Arial" panose="020B0604020202020204" pitchFamily="34" charset="0"/>
              <a:cs typeface="Arial" panose="020B0604020202020204" pitchFamily="34" charset="0"/>
            </a:endParaRPr>
          </a:p>
          <a:p>
            <a:pPr>
              <a:buClrTx/>
              <a:buFont typeface="Arial" panose="020B0604020202020204" pitchFamily="34" charset="0"/>
              <a:buChar char="•"/>
            </a:pPr>
            <a:endParaRPr lang="en-GB" sz="1600" dirty="0"/>
          </a:p>
        </p:txBody>
      </p:sp>
      <p:sp>
        <p:nvSpPr>
          <p:cNvPr id="9" name="Content Placeholder 2"/>
          <p:cNvSpPr txBox="1">
            <a:spLocks/>
          </p:cNvSpPr>
          <p:nvPr/>
        </p:nvSpPr>
        <p:spPr>
          <a:xfrm>
            <a:off x="831425" y="5320257"/>
            <a:ext cx="10058400" cy="5400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b="1" dirty="0">
                <a:solidFill>
                  <a:schemeClr val="tx1"/>
                </a:solidFill>
                <a:latin typeface="Arial" panose="020B0604020202020204" pitchFamily="34" charset="0"/>
                <a:cs typeface="Arial" panose="020B0604020202020204" pitchFamily="34" charset="0"/>
              </a:rPr>
              <a:t>Key point: Try running the app with this code added, but </a:t>
            </a:r>
            <a:br>
              <a:rPr lang="en-GB" sz="2400" b="1" dirty="0">
                <a:solidFill>
                  <a:schemeClr val="tx1"/>
                </a:solidFill>
                <a:latin typeface="Arial" panose="020B0604020202020204" pitchFamily="34" charset="0"/>
                <a:cs typeface="Arial" panose="020B0604020202020204" pitchFamily="34" charset="0"/>
              </a:rPr>
            </a:br>
            <a:r>
              <a:rPr lang="en-GB" sz="2400" b="1" dirty="0">
                <a:solidFill>
                  <a:schemeClr val="tx1"/>
                </a:solidFill>
                <a:latin typeface="Arial" panose="020B0604020202020204" pitchFamily="34" charset="0"/>
                <a:cs typeface="Arial" panose="020B0604020202020204" pitchFamily="34" charset="0"/>
              </a:rPr>
              <a:t>without adding to the server – what happens?</a:t>
            </a:r>
          </a:p>
        </p:txBody>
      </p:sp>
      <p:pic>
        <p:nvPicPr>
          <p:cNvPr id="4" name="Picture 3">
            <a:extLst>
              <a:ext uri="{FF2B5EF4-FFF2-40B4-BE49-F238E27FC236}">
                <a16:creationId xmlns:a16="http://schemas.microsoft.com/office/drawing/2014/main" id="{9ABAD22A-C59B-7A80-1FDB-F161E5AF2631}"/>
              </a:ext>
            </a:extLst>
          </p:cNvPr>
          <p:cNvPicPr>
            <a:picLocks noChangeAspect="1"/>
          </p:cNvPicPr>
          <p:nvPr/>
        </p:nvPicPr>
        <p:blipFill>
          <a:blip r:embed="rId3"/>
          <a:stretch>
            <a:fillRect/>
          </a:stretch>
        </p:blipFill>
        <p:spPr>
          <a:xfrm>
            <a:off x="838200" y="1488923"/>
            <a:ext cx="8095403" cy="1325563"/>
          </a:xfrm>
          <a:prstGeom prst="rect">
            <a:avLst/>
          </a:prstGeom>
        </p:spPr>
      </p:pic>
      <p:cxnSp>
        <p:nvCxnSpPr>
          <p:cNvPr id="6" name="Straight Arrow Connector 5"/>
          <p:cNvCxnSpPr/>
          <p:nvPr/>
        </p:nvCxnSpPr>
        <p:spPr>
          <a:xfrm flipH="1">
            <a:off x="8933603" y="2612717"/>
            <a:ext cx="1371598" cy="2493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77960"/>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action buttons and modals Server</a:t>
            </a:r>
            <a:endParaRPr lang="en-GB" sz="3200" dirty="0"/>
          </a:p>
        </p:txBody>
      </p:sp>
      <p:sp>
        <p:nvSpPr>
          <p:cNvPr id="6" name="TextBox 5"/>
          <p:cNvSpPr txBox="1"/>
          <p:nvPr/>
        </p:nvSpPr>
        <p:spPr>
          <a:xfrm>
            <a:off x="716080" y="3180847"/>
            <a:ext cx="10984764" cy="1384995"/>
          </a:xfrm>
          <a:prstGeom prst="rect">
            <a:avLst/>
          </a:prstGeom>
          <a:noFill/>
        </p:spPr>
        <p:txBody>
          <a:bodyPr wrap="square" rtlCol="0">
            <a:spAutoFit/>
          </a:bodyPr>
          <a:lstStyle/>
          <a:p>
            <a:pPr marL="176213" indent="-176213">
              <a:buFont typeface="Arial" panose="020B0604020202020204" pitchFamily="34" charset="0"/>
              <a:buChar char="•"/>
            </a:pPr>
            <a:r>
              <a:rPr lang="en-GB" sz="2400" dirty="0">
                <a:latin typeface="Arial" panose="020B0604020202020204" pitchFamily="34" charset="0"/>
                <a:cs typeface="Arial" panose="020B0604020202020204" pitchFamily="34" charset="0"/>
              </a:rPr>
              <a:t>We introduce another reactive element called </a:t>
            </a:r>
            <a:r>
              <a:rPr lang="en-GB" sz="2400" b="1" dirty="0" err="1">
                <a:solidFill>
                  <a:srgbClr val="7030A0"/>
                </a:solidFill>
                <a:latin typeface="Arial" panose="020B0604020202020204" pitchFamily="34" charset="0"/>
                <a:cs typeface="Arial" panose="020B0604020202020204" pitchFamily="34" charset="0"/>
              </a:rPr>
              <a:t>observeEvent</a:t>
            </a:r>
            <a:r>
              <a:rPr lang="en-GB" sz="2400" b="1" dirty="0">
                <a:solidFill>
                  <a:srgbClr val="7030A0"/>
                </a:solidFill>
                <a:latin typeface="Arial" panose="020B0604020202020204" pitchFamily="34" charset="0"/>
                <a:cs typeface="Arial" panose="020B0604020202020204" pitchFamily="34" charset="0"/>
              </a:rPr>
              <a:t>()</a:t>
            </a:r>
            <a:r>
              <a:rPr lang="en-GB" sz="2400" dirty="0">
                <a:solidFill>
                  <a:srgbClr val="7030A0"/>
                </a:solidFill>
                <a:latin typeface="Arial" panose="020B0604020202020204" pitchFamily="34" charset="0"/>
                <a:cs typeface="Arial" panose="020B0604020202020204" pitchFamily="34" charset="0"/>
              </a:rPr>
              <a:t>.</a:t>
            </a:r>
          </a:p>
          <a:p>
            <a:pPr marL="630238" lvl="1" indent="-173038">
              <a:buFont typeface="Arial" panose="020B0604020202020204" pitchFamily="34" charset="0"/>
              <a:buChar char="•"/>
            </a:pPr>
            <a:r>
              <a:rPr lang="en-GB" dirty="0">
                <a:latin typeface="Arial" panose="020B0604020202020204" pitchFamily="34" charset="0"/>
                <a:cs typeface="Arial" panose="020B0604020202020204" pitchFamily="34" charset="0"/>
              </a:rPr>
              <a:t>This responds to “event-like” reactive inputs, such as the user clicking an action button.</a:t>
            </a:r>
          </a:p>
          <a:p>
            <a:pPr marL="176213" indent="-176213">
              <a:buFont typeface="Arial" panose="020B0604020202020204" pitchFamily="34" charset="0"/>
              <a:buChar char="•"/>
            </a:pPr>
            <a:r>
              <a:rPr lang="en-GB" sz="2400" dirty="0">
                <a:latin typeface="Arial" panose="020B0604020202020204" pitchFamily="34" charset="0"/>
                <a:cs typeface="Arial" panose="020B0604020202020204" pitchFamily="34" charset="0"/>
              </a:rPr>
              <a:t>Set the input as “</a:t>
            </a:r>
            <a:r>
              <a:rPr lang="en-GB" sz="2400" b="1" dirty="0" err="1">
                <a:latin typeface="Arial" panose="020B0604020202020204" pitchFamily="34" charset="0"/>
                <a:cs typeface="Arial" panose="020B0604020202020204" pitchFamily="34" charset="0"/>
              </a:rPr>
              <a:t>new_next</a:t>
            </a:r>
            <a:r>
              <a:rPr lang="en-GB" sz="2400" dirty="0">
                <a:latin typeface="Arial" panose="020B0604020202020204" pitchFamily="34" charset="0"/>
                <a:cs typeface="Arial" panose="020B0604020202020204" pitchFamily="34" charset="0"/>
              </a:rPr>
              <a:t>” </a:t>
            </a:r>
            <a:endParaRPr lang="en-GB" sz="2400" b="1" dirty="0">
              <a:latin typeface="Arial" panose="020B0604020202020204" pitchFamily="34" charset="0"/>
              <a:cs typeface="Arial" panose="020B0604020202020204" pitchFamily="34" charset="0"/>
            </a:endParaRPr>
          </a:p>
          <a:p>
            <a:pPr marL="633413" lvl="1" indent="-176213">
              <a:buFont typeface="Arial" panose="020B0604020202020204" pitchFamily="34" charset="0"/>
              <a:buChar char="•"/>
            </a:pPr>
            <a:r>
              <a:rPr lang="en-GB" b="1" dirty="0">
                <a:latin typeface="Arial" panose="020B0604020202020204" pitchFamily="34" charset="0"/>
                <a:cs typeface="Arial" panose="020B0604020202020204" pitchFamily="34" charset="0"/>
              </a:rPr>
              <a:t>Remember </a:t>
            </a:r>
            <a:r>
              <a:rPr lang="en-GB" dirty="0">
                <a:latin typeface="Arial" panose="020B0604020202020204" pitchFamily="34" charset="0"/>
                <a:cs typeface="Arial" panose="020B0604020202020204" pitchFamily="34" charset="0"/>
              </a:rPr>
              <a:t>this matches what we’ve named it in the UI!</a:t>
            </a:r>
          </a:p>
        </p:txBody>
      </p:sp>
      <p:sp>
        <p:nvSpPr>
          <p:cNvPr id="8" name="TextBox 7"/>
          <p:cNvSpPr txBox="1"/>
          <p:nvPr/>
        </p:nvSpPr>
        <p:spPr>
          <a:xfrm>
            <a:off x="716080" y="4496323"/>
            <a:ext cx="11205556" cy="1477328"/>
          </a:xfrm>
          <a:prstGeom prst="rect">
            <a:avLst/>
          </a:prstGeom>
          <a:noFill/>
        </p:spPr>
        <p:txBody>
          <a:bodyPr wrap="square" rtlCol="0">
            <a:spAutoFit/>
          </a:bodyPr>
          <a:lstStyle/>
          <a:p>
            <a:pPr marL="176213" indent="-176213">
              <a:buClr>
                <a:schemeClr val="tx1"/>
              </a:buClr>
              <a:buFont typeface="Arial" panose="020B0604020202020204" pitchFamily="34" charset="0"/>
              <a:buChar char="•"/>
            </a:pPr>
            <a:r>
              <a:rPr lang="en-GB" sz="2400" b="1" dirty="0" err="1">
                <a:solidFill>
                  <a:srgbClr val="7030A0"/>
                </a:solidFill>
                <a:latin typeface="Arial" panose="020B0604020202020204" pitchFamily="34" charset="0"/>
                <a:cs typeface="Arial" panose="020B0604020202020204" pitchFamily="34" charset="0"/>
              </a:rPr>
              <a:t>showModal</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tells the modal to appear when the action button is clicked. </a:t>
            </a:r>
          </a:p>
          <a:p>
            <a:pPr marL="800100" lvl="1" indent="-342900">
              <a:buClr>
                <a:schemeClr val="tx1"/>
              </a:buClr>
              <a:buFont typeface="Arial" panose="020B0604020202020204" pitchFamily="34" charset="0"/>
              <a:buChar char="•"/>
            </a:pPr>
            <a:r>
              <a:rPr lang="en-GB" dirty="0">
                <a:latin typeface="Arial" panose="020B0604020202020204" pitchFamily="34" charset="0"/>
                <a:cs typeface="Arial" panose="020B0604020202020204" pitchFamily="34" charset="0"/>
              </a:rPr>
              <a:t>We can set the size, enable </a:t>
            </a:r>
            <a:r>
              <a:rPr lang="en-GB" dirty="0" err="1">
                <a:latin typeface="Arial" panose="020B0604020202020204" pitchFamily="34" charset="0"/>
                <a:cs typeface="Arial" panose="020B0604020202020204" pitchFamily="34" charset="0"/>
              </a:rPr>
              <a:t>easyClose</a:t>
            </a:r>
            <a:r>
              <a:rPr lang="en-GB" dirty="0">
                <a:latin typeface="Arial" panose="020B0604020202020204" pitchFamily="34" charset="0"/>
                <a:cs typeface="Arial" panose="020B0604020202020204" pitchFamily="34" charset="0"/>
              </a:rPr>
              <a:t> and add the ability to close using the escape button.</a:t>
            </a:r>
          </a:p>
          <a:p>
            <a:pPr marL="176213" indent="-176213">
              <a:buClr>
                <a:schemeClr val="tx1"/>
              </a:buClr>
              <a:buFont typeface="Arial" panose="020B0604020202020204" pitchFamily="34" charset="0"/>
              <a:buChar char="•"/>
            </a:pPr>
            <a:r>
              <a:rPr lang="en-GB" sz="2400" b="1" dirty="0" err="1">
                <a:solidFill>
                  <a:srgbClr val="7030A0"/>
                </a:solidFill>
                <a:latin typeface="Arial" panose="020B0604020202020204" pitchFamily="34" charset="0"/>
                <a:cs typeface="Arial" panose="020B0604020202020204" pitchFamily="34" charset="0"/>
              </a:rPr>
              <a:t>modalDialog</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allows us to add text to the modal, in this case, </a:t>
            </a:r>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a heading and bullet points highlighting key dates</a:t>
            </a:r>
            <a:endParaRPr lang="en-GB" sz="24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B8F3A698-589B-A88D-A360-5E5A1359344B}"/>
              </a:ext>
            </a:extLst>
          </p:cNvPr>
          <p:cNvPicPr>
            <a:picLocks noChangeAspect="1"/>
          </p:cNvPicPr>
          <p:nvPr/>
        </p:nvPicPr>
        <p:blipFill>
          <a:blip r:embed="rId3"/>
          <a:stretch>
            <a:fillRect/>
          </a:stretch>
        </p:blipFill>
        <p:spPr>
          <a:xfrm>
            <a:off x="837454" y="1452541"/>
            <a:ext cx="10523604" cy="1658840"/>
          </a:xfrm>
          <a:prstGeom prst="rect">
            <a:avLst/>
          </a:prstGeom>
        </p:spPr>
      </p:pic>
    </p:spTree>
    <p:extLst>
      <p:ext uri="{BB962C8B-B14F-4D97-AF65-F5344CB8AC3E}">
        <p14:creationId xmlns:p14="http://schemas.microsoft.com/office/powerpoint/2010/main" val="3320271262"/>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Allergic conditions</a:t>
            </a:r>
            <a:endParaRPr lang="en-GB" sz="3200" dirty="0"/>
          </a:p>
        </p:txBody>
      </p:sp>
      <p:sp>
        <p:nvSpPr>
          <p:cNvPr id="3" name="Content Placeholder 2"/>
          <p:cNvSpPr>
            <a:spLocks noGrp="1"/>
          </p:cNvSpPr>
          <p:nvPr>
            <p:ph idx="1"/>
          </p:nvPr>
        </p:nvSpPr>
        <p:spPr>
          <a:xfrm>
            <a:off x="838200" y="1690691"/>
            <a:ext cx="10515599" cy="4120828"/>
          </a:xfrm>
        </p:spPr>
        <p:txBody>
          <a:bodyPr>
            <a:normAutofit/>
          </a:bodyPr>
          <a:lstStyle/>
          <a:p>
            <a:r>
              <a:rPr lang="en-GB" dirty="0"/>
              <a:t>I’ve given you the data file and prepared </a:t>
            </a:r>
            <a:r>
              <a:rPr lang="en-GB" b="1" dirty="0" err="1"/>
              <a:t>global.R</a:t>
            </a:r>
            <a:r>
              <a:rPr lang="en-GB" b="1" dirty="0"/>
              <a:t> </a:t>
            </a:r>
            <a:r>
              <a:rPr lang="en-GB" dirty="0"/>
              <a:t>script. </a:t>
            </a:r>
          </a:p>
          <a:p>
            <a:r>
              <a:rPr lang="en-GB" dirty="0"/>
              <a:t>Run and open the </a:t>
            </a:r>
            <a:r>
              <a:rPr lang="en-GB" b="1" dirty="0" err="1"/>
              <a:t>data_allergy</a:t>
            </a:r>
            <a:r>
              <a:rPr lang="en-GB" dirty="0"/>
              <a:t> object which contains our allergy data.</a:t>
            </a:r>
          </a:p>
          <a:p>
            <a:pPr lvl="1"/>
            <a:r>
              <a:rPr lang="en-GB" sz="1800" dirty="0"/>
              <a:t>Have a look at the data – column names, variable names etc. to get a feel for where some of the labels and inputs may be coming from.</a:t>
            </a:r>
          </a:p>
          <a:p>
            <a:r>
              <a:rPr lang="en-GB" dirty="0"/>
              <a:t>Our aim is to create an interactive chart which responds to user inputs:</a:t>
            </a:r>
          </a:p>
          <a:p>
            <a:pPr lvl="1"/>
            <a:r>
              <a:rPr lang="en-GB" sz="1800" dirty="0">
                <a:latin typeface="Arial" panose="020B0604020202020204" pitchFamily="34" charset="0"/>
                <a:cs typeface="Arial" panose="020B0604020202020204" pitchFamily="34" charset="0"/>
              </a:rPr>
              <a:t>A drop-down menu to select either rate or crude number.</a:t>
            </a:r>
          </a:p>
          <a:p>
            <a:pPr lvl="1"/>
            <a:r>
              <a:rPr lang="en-GB" sz="1800" dirty="0">
                <a:latin typeface="Arial" panose="020B0604020202020204" pitchFamily="34" charset="0"/>
                <a:cs typeface="Arial" panose="020B0604020202020204" pitchFamily="34" charset="0"/>
              </a:rPr>
              <a:t>A selection box which allows us to put data for up to 4 allergic conditions on the line chart at once.</a:t>
            </a:r>
          </a:p>
          <a:p>
            <a:r>
              <a:rPr lang="en-GB" dirty="0">
                <a:solidFill>
                  <a:schemeClr val="tx1"/>
                </a:solidFill>
                <a:latin typeface="Arial" panose="020B0604020202020204" pitchFamily="34" charset="0"/>
                <a:cs typeface="Arial" panose="020B0604020202020204" pitchFamily="34" charset="0"/>
              </a:rPr>
              <a:t>We can also include some headings and text above the chart for extra information.</a:t>
            </a:r>
          </a:p>
          <a:p>
            <a:endParaRPr lang="en-GB" sz="2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6129325"/>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Exercise: Building a PHS Shiny dashboard – Allergic conditions UI</a:t>
            </a:r>
            <a:endParaRPr lang="en-GB" sz="3200" dirty="0"/>
          </a:p>
        </p:txBody>
      </p:sp>
      <p:sp>
        <p:nvSpPr>
          <p:cNvPr id="3" name="Content Placeholder 2"/>
          <p:cNvSpPr>
            <a:spLocks noGrp="1"/>
          </p:cNvSpPr>
          <p:nvPr>
            <p:ph idx="1"/>
          </p:nvPr>
        </p:nvSpPr>
        <p:spPr>
          <a:xfrm>
            <a:off x="807720" y="1690691"/>
            <a:ext cx="10546080" cy="2356504"/>
          </a:xfrm>
        </p:spPr>
        <p:txBody>
          <a:bodyPr>
            <a:normAutofit/>
          </a:bodyPr>
          <a:lstStyle/>
          <a:p>
            <a:r>
              <a:rPr lang="en-GB" dirty="0"/>
              <a:t>Use </a:t>
            </a:r>
            <a:r>
              <a:rPr lang="en-GB" b="1" dirty="0" err="1">
                <a:solidFill>
                  <a:srgbClr val="7030A0"/>
                </a:solidFill>
              </a:rPr>
              <a:t>tabPanel</a:t>
            </a:r>
            <a:r>
              <a:rPr lang="en-GB" b="1" dirty="0">
                <a:solidFill>
                  <a:srgbClr val="7030A0"/>
                </a:solidFill>
              </a:rPr>
              <a:t>() </a:t>
            </a:r>
            <a:r>
              <a:rPr lang="en-GB" dirty="0"/>
              <a:t>again underneath the first to create another new tab within our navigation bar, this will appear next to our pre-existing Information tab.</a:t>
            </a:r>
            <a:br>
              <a:rPr lang="en-GB" dirty="0"/>
            </a:br>
            <a:endParaRPr lang="en-GB" dirty="0"/>
          </a:p>
          <a:p>
            <a:r>
              <a:rPr lang="en-GB" dirty="0"/>
              <a:t> Give your new tab a title and icon.</a:t>
            </a:r>
            <a:br>
              <a:rPr lang="en-GB" dirty="0"/>
            </a:br>
            <a:endParaRPr lang="en-GB" dirty="0"/>
          </a:p>
          <a:p>
            <a:r>
              <a:rPr lang="en-GB" dirty="0"/>
              <a:t> Add a heading and some text within the tab.</a:t>
            </a:r>
          </a:p>
        </p:txBody>
      </p:sp>
      <p:pic>
        <p:nvPicPr>
          <p:cNvPr id="4" name="Picture 3">
            <a:extLst>
              <a:ext uri="{FF2B5EF4-FFF2-40B4-BE49-F238E27FC236}">
                <a16:creationId xmlns:a16="http://schemas.microsoft.com/office/drawing/2014/main" id="{ED91E5D2-B13E-55D3-F90A-5BA2AE8FD10D}"/>
              </a:ext>
            </a:extLst>
          </p:cNvPr>
          <p:cNvPicPr>
            <a:picLocks noChangeAspect="1"/>
          </p:cNvPicPr>
          <p:nvPr/>
        </p:nvPicPr>
        <p:blipFill>
          <a:blip r:embed="rId3"/>
          <a:stretch>
            <a:fillRect/>
          </a:stretch>
        </p:blipFill>
        <p:spPr>
          <a:xfrm>
            <a:off x="838200" y="4170770"/>
            <a:ext cx="10515600" cy="1572900"/>
          </a:xfrm>
          <a:prstGeom prst="rect">
            <a:avLst/>
          </a:prstGeom>
        </p:spPr>
      </p:pic>
    </p:spTree>
    <p:extLst>
      <p:ext uri="{BB962C8B-B14F-4D97-AF65-F5344CB8AC3E}">
        <p14:creationId xmlns:p14="http://schemas.microsoft.com/office/powerpoint/2010/main" val="1363176458"/>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Allergic conditions UI</a:t>
            </a:r>
            <a:endParaRPr lang="en-GB" sz="3200" dirty="0"/>
          </a:p>
        </p:txBody>
      </p:sp>
      <p:sp>
        <p:nvSpPr>
          <p:cNvPr id="6" name="TextBox 5"/>
          <p:cNvSpPr txBox="1"/>
          <p:nvPr/>
        </p:nvSpPr>
        <p:spPr>
          <a:xfrm>
            <a:off x="838200" y="1453624"/>
            <a:ext cx="10515599" cy="286232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GB" sz="2400" dirty="0">
                <a:latin typeface="Arial" panose="020B0604020202020204" pitchFamily="34" charset="0"/>
                <a:cs typeface="Arial" panose="020B0604020202020204" pitchFamily="34" charset="0"/>
              </a:rPr>
              <a:t>Use </a:t>
            </a:r>
            <a:r>
              <a:rPr lang="en-GB" sz="2400" b="1" dirty="0" err="1">
                <a:solidFill>
                  <a:srgbClr val="7030A0"/>
                </a:solidFill>
                <a:latin typeface="Arial" panose="020B0604020202020204" pitchFamily="34" charset="0"/>
                <a:cs typeface="Arial" panose="020B0604020202020204" pitchFamily="34" charset="0"/>
              </a:rPr>
              <a:t>fluidRow</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to put two user input menus above the chart. </a:t>
            </a:r>
          </a:p>
          <a:p>
            <a:pPr marL="742950" lvl="1" indent="-285750">
              <a:buClr>
                <a:schemeClr val="tx1"/>
              </a:buClr>
              <a:buFont typeface="Arial" panose="020B0604020202020204" pitchFamily="34" charset="0"/>
              <a:buChar char="•"/>
            </a:pPr>
            <a:r>
              <a:rPr lang="en-GB" b="1" dirty="0">
                <a:latin typeface="Arial" panose="020B0604020202020204" pitchFamily="34" charset="0"/>
                <a:cs typeface="Arial" panose="020B0604020202020204" pitchFamily="34" charset="0"/>
              </a:rPr>
              <a:t>Hint: </a:t>
            </a:r>
            <a:r>
              <a:rPr lang="en-GB" dirty="0">
                <a:latin typeface="Arial" panose="020B0604020202020204" pitchFamily="34" charset="0"/>
                <a:cs typeface="Arial" panose="020B0604020202020204" pitchFamily="34" charset="0"/>
              </a:rPr>
              <a:t>If you have time, play around with column widths.</a:t>
            </a:r>
          </a:p>
          <a:p>
            <a:pPr marL="285750" indent="-285750">
              <a:buClr>
                <a:schemeClr val="tx1"/>
              </a:buClr>
              <a:buFont typeface="Arial" panose="020B0604020202020204" pitchFamily="34" charset="0"/>
              <a:buChar char="•"/>
            </a:pPr>
            <a:r>
              <a:rPr lang="en-GB" sz="2400" b="1" dirty="0" err="1">
                <a:solidFill>
                  <a:srgbClr val="7030A0"/>
                </a:solidFill>
                <a:latin typeface="Arial" panose="020B0604020202020204" pitchFamily="34" charset="0"/>
                <a:cs typeface="Arial" panose="020B0604020202020204" pitchFamily="34" charset="0"/>
              </a:rPr>
              <a:t>selectizeInput</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works in much the same way as </a:t>
            </a:r>
            <a:r>
              <a:rPr lang="en-GB" sz="2400" b="1" dirty="0" err="1">
                <a:latin typeface="Arial" panose="020B0604020202020204" pitchFamily="34" charset="0"/>
                <a:cs typeface="Arial" panose="020B0604020202020204" pitchFamily="34" charset="0"/>
              </a:rPr>
              <a:t>selectInput</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but allows us to select multiple inputs for the chart – in this case, a maximum of four.</a:t>
            </a:r>
          </a:p>
          <a:p>
            <a:pPr marL="742950" lvl="1" indent="-285750">
              <a:buClr>
                <a:schemeClr val="tx1"/>
              </a:buClr>
              <a:buFont typeface="Arial" panose="020B0604020202020204" pitchFamily="34" charset="0"/>
              <a:buChar char="•"/>
            </a:pPr>
            <a:r>
              <a:rPr lang="en-GB" b="1" dirty="0">
                <a:latin typeface="Arial" panose="020B0604020202020204" pitchFamily="34" charset="0"/>
                <a:cs typeface="Arial" panose="020B0604020202020204" pitchFamily="34" charset="0"/>
              </a:rPr>
              <a:t>Note: </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conditions_list</a:t>
            </a:r>
            <a:r>
              <a:rPr lang="en-GB" dirty="0">
                <a:latin typeface="Arial" panose="020B0604020202020204" pitchFamily="34" charset="0"/>
                <a:cs typeface="Arial" panose="020B0604020202020204" pitchFamily="34" charset="0"/>
              </a:rPr>
              <a:t>” for our choices – this was defined in the </a:t>
            </a:r>
            <a:r>
              <a:rPr lang="en-GB" dirty="0" err="1">
                <a:latin typeface="Arial" panose="020B0604020202020204" pitchFamily="34" charset="0"/>
                <a:cs typeface="Arial" panose="020B0604020202020204" pitchFamily="34" charset="0"/>
              </a:rPr>
              <a:t>global.R</a:t>
            </a:r>
            <a:r>
              <a:rPr lang="en-GB" dirty="0">
                <a:latin typeface="Arial" panose="020B0604020202020204" pitchFamily="34" charset="0"/>
                <a:cs typeface="Arial" panose="020B0604020202020204" pitchFamily="34" charset="0"/>
              </a:rPr>
              <a:t> script!</a:t>
            </a:r>
          </a:p>
          <a:p>
            <a:pPr marL="285750" indent="-285750">
              <a:buClr>
                <a:schemeClr val="tx1"/>
              </a:buClr>
              <a:buFont typeface="Arial" panose="020B0604020202020204" pitchFamily="34" charset="0"/>
              <a:buChar char="•"/>
            </a:pPr>
            <a:r>
              <a:rPr lang="en-GB" sz="2400" dirty="0">
                <a:solidFill>
                  <a:schemeClr val="tx1"/>
                </a:solidFill>
                <a:latin typeface="Arial" panose="020B0604020202020204" pitchFamily="34" charset="0"/>
                <a:cs typeface="Arial" panose="020B0604020202020204" pitchFamily="34" charset="0"/>
              </a:rPr>
              <a:t>We’re creating interactive charts and will be using </a:t>
            </a:r>
            <a:r>
              <a:rPr lang="en-GB" sz="2400" b="1" dirty="0" err="1">
                <a:solidFill>
                  <a:srgbClr val="7030A0"/>
                </a:solidFill>
                <a:latin typeface="Arial" panose="020B0604020202020204" pitchFamily="34" charset="0"/>
                <a:cs typeface="Arial" panose="020B0604020202020204" pitchFamily="34" charset="0"/>
              </a:rPr>
              <a:t>plotlyOutput</a:t>
            </a:r>
            <a:r>
              <a:rPr lang="en-GB" sz="2400" b="1" dirty="0">
                <a:solidFill>
                  <a:srgbClr val="7030A0"/>
                </a:solidFill>
                <a:latin typeface="Arial" panose="020B0604020202020204" pitchFamily="34" charset="0"/>
                <a:cs typeface="Arial" panose="020B0604020202020204" pitchFamily="34" charset="0"/>
              </a:rPr>
              <a:t>()</a:t>
            </a:r>
            <a:r>
              <a:rPr lang="en-GB" sz="2400" b="1" dirty="0">
                <a:solidFill>
                  <a:schemeClr val="tx1"/>
                </a:solidFill>
                <a:latin typeface="Arial" panose="020B0604020202020204" pitchFamily="34" charset="0"/>
                <a:cs typeface="Arial" panose="020B0604020202020204" pitchFamily="34" charset="0"/>
              </a:rPr>
              <a:t> </a:t>
            </a:r>
            <a:r>
              <a:rPr lang="en-GB" sz="2400" dirty="0">
                <a:solidFill>
                  <a:schemeClr val="tx1"/>
                </a:solidFill>
                <a:latin typeface="Arial" panose="020B0604020202020204" pitchFamily="34" charset="0"/>
                <a:cs typeface="Arial" panose="020B0604020202020204" pitchFamily="34" charset="0"/>
              </a:rPr>
              <a:t>instead of </a:t>
            </a:r>
            <a:r>
              <a:rPr lang="en-GB" sz="2400" b="1" dirty="0" err="1">
                <a:solidFill>
                  <a:schemeClr val="tx1"/>
                </a:solidFill>
                <a:latin typeface="Arial" panose="020B0604020202020204" pitchFamily="34" charset="0"/>
                <a:cs typeface="Arial" panose="020B0604020202020204" pitchFamily="34" charset="0"/>
              </a:rPr>
              <a:t>plotOutput</a:t>
            </a:r>
            <a:r>
              <a:rPr lang="en-GB" sz="2400" b="1" dirty="0">
                <a:solidFill>
                  <a:schemeClr val="tx1"/>
                </a:solidFill>
                <a:latin typeface="Arial" panose="020B0604020202020204" pitchFamily="34" charset="0"/>
                <a:cs typeface="Arial" panose="020B0604020202020204" pitchFamily="34" charset="0"/>
              </a:rPr>
              <a:t>().</a:t>
            </a:r>
            <a:r>
              <a:rPr lang="en-GB" sz="2400" dirty="0">
                <a:solidFill>
                  <a:schemeClr val="tx1"/>
                </a:solidFill>
                <a:latin typeface="Arial" panose="020B0604020202020204" pitchFamily="34" charset="0"/>
                <a:cs typeface="Arial" panose="020B0604020202020204" pitchFamily="34" charset="0"/>
              </a:rPr>
              <a:t> </a:t>
            </a:r>
          </a:p>
          <a:p>
            <a:pPr marL="285750" indent="-285750">
              <a:buClr>
                <a:schemeClr val="tx1"/>
              </a:buClr>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6724410" y="3933312"/>
            <a:ext cx="3942080" cy="134858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b="1" dirty="0">
                <a:solidFill>
                  <a:schemeClr val="tx1"/>
                </a:solidFill>
                <a:latin typeface="Arial" panose="020B0604020202020204" pitchFamily="34" charset="0"/>
                <a:cs typeface="Arial" panose="020B0604020202020204" pitchFamily="34" charset="0"/>
              </a:rPr>
              <a:t>Key point: </a:t>
            </a:r>
            <a:r>
              <a:rPr lang="en-GB" sz="2400" dirty="0">
                <a:solidFill>
                  <a:schemeClr val="tx1"/>
                </a:solidFill>
                <a:latin typeface="Arial" panose="020B0604020202020204" pitchFamily="34" charset="0"/>
                <a:cs typeface="Arial" panose="020B0604020202020204" pitchFamily="34" charset="0"/>
              </a:rPr>
              <a:t>note the </a:t>
            </a:r>
            <a:r>
              <a:rPr lang="en-GB" sz="2400" dirty="0" err="1">
                <a:solidFill>
                  <a:schemeClr val="tx1"/>
                </a:solidFill>
                <a:latin typeface="Arial" panose="020B0604020202020204" pitchFamily="34" charset="0"/>
                <a:cs typeface="Arial" panose="020B0604020202020204" pitchFamily="34" charset="0"/>
              </a:rPr>
              <a:t>inputId</a:t>
            </a:r>
            <a:r>
              <a:rPr lang="en-GB" sz="2400" dirty="0">
                <a:solidFill>
                  <a:schemeClr val="tx1"/>
                </a:solidFill>
                <a:latin typeface="Arial" panose="020B0604020202020204" pitchFamily="34" charset="0"/>
                <a:cs typeface="Arial" panose="020B0604020202020204" pitchFamily="34" charset="0"/>
              </a:rPr>
              <a:t> used! </a:t>
            </a:r>
            <a:r>
              <a:rPr lang="en-GB" sz="2400" dirty="0" err="1">
                <a:solidFill>
                  <a:schemeClr val="tx1"/>
                </a:solidFill>
                <a:latin typeface="Arial" panose="020B0604020202020204" pitchFamily="34" charset="0"/>
                <a:cs typeface="Arial" panose="020B0604020202020204" pitchFamily="34" charset="0"/>
              </a:rPr>
              <a:t>eg.</a:t>
            </a:r>
            <a:r>
              <a:rPr lang="en-GB" sz="2400" dirty="0">
                <a:solidFill>
                  <a:schemeClr val="tx1"/>
                </a:solidFill>
                <a:latin typeface="Arial" panose="020B0604020202020204" pitchFamily="34" charset="0"/>
                <a:cs typeface="Arial" panose="020B0604020202020204" pitchFamily="34" charset="0"/>
              </a:rPr>
              <a:t> “measure”, “conditions”, “chart”. We need to match these in the server side!</a:t>
            </a:r>
          </a:p>
        </p:txBody>
      </p:sp>
      <p:pic>
        <p:nvPicPr>
          <p:cNvPr id="4" name="Picture 3">
            <a:extLst>
              <a:ext uri="{FF2B5EF4-FFF2-40B4-BE49-F238E27FC236}">
                <a16:creationId xmlns:a16="http://schemas.microsoft.com/office/drawing/2014/main" id="{D686DC9A-1B32-EF1D-95FF-550D636F4191}"/>
              </a:ext>
            </a:extLst>
          </p:cNvPr>
          <p:cNvPicPr>
            <a:picLocks noChangeAspect="1"/>
          </p:cNvPicPr>
          <p:nvPr/>
        </p:nvPicPr>
        <p:blipFill>
          <a:blip r:embed="rId3"/>
          <a:stretch>
            <a:fillRect/>
          </a:stretch>
        </p:blipFill>
        <p:spPr>
          <a:xfrm>
            <a:off x="838199" y="3933312"/>
            <a:ext cx="5886211" cy="2233535"/>
          </a:xfrm>
          <a:prstGeom prst="rect">
            <a:avLst/>
          </a:prstGeom>
        </p:spPr>
      </p:pic>
    </p:spTree>
    <p:extLst>
      <p:ext uri="{BB962C8B-B14F-4D97-AF65-F5344CB8AC3E}">
        <p14:creationId xmlns:p14="http://schemas.microsoft.com/office/powerpoint/2010/main" val="2842929610"/>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Allergic conditions Server</a:t>
            </a:r>
            <a:endParaRPr lang="en-GB" sz="3200" dirty="0"/>
          </a:p>
        </p:txBody>
      </p:sp>
      <p:sp>
        <p:nvSpPr>
          <p:cNvPr id="7" name="TextBox 6"/>
          <p:cNvSpPr txBox="1"/>
          <p:nvPr/>
        </p:nvSpPr>
        <p:spPr>
          <a:xfrm>
            <a:off x="838200" y="1520954"/>
            <a:ext cx="4844627" cy="4555093"/>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Create </a:t>
            </a:r>
            <a:r>
              <a:rPr lang="en-GB" sz="2400" b="1" dirty="0" err="1">
                <a:solidFill>
                  <a:srgbClr val="7030A0"/>
                </a:solidFill>
                <a:latin typeface="Arial" panose="020B0604020202020204" pitchFamily="34" charset="0"/>
                <a:cs typeface="Arial" panose="020B0604020202020204" pitchFamily="34" charset="0"/>
              </a:rPr>
              <a:t>output$chart</a:t>
            </a:r>
            <a:r>
              <a:rPr lang="en-GB" sz="2400"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using </a:t>
            </a:r>
            <a:r>
              <a:rPr lang="en-GB" sz="2400" b="1" dirty="0" err="1">
                <a:solidFill>
                  <a:srgbClr val="7030A0"/>
                </a:solidFill>
                <a:latin typeface="Arial" panose="020B0604020202020204" pitchFamily="34" charset="0"/>
                <a:cs typeface="Arial" panose="020B0604020202020204" pitchFamily="34" charset="0"/>
              </a:rPr>
              <a:t>renderPlotly</a:t>
            </a:r>
            <a:r>
              <a:rPr lang="en-GB" sz="2400" b="1" dirty="0">
                <a:solidFill>
                  <a:srgbClr val="7030A0"/>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GB" b="1" dirty="0">
                <a:latin typeface="Arial" panose="020B0604020202020204" pitchFamily="34" charset="0"/>
                <a:cs typeface="Arial" panose="020B0604020202020204" pitchFamily="34" charset="0"/>
              </a:rPr>
              <a:t>Remember: </a:t>
            </a:r>
            <a:r>
              <a:rPr lang="en-GB" dirty="0">
                <a:latin typeface="Arial" panose="020B0604020202020204" pitchFamily="34" charset="0"/>
                <a:cs typeface="Arial" panose="020B0604020202020204" pitchFamily="34" charset="0"/>
              </a:rPr>
              <a:t>the </a:t>
            </a:r>
            <a:r>
              <a:rPr lang="en-GB" dirty="0" err="1">
                <a:latin typeface="Arial" panose="020B0604020202020204" pitchFamily="34" charset="0"/>
                <a:cs typeface="Arial" panose="020B0604020202020204" pitchFamily="34" charset="0"/>
              </a:rPr>
              <a:t>inputId</a:t>
            </a:r>
            <a:r>
              <a:rPr lang="en-GB" dirty="0">
                <a:latin typeface="Arial" panose="020B0604020202020204" pitchFamily="34" charset="0"/>
                <a:cs typeface="Arial" panose="020B0604020202020204" pitchFamily="34" charset="0"/>
              </a:rPr>
              <a:t> was “chart” in the UI.</a:t>
            </a: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Subset data. </a:t>
            </a: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The “type” column of our data should reflect the condition the user inputs: “</a:t>
            </a:r>
            <a:r>
              <a:rPr lang="en-GB" b="1" dirty="0">
                <a:solidFill>
                  <a:srgbClr val="7030A0"/>
                </a:solidFill>
                <a:latin typeface="Arial" panose="020B0604020202020204" pitchFamily="34" charset="0"/>
                <a:cs typeface="Arial" panose="020B0604020202020204" pitchFamily="34" charset="0"/>
              </a:rPr>
              <a:t>type %in% </a:t>
            </a:r>
            <a:r>
              <a:rPr lang="en-GB" b="1" dirty="0" err="1">
                <a:solidFill>
                  <a:srgbClr val="7030A0"/>
                </a:solidFill>
                <a:latin typeface="Arial" panose="020B0604020202020204" pitchFamily="34" charset="0"/>
                <a:cs typeface="Arial" panose="020B0604020202020204" pitchFamily="34" charset="0"/>
              </a:rPr>
              <a:t>input$conditions</a:t>
            </a:r>
            <a:r>
              <a:rPr lang="en-GB" b="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and the measure should be what the user inputs as measure: “</a:t>
            </a:r>
            <a:r>
              <a:rPr lang="en-GB" b="1" dirty="0">
                <a:solidFill>
                  <a:srgbClr val="7030A0"/>
                </a:solidFill>
                <a:latin typeface="Arial" panose="020B0604020202020204" pitchFamily="34" charset="0"/>
                <a:cs typeface="Arial" panose="020B0604020202020204" pitchFamily="34" charset="0"/>
              </a:rPr>
              <a:t>measure==</a:t>
            </a:r>
            <a:r>
              <a:rPr lang="en-GB" b="1" dirty="0" err="1">
                <a:solidFill>
                  <a:srgbClr val="7030A0"/>
                </a:solidFill>
                <a:latin typeface="Arial" panose="020B0604020202020204" pitchFamily="34" charset="0"/>
                <a:cs typeface="Arial" panose="020B0604020202020204" pitchFamily="34" charset="0"/>
              </a:rPr>
              <a:t>input$measure</a:t>
            </a:r>
            <a:r>
              <a:rPr lang="en-GB"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Make </a:t>
            </a:r>
            <a:r>
              <a:rPr lang="en-GB" sz="2400" dirty="0" err="1">
                <a:latin typeface="Arial" panose="020B0604020202020204" pitchFamily="34" charset="0"/>
                <a:cs typeface="Arial" panose="020B0604020202020204" pitchFamily="34" charset="0"/>
              </a:rPr>
              <a:t>ggplot</a:t>
            </a:r>
            <a:r>
              <a:rPr lang="en-GB" sz="2400" dirty="0">
                <a:latin typeface="Arial" panose="020B0604020202020204" pitchFamily="34" charset="0"/>
                <a:cs typeface="Arial" panose="020B0604020202020204" pitchFamily="34" charset="0"/>
              </a:rPr>
              <a:t> into </a:t>
            </a:r>
            <a:r>
              <a:rPr lang="en-GB" sz="2400" dirty="0" err="1">
                <a:latin typeface="Arial" panose="020B0604020202020204" pitchFamily="34" charset="0"/>
                <a:cs typeface="Arial" panose="020B0604020202020204" pitchFamily="34" charset="0"/>
              </a:rPr>
              <a:t>plotly</a:t>
            </a:r>
            <a:r>
              <a:rPr lang="en-GB" sz="2400" dirty="0">
                <a:latin typeface="Arial" panose="020B0604020202020204" pitchFamily="34" charset="0"/>
                <a:cs typeface="Arial" panose="020B0604020202020204" pitchFamily="34" charset="0"/>
              </a:rPr>
              <a:t> object</a:t>
            </a: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Define the y-axis title to change based on whatever the user inputs.</a:t>
            </a:r>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sz="1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82C13E4-9E0C-78A7-9E4B-0A4A4F9B1ECE}"/>
              </a:ext>
            </a:extLst>
          </p:cNvPr>
          <p:cNvPicPr>
            <a:picLocks noChangeAspect="1"/>
          </p:cNvPicPr>
          <p:nvPr/>
        </p:nvPicPr>
        <p:blipFill>
          <a:blip r:embed="rId3"/>
          <a:stretch>
            <a:fillRect/>
          </a:stretch>
        </p:blipFill>
        <p:spPr>
          <a:xfrm>
            <a:off x="5682827" y="1813013"/>
            <a:ext cx="5967307" cy="3231974"/>
          </a:xfrm>
          <a:prstGeom prst="rect">
            <a:avLst/>
          </a:prstGeom>
        </p:spPr>
      </p:pic>
    </p:spTree>
    <p:extLst>
      <p:ext uri="{BB962C8B-B14F-4D97-AF65-F5344CB8AC3E}">
        <p14:creationId xmlns:p14="http://schemas.microsoft.com/office/powerpoint/2010/main" val="2913547689"/>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Allergic conditions tab</a:t>
            </a:r>
            <a:endParaRPr lang="en-GB" sz="3200"/>
          </a:p>
        </p:txBody>
      </p:sp>
      <p:sp>
        <p:nvSpPr>
          <p:cNvPr id="8" name="TextBox 7"/>
          <p:cNvSpPr txBox="1"/>
          <p:nvPr/>
        </p:nvSpPr>
        <p:spPr>
          <a:xfrm>
            <a:off x="5769429" y="2035629"/>
            <a:ext cx="5668883" cy="2031325"/>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Now we have a new tab containing some text information, and a chart showing allergic conditions data.</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chart responds to the user selecting either rate or number, and the user may also add up to 4 data lines on the chart at once using the second selection menu.</a:t>
            </a:r>
          </a:p>
        </p:txBody>
      </p:sp>
      <p:pic>
        <p:nvPicPr>
          <p:cNvPr id="4" name="Picture 3">
            <a:extLst>
              <a:ext uri="{FF2B5EF4-FFF2-40B4-BE49-F238E27FC236}">
                <a16:creationId xmlns:a16="http://schemas.microsoft.com/office/drawing/2014/main" id="{8800B5B6-B7F5-CFD9-A4C4-7F0CB372EBF0}"/>
              </a:ext>
            </a:extLst>
          </p:cNvPr>
          <p:cNvPicPr>
            <a:picLocks noChangeAspect="1"/>
          </p:cNvPicPr>
          <p:nvPr/>
        </p:nvPicPr>
        <p:blipFill>
          <a:blip r:embed="rId3"/>
          <a:stretch>
            <a:fillRect/>
          </a:stretch>
        </p:blipFill>
        <p:spPr>
          <a:xfrm>
            <a:off x="1157838" y="1690691"/>
            <a:ext cx="4376690" cy="4194673"/>
          </a:xfrm>
          <a:prstGeom prst="rect">
            <a:avLst/>
          </a:prstGeom>
        </p:spPr>
      </p:pic>
    </p:spTree>
    <p:extLst>
      <p:ext uri="{BB962C8B-B14F-4D97-AF65-F5344CB8AC3E}">
        <p14:creationId xmlns:p14="http://schemas.microsoft.com/office/powerpoint/2010/main" val="50838105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6320" y="1733973"/>
            <a:ext cx="10058400" cy="4405435"/>
          </a:xfrm>
        </p:spPr>
        <p:txBody>
          <a:bodyPr vert="horz" lIns="91440" tIns="45720" rIns="91440" bIns="45720" rtlCol="0" anchor="t">
            <a:normAutofit/>
          </a:bodyPr>
          <a:lstStyle/>
          <a:p>
            <a:pPr>
              <a:buFont typeface="Arial"/>
              <a:buChar char="•"/>
            </a:pPr>
            <a:r>
              <a:rPr lang="en-GB" dirty="0"/>
              <a:t> Multiscript dashboards: UI, Server and Global scripts</a:t>
            </a:r>
            <a:endParaRPr lang="en-US"/>
          </a:p>
          <a:p>
            <a:pPr>
              <a:buFont typeface="Arial"/>
              <a:buChar char="•"/>
            </a:pPr>
            <a:r>
              <a:rPr lang="en-GB" dirty="0"/>
              <a:t> Using multiple Public Health Scotland datasets within a dashboard</a:t>
            </a:r>
          </a:p>
          <a:p>
            <a:pPr>
              <a:buFont typeface="Arial"/>
              <a:buChar char="•"/>
            </a:pPr>
            <a:r>
              <a:rPr lang="en-GB" dirty="0"/>
              <a:t> Branded dashboards: Public Health Scotland colours and logos</a:t>
            </a:r>
          </a:p>
          <a:p>
            <a:pPr>
              <a:buFont typeface="Arial"/>
              <a:buChar char="•"/>
            </a:pPr>
            <a:r>
              <a:rPr lang="en-GB" dirty="0"/>
              <a:t> Modals and help buttons</a:t>
            </a:r>
          </a:p>
          <a:p>
            <a:pPr>
              <a:buFont typeface="Arial"/>
              <a:buChar char="•"/>
            </a:pPr>
            <a:r>
              <a:rPr lang="en-GB" dirty="0"/>
              <a:t> </a:t>
            </a:r>
            <a:r>
              <a:rPr lang="en-GB" dirty="0" err="1"/>
              <a:t>ggplotly</a:t>
            </a:r>
            <a:r>
              <a:rPr lang="en-GB" dirty="0"/>
              <a:t> for interactive charts</a:t>
            </a:r>
          </a:p>
          <a:p>
            <a:pPr>
              <a:buFont typeface="Arial"/>
              <a:buChar char="•"/>
            </a:pPr>
            <a:r>
              <a:rPr lang="en-GB" dirty="0">
                <a:latin typeface="Arial"/>
                <a:cs typeface="Arial"/>
              </a:rPr>
              <a:t> Data downloads</a:t>
            </a:r>
          </a:p>
          <a:p>
            <a:pPr>
              <a:buFont typeface="Arial"/>
              <a:buChar char="•"/>
            </a:pPr>
            <a:r>
              <a:rPr lang="en-GB" dirty="0"/>
              <a:t> Why you should be using GitHub</a:t>
            </a:r>
          </a:p>
          <a:p>
            <a:pPr>
              <a:buFont typeface="Arial"/>
              <a:buChar char="•"/>
            </a:pPr>
            <a:r>
              <a:rPr lang="en-GB" dirty="0"/>
              <a:t> Good practice</a:t>
            </a:r>
          </a:p>
        </p:txBody>
      </p:sp>
      <p:sp>
        <p:nvSpPr>
          <p:cNvPr id="6" name="Title 1"/>
          <p:cNvSpPr>
            <a:spLocks noGrp="1"/>
          </p:cNvSpPr>
          <p:nvPr>
            <p:ph type="title"/>
          </p:nvPr>
        </p:nvSpPr>
        <p:spPr>
          <a:xfrm>
            <a:off x="1097280" y="286603"/>
            <a:ext cx="10058400" cy="1450757"/>
          </a:xfrm>
        </p:spPr>
        <p:txBody>
          <a:bodyPr>
            <a:normAutofit/>
          </a:bodyPr>
          <a:lstStyle/>
          <a:p>
            <a:r>
              <a:rPr lang="en-GB" sz="3200" b="1">
                <a:latin typeface="Arial Black" panose="020B0A04020102020204" pitchFamily="34" charset="0"/>
              </a:rPr>
              <a:t>Learning Outcomes – Day 2</a:t>
            </a:r>
          </a:p>
        </p:txBody>
      </p:sp>
    </p:spTree>
    <p:extLst>
      <p:ext uri="{BB962C8B-B14F-4D97-AF65-F5344CB8AC3E}">
        <p14:creationId xmlns:p14="http://schemas.microsoft.com/office/powerpoint/2010/main" val="2421927408"/>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Asthma exploration tab</a:t>
            </a:r>
            <a:endParaRPr lang="en-GB" sz="3200" dirty="0"/>
          </a:p>
        </p:txBody>
      </p:sp>
      <p:sp>
        <p:nvSpPr>
          <p:cNvPr id="3" name="Content Placeholder 2"/>
          <p:cNvSpPr>
            <a:spLocks noGrp="1"/>
          </p:cNvSpPr>
          <p:nvPr>
            <p:ph idx="1"/>
          </p:nvPr>
        </p:nvSpPr>
        <p:spPr>
          <a:xfrm>
            <a:off x="838200" y="1872827"/>
            <a:ext cx="10058400" cy="3552613"/>
          </a:xfrm>
        </p:spPr>
        <p:txBody>
          <a:bodyPr>
            <a:normAutofit/>
          </a:bodyPr>
          <a:lstStyle/>
          <a:p>
            <a:r>
              <a:rPr lang="en-GB" dirty="0"/>
              <a:t>Run and look at the </a:t>
            </a:r>
            <a:r>
              <a:rPr lang="en-GB" b="1" dirty="0" err="1"/>
              <a:t>data_asthma</a:t>
            </a:r>
            <a:r>
              <a:rPr lang="en-GB" dirty="0"/>
              <a:t> object where we read in our raw asthma data. </a:t>
            </a:r>
          </a:p>
          <a:p>
            <a:pPr lvl="1"/>
            <a:r>
              <a:rPr lang="en-GB" sz="1800" dirty="0"/>
              <a:t>Get a feel for what the data looks like and how we might be using it.</a:t>
            </a:r>
            <a:br>
              <a:rPr lang="en-GB" sz="1800" dirty="0"/>
            </a:br>
            <a:endParaRPr lang="en-GB" sz="1800" dirty="0"/>
          </a:p>
          <a:p>
            <a:r>
              <a:rPr lang="en-GB" dirty="0">
                <a:solidFill>
                  <a:schemeClr val="tx1"/>
                </a:solidFill>
                <a:latin typeface="Arial" panose="020B0604020202020204" pitchFamily="34" charset="0"/>
                <a:cs typeface="Arial" panose="020B0604020202020204" pitchFamily="34" charset="0"/>
              </a:rPr>
              <a:t>Our aim is to create another new tab displaying the asthma data:</a:t>
            </a:r>
          </a:p>
          <a:p>
            <a:pPr lvl="2"/>
            <a:r>
              <a:rPr lang="en-GB" sz="1800" dirty="0">
                <a:solidFill>
                  <a:schemeClr val="tx1"/>
                </a:solidFill>
                <a:latin typeface="Arial" panose="020B0604020202020204" pitchFamily="34" charset="0"/>
                <a:cs typeface="Arial" panose="020B0604020202020204" pitchFamily="34" charset="0"/>
              </a:rPr>
              <a:t>A header and some text for above the charts</a:t>
            </a:r>
          </a:p>
          <a:p>
            <a:pPr lvl="2"/>
            <a:r>
              <a:rPr lang="en-GB" sz="1800" dirty="0">
                <a:solidFill>
                  <a:schemeClr val="tx1"/>
                </a:solidFill>
                <a:latin typeface="Arial" panose="020B0604020202020204" pitchFamily="34" charset="0"/>
                <a:cs typeface="Arial" panose="020B0604020202020204" pitchFamily="34" charset="0"/>
              </a:rPr>
              <a:t>A drop-down menu for selecting either rate or numerator</a:t>
            </a:r>
          </a:p>
          <a:p>
            <a:pPr lvl="2"/>
            <a:r>
              <a:rPr lang="en-GB" sz="1800" dirty="0">
                <a:solidFill>
                  <a:schemeClr val="tx1"/>
                </a:solidFill>
                <a:latin typeface="Arial" panose="020B0604020202020204" pitchFamily="34" charset="0"/>
                <a:cs typeface="Arial" panose="020B0604020202020204" pitchFamily="34" charset="0"/>
              </a:rPr>
              <a:t>A selection box allowing us to select up to 4 asthma-related diagnosis codes</a:t>
            </a:r>
          </a:p>
          <a:p>
            <a:pPr lvl="2"/>
            <a:r>
              <a:rPr lang="en-GB" sz="1800" dirty="0">
                <a:solidFill>
                  <a:schemeClr val="tx1"/>
                </a:solidFill>
                <a:latin typeface="Arial" panose="020B0604020202020204" pitchFamily="34" charset="0"/>
                <a:cs typeface="Arial" panose="020B0604020202020204" pitchFamily="34" charset="0"/>
              </a:rPr>
              <a:t>6 different charts: hospitalisations for all males, all females, males under 10 years, females under 10 years, males over 10 years, females over 10 years. </a:t>
            </a:r>
          </a:p>
          <a:p>
            <a:endParaRPr lang="en-GB" sz="1800" dirty="0"/>
          </a:p>
        </p:txBody>
      </p:sp>
      <p:sp>
        <p:nvSpPr>
          <p:cNvPr id="5" name="Content Placeholder 2"/>
          <p:cNvSpPr txBox="1">
            <a:spLocks/>
          </p:cNvSpPr>
          <p:nvPr/>
        </p:nvSpPr>
        <p:spPr>
          <a:xfrm>
            <a:off x="1097280" y="3148227"/>
            <a:ext cx="10058400" cy="250342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2">
              <a:buFont typeface="Wingdings" panose="05000000000000000000" pitchFamily="2" charset="2"/>
              <a:buChar char="§"/>
            </a:pPr>
            <a:endParaRPr lang="en-GB" sz="1200" dirty="0"/>
          </a:p>
          <a:p>
            <a:pPr lvl="2">
              <a:buFont typeface="Wingdings" panose="05000000000000000000" pitchFamily="2" charset="2"/>
              <a:buChar char="§"/>
            </a:pPr>
            <a:endParaRPr lang="en-GB" sz="1200" dirty="0"/>
          </a:p>
        </p:txBody>
      </p:sp>
    </p:spTree>
    <p:extLst>
      <p:ext uri="{BB962C8B-B14F-4D97-AF65-F5344CB8AC3E}">
        <p14:creationId xmlns:p14="http://schemas.microsoft.com/office/powerpoint/2010/main" val="4121411077"/>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Exercise: Building a PHS Shiny dashboard – Asthma exploration UI</a:t>
            </a:r>
            <a:endParaRPr lang="en-GB" sz="3200" dirty="0"/>
          </a:p>
        </p:txBody>
      </p:sp>
      <p:sp>
        <p:nvSpPr>
          <p:cNvPr id="3" name="Content Placeholder 2"/>
          <p:cNvSpPr>
            <a:spLocks noGrp="1"/>
          </p:cNvSpPr>
          <p:nvPr>
            <p:ph idx="1"/>
          </p:nvPr>
        </p:nvSpPr>
        <p:spPr>
          <a:xfrm>
            <a:off x="838200" y="1690691"/>
            <a:ext cx="10058400" cy="2377131"/>
          </a:xfrm>
        </p:spPr>
        <p:txBody>
          <a:bodyPr>
            <a:normAutofit/>
          </a:bodyPr>
          <a:lstStyle/>
          <a:p>
            <a:r>
              <a:rPr lang="en-GB" dirty="0"/>
              <a:t>Use your knowledge so far create another new tab: </a:t>
            </a:r>
          </a:p>
          <a:p>
            <a:pPr lvl="1"/>
            <a:r>
              <a:rPr lang="en-GB" sz="1800" dirty="0"/>
              <a:t>Insert another </a:t>
            </a:r>
            <a:r>
              <a:rPr lang="en-GB" sz="1800" b="1" dirty="0" err="1"/>
              <a:t>tabPanel</a:t>
            </a:r>
            <a:r>
              <a:rPr lang="en-GB" sz="1800" b="1" dirty="0"/>
              <a:t>() </a:t>
            </a:r>
            <a:r>
              <a:rPr lang="en-GB" sz="1800" dirty="0"/>
              <a:t>under the first two, giving it a title and an icon.</a:t>
            </a:r>
          </a:p>
          <a:p>
            <a:pPr lvl="1"/>
            <a:r>
              <a:rPr lang="en-GB" sz="1800" dirty="0"/>
              <a:t>Write a header and some text about asthma.</a:t>
            </a:r>
          </a:p>
          <a:p>
            <a:pPr lvl="1"/>
            <a:r>
              <a:rPr lang="en-GB" sz="1800" dirty="0"/>
              <a:t>Use </a:t>
            </a:r>
            <a:r>
              <a:rPr lang="en-GB" sz="1800" b="1" dirty="0" err="1"/>
              <a:t>selectInput</a:t>
            </a:r>
            <a:r>
              <a:rPr lang="en-GB" sz="1800" b="1" dirty="0"/>
              <a:t>() </a:t>
            </a:r>
            <a:r>
              <a:rPr lang="en-GB" sz="1800" dirty="0"/>
              <a:t>to create a drop-down allowing the user to select rate or numerator.</a:t>
            </a:r>
          </a:p>
          <a:p>
            <a:pPr lvl="1"/>
            <a:r>
              <a:rPr lang="en-GB" sz="1800" dirty="0"/>
              <a:t>Use </a:t>
            </a:r>
            <a:r>
              <a:rPr lang="en-GB" sz="1800" b="1" dirty="0" err="1"/>
              <a:t>selectizeInput</a:t>
            </a:r>
            <a:r>
              <a:rPr lang="en-GB" sz="1800" b="1" dirty="0"/>
              <a:t>() </a:t>
            </a:r>
            <a:r>
              <a:rPr lang="en-GB" sz="1800" dirty="0"/>
              <a:t>to create a multiple-selection box where the user can choose up to four diagnoses to visualise on the chart.</a:t>
            </a:r>
          </a:p>
          <a:p>
            <a:endParaRPr lang="en-GB" sz="1800" b="1" dirty="0"/>
          </a:p>
        </p:txBody>
      </p:sp>
      <p:sp>
        <p:nvSpPr>
          <p:cNvPr id="5" name="TextBox 4"/>
          <p:cNvSpPr txBox="1"/>
          <p:nvPr/>
        </p:nvSpPr>
        <p:spPr>
          <a:xfrm>
            <a:off x="838200" y="3770659"/>
            <a:ext cx="10361660" cy="830997"/>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Key point: </a:t>
            </a:r>
            <a:r>
              <a:rPr lang="en-GB" sz="2400" dirty="0">
                <a:latin typeface="Arial" panose="020B0604020202020204" pitchFamily="34" charset="0"/>
                <a:cs typeface="Arial" panose="020B0604020202020204" pitchFamily="34" charset="0"/>
              </a:rPr>
              <a:t>Remember that your </a:t>
            </a:r>
            <a:r>
              <a:rPr lang="en-GB" sz="2400" dirty="0" err="1">
                <a:latin typeface="Arial" panose="020B0604020202020204" pitchFamily="34" charset="0"/>
                <a:cs typeface="Arial" panose="020B0604020202020204" pitchFamily="34" charset="0"/>
              </a:rPr>
              <a:t>inputId</a:t>
            </a:r>
            <a:r>
              <a:rPr lang="en-GB" sz="2400" dirty="0">
                <a:latin typeface="Arial" panose="020B0604020202020204" pitchFamily="34" charset="0"/>
                <a:cs typeface="Arial" panose="020B0604020202020204" pitchFamily="34" charset="0"/>
              </a:rPr>
              <a:t> for user inputs (drop-down selections) can’t be the same as what you used for the allergies tab!</a:t>
            </a:r>
          </a:p>
        </p:txBody>
      </p:sp>
      <p:sp>
        <p:nvSpPr>
          <p:cNvPr id="6" name="TextBox 5"/>
          <p:cNvSpPr txBox="1"/>
          <p:nvPr/>
        </p:nvSpPr>
        <p:spPr>
          <a:xfrm>
            <a:off x="838200" y="4676163"/>
            <a:ext cx="10361660" cy="830997"/>
          </a:xfrm>
          <a:prstGeom prst="rect">
            <a:avLst/>
          </a:prstGeom>
          <a:noFill/>
        </p:spPr>
        <p:txBody>
          <a:bodyPr wrap="square" rtlCol="0">
            <a:spAutoFit/>
          </a:bodyPr>
          <a:lstStyle/>
          <a:p>
            <a:r>
              <a:rPr lang="en-GB" sz="2400" dirty="0">
                <a:solidFill>
                  <a:srgbClr val="FF0000"/>
                </a:solidFill>
                <a:latin typeface="Arial" panose="020B0604020202020204" pitchFamily="34" charset="0"/>
                <a:cs typeface="Arial" panose="020B0604020202020204" pitchFamily="34" charset="0"/>
              </a:rPr>
              <a:t>If you feel confident, try adding the </a:t>
            </a:r>
            <a:r>
              <a:rPr lang="en-GB" sz="2400" dirty="0" err="1">
                <a:solidFill>
                  <a:srgbClr val="FF0000"/>
                </a:solidFill>
                <a:latin typeface="Arial" panose="020B0604020202020204" pitchFamily="34" charset="0"/>
                <a:cs typeface="Arial" panose="020B0604020202020204" pitchFamily="34" charset="0"/>
              </a:rPr>
              <a:t>plotlyOutput</a:t>
            </a:r>
            <a:r>
              <a:rPr lang="en-GB" sz="2400" dirty="0">
                <a:solidFill>
                  <a:srgbClr val="FF0000"/>
                </a:solidFill>
                <a:latin typeface="Arial" panose="020B0604020202020204" pitchFamily="34" charset="0"/>
                <a:cs typeface="Arial" panose="020B0604020202020204" pitchFamily="34" charset="0"/>
              </a:rPr>
              <a:t>() lines of code to the UI for each of the 6 charts</a:t>
            </a:r>
            <a:r>
              <a:rPr lang="en-GB"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20371790"/>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Exercise: Building a PHS Shiny dashboard – Asthma exploration UI</a:t>
            </a:r>
            <a:endParaRPr lang="en-GB" sz="3200" dirty="0"/>
          </a:p>
        </p:txBody>
      </p:sp>
      <p:sp>
        <p:nvSpPr>
          <p:cNvPr id="6" name="TextBox 5"/>
          <p:cNvSpPr txBox="1"/>
          <p:nvPr/>
        </p:nvSpPr>
        <p:spPr>
          <a:xfrm>
            <a:off x="828862" y="1690691"/>
            <a:ext cx="4578773"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With multiple, we have more </a:t>
            </a:r>
            <a:r>
              <a:rPr lang="en-GB" sz="2400" b="1" dirty="0" err="1">
                <a:latin typeface="Arial" panose="020B0604020202020204" pitchFamily="34" charset="0"/>
                <a:cs typeface="Arial" panose="020B0604020202020204" pitchFamily="34" charset="0"/>
              </a:rPr>
              <a:t>plotlyOutput</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functions in use than our allergies tab.</a:t>
            </a:r>
            <a:endParaRPr lang="en-GB"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b="1" dirty="0">
                <a:latin typeface="Arial" panose="020B0604020202020204" pitchFamily="34" charset="0"/>
                <a:cs typeface="Arial" panose="020B0604020202020204" pitchFamily="34" charset="0"/>
              </a:rPr>
              <a:t>Reminder: </a:t>
            </a:r>
            <a:r>
              <a:rPr lang="en-GB" sz="2400" dirty="0">
                <a:latin typeface="Arial" panose="020B0604020202020204" pitchFamily="34" charset="0"/>
                <a:cs typeface="Arial" panose="020B0604020202020204" pitchFamily="34" charset="0"/>
              </a:rPr>
              <a:t>your </a:t>
            </a:r>
            <a:r>
              <a:rPr lang="en-GB" sz="2400" dirty="0" err="1">
                <a:latin typeface="Arial" panose="020B0604020202020204" pitchFamily="34" charset="0"/>
                <a:cs typeface="Arial" panose="020B0604020202020204" pitchFamily="34" charset="0"/>
              </a:rPr>
              <a:t>inputId</a:t>
            </a:r>
            <a:r>
              <a:rPr lang="en-GB" sz="2400" dirty="0">
                <a:latin typeface="Arial" panose="020B0604020202020204" pitchFamily="34" charset="0"/>
                <a:cs typeface="Arial" panose="020B0604020202020204" pitchFamily="34" charset="0"/>
              </a:rPr>
              <a:t> for each user selection or </a:t>
            </a:r>
            <a:r>
              <a:rPr lang="en-GB" sz="2400" dirty="0" err="1">
                <a:latin typeface="Arial" panose="020B0604020202020204" pitchFamily="34" charset="0"/>
                <a:cs typeface="Arial" panose="020B0604020202020204" pitchFamily="34" charset="0"/>
              </a:rPr>
              <a:t>plotlyOutput</a:t>
            </a:r>
            <a:r>
              <a:rPr lang="en-GB" sz="2400" dirty="0">
                <a:latin typeface="Arial" panose="020B0604020202020204" pitchFamily="34" charset="0"/>
                <a:cs typeface="Arial" panose="020B0604020202020204" pitchFamily="34" charset="0"/>
              </a:rPr>
              <a:t> CANNOT be the same as what we used for the allergies tab – otherwise your charts will try to respond to user inputs on the allergies tab instead!</a:t>
            </a:r>
          </a:p>
        </p:txBody>
      </p:sp>
      <p:grpSp>
        <p:nvGrpSpPr>
          <p:cNvPr id="7" name="Group 6">
            <a:extLst>
              <a:ext uri="{FF2B5EF4-FFF2-40B4-BE49-F238E27FC236}">
                <a16:creationId xmlns:a16="http://schemas.microsoft.com/office/drawing/2014/main" id="{18C20164-7518-D100-68C5-A2800B1F09DD}"/>
              </a:ext>
            </a:extLst>
          </p:cNvPr>
          <p:cNvGrpSpPr/>
          <p:nvPr/>
        </p:nvGrpSpPr>
        <p:grpSpPr>
          <a:xfrm>
            <a:off x="5416973" y="1690691"/>
            <a:ext cx="6079657" cy="4085514"/>
            <a:chOff x="838200" y="1543127"/>
            <a:chExt cx="6079657" cy="4085514"/>
          </a:xfrm>
        </p:grpSpPr>
        <p:pic>
          <p:nvPicPr>
            <p:cNvPr id="3" name="Picture 2">
              <a:extLst>
                <a:ext uri="{FF2B5EF4-FFF2-40B4-BE49-F238E27FC236}">
                  <a16:creationId xmlns:a16="http://schemas.microsoft.com/office/drawing/2014/main" id="{82C16A65-884D-0B70-29D7-2117FC4F72FD}"/>
                </a:ext>
              </a:extLst>
            </p:cNvPr>
            <p:cNvPicPr>
              <a:picLocks noChangeAspect="1"/>
            </p:cNvPicPr>
            <p:nvPr/>
          </p:nvPicPr>
          <p:blipFill>
            <a:blip r:embed="rId3"/>
            <a:stretch>
              <a:fillRect/>
            </a:stretch>
          </p:blipFill>
          <p:spPr>
            <a:xfrm>
              <a:off x="838200" y="1543127"/>
              <a:ext cx="5946165" cy="4085514"/>
            </a:xfrm>
            <a:prstGeom prst="rect">
              <a:avLst/>
            </a:prstGeom>
          </p:spPr>
        </p:pic>
        <p:sp>
          <p:nvSpPr>
            <p:cNvPr id="12" name="TextBox 11"/>
            <p:cNvSpPr txBox="1"/>
            <p:nvPr/>
          </p:nvSpPr>
          <p:spPr>
            <a:xfrm>
              <a:off x="4778453" y="3812759"/>
              <a:ext cx="2139404" cy="1815882"/>
            </a:xfrm>
            <a:prstGeom prst="rect">
              <a:avLst/>
            </a:prstGeom>
            <a:noFill/>
          </p:spPr>
          <p:txBody>
            <a:bodyPr wrap="square" rtlCol="0">
              <a:spAutoFit/>
            </a:bodyPr>
            <a:lstStyle/>
            <a:p>
              <a:r>
                <a:rPr lang="en-GB" sz="1600" b="1" dirty="0">
                  <a:solidFill>
                    <a:schemeClr val="bg1"/>
                  </a:solidFill>
                  <a:latin typeface="Arial" panose="020B0604020202020204" pitchFamily="34" charset="0"/>
                  <a:cs typeface="Arial" panose="020B0604020202020204" pitchFamily="34" charset="0"/>
                </a:rPr>
                <a:t>Note: for the “choices =“ argument, we’ve used “</a:t>
              </a:r>
              <a:r>
                <a:rPr lang="en-GB" sz="1600" b="1" dirty="0" err="1">
                  <a:solidFill>
                    <a:schemeClr val="bg1"/>
                  </a:solidFill>
                  <a:latin typeface="Arial" panose="020B0604020202020204" pitchFamily="34" charset="0"/>
                  <a:cs typeface="Arial" panose="020B0604020202020204" pitchFamily="34" charset="0"/>
                </a:rPr>
                <a:t>diagnosis_list</a:t>
              </a:r>
              <a:r>
                <a:rPr lang="en-GB" sz="1600" b="1" dirty="0">
                  <a:solidFill>
                    <a:schemeClr val="bg1"/>
                  </a:solidFill>
                  <a:latin typeface="Arial" panose="020B0604020202020204" pitchFamily="34" charset="0"/>
                  <a:cs typeface="Arial" panose="020B0604020202020204" pitchFamily="34" charset="0"/>
                </a:rPr>
                <a:t>”</a:t>
              </a:r>
            </a:p>
            <a:p>
              <a:r>
                <a:rPr lang="en-GB" sz="1600" b="1" dirty="0">
                  <a:solidFill>
                    <a:schemeClr val="bg1"/>
                  </a:solidFill>
                  <a:latin typeface="Arial" panose="020B0604020202020204" pitchFamily="34" charset="0"/>
                  <a:cs typeface="Arial" panose="020B0604020202020204" pitchFamily="34" charset="0"/>
                </a:rPr>
                <a:t>This was defined in the </a:t>
              </a:r>
              <a:r>
                <a:rPr lang="en-GB" sz="1600" b="1" dirty="0" err="1">
                  <a:solidFill>
                    <a:schemeClr val="bg1"/>
                  </a:solidFill>
                  <a:latin typeface="Arial" panose="020B0604020202020204" pitchFamily="34" charset="0"/>
                  <a:cs typeface="Arial" panose="020B0604020202020204" pitchFamily="34" charset="0"/>
                </a:rPr>
                <a:t>global.R</a:t>
              </a:r>
              <a:r>
                <a:rPr lang="en-GB" sz="1600" b="1" dirty="0">
                  <a:solidFill>
                    <a:schemeClr val="bg1"/>
                  </a:solidFill>
                  <a:latin typeface="Arial" panose="020B0604020202020204" pitchFamily="34" charset="0"/>
                  <a:cs typeface="Arial" panose="020B0604020202020204" pitchFamily="34" charset="0"/>
                </a:rPr>
                <a:t> script!</a:t>
              </a:r>
            </a:p>
          </p:txBody>
        </p:sp>
        <p:sp>
          <p:nvSpPr>
            <p:cNvPr id="4" name="Oval 3">
              <a:extLst>
                <a:ext uri="{FF2B5EF4-FFF2-40B4-BE49-F238E27FC236}">
                  <a16:creationId xmlns:a16="http://schemas.microsoft.com/office/drawing/2014/main" id="{C643A2A2-CE89-75AE-B7F2-E74FA653BA45}"/>
                </a:ext>
              </a:extLst>
            </p:cNvPr>
            <p:cNvSpPr/>
            <p:nvPr/>
          </p:nvSpPr>
          <p:spPr>
            <a:xfrm>
              <a:off x="3255868" y="2580639"/>
              <a:ext cx="1110827" cy="196427"/>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ED759791-3CA4-7609-2020-1AE5C8265B36}"/>
                </a:ext>
              </a:extLst>
            </p:cNvPr>
            <p:cNvSpPr/>
            <p:nvPr/>
          </p:nvSpPr>
          <p:spPr>
            <a:xfrm>
              <a:off x="2656427" y="4268483"/>
              <a:ext cx="800771" cy="141600"/>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942730538"/>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latin typeface="Arial Black" panose="020B0A04020102020204" pitchFamily="34" charset="0"/>
              </a:rPr>
              <a:t>Building a PHS Shiny dashboard – Asthma exploration Server</a:t>
            </a:r>
            <a:endParaRPr lang="en-GB" sz="3200" dirty="0"/>
          </a:p>
        </p:txBody>
      </p:sp>
      <p:sp>
        <p:nvSpPr>
          <p:cNvPr id="3" name="Content Placeholder 2"/>
          <p:cNvSpPr>
            <a:spLocks noGrp="1"/>
          </p:cNvSpPr>
          <p:nvPr>
            <p:ph idx="1"/>
          </p:nvPr>
        </p:nvSpPr>
        <p:spPr/>
        <p:txBody>
          <a:bodyPr/>
          <a:lstStyle/>
          <a:p>
            <a:r>
              <a:rPr lang="en-GB" dirty="0"/>
              <a:t>You’ll remember the large chunk of code we just used to generate our allergies tab chart.</a:t>
            </a:r>
            <a:br>
              <a:rPr lang="en-GB" dirty="0"/>
            </a:br>
            <a:endParaRPr lang="en-GB" dirty="0"/>
          </a:p>
          <a:p>
            <a:r>
              <a:rPr lang="en-GB" dirty="0"/>
              <a:t>Hopefully, your thoughts are </a:t>
            </a:r>
            <a:r>
              <a:rPr lang="en-GB" b="1" dirty="0"/>
              <a:t>“I don’t want to copy and paste this 6 times for 6 asthma charts.” </a:t>
            </a:r>
            <a:r>
              <a:rPr lang="en-GB" dirty="0"/>
              <a:t>Thanks to functions, we don’t have to.</a:t>
            </a:r>
            <a:br>
              <a:rPr lang="en-GB" dirty="0"/>
            </a:br>
            <a:endParaRPr lang="en-GB" dirty="0"/>
          </a:p>
          <a:p>
            <a:r>
              <a:rPr lang="en-GB" dirty="0"/>
              <a:t>Using a function with similar code to </a:t>
            </a:r>
            <a:r>
              <a:rPr lang="en-GB"/>
              <a:t>the allergies tab, </a:t>
            </a:r>
            <a:r>
              <a:rPr lang="en-GB" dirty="0"/>
              <a:t>we can recreate </a:t>
            </a:r>
            <a:r>
              <a:rPr lang="en-GB"/>
              <a:t>one chart six times.</a:t>
            </a:r>
            <a:endParaRPr lang="en-GB" dirty="0"/>
          </a:p>
        </p:txBody>
      </p:sp>
    </p:spTree>
    <p:extLst>
      <p:ext uri="{BB962C8B-B14F-4D97-AF65-F5344CB8AC3E}">
        <p14:creationId xmlns:p14="http://schemas.microsoft.com/office/powerpoint/2010/main" val="388144940"/>
      </p:ext>
    </p:extLst>
  </p:cSld>
  <p:clrMapOvr>
    <a:masterClrMapping/>
  </p:clrMapOvr>
  <p:extLst>
    <p:ext uri="{6950BFC3-D8DA-4A85-94F7-54DA5524770B}">
      <p188:commentRel xmlns:p188="http://schemas.microsoft.com/office/powerpoint/2018/8/main" r:id="rId3"/>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Asthma exploration </a:t>
            </a:r>
            <a:r>
              <a:rPr lang="en-GB" sz="3200" dirty="0">
                <a:latin typeface="Arial Black" panose="020B0A04020102020204" pitchFamily="34" charset="0"/>
              </a:rPr>
              <a:t>S</a:t>
            </a:r>
            <a:r>
              <a:rPr lang="en-GB" sz="3200" b="1" dirty="0">
                <a:latin typeface="Arial Black" panose="020B0A04020102020204" pitchFamily="34" charset="0"/>
              </a:rPr>
              <a:t>erver</a:t>
            </a:r>
            <a:endParaRPr lang="en-GB" sz="3200" dirty="0"/>
          </a:p>
        </p:txBody>
      </p:sp>
      <p:sp>
        <p:nvSpPr>
          <p:cNvPr id="13" name="TextBox 12"/>
          <p:cNvSpPr txBox="1"/>
          <p:nvPr/>
        </p:nvSpPr>
        <p:spPr>
          <a:xfrm>
            <a:off x="838200" y="1557341"/>
            <a:ext cx="10515600" cy="3877985"/>
          </a:xfrm>
          <a:prstGeom prst="rect">
            <a:avLst/>
          </a:prstGeom>
          <a:noFill/>
        </p:spPr>
        <p:txBody>
          <a:bodyPr wrap="square" rtlCol="0">
            <a:spAutoFit/>
          </a:bodyPr>
          <a:lstStyle/>
          <a:p>
            <a:pPr marL="177800"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a function called </a:t>
            </a:r>
            <a:r>
              <a:rPr lang="en-GB" sz="2400" dirty="0" err="1">
                <a:latin typeface="Arial" panose="020B0604020202020204" pitchFamily="34" charset="0"/>
                <a:cs typeface="Arial" panose="020B0604020202020204" pitchFamily="34" charset="0"/>
              </a:rPr>
              <a:t>plot_charts</a:t>
            </a:r>
            <a:r>
              <a:rPr lang="en-GB" sz="2400" dirty="0">
                <a:latin typeface="Arial" panose="020B0604020202020204" pitchFamily="34" charset="0"/>
                <a:cs typeface="Arial" panose="020B0604020202020204" pitchFamily="34" charset="0"/>
              </a:rPr>
              <a:t> with two inputs; </a:t>
            </a:r>
            <a:r>
              <a:rPr lang="en-GB" sz="2400" b="1" dirty="0" err="1">
                <a:latin typeface="Arial" panose="020B0604020202020204" pitchFamily="34" charset="0"/>
                <a:cs typeface="Arial" panose="020B0604020202020204" pitchFamily="34" charset="0"/>
              </a:rPr>
              <a:t>sex_chosen</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(from sex in the data) and </a:t>
            </a:r>
            <a:r>
              <a:rPr lang="en-GB" sz="2400" b="1" dirty="0" err="1">
                <a:latin typeface="Arial" panose="020B0604020202020204" pitchFamily="34" charset="0"/>
                <a:cs typeface="Arial" panose="020B0604020202020204" pitchFamily="34" charset="0"/>
              </a:rPr>
              <a:t>age_grp_chosen</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(from </a:t>
            </a:r>
            <a:r>
              <a:rPr lang="en-GB" sz="2400" dirty="0" err="1">
                <a:latin typeface="Arial" panose="020B0604020202020204" pitchFamily="34" charset="0"/>
                <a:cs typeface="Arial" panose="020B0604020202020204" pitchFamily="34" charset="0"/>
              </a:rPr>
              <a:t>age_grp</a:t>
            </a:r>
            <a:r>
              <a:rPr lang="en-GB" sz="2400" dirty="0">
                <a:latin typeface="Arial" panose="020B0604020202020204" pitchFamily="34" charset="0"/>
                <a:cs typeface="Arial" panose="020B0604020202020204" pitchFamily="34" charset="0"/>
              </a:rPr>
              <a:t> in the data)</a:t>
            </a:r>
            <a:br>
              <a:rPr lang="en-GB" sz="2400" dirty="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a:t>
            </a:r>
            <a:r>
              <a:rPr lang="en-GB" sz="2400" dirty="0" err="1">
                <a:latin typeface="Arial" panose="020B0604020202020204" pitchFamily="34" charset="0"/>
                <a:cs typeface="Arial" panose="020B0604020202020204" pitchFamily="34" charset="0"/>
              </a:rPr>
              <a:t>data_plot</a:t>
            </a:r>
            <a:r>
              <a:rPr lang="en-GB" sz="2400" dirty="0">
                <a:latin typeface="Arial" panose="020B0604020202020204" pitchFamily="34" charset="0"/>
                <a:cs typeface="Arial" panose="020B0604020202020204" pitchFamily="34" charset="0"/>
              </a:rPr>
              <a:t> to use in charts </a:t>
            </a:r>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with filter and function inputs</a:t>
            </a:r>
          </a:p>
          <a:p>
            <a:pPr marL="177800"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dynamic axis titles</a:t>
            </a:r>
          </a:p>
          <a:p>
            <a:pPr marL="177800"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plot in </a:t>
            </a:r>
            <a:r>
              <a:rPr lang="en-GB" sz="2400" dirty="0" err="1">
                <a:latin typeface="Arial" panose="020B0604020202020204" pitchFamily="34" charset="0"/>
                <a:cs typeface="Arial" panose="020B0604020202020204" pitchFamily="34" charset="0"/>
              </a:rPr>
              <a:t>ggplot</a:t>
            </a:r>
            <a:endParaRPr lang="en-GB" sz="2400" dirty="0">
              <a:latin typeface="Arial" panose="020B0604020202020204" pitchFamily="34" charset="0"/>
              <a:cs typeface="Arial" panose="020B0604020202020204" pitchFamily="34" charset="0"/>
            </a:endParaRPr>
          </a:p>
          <a:p>
            <a:pPr marL="635000" lvl="2" indent="-177800">
              <a:buFont typeface="Arial" panose="020B0604020202020204" pitchFamily="34" charset="0"/>
              <a:buChar char="•"/>
            </a:pPr>
            <a:r>
              <a:rPr lang="en-GB" dirty="0" err="1">
                <a:latin typeface="Arial" panose="020B0604020202020204" pitchFamily="34" charset="0"/>
                <a:cs typeface="Arial" panose="020B0604020202020204" pitchFamily="34" charset="0"/>
              </a:rPr>
              <a:t>inputId</a:t>
            </a:r>
            <a:r>
              <a:rPr lang="en-GB" dirty="0">
                <a:latin typeface="Arial" panose="020B0604020202020204" pitchFamily="34" charset="0"/>
                <a:cs typeface="Arial" panose="020B0604020202020204" pitchFamily="34" charset="0"/>
              </a:rPr>
              <a:t> “diagnosis” and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measure_asthma</a:t>
            </a:r>
            <a:r>
              <a:rPr lang="en-GB" dirty="0">
                <a:latin typeface="Arial" panose="020B0604020202020204" pitchFamily="34" charset="0"/>
                <a:cs typeface="Arial" panose="020B0604020202020204" pitchFamily="34" charset="0"/>
              </a:rPr>
              <a:t>” in the UI, and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so must match to this in the server.</a:t>
            </a:r>
          </a:p>
          <a:p>
            <a:pPr marL="177800" lvl="1" indent="-177800">
              <a:buFont typeface="Arial" panose="020B0604020202020204" pitchFamily="34" charset="0"/>
              <a:buChar char="•"/>
            </a:pPr>
            <a:r>
              <a:rPr lang="en-GB" sz="2400" dirty="0">
                <a:latin typeface="Arial" panose="020B0604020202020204" pitchFamily="34" charset="0"/>
                <a:cs typeface="Arial" panose="020B0604020202020204" pitchFamily="34" charset="0"/>
              </a:rPr>
              <a:t>Create </a:t>
            </a:r>
            <a:r>
              <a:rPr lang="en-GB" sz="2400" dirty="0" err="1">
                <a:latin typeface="Arial" panose="020B0604020202020204" pitchFamily="34" charset="0"/>
                <a:cs typeface="Arial" panose="020B0604020202020204" pitchFamily="34" charset="0"/>
              </a:rPr>
              <a:t>ggplotly</a:t>
            </a:r>
            <a:r>
              <a:rPr lang="en-GB" sz="2400" dirty="0">
                <a:latin typeface="Arial" panose="020B0604020202020204" pitchFamily="34" charset="0"/>
                <a:cs typeface="Arial" panose="020B0604020202020204" pitchFamily="34" charset="0"/>
              </a:rPr>
              <a:t> object</a:t>
            </a:r>
          </a:p>
        </p:txBody>
      </p:sp>
      <p:grpSp>
        <p:nvGrpSpPr>
          <p:cNvPr id="5" name="Group 4">
            <a:extLst>
              <a:ext uri="{FF2B5EF4-FFF2-40B4-BE49-F238E27FC236}">
                <a16:creationId xmlns:a16="http://schemas.microsoft.com/office/drawing/2014/main" id="{DD893FB6-76F6-7842-D8AC-A55CB65D4375}"/>
              </a:ext>
            </a:extLst>
          </p:cNvPr>
          <p:cNvGrpSpPr/>
          <p:nvPr/>
        </p:nvGrpSpPr>
        <p:grpSpPr>
          <a:xfrm>
            <a:off x="5688167" y="2673871"/>
            <a:ext cx="5959022" cy="2761455"/>
            <a:chOff x="468218" y="2072639"/>
            <a:chExt cx="6411616" cy="2971191"/>
          </a:xfrm>
        </p:grpSpPr>
        <p:pic>
          <p:nvPicPr>
            <p:cNvPr id="9" name="Picture 8" descr="A computer screen with text on it&#10;&#10;Description automatically generated">
              <a:extLst>
                <a:ext uri="{FF2B5EF4-FFF2-40B4-BE49-F238E27FC236}">
                  <a16:creationId xmlns:a16="http://schemas.microsoft.com/office/drawing/2014/main" id="{6EBDC4FD-E5D8-590D-A85A-92F4F8A2C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655" y="2118459"/>
              <a:ext cx="6365179" cy="2925371"/>
            </a:xfrm>
            <a:prstGeom prst="rect">
              <a:avLst/>
            </a:prstGeom>
          </p:spPr>
        </p:pic>
        <p:sp>
          <p:nvSpPr>
            <p:cNvPr id="3" name="Oval 2">
              <a:extLst>
                <a:ext uri="{FF2B5EF4-FFF2-40B4-BE49-F238E27FC236}">
                  <a16:creationId xmlns:a16="http://schemas.microsoft.com/office/drawing/2014/main" id="{53D9EBC1-5B79-CCB0-E5DB-7B18A358E79A}"/>
                </a:ext>
              </a:extLst>
            </p:cNvPr>
            <p:cNvSpPr/>
            <p:nvPr/>
          </p:nvSpPr>
          <p:spPr>
            <a:xfrm>
              <a:off x="1338168" y="2072639"/>
              <a:ext cx="2471832" cy="196427"/>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C66925BA-7B49-59BA-4765-E1DCB4F2E5BF}"/>
                </a:ext>
              </a:extLst>
            </p:cNvPr>
            <p:cNvSpPr/>
            <p:nvPr/>
          </p:nvSpPr>
          <p:spPr>
            <a:xfrm>
              <a:off x="468218" y="4876800"/>
              <a:ext cx="223932" cy="116230"/>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899650122"/>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Arial Black" panose="020B0A04020102020204" pitchFamily="34" charset="0"/>
              </a:rPr>
              <a:t>Building a PHS Shiny dashboard – Asthma exploration </a:t>
            </a:r>
            <a:r>
              <a:rPr lang="en-GB" sz="3200" dirty="0">
                <a:latin typeface="Arial Black" panose="020B0A04020102020204" pitchFamily="34" charset="0"/>
              </a:rPr>
              <a:t>S</a:t>
            </a:r>
            <a:r>
              <a:rPr lang="en-GB" sz="3200" b="1" dirty="0">
                <a:latin typeface="Arial Black" panose="020B0A04020102020204" pitchFamily="34" charset="0"/>
              </a:rPr>
              <a:t>erver</a:t>
            </a:r>
            <a:endParaRPr lang="en-GB" sz="3200" dirty="0"/>
          </a:p>
        </p:txBody>
      </p:sp>
      <p:sp>
        <p:nvSpPr>
          <p:cNvPr id="3" name="Content Placeholder 2"/>
          <p:cNvSpPr>
            <a:spLocks noGrp="1"/>
          </p:cNvSpPr>
          <p:nvPr>
            <p:ph idx="1"/>
          </p:nvPr>
        </p:nvSpPr>
        <p:spPr>
          <a:xfrm>
            <a:off x="838200" y="1690691"/>
            <a:ext cx="10515600" cy="2957509"/>
          </a:xfrm>
        </p:spPr>
        <p:txBody>
          <a:bodyPr>
            <a:normAutofit lnSpcReduction="10000"/>
          </a:bodyPr>
          <a:lstStyle/>
          <a:p>
            <a:r>
              <a:rPr lang="en-GB" dirty="0"/>
              <a:t>Create six charts using the function you just wrote; </a:t>
            </a:r>
            <a:r>
              <a:rPr lang="en-GB" dirty="0" err="1"/>
              <a:t>male_all</a:t>
            </a:r>
            <a:r>
              <a:rPr lang="en-GB" dirty="0"/>
              <a:t>, </a:t>
            </a:r>
            <a:r>
              <a:rPr lang="en-GB" dirty="0" err="1"/>
              <a:t>female_all</a:t>
            </a:r>
            <a:r>
              <a:rPr lang="en-GB" dirty="0"/>
              <a:t>, male_under10, female_under10, male_over10 and female_over10.</a:t>
            </a:r>
          </a:p>
          <a:p>
            <a:pPr lvl="1"/>
            <a:r>
              <a:rPr lang="en-GB" sz="1900" b="1" dirty="0">
                <a:latin typeface="Arial" panose="020B0604020202020204" pitchFamily="34" charset="0"/>
                <a:cs typeface="Arial" panose="020B0604020202020204" pitchFamily="34" charset="0"/>
              </a:rPr>
              <a:t>NO</a:t>
            </a:r>
            <a:r>
              <a:rPr lang="en-GB" sz="1900" b="1" dirty="0"/>
              <a:t>TE: </a:t>
            </a:r>
            <a:r>
              <a:rPr lang="en-GB" sz="1900" dirty="0">
                <a:latin typeface="Arial" panose="020B0604020202020204" pitchFamily="34" charset="0"/>
                <a:cs typeface="Arial" panose="020B0604020202020204" pitchFamily="34" charset="0"/>
              </a:rPr>
              <a:t>Our output Ids (</a:t>
            </a:r>
            <a:r>
              <a:rPr lang="en-GB" sz="1900" dirty="0" err="1">
                <a:latin typeface="Arial" panose="020B0604020202020204" pitchFamily="34" charset="0"/>
                <a:cs typeface="Arial" panose="020B0604020202020204" pitchFamily="34" charset="0"/>
              </a:rPr>
              <a:t>eg.</a:t>
            </a:r>
            <a:r>
              <a:rPr lang="en-GB" sz="1900" dirty="0">
                <a:latin typeface="Arial" panose="020B0604020202020204" pitchFamily="34" charset="0"/>
                <a:cs typeface="Arial" panose="020B0604020202020204" pitchFamily="34" charset="0"/>
              </a:rPr>
              <a:t> </a:t>
            </a:r>
            <a:r>
              <a:rPr lang="en-GB" sz="1900" b="1" dirty="0" err="1">
                <a:latin typeface="Arial" panose="020B0604020202020204" pitchFamily="34" charset="0"/>
                <a:cs typeface="Arial" panose="020B0604020202020204" pitchFamily="34" charset="0"/>
              </a:rPr>
              <a:t>output$male_all</a:t>
            </a:r>
            <a:r>
              <a:rPr lang="en-GB" sz="1900" dirty="0">
                <a:latin typeface="Arial" panose="020B0604020202020204" pitchFamily="34" charset="0"/>
                <a:cs typeface="Arial" panose="020B0604020202020204" pitchFamily="34" charset="0"/>
              </a:rPr>
              <a:t>) should match those we used in the UI code. </a:t>
            </a:r>
          </a:p>
          <a:p>
            <a:r>
              <a:rPr lang="en-GB" sz="2400" dirty="0">
                <a:latin typeface="Arial" panose="020B0604020202020204" pitchFamily="34" charset="0"/>
                <a:cs typeface="Arial" panose="020B0604020202020204" pitchFamily="34" charset="0"/>
              </a:rPr>
              <a:t>Use the </a:t>
            </a:r>
            <a:r>
              <a:rPr lang="en-GB" sz="2400" b="1" dirty="0" err="1">
                <a:solidFill>
                  <a:srgbClr val="7030A0"/>
                </a:solidFill>
                <a:latin typeface="Arial" panose="020B0604020202020204" pitchFamily="34" charset="0"/>
                <a:cs typeface="Arial" panose="020B0604020202020204" pitchFamily="34" charset="0"/>
              </a:rPr>
              <a:t>renderPlotly</a:t>
            </a:r>
            <a:r>
              <a:rPr lang="en-GB" sz="2400" b="1"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function as before, but within each use the </a:t>
            </a:r>
            <a:r>
              <a:rPr lang="en-GB" sz="2400" b="1" dirty="0" err="1">
                <a:solidFill>
                  <a:srgbClr val="7030A0"/>
                </a:solidFill>
                <a:latin typeface="Arial" panose="020B0604020202020204" pitchFamily="34" charset="0"/>
                <a:cs typeface="Arial" panose="020B0604020202020204" pitchFamily="34" charset="0"/>
              </a:rPr>
              <a:t>plot_charts</a:t>
            </a:r>
            <a:r>
              <a:rPr lang="en-GB" sz="2400" b="1" dirty="0">
                <a:solidFill>
                  <a:srgbClr val="7030A0"/>
                </a:solidFill>
                <a:latin typeface="Arial" panose="020B0604020202020204" pitchFamily="34" charset="0"/>
                <a:cs typeface="Arial" panose="020B0604020202020204" pitchFamily="34" charset="0"/>
              </a:rPr>
              <a:t>()</a:t>
            </a:r>
            <a:r>
              <a:rPr lang="en-GB" sz="2400"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function you created.</a:t>
            </a:r>
          </a:p>
          <a:p>
            <a:r>
              <a:rPr lang="en-GB" sz="2400" dirty="0">
                <a:latin typeface="Arial" panose="020B0604020202020204" pitchFamily="34" charset="0"/>
                <a:cs typeface="Arial" panose="020B0604020202020204" pitchFamily="34" charset="0"/>
              </a:rPr>
              <a:t>Define </a:t>
            </a:r>
            <a:r>
              <a:rPr lang="en-GB" sz="2400" b="1" dirty="0" err="1">
                <a:latin typeface="Arial" panose="020B0604020202020204" pitchFamily="34" charset="0"/>
                <a:cs typeface="Arial" panose="020B0604020202020204" pitchFamily="34" charset="0"/>
              </a:rPr>
              <a:t>sex_chosen</a:t>
            </a:r>
            <a:r>
              <a:rPr lang="en-GB" sz="2400" dirty="0">
                <a:latin typeface="Arial" panose="020B0604020202020204" pitchFamily="34" charset="0"/>
                <a:cs typeface="Arial" panose="020B0604020202020204" pitchFamily="34" charset="0"/>
              </a:rPr>
              <a:t> and </a:t>
            </a:r>
            <a:r>
              <a:rPr lang="en-GB" sz="2400" b="1" dirty="0" err="1">
                <a:latin typeface="Arial" panose="020B0604020202020204" pitchFamily="34" charset="0"/>
                <a:cs typeface="Arial" panose="020B0604020202020204" pitchFamily="34" charset="0"/>
              </a:rPr>
              <a:t>age_grp_chosen</a:t>
            </a:r>
            <a:r>
              <a:rPr lang="en-GB" sz="2400" dirty="0">
                <a:latin typeface="Arial" panose="020B0604020202020204" pitchFamily="34" charset="0"/>
                <a:cs typeface="Arial" panose="020B0604020202020204" pitchFamily="34" charset="0"/>
              </a:rPr>
              <a:t> for each split as required arguments for the </a:t>
            </a:r>
            <a:r>
              <a:rPr lang="en-GB" sz="2400" b="1" dirty="0" err="1">
                <a:solidFill>
                  <a:srgbClr val="7030A0"/>
                </a:solidFill>
                <a:latin typeface="Arial" panose="020B0604020202020204" pitchFamily="34" charset="0"/>
                <a:cs typeface="Arial" panose="020B0604020202020204" pitchFamily="34" charset="0"/>
              </a:rPr>
              <a:t>plot_charts</a:t>
            </a:r>
            <a:r>
              <a:rPr lang="en-GB" sz="2400" b="1" dirty="0">
                <a:solidFill>
                  <a:srgbClr val="7030A0"/>
                </a:solidFill>
                <a:latin typeface="Arial" panose="020B0604020202020204" pitchFamily="34" charset="0"/>
                <a:cs typeface="Arial" panose="020B0604020202020204" pitchFamily="34" charset="0"/>
              </a:rPr>
              <a:t>()</a:t>
            </a:r>
            <a:r>
              <a:rPr lang="en-GB" sz="2400"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function.</a:t>
            </a:r>
          </a:p>
          <a:p>
            <a:r>
              <a:rPr lang="en-GB" dirty="0"/>
              <a:t>P</a:t>
            </a:r>
            <a:r>
              <a:rPr lang="en-GB" sz="2400" dirty="0">
                <a:latin typeface="Arial" panose="020B0604020202020204" pitchFamily="34" charset="0"/>
                <a:cs typeface="Arial" panose="020B0604020202020204" pitchFamily="34" charset="0"/>
              </a:rPr>
              <a:t>ipe and use </a:t>
            </a:r>
            <a:r>
              <a:rPr lang="en-GB" sz="2400" b="1" dirty="0">
                <a:solidFill>
                  <a:srgbClr val="7030A0"/>
                </a:solidFill>
                <a:latin typeface="Arial" panose="020B0604020202020204" pitchFamily="34" charset="0"/>
                <a:cs typeface="Arial" panose="020B0604020202020204" pitchFamily="34" charset="0"/>
              </a:rPr>
              <a:t>layout()</a:t>
            </a:r>
            <a:r>
              <a:rPr lang="en-GB" sz="2400" dirty="0">
                <a:solidFill>
                  <a:srgbClr val="7030A0"/>
                </a:solidFill>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to add a title to each chart at this point.</a:t>
            </a:r>
          </a:p>
          <a:p>
            <a:endParaRPr lang="en-GB" dirty="0"/>
          </a:p>
        </p:txBody>
      </p:sp>
      <p:sp>
        <p:nvSpPr>
          <p:cNvPr id="8" name="Content Placeholder 2"/>
          <p:cNvSpPr txBox="1">
            <a:spLocks/>
          </p:cNvSpPr>
          <p:nvPr/>
        </p:nvSpPr>
        <p:spPr>
          <a:xfrm>
            <a:off x="1066800" y="3869948"/>
            <a:ext cx="10058400" cy="22247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GB" sz="1800" dirty="0"/>
          </a:p>
        </p:txBody>
      </p:sp>
      <p:pic>
        <p:nvPicPr>
          <p:cNvPr id="6" name="Picture 5">
            <a:extLst>
              <a:ext uri="{FF2B5EF4-FFF2-40B4-BE49-F238E27FC236}">
                <a16:creationId xmlns:a16="http://schemas.microsoft.com/office/drawing/2014/main" id="{79C440EC-A07D-DEC2-FD9C-AAD6A47FA915}"/>
              </a:ext>
            </a:extLst>
          </p:cNvPr>
          <p:cNvPicPr>
            <a:picLocks noChangeAspect="1"/>
          </p:cNvPicPr>
          <p:nvPr/>
        </p:nvPicPr>
        <p:blipFill>
          <a:blip r:embed="rId3"/>
          <a:stretch>
            <a:fillRect/>
          </a:stretch>
        </p:blipFill>
        <p:spPr>
          <a:xfrm>
            <a:off x="970117" y="4397688"/>
            <a:ext cx="6675282" cy="1781186"/>
          </a:xfrm>
          <a:prstGeom prst="rect">
            <a:avLst/>
          </a:prstGeom>
        </p:spPr>
      </p:pic>
    </p:spTree>
    <p:extLst>
      <p:ext uri="{BB962C8B-B14F-4D97-AF65-F5344CB8AC3E}">
        <p14:creationId xmlns:p14="http://schemas.microsoft.com/office/powerpoint/2010/main" val="3202354277"/>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Asthma exploration tab</a:t>
            </a:r>
            <a:endParaRPr lang="en-GB" sz="3200"/>
          </a:p>
        </p:txBody>
      </p:sp>
      <p:sp>
        <p:nvSpPr>
          <p:cNvPr id="3" name="Content Placeholder 2"/>
          <p:cNvSpPr>
            <a:spLocks noGrp="1"/>
          </p:cNvSpPr>
          <p:nvPr>
            <p:ph idx="1"/>
          </p:nvPr>
        </p:nvSpPr>
        <p:spPr>
          <a:xfrm>
            <a:off x="838200" y="1690690"/>
            <a:ext cx="10515600" cy="3783009"/>
          </a:xfrm>
        </p:spPr>
        <p:txBody>
          <a:bodyPr>
            <a:normAutofit/>
          </a:bodyPr>
          <a:lstStyle/>
          <a:p>
            <a:r>
              <a:rPr lang="en-GB" dirty="0"/>
              <a:t>Final Asthma Tab with reactive plots </a:t>
            </a:r>
          </a:p>
        </p:txBody>
      </p:sp>
      <p:pic>
        <p:nvPicPr>
          <p:cNvPr id="5" name="Picture 4">
            <a:extLst>
              <a:ext uri="{FF2B5EF4-FFF2-40B4-BE49-F238E27FC236}">
                <a16:creationId xmlns:a16="http://schemas.microsoft.com/office/drawing/2014/main" id="{FA285344-574C-5A09-AAA9-C97FD4D57000}"/>
              </a:ext>
            </a:extLst>
          </p:cNvPr>
          <p:cNvPicPr>
            <a:picLocks noChangeAspect="1"/>
          </p:cNvPicPr>
          <p:nvPr/>
        </p:nvPicPr>
        <p:blipFill>
          <a:blip r:embed="rId3"/>
          <a:stretch>
            <a:fillRect/>
          </a:stretch>
        </p:blipFill>
        <p:spPr>
          <a:xfrm>
            <a:off x="838200" y="2141539"/>
            <a:ext cx="7016750" cy="3800740"/>
          </a:xfrm>
          <a:prstGeom prst="rect">
            <a:avLst/>
          </a:prstGeom>
        </p:spPr>
      </p:pic>
    </p:spTree>
    <p:extLst>
      <p:ext uri="{BB962C8B-B14F-4D97-AF65-F5344CB8AC3E}">
        <p14:creationId xmlns:p14="http://schemas.microsoft.com/office/powerpoint/2010/main" val="2871818766"/>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Data downloads</a:t>
            </a:r>
            <a:endParaRPr lang="en-GB" sz="3200"/>
          </a:p>
        </p:txBody>
      </p:sp>
      <p:sp>
        <p:nvSpPr>
          <p:cNvPr id="3" name="Content Placeholder 2"/>
          <p:cNvSpPr>
            <a:spLocks noGrp="1"/>
          </p:cNvSpPr>
          <p:nvPr>
            <p:ph idx="1"/>
          </p:nvPr>
        </p:nvSpPr>
        <p:spPr/>
        <p:txBody>
          <a:bodyPr/>
          <a:lstStyle/>
          <a:p>
            <a:r>
              <a:rPr lang="en-GB" dirty="0"/>
              <a:t>Final tab of the dashboard!</a:t>
            </a:r>
          </a:p>
          <a:p>
            <a:r>
              <a:rPr lang="en-GB" dirty="0"/>
              <a:t>Display the data in table format using the </a:t>
            </a:r>
            <a:r>
              <a:rPr lang="en-GB" b="1" dirty="0"/>
              <a:t>DT</a:t>
            </a:r>
            <a:r>
              <a:rPr lang="en-GB" dirty="0"/>
              <a:t> package that we went through in the first session.</a:t>
            </a:r>
          </a:p>
          <a:p>
            <a:r>
              <a:rPr lang="en-GB" dirty="0"/>
              <a:t>Include drop-down menu which allows the user to display either the allergic conditions data or the asthma data in the table.</a:t>
            </a:r>
          </a:p>
          <a:p>
            <a:r>
              <a:rPr lang="en-GB" dirty="0"/>
              <a:t>Include a </a:t>
            </a:r>
            <a:r>
              <a:rPr lang="en-GB" b="1" dirty="0"/>
              <a:t>download button </a:t>
            </a:r>
            <a:r>
              <a:rPr lang="en-GB" dirty="0"/>
              <a:t>which when clicked, will download the tabulated data in a </a:t>
            </a:r>
            <a:r>
              <a:rPr lang="en-GB" b="1" dirty="0"/>
              <a:t>.csv </a:t>
            </a:r>
            <a:r>
              <a:rPr lang="en-GB" dirty="0"/>
              <a:t>file.</a:t>
            </a:r>
          </a:p>
        </p:txBody>
      </p:sp>
    </p:spTree>
    <p:extLst>
      <p:ext uri="{BB962C8B-B14F-4D97-AF65-F5344CB8AC3E}">
        <p14:creationId xmlns:p14="http://schemas.microsoft.com/office/powerpoint/2010/main" val="521284543"/>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Data downloads UI</a:t>
            </a:r>
            <a:endParaRPr lang="en-GB" sz="3200"/>
          </a:p>
        </p:txBody>
      </p:sp>
      <p:sp>
        <p:nvSpPr>
          <p:cNvPr id="3" name="Content Placeholder 2"/>
          <p:cNvSpPr>
            <a:spLocks noGrp="1"/>
          </p:cNvSpPr>
          <p:nvPr>
            <p:ph idx="1"/>
          </p:nvPr>
        </p:nvSpPr>
        <p:spPr/>
        <p:txBody>
          <a:bodyPr/>
          <a:lstStyle/>
          <a:p>
            <a:r>
              <a:rPr lang="en-GB" dirty="0"/>
              <a:t>Add another </a:t>
            </a:r>
            <a:r>
              <a:rPr lang="en-GB" b="1" dirty="0" err="1">
                <a:solidFill>
                  <a:srgbClr val="7030A0"/>
                </a:solidFill>
              </a:rPr>
              <a:t>tabPanel</a:t>
            </a:r>
            <a:r>
              <a:rPr lang="en-GB" b="1" dirty="0">
                <a:solidFill>
                  <a:srgbClr val="7030A0"/>
                </a:solidFill>
              </a:rPr>
              <a:t>() </a:t>
            </a:r>
            <a:r>
              <a:rPr lang="en-GB" dirty="0"/>
              <a:t>below the current ones (you should be used to doing this by now!)</a:t>
            </a:r>
          </a:p>
          <a:p>
            <a:r>
              <a:rPr lang="en-GB" dirty="0"/>
              <a:t>Give your tab a name and an icon. </a:t>
            </a:r>
          </a:p>
          <a:p>
            <a:r>
              <a:rPr lang="en-GB" dirty="0"/>
              <a:t>Add a header and some text introducing the data downloads tab.</a:t>
            </a:r>
          </a:p>
          <a:p>
            <a:r>
              <a:rPr lang="en-GB" dirty="0"/>
              <a:t>Add a </a:t>
            </a:r>
            <a:r>
              <a:rPr lang="en-GB" b="1" dirty="0" err="1">
                <a:solidFill>
                  <a:srgbClr val="7030A0"/>
                </a:solidFill>
              </a:rPr>
              <a:t>selectInput</a:t>
            </a:r>
            <a:r>
              <a:rPr lang="en-GB" b="1" dirty="0">
                <a:solidFill>
                  <a:srgbClr val="7030A0"/>
                </a:solidFill>
              </a:rPr>
              <a:t>() </a:t>
            </a:r>
            <a:r>
              <a:rPr lang="en-GB" dirty="0"/>
              <a:t>drop-down menu that allows the user to select either allergic conditions data or asthma data.</a:t>
            </a:r>
          </a:p>
          <a:p>
            <a:endParaRPr lang="en-GB" dirty="0"/>
          </a:p>
          <a:p>
            <a:r>
              <a:rPr lang="en-GB" b="1" dirty="0"/>
              <a:t>Then we’ll introduce a data downloads button.</a:t>
            </a:r>
          </a:p>
        </p:txBody>
      </p:sp>
    </p:spTree>
    <p:extLst>
      <p:ext uri="{BB962C8B-B14F-4D97-AF65-F5344CB8AC3E}">
        <p14:creationId xmlns:p14="http://schemas.microsoft.com/office/powerpoint/2010/main" val="3104679409"/>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Exercise: Building a PHS Shiny dashboard – Data downloads UI</a:t>
            </a:r>
            <a:endParaRPr lang="en-GB" sz="3200"/>
          </a:p>
        </p:txBody>
      </p:sp>
      <p:sp>
        <p:nvSpPr>
          <p:cNvPr id="3" name="Content Placeholder 2"/>
          <p:cNvSpPr>
            <a:spLocks noGrp="1"/>
          </p:cNvSpPr>
          <p:nvPr>
            <p:ph idx="1"/>
          </p:nvPr>
        </p:nvSpPr>
        <p:spPr>
          <a:xfrm>
            <a:off x="838200" y="1690691"/>
            <a:ext cx="10158153" cy="1858589"/>
          </a:xfrm>
        </p:spPr>
        <p:txBody>
          <a:bodyPr vert="horz" lIns="91440" tIns="45720" rIns="91440" bIns="45720" rtlCol="0" anchor="t">
            <a:noAutofit/>
          </a:bodyPr>
          <a:lstStyle/>
          <a:p>
            <a:r>
              <a:rPr lang="en-GB" dirty="0"/>
              <a:t>Add the </a:t>
            </a:r>
            <a:r>
              <a:rPr lang="en-GB" b="1" dirty="0" err="1">
                <a:solidFill>
                  <a:srgbClr val="7030A0"/>
                </a:solidFill>
              </a:rPr>
              <a:t>downloadButton</a:t>
            </a:r>
            <a:r>
              <a:rPr lang="en-GB" b="1" dirty="0">
                <a:solidFill>
                  <a:srgbClr val="7030A0"/>
                </a:solidFill>
              </a:rPr>
              <a:t>()</a:t>
            </a:r>
            <a:r>
              <a:rPr lang="en-GB" dirty="0">
                <a:solidFill>
                  <a:srgbClr val="7030A0"/>
                </a:solidFill>
              </a:rPr>
              <a:t> </a:t>
            </a:r>
            <a:r>
              <a:rPr lang="en-GB" dirty="0"/>
              <a:t>function. </a:t>
            </a:r>
          </a:p>
          <a:p>
            <a:pPr lvl="1"/>
            <a:r>
              <a:rPr lang="en-GB" dirty="0">
                <a:latin typeface="Arial"/>
                <a:cs typeface="Arial"/>
              </a:rPr>
              <a:t>The function requires an </a:t>
            </a:r>
            <a:r>
              <a:rPr lang="en-GB" b="1" dirty="0" err="1">
                <a:latin typeface="Arial"/>
                <a:cs typeface="Arial"/>
              </a:rPr>
              <a:t>outputId</a:t>
            </a:r>
            <a:r>
              <a:rPr lang="en-GB" b="1" dirty="0">
                <a:latin typeface="Arial"/>
                <a:cs typeface="Arial"/>
              </a:rPr>
              <a:t> </a:t>
            </a:r>
            <a:r>
              <a:rPr lang="en-GB" dirty="0">
                <a:latin typeface="Arial"/>
                <a:cs typeface="Arial"/>
              </a:rPr>
              <a:t>which will be matched in the server side, and a label e.g. </a:t>
            </a:r>
            <a:r>
              <a:rPr lang="en-GB" b="1" dirty="0">
                <a:latin typeface="Arial"/>
                <a:cs typeface="Arial"/>
              </a:rPr>
              <a:t>“Download data”</a:t>
            </a:r>
            <a:r>
              <a:rPr lang="en-GB" dirty="0">
                <a:latin typeface="Arial"/>
                <a:cs typeface="Arial"/>
              </a:rPr>
              <a:t>.</a:t>
            </a:r>
          </a:p>
          <a:p>
            <a:r>
              <a:rPr lang="en-GB" dirty="0"/>
              <a:t>Add a </a:t>
            </a:r>
            <a:r>
              <a:rPr lang="en-GB" b="1" dirty="0" err="1">
                <a:solidFill>
                  <a:srgbClr val="7030A0"/>
                </a:solidFill>
              </a:rPr>
              <a:t>dataTableOutput</a:t>
            </a:r>
            <a:r>
              <a:rPr lang="en-GB" b="1" dirty="0">
                <a:solidFill>
                  <a:srgbClr val="7030A0"/>
                </a:solidFill>
              </a:rPr>
              <a:t>() </a:t>
            </a:r>
            <a:r>
              <a:rPr lang="en-GB" dirty="0"/>
              <a:t>with the Id </a:t>
            </a:r>
            <a:r>
              <a:rPr lang="en-GB" b="1" dirty="0"/>
              <a:t>“</a:t>
            </a:r>
            <a:r>
              <a:rPr lang="en-GB" b="1" dirty="0" err="1"/>
              <a:t>table_filtered</a:t>
            </a:r>
            <a:r>
              <a:rPr lang="en-GB" b="1" dirty="0"/>
              <a:t>”.</a:t>
            </a:r>
          </a:p>
        </p:txBody>
      </p:sp>
      <p:pic>
        <p:nvPicPr>
          <p:cNvPr id="4" name="Picture 3">
            <a:extLst>
              <a:ext uri="{FF2B5EF4-FFF2-40B4-BE49-F238E27FC236}">
                <a16:creationId xmlns:a16="http://schemas.microsoft.com/office/drawing/2014/main" id="{EDE8F78A-7F54-758F-64DC-7A8DC43D5B7D}"/>
              </a:ext>
            </a:extLst>
          </p:cNvPr>
          <p:cNvPicPr>
            <a:picLocks noChangeAspect="1"/>
          </p:cNvPicPr>
          <p:nvPr/>
        </p:nvPicPr>
        <p:blipFill>
          <a:blip r:embed="rId3"/>
          <a:stretch>
            <a:fillRect/>
          </a:stretch>
        </p:blipFill>
        <p:spPr>
          <a:xfrm>
            <a:off x="838200" y="3246441"/>
            <a:ext cx="6829425" cy="2324100"/>
          </a:xfrm>
          <a:prstGeom prst="rect">
            <a:avLst/>
          </a:prstGeom>
        </p:spPr>
      </p:pic>
    </p:spTree>
    <p:extLst>
      <p:ext uri="{BB962C8B-B14F-4D97-AF65-F5344CB8AC3E}">
        <p14:creationId xmlns:p14="http://schemas.microsoft.com/office/powerpoint/2010/main" val="314066557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0" tIns="45720" rIns="0" bIns="45720" rtlCol="0" anchor="t">
            <a:normAutofit/>
          </a:bodyPr>
          <a:lstStyle/>
          <a:p>
            <a:r>
              <a:rPr lang="en-GB" b="1" dirty="0" err="1"/>
              <a:t>ui.R</a:t>
            </a:r>
            <a:r>
              <a:rPr lang="en-GB" dirty="0"/>
              <a:t> – controls what is displayed on the application page and how the components are laid out.</a:t>
            </a:r>
          </a:p>
          <a:p>
            <a:pPr lvl="1"/>
            <a:r>
              <a:rPr lang="en-GB" sz="1800" dirty="0"/>
              <a:t>For example, navigation bars, text outputs, plot outputs, user input widgets.</a:t>
            </a:r>
            <a:br>
              <a:rPr lang="en-GB" sz="1800" dirty="0"/>
            </a:br>
            <a:endParaRPr lang="en-GB" sz="1800" dirty="0"/>
          </a:p>
          <a:p>
            <a:r>
              <a:rPr lang="en-GB" b="1" dirty="0" err="1"/>
              <a:t>server.R</a:t>
            </a:r>
            <a:r>
              <a:rPr lang="en-GB" dirty="0"/>
              <a:t> – controls what happens behind the scenes. </a:t>
            </a:r>
          </a:p>
          <a:p>
            <a:pPr lvl="1"/>
            <a:r>
              <a:rPr lang="en-GB" sz="1800" dirty="0"/>
              <a:t>For example, generation of plots and charts, and how user inputs from widgets affect these displays, minor data wrangling.</a:t>
            </a:r>
          </a:p>
          <a:p>
            <a:endParaRPr lang="en-GB" dirty="0">
              <a:cs typeface="Calibri"/>
            </a:endParaRPr>
          </a:p>
          <a:p>
            <a:r>
              <a:rPr lang="en-GB" dirty="0"/>
              <a:t>Previously we created a basic single script dashboard. We’re going to look at advanced dashboard building where the code is split across multiple scripts.</a:t>
            </a:r>
          </a:p>
          <a:p>
            <a:endParaRPr lang="en-GB" dirty="0">
              <a:cs typeface="Calibri"/>
            </a:endParaRPr>
          </a:p>
        </p:txBody>
      </p:sp>
      <p:sp>
        <p:nvSpPr>
          <p:cNvPr id="4" name="Title 1"/>
          <p:cNvSpPr>
            <a:spLocks noGrp="1"/>
          </p:cNvSpPr>
          <p:nvPr>
            <p:ph type="title"/>
          </p:nvPr>
        </p:nvSpPr>
        <p:spPr>
          <a:xfrm>
            <a:off x="838200" y="378466"/>
            <a:ext cx="10058400" cy="1450757"/>
          </a:xfrm>
        </p:spPr>
        <p:txBody>
          <a:bodyPr>
            <a:normAutofit/>
          </a:bodyPr>
          <a:lstStyle/>
          <a:p>
            <a:r>
              <a:rPr lang="en-GB" sz="3200" b="1" dirty="0">
                <a:latin typeface="Arial Black" panose="020B0A04020102020204" pitchFamily="34" charset="0"/>
              </a:rPr>
              <a:t>Refresh: dashboard components</a:t>
            </a:r>
          </a:p>
        </p:txBody>
      </p:sp>
    </p:spTree>
    <p:extLst>
      <p:ext uri="{BB962C8B-B14F-4D97-AF65-F5344CB8AC3E}">
        <p14:creationId xmlns:p14="http://schemas.microsoft.com/office/powerpoint/2010/main" val="2923546702"/>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 Building a PHS Shiny dashboard – Data downloads Server</a:t>
            </a:r>
            <a:endParaRPr lang="en-GB" sz="3200" dirty="0"/>
          </a:p>
        </p:txBody>
      </p:sp>
      <p:sp>
        <p:nvSpPr>
          <p:cNvPr id="3" name="Content Placeholder 2"/>
          <p:cNvSpPr>
            <a:spLocks noGrp="1"/>
          </p:cNvSpPr>
          <p:nvPr>
            <p:ph idx="1"/>
          </p:nvPr>
        </p:nvSpPr>
        <p:spPr>
          <a:xfrm>
            <a:off x="838200" y="1628775"/>
            <a:ext cx="10515600" cy="4351338"/>
          </a:xfrm>
        </p:spPr>
        <p:txBody>
          <a:bodyPr>
            <a:normAutofit/>
          </a:bodyPr>
          <a:lstStyle/>
          <a:p>
            <a:r>
              <a:rPr lang="en-GB" dirty="0"/>
              <a:t>Create reactive dataset that responds to input from the drop-down menu.</a:t>
            </a:r>
          </a:p>
          <a:p>
            <a:r>
              <a:rPr lang="en-GB" dirty="0"/>
              <a:t>Use the </a:t>
            </a:r>
            <a:r>
              <a:rPr lang="en-GB" b="1" dirty="0">
                <a:solidFill>
                  <a:srgbClr val="7030A0"/>
                </a:solidFill>
              </a:rPr>
              <a:t>switch() </a:t>
            </a:r>
            <a:r>
              <a:rPr lang="en-GB" dirty="0"/>
              <a:t>function to switch between datasets shown in the table.</a:t>
            </a:r>
          </a:p>
          <a:p>
            <a:r>
              <a:rPr lang="en-GB" dirty="0"/>
              <a:t>Use an </a:t>
            </a:r>
            <a:r>
              <a:rPr lang="en-GB" b="1" dirty="0"/>
              <a:t>if-else statement </a:t>
            </a:r>
            <a:r>
              <a:rPr lang="en-GB" dirty="0"/>
              <a:t>to select columns based on drop-down input</a:t>
            </a:r>
          </a:p>
          <a:p>
            <a:pPr lvl="1"/>
            <a:r>
              <a:rPr lang="en-GB" sz="1800" dirty="0"/>
              <a:t>year, type, measure and value for “</a:t>
            </a:r>
            <a:r>
              <a:rPr lang="en-GB" sz="1800" dirty="0" err="1"/>
              <a:t>data_allergy</a:t>
            </a:r>
            <a:r>
              <a:rPr lang="en-GB" sz="1800" dirty="0"/>
              <a:t>”</a:t>
            </a:r>
          </a:p>
          <a:p>
            <a:pPr lvl="1"/>
            <a:r>
              <a:rPr lang="en-GB" sz="1800" dirty="0"/>
              <a:t>diagnosis, year, sex, </a:t>
            </a:r>
            <a:r>
              <a:rPr lang="en-GB" sz="1800" dirty="0" err="1"/>
              <a:t>age_grp</a:t>
            </a:r>
            <a:r>
              <a:rPr lang="en-GB" sz="1800" dirty="0"/>
              <a:t>, numerator and rate for “</a:t>
            </a:r>
            <a:r>
              <a:rPr lang="en-GB" sz="1800" dirty="0" err="1"/>
              <a:t>data_asthma</a:t>
            </a:r>
            <a:r>
              <a:rPr lang="en-GB" sz="1800" dirty="0"/>
              <a:t>”</a:t>
            </a:r>
          </a:p>
          <a:p>
            <a:pPr lvl="1"/>
            <a:r>
              <a:rPr lang="en-GB" sz="1800" b="1" dirty="0"/>
              <a:t>NOTE: </a:t>
            </a:r>
            <a:r>
              <a:rPr lang="en-GB" sz="1800" dirty="0" err="1"/>
              <a:t>inputId</a:t>
            </a:r>
            <a:r>
              <a:rPr lang="en-GB" sz="1800" dirty="0"/>
              <a:t> for drop-down from UI must match!</a:t>
            </a:r>
            <a:endParaRPr lang="en-GB" sz="1800" b="1" dirty="0"/>
          </a:p>
        </p:txBody>
      </p:sp>
      <p:pic>
        <p:nvPicPr>
          <p:cNvPr id="4" name="Picture 3">
            <a:extLst>
              <a:ext uri="{FF2B5EF4-FFF2-40B4-BE49-F238E27FC236}">
                <a16:creationId xmlns:a16="http://schemas.microsoft.com/office/drawing/2014/main" id="{AA1BC790-1CB3-E605-6627-452866C6EEC9}"/>
              </a:ext>
            </a:extLst>
          </p:cNvPr>
          <p:cNvPicPr>
            <a:picLocks noChangeAspect="1"/>
          </p:cNvPicPr>
          <p:nvPr/>
        </p:nvPicPr>
        <p:blipFill>
          <a:blip r:embed="rId3"/>
          <a:stretch>
            <a:fillRect/>
          </a:stretch>
        </p:blipFill>
        <p:spPr>
          <a:xfrm>
            <a:off x="838200" y="3856038"/>
            <a:ext cx="5715000" cy="2124075"/>
          </a:xfrm>
          <a:prstGeom prst="rect">
            <a:avLst/>
          </a:prstGeom>
        </p:spPr>
      </p:pic>
    </p:spTree>
    <p:extLst>
      <p:ext uri="{BB962C8B-B14F-4D97-AF65-F5344CB8AC3E}">
        <p14:creationId xmlns:p14="http://schemas.microsoft.com/office/powerpoint/2010/main" val="947931953"/>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Arial Black" panose="020B0A04020102020204" pitchFamily="34" charset="0"/>
              </a:rPr>
              <a:t>Exercise: Building a PHS Shiny dashboard – Data downloads Server</a:t>
            </a:r>
            <a:endParaRPr lang="en-GB" sz="3200" dirty="0"/>
          </a:p>
        </p:txBody>
      </p:sp>
      <p:sp>
        <p:nvSpPr>
          <p:cNvPr id="3" name="Content Placeholder 2"/>
          <p:cNvSpPr>
            <a:spLocks noGrp="1"/>
          </p:cNvSpPr>
          <p:nvPr>
            <p:ph idx="1"/>
          </p:nvPr>
        </p:nvSpPr>
        <p:spPr>
          <a:xfrm>
            <a:off x="1097280" y="1690692"/>
            <a:ext cx="10058400" cy="1966908"/>
          </a:xfrm>
        </p:spPr>
        <p:txBody>
          <a:bodyPr>
            <a:normAutofit/>
          </a:bodyPr>
          <a:lstStyle/>
          <a:p>
            <a:r>
              <a:rPr lang="en-GB" dirty="0"/>
              <a:t>Render the data table using </a:t>
            </a:r>
            <a:r>
              <a:rPr lang="en-GB" b="1" dirty="0">
                <a:solidFill>
                  <a:srgbClr val="7030A0"/>
                </a:solidFill>
              </a:rPr>
              <a:t>DT::</a:t>
            </a:r>
            <a:r>
              <a:rPr lang="en-GB" b="1" dirty="0" err="1">
                <a:solidFill>
                  <a:srgbClr val="7030A0"/>
                </a:solidFill>
              </a:rPr>
              <a:t>renderDataTable</a:t>
            </a:r>
            <a:r>
              <a:rPr lang="en-GB" b="1" dirty="0">
                <a:solidFill>
                  <a:srgbClr val="7030A0"/>
                </a:solidFill>
              </a:rPr>
              <a:t>({…}) </a:t>
            </a:r>
            <a:r>
              <a:rPr lang="en-GB" dirty="0"/>
              <a:t>which we used in the first session. Use the Id </a:t>
            </a:r>
            <a:r>
              <a:rPr lang="en-GB" b="1" dirty="0"/>
              <a:t>“</a:t>
            </a:r>
            <a:r>
              <a:rPr lang="en-GB" b="1" dirty="0" err="1"/>
              <a:t>table_filtered</a:t>
            </a:r>
            <a:r>
              <a:rPr lang="en-GB" b="1" dirty="0"/>
              <a:t>”</a:t>
            </a:r>
            <a:r>
              <a:rPr lang="en-GB" dirty="0"/>
              <a:t> to match the UI.</a:t>
            </a:r>
          </a:p>
          <a:p>
            <a:r>
              <a:rPr lang="en-GB" b="1" dirty="0"/>
              <a:t>Optional</a:t>
            </a:r>
            <a:r>
              <a:rPr lang="en-GB" dirty="0"/>
              <a:t>: Format the column names.</a:t>
            </a:r>
          </a:p>
          <a:p>
            <a:r>
              <a:rPr lang="en-GB" dirty="0"/>
              <a:t>Use DT::</a:t>
            </a:r>
            <a:r>
              <a:rPr lang="en-GB" dirty="0" err="1"/>
              <a:t>datatable</a:t>
            </a:r>
            <a:r>
              <a:rPr lang="en-GB" dirty="0"/>
              <a:t> for further formatting, you can look up the package info and see what else is available for these settings.</a:t>
            </a:r>
          </a:p>
          <a:p>
            <a:endParaRPr lang="en-GB" sz="1800" dirty="0"/>
          </a:p>
        </p:txBody>
      </p:sp>
      <p:pic>
        <p:nvPicPr>
          <p:cNvPr id="4" name="Picture 3">
            <a:extLst>
              <a:ext uri="{FF2B5EF4-FFF2-40B4-BE49-F238E27FC236}">
                <a16:creationId xmlns:a16="http://schemas.microsoft.com/office/drawing/2014/main" id="{7BFD6A72-041E-91BA-6DF1-DDB67683C3F1}"/>
              </a:ext>
            </a:extLst>
          </p:cNvPr>
          <p:cNvPicPr>
            <a:picLocks noChangeAspect="1"/>
          </p:cNvPicPr>
          <p:nvPr/>
        </p:nvPicPr>
        <p:blipFill>
          <a:blip r:embed="rId3"/>
          <a:stretch>
            <a:fillRect/>
          </a:stretch>
        </p:blipFill>
        <p:spPr>
          <a:xfrm>
            <a:off x="1097280" y="3657600"/>
            <a:ext cx="6299872" cy="2526238"/>
          </a:xfrm>
          <a:prstGeom prst="rect">
            <a:avLst/>
          </a:prstGeom>
        </p:spPr>
      </p:pic>
    </p:spTree>
    <p:extLst>
      <p:ext uri="{BB962C8B-B14F-4D97-AF65-F5344CB8AC3E}">
        <p14:creationId xmlns:p14="http://schemas.microsoft.com/office/powerpoint/2010/main" val="1828715617"/>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Exercise: Building a PHS Shiny dashboard – Data downloads server</a:t>
            </a:r>
            <a:endParaRPr lang="en-GB" sz="3200"/>
          </a:p>
        </p:txBody>
      </p:sp>
      <p:sp>
        <p:nvSpPr>
          <p:cNvPr id="3" name="Content Placeholder 2"/>
          <p:cNvSpPr>
            <a:spLocks noGrp="1"/>
          </p:cNvSpPr>
          <p:nvPr>
            <p:ph idx="1"/>
          </p:nvPr>
        </p:nvSpPr>
        <p:spPr>
          <a:xfrm>
            <a:off x="838200" y="1507067"/>
            <a:ext cx="10515600" cy="4542366"/>
          </a:xfrm>
        </p:spPr>
        <p:txBody>
          <a:bodyPr>
            <a:normAutofit/>
          </a:bodyPr>
          <a:lstStyle/>
          <a:p>
            <a:r>
              <a:rPr lang="en-GB" dirty="0"/>
              <a:t>Make the </a:t>
            </a:r>
            <a:r>
              <a:rPr lang="en-GB" b="1" dirty="0"/>
              <a:t>download button </a:t>
            </a:r>
            <a:r>
              <a:rPr lang="en-GB" dirty="0"/>
              <a:t>functional by inserting the following code.</a:t>
            </a:r>
            <a:br>
              <a:rPr lang="en-GB" dirty="0"/>
            </a:br>
            <a:br>
              <a:rPr lang="en-GB" dirty="0"/>
            </a:br>
            <a:br>
              <a:rPr lang="en-GB" dirty="0"/>
            </a:br>
            <a:br>
              <a:rPr lang="en-GB" dirty="0"/>
            </a:br>
            <a:br>
              <a:rPr lang="en-GB" dirty="0"/>
            </a:br>
            <a:r>
              <a:rPr lang="en-GB" dirty="0"/>
              <a:t> </a:t>
            </a:r>
          </a:p>
          <a:p>
            <a:r>
              <a:rPr lang="en-GB" dirty="0"/>
              <a:t>Use the Id “</a:t>
            </a:r>
            <a:r>
              <a:rPr lang="en-GB" b="1" dirty="0" err="1"/>
              <a:t>download_table_csv</a:t>
            </a:r>
            <a:r>
              <a:rPr lang="en-GB" b="1" dirty="0"/>
              <a:t>” </a:t>
            </a:r>
            <a:r>
              <a:rPr lang="en-GB" dirty="0"/>
              <a:t>as defined in the UI. </a:t>
            </a:r>
          </a:p>
          <a:p>
            <a:r>
              <a:rPr lang="en-GB" dirty="0"/>
              <a:t>The </a:t>
            </a:r>
            <a:r>
              <a:rPr lang="en-GB" b="1" dirty="0" err="1">
                <a:solidFill>
                  <a:srgbClr val="7030A0"/>
                </a:solidFill>
              </a:rPr>
              <a:t>downloadHandler</a:t>
            </a:r>
            <a:r>
              <a:rPr lang="en-GB" b="1" dirty="0">
                <a:solidFill>
                  <a:srgbClr val="7030A0"/>
                </a:solidFill>
              </a:rPr>
              <a:t>() </a:t>
            </a:r>
            <a:r>
              <a:rPr lang="en-GB" dirty="0"/>
              <a:t>function defines the file name and the contents of the file.</a:t>
            </a:r>
          </a:p>
          <a:p>
            <a:pPr lvl="1"/>
            <a:r>
              <a:rPr lang="en-GB" sz="1800" dirty="0">
                <a:latin typeface="Arial" panose="020B0604020202020204" pitchFamily="34" charset="0"/>
                <a:cs typeface="Arial" panose="020B0604020202020204" pitchFamily="34" charset="0"/>
              </a:rPr>
              <a:t>The function for </a:t>
            </a:r>
            <a:r>
              <a:rPr lang="en-GB" sz="1800" b="1" dirty="0">
                <a:latin typeface="Arial" panose="020B0604020202020204" pitchFamily="34" charset="0"/>
                <a:cs typeface="Arial" panose="020B0604020202020204" pitchFamily="34" charset="0"/>
              </a:rPr>
              <a:t>“filename =“ </a:t>
            </a:r>
            <a:r>
              <a:rPr lang="en-GB" sz="1800" dirty="0">
                <a:latin typeface="Arial" panose="020B0604020202020204" pitchFamily="34" charset="0"/>
                <a:cs typeface="Arial" panose="020B0604020202020204" pitchFamily="34" charset="0"/>
              </a:rPr>
              <a:t>tells Shiny to name the file based on the user input (the data selected) and to add </a:t>
            </a:r>
            <a:r>
              <a:rPr lang="en-GB" sz="1800" b="1" dirty="0">
                <a:latin typeface="Arial" panose="020B0604020202020204" pitchFamily="34" charset="0"/>
                <a:cs typeface="Arial" panose="020B0604020202020204" pitchFamily="34" charset="0"/>
              </a:rPr>
              <a:t>.csv </a:t>
            </a:r>
            <a:r>
              <a:rPr lang="en-GB" sz="1800" dirty="0">
                <a:latin typeface="Arial" panose="020B0604020202020204" pitchFamily="34" charset="0"/>
                <a:cs typeface="Arial" panose="020B0604020202020204" pitchFamily="34" charset="0"/>
              </a:rPr>
              <a:t>at the end.</a:t>
            </a:r>
          </a:p>
          <a:p>
            <a:pPr lvl="1"/>
            <a:r>
              <a:rPr lang="en-GB" sz="1800" dirty="0">
                <a:latin typeface="Arial" panose="020B0604020202020204" pitchFamily="34" charset="0"/>
                <a:cs typeface="Arial" panose="020B0604020202020204" pitchFamily="34" charset="0"/>
              </a:rPr>
              <a:t>The function for </a:t>
            </a:r>
            <a:r>
              <a:rPr lang="en-GB" sz="1800" b="1" dirty="0">
                <a:latin typeface="Arial" panose="020B0604020202020204" pitchFamily="34" charset="0"/>
                <a:cs typeface="Arial" panose="020B0604020202020204" pitchFamily="34" charset="0"/>
              </a:rPr>
              <a:t>“content =“</a:t>
            </a:r>
            <a:r>
              <a:rPr lang="en-GB" sz="1800" dirty="0">
                <a:latin typeface="Arial" panose="020B0604020202020204" pitchFamily="34" charset="0"/>
                <a:cs typeface="Arial" panose="020B0604020202020204" pitchFamily="34" charset="0"/>
              </a:rPr>
              <a:t> means that if the user has filtered the </a:t>
            </a:r>
            <a:r>
              <a:rPr lang="en-GB" sz="1800" b="1" dirty="0">
                <a:latin typeface="Arial" panose="020B0604020202020204" pitchFamily="34" charset="0"/>
                <a:cs typeface="Arial" panose="020B0604020202020204" pitchFamily="34" charset="0"/>
              </a:rPr>
              <a:t>DT </a:t>
            </a:r>
            <a:r>
              <a:rPr lang="en-GB" sz="1800" dirty="0">
                <a:latin typeface="Arial" panose="020B0604020202020204" pitchFamily="34" charset="0"/>
                <a:cs typeface="Arial" panose="020B0604020202020204" pitchFamily="34" charset="0"/>
              </a:rPr>
              <a:t>table on </a:t>
            </a:r>
            <a:br>
              <a:rPr lang="en-GB" sz="1800" dirty="0">
                <a:latin typeface="Arial" panose="020B0604020202020204" pitchFamily="34" charset="0"/>
                <a:cs typeface="Arial" panose="020B0604020202020204" pitchFamily="34" charset="0"/>
              </a:rPr>
            </a:br>
            <a:r>
              <a:rPr lang="en-GB" sz="1800" dirty="0">
                <a:latin typeface="Arial" panose="020B0604020202020204" pitchFamily="34" charset="0"/>
                <a:cs typeface="Arial" panose="020B0604020202020204" pitchFamily="34" charset="0"/>
              </a:rPr>
              <a:t>the app </a:t>
            </a:r>
            <a:r>
              <a:rPr lang="en-GB" sz="1800" dirty="0" err="1">
                <a:latin typeface="Arial" panose="020B0604020202020204" pitchFamily="34" charset="0"/>
                <a:cs typeface="Arial" panose="020B0604020202020204" pitchFamily="34" charset="0"/>
              </a:rPr>
              <a:t>eg.</a:t>
            </a:r>
            <a:r>
              <a:rPr lang="en-GB" sz="1800" dirty="0">
                <a:latin typeface="Arial" panose="020B0604020202020204" pitchFamily="34" charset="0"/>
                <a:cs typeface="Arial" panose="020B0604020202020204" pitchFamily="34" charset="0"/>
              </a:rPr>
              <a:t> by age group or sex, the download will take this into account.</a:t>
            </a:r>
          </a:p>
          <a:p>
            <a:pPr lvl="1"/>
            <a:endParaRPr lang="en-GB" sz="1200" dirty="0">
              <a:latin typeface="Arial" panose="020B0604020202020204" pitchFamily="34" charset="0"/>
              <a:cs typeface="Arial" panose="020B0604020202020204" pitchFamily="34" charset="0"/>
            </a:endParaRPr>
          </a:p>
          <a:p>
            <a:pPr lvl="1"/>
            <a:endParaRPr lang="en-GB" sz="1500" dirty="0"/>
          </a:p>
        </p:txBody>
      </p:sp>
      <p:pic>
        <p:nvPicPr>
          <p:cNvPr id="4" name="Picture 3">
            <a:extLst>
              <a:ext uri="{FF2B5EF4-FFF2-40B4-BE49-F238E27FC236}">
                <a16:creationId xmlns:a16="http://schemas.microsoft.com/office/drawing/2014/main" id="{3731AFA8-40EC-989E-F469-FA0E871059A2}"/>
              </a:ext>
            </a:extLst>
          </p:cNvPr>
          <p:cNvPicPr>
            <a:picLocks noChangeAspect="1"/>
          </p:cNvPicPr>
          <p:nvPr/>
        </p:nvPicPr>
        <p:blipFill>
          <a:blip r:embed="rId3"/>
          <a:stretch>
            <a:fillRect/>
          </a:stretch>
        </p:blipFill>
        <p:spPr>
          <a:xfrm>
            <a:off x="838200" y="1952093"/>
            <a:ext cx="6500471" cy="1476907"/>
          </a:xfrm>
          <a:prstGeom prst="rect">
            <a:avLst/>
          </a:prstGeom>
        </p:spPr>
      </p:pic>
    </p:spTree>
    <p:extLst>
      <p:ext uri="{BB962C8B-B14F-4D97-AF65-F5344CB8AC3E}">
        <p14:creationId xmlns:p14="http://schemas.microsoft.com/office/powerpoint/2010/main" val="574553165"/>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Building a PHS Shiny dashboard – Data downloads</a:t>
            </a:r>
            <a:endParaRPr lang="en-GB" sz="3200"/>
          </a:p>
        </p:txBody>
      </p:sp>
      <p:sp>
        <p:nvSpPr>
          <p:cNvPr id="3" name="Content Placeholder 2"/>
          <p:cNvSpPr>
            <a:spLocks noGrp="1"/>
          </p:cNvSpPr>
          <p:nvPr>
            <p:ph idx="1"/>
          </p:nvPr>
        </p:nvSpPr>
        <p:spPr>
          <a:xfrm>
            <a:off x="7057159" y="1690691"/>
            <a:ext cx="3965171" cy="2227502"/>
          </a:xfrm>
        </p:spPr>
        <p:txBody>
          <a:bodyPr>
            <a:normAutofit/>
          </a:bodyPr>
          <a:lstStyle/>
          <a:p>
            <a:r>
              <a:rPr lang="en-GB" sz="1800" dirty="0"/>
              <a:t>Now we have a data tables tab complete with the ability to select, filter and download data as a </a:t>
            </a:r>
            <a:r>
              <a:rPr lang="en-GB" sz="1800" b="1" dirty="0"/>
              <a:t>.csv</a:t>
            </a:r>
            <a:r>
              <a:rPr lang="en-GB" sz="1800" dirty="0"/>
              <a:t>!</a:t>
            </a:r>
          </a:p>
          <a:p>
            <a:endParaRPr lang="en-GB" sz="1800" dirty="0"/>
          </a:p>
          <a:p>
            <a:r>
              <a:rPr lang="en-GB" sz="1800" b="1" dirty="0"/>
              <a:t>(and a complete dashboard! Well done!)</a:t>
            </a:r>
          </a:p>
        </p:txBody>
      </p:sp>
      <p:pic>
        <p:nvPicPr>
          <p:cNvPr id="5" name="Picture 4"/>
          <p:cNvPicPr>
            <a:picLocks noChangeAspect="1"/>
          </p:cNvPicPr>
          <p:nvPr/>
        </p:nvPicPr>
        <p:blipFill>
          <a:blip r:embed="rId2"/>
          <a:stretch>
            <a:fillRect/>
          </a:stretch>
        </p:blipFill>
        <p:spPr>
          <a:xfrm>
            <a:off x="1036320" y="1690691"/>
            <a:ext cx="5745480" cy="4142236"/>
          </a:xfrm>
          <a:prstGeom prst="rect">
            <a:avLst/>
          </a:prstGeom>
        </p:spPr>
      </p:pic>
    </p:spTree>
    <p:extLst>
      <p:ext uri="{BB962C8B-B14F-4D97-AF65-F5344CB8AC3E}">
        <p14:creationId xmlns:p14="http://schemas.microsoft.com/office/powerpoint/2010/main" val="1422946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latin typeface="Arial Black" panose="020B0A04020102020204" pitchFamily="34" charset="0"/>
              </a:rPr>
              <a:t>Shiny dashboards and GitHub</a:t>
            </a:r>
            <a:endParaRPr lang="en-GB"/>
          </a:p>
        </p:txBody>
      </p:sp>
      <p:sp>
        <p:nvSpPr>
          <p:cNvPr id="3" name="Content Placeholder 2"/>
          <p:cNvSpPr>
            <a:spLocks noGrp="1"/>
          </p:cNvSpPr>
          <p:nvPr>
            <p:ph idx="1"/>
          </p:nvPr>
        </p:nvSpPr>
        <p:spPr>
          <a:xfrm>
            <a:off x="838200" y="1405114"/>
            <a:ext cx="10058400" cy="1309889"/>
          </a:xfrm>
        </p:spPr>
        <p:txBody>
          <a:bodyPr>
            <a:normAutofit/>
          </a:bodyPr>
          <a:lstStyle/>
          <a:p>
            <a:r>
              <a:rPr lang="en-GB" sz="1800" dirty="0"/>
              <a:t>Shiny dashboards can end up being thousands upon thousands of lines of code, with live ones sometimes updated monthly, weekly, or even daily. Often with large dashboards, multiple members of PHS staff can be working on them at once. </a:t>
            </a:r>
          </a:p>
          <a:p>
            <a:r>
              <a:rPr lang="en-GB" sz="1800" dirty="0"/>
              <a:t> At this point, version control becomes </a:t>
            </a:r>
            <a:r>
              <a:rPr lang="en-GB" sz="1800" b="1" u="sng" dirty="0"/>
              <a:t>very important</a:t>
            </a:r>
            <a:r>
              <a:rPr lang="en-GB" sz="1800"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7001" y="2210031"/>
            <a:ext cx="2239183" cy="2239183"/>
          </a:xfrm>
          <a:prstGeom prst="rect">
            <a:avLst/>
          </a:prstGeom>
        </p:spPr>
      </p:pic>
      <p:sp>
        <p:nvSpPr>
          <p:cNvPr id="6" name="TextBox 5"/>
          <p:cNvSpPr txBox="1"/>
          <p:nvPr/>
        </p:nvSpPr>
        <p:spPr>
          <a:xfrm>
            <a:off x="838200" y="4714222"/>
            <a:ext cx="8109977" cy="923330"/>
          </a:xfrm>
          <a:prstGeom prst="rect">
            <a:avLst/>
          </a:prstGeom>
          <a:noFill/>
        </p:spPr>
        <p:txBody>
          <a:bodyPr wrap="none" rtlCol="0">
            <a:spAutoFit/>
          </a:bodyPr>
          <a:lstStyle/>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If you haven’t checked out our teams </a:t>
            </a:r>
            <a:r>
              <a:rPr lang="en-GB" b="1" dirty="0">
                <a:latin typeface="Arial" panose="020B0604020202020204" pitchFamily="34" charset="0"/>
                <a:cs typeface="Arial" panose="020B0604020202020204" pitchFamily="34" charset="0"/>
              </a:rPr>
              <a:t>GitHub Training Course</a:t>
            </a:r>
            <a:r>
              <a:rPr lang="en-GB" dirty="0">
                <a:latin typeface="Arial" panose="020B0604020202020204" pitchFamily="34" charset="0"/>
                <a:cs typeface="Arial" panose="020B0604020202020204" pitchFamily="34" charset="0"/>
              </a:rPr>
              <a:t>, please do so.</a:t>
            </a:r>
          </a:p>
          <a:p>
            <a:endParaRPr lang="en-GB" dirty="0"/>
          </a:p>
        </p:txBody>
      </p:sp>
      <p:sp>
        <p:nvSpPr>
          <p:cNvPr id="7" name="TextBox 6"/>
          <p:cNvSpPr txBox="1"/>
          <p:nvPr/>
        </p:nvSpPr>
        <p:spPr>
          <a:xfrm>
            <a:off x="838200" y="2600827"/>
            <a:ext cx="7540048" cy="2308324"/>
          </a:xfrm>
          <a:prstGeom prst="rect">
            <a:avLst/>
          </a:prstGeom>
          <a:noFill/>
        </p:spPr>
        <p:txBody>
          <a:bodyPr wrap="square" rtlCol="0">
            <a:spAutoFit/>
          </a:bodyPr>
          <a:lstStyle/>
          <a:p>
            <a:pPr marL="177800" indent="-177800">
              <a:buFont typeface="Arial" panose="020B0604020202020204" pitchFamily="34" charset="0"/>
              <a:buChar char="•"/>
            </a:pPr>
            <a:r>
              <a:rPr lang="en-GB" dirty="0">
                <a:latin typeface="Arial" panose="020B0604020202020204" pitchFamily="34" charset="0"/>
                <a:cs typeface="Arial" panose="020B0604020202020204" pitchFamily="34" charset="0"/>
              </a:rPr>
              <a:t>GitHub allows for code tracking, sharing and collaboration. </a:t>
            </a:r>
          </a:p>
          <a:p>
            <a:pPr marL="177800" indent="-177800">
              <a:buFont typeface="Arial" panose="020B0604020202020204" pitchFamily="34" charset="0"/>
              <a:buChar char="•"/>
            </a:pPr>
            <a:r>
              <a:rPr lang="en-GB" dirty="0">
                <a:latin typeface="Arial" panose="020B0604020202020204" pitchFamily="34" charset="0"/>
                <a:cs typeface="Arial" panose="020B0604020202020204" pitchFamily="34" charset="0"/>
              </a:rPr>
              <a:t>Multiple team members can be working on the same Shiny dashboard and GitHub allows them to do this on different code branches so the overall master code is not affected, and they do not overwrite each others work. </a:t>
            </a:r>
          </a:p>
          <a:p>
            <a:pPr marL="177800" indent="-177800">
              <a:buFont typeface="Arial" panose="020B0604020202020204" pitchFamily="34" charset="0"/>
              <a:buChar char="•"/>
              <a:tabLst>
                <a:tab pos="1882775" algn="l"/>
              </a:tabLst>
            </a:pPr>
            <a:r>
              <a:rPr lang="en-GB" dirty="0">
                <a:latin typeface="Arial" panose="020B0604020202020204" pitchFamily="34" charset="0"/>
                <a:cs typeface="Arial" panose="020B0604020202020204" pitchFamily="34" charset="0"/>
              </a:rPr>
              <a:t>Team members can also access, check and review each others changes.</a:t>
            </a:r>
          </a:p>
          <a:p>
            <a:endParaRPr lang="en-GB" dirty="0"/>
          </a:p>
        </p:txBody>
      </p:sp>
    </p:spTree>
    <p:extLst>
      <p:ext uri="{BB962C8B-B14F-4D97-AF65-F5344CB8AC3E}">
        <p14:creationId xmlns:p14="http://schemas.microsoft.com/office/powerpoint/2010/main" val="2921820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Good Practice</a:t>
            </a:r>
            <a:endParaRPr lang="en-GB" sz="3200"/>
          </a:p>
        </p:txBody>
      </p:sp>
      <p:sp>
        <p:nvSpPr>
          <p:cNvPr id="3" name="Content Placeholder 2"/>
          <p:cNvSpPr>
            <a:spLocks noGrp="1"/>
          </p:cNvSpPr>
          <p:nvPr>
            <p:ph idx="1"/>
          </p:nvPr>
        </p:nvSpPr>
        <p:spPr>
          <a:xfrm>
            <a:off x="838200" y="1559940"/>
            <a:ext cx="10058400" cy="3532601"/>
          </a:xfrm>
        </p:spPr>
        <p:txBody>
          <a:bodyPr>
            <a:normAutofit/>
          </a:bodyPr>
          <a:lstStyle/>
          <a:p>
            <a:r>
              <a:rPr lang="en-GB" sz="1800" dirty="0"/>
              <a:t>Split large apps into 3 scripts: </a:t>
            </a:r>
            <a:r>
              <a:rPr lang="en-GB" sz="1800" dirty="0" err="1"/>
              <a:t>global.R</a:t>
            </a:r>
            <a:r>
              <a:rPr lang="en-GB" sz="1800" dirty="0"/>
              <a:t>, </a:t>
            </a:r>
            <a:r>
              <a:rPr lang="en-GB" sz="1800" dirty="0" err="1"/>
              <a:t>server.R</a:t>
            </a:r>
            <a:r>
              <a:rPr lang="en-GB" sz="1800" dirty="0"/>
              <a:t> and </a:t>
            </a:r>
            <a:r>
              <a:rPr lang="en-GB" sz="1800" dirty="0" err="1"/>
              <a:t>ui.R</a:t>
            </a:r>
            <a:r>
              <a:rPr lang="en-GB" sz="1800" dirty="0"/>
              <a:t> as opposed to using </a:t>
            </a:r>
            <a:r>
              <a:rPr lang="en-GB" sz="1800" dirty="0" err="1"/>
              <a:t>app.R</a:t>
            </a:r>
            <a:r>
              <a:rPr lang="en-GB" sz="1800" dirty="0"/>
              <a:t> where everything is kept on one.</a:t>
            </a:r>
          </a:p>
          <a:p>
            <a:r>
              <a:rPr lang="en-GB" sz="1800" dirty="0"/>
              <a:t>If you are creating massive apps, you can create supporting scripts and source them into the app, for example you may create a </a:t>
            </a:r>
            <a:r>
              <a:rPr lang="en-GB" sz="1800" dirty="0" err="1"/>
              <a:t>functions.R</a:t>
            </a:r>
            <a:r>
              <a:rPr lang="en-GB" sz="1800" dirty="0"/>
              <a:t> script that contains all of your pre-written complex functions for creating plots and tables from datasets.</a:t>
            </a:r>
          </a:p>
          <a:p>
            <a:r>
              <a:rPr lang="en-GB" sz="1800" dirty="0"/>
              <a:t>Reduce the number of packages used, keep to the essentials and don’t load full packages if they aren’t necessary </a:t>
            </a:r>
            <a:r>
              <a:rPr lang="en-GB" sz="1800" dirty="0" err="1"/>
              <a:t>eg.</a:t>
            </a:r>
            <a:r>
              <a:rPr lang="en-GB" sz="1800" dirty="0"/>
              <a:t> the whole </a:t>
            </a:r>
            <a:r>
              <a:rPr lang="en-GB" sz="1800" dirty="0" err="1"/>
              <a:t>tidyverse</a:t>
            </a:r>
            <a:r>
              <a:rPr lang="en-GB" sz="1800" dirty="0"/>
              <a:t>.</a:t>
            </a:r>
          </a:p>
          <a:p>
            <a:r>
              <a:rPr lang="en-GB" sz="1800" dirty="0"/>
              <a:t>Prepare your data in advance, know what you want to show on the app and how, then it’s simple when it comes to setting plot and table parameters, drop down menus etc. </a:t>
            </a:r>
          </a:p>
          <a:p>
            <a:r>
              <a:rPr lang="en-GB" sz="1800" dirty="0"/>
              <a:t>Keep data wrangling to a minimum within the app – This can improve the efficiency of the app when a user is viewing it. It’s better to have smaller but multiple datasets.</a:t>
            </a:r>
          </a:p>
        </p:txBody>
      </p:sp>
    </p:spTree>
    <p:extLst>
      <p:ext uri="{BB962C8B-B14F-4D97-AF65-F5344CB8AC3E}">
        <p14:creationId xmlns:p14="http://schemas.microsoft.com/office/powerpoint/2010/main" val="3168300767"/>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End of day 2 – any questions?</a:t>
            </a:r>
          </a:p>
        </p:txBody>
      </p:sp>
      <p:pic>
        <p:nvPicPr>
          <p:cNvPr id="5"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1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728D-6668-C0AF-194D-F9D4519DD2EB}"/>
              </a:ext>
            </a:extLst>
          </p:cNvPr>
          <p:cNvSpPr>
            <a:spLocks noGrp="1"/>
          </p:cNvSpPr>
          <p:nvPr>
            <p:ph type="title"/>
          </p:nvPr>
        </p:nvSpPr>
        <p:spPr/>
        <p:txBody>
          <a:bodyPr>
            <a:normAutofit/>
          </a:bodyPr>
          <a:lstStyle/>
          <a:p>
            <a:r>
              <a:rPr lang="en-GB" sz="3200" dirty="0">
                <a:latin typeface="Arial Black" panose="020B0A04020102020204" pitchFamily="34" charset="0"/>
              </a:rPr>
              <a:t>Global</a:t>
            </a:r>
          </a:p>
        </p:txBody>
      </p:sp>
      <p:sp>
        <p:nvSpPr>
          <p:cNvPr id="3" name="Content Placeholder 2">
            <a:extLst>
              <a:ext uri="{FF2B5EF4-FFF2-40B4-BE49-F238E27FC236}">
                <a16:creationId xmlns:a16="http://schemas.microsoft.com/office/drawing/2014/main" id="{700A5CBE-0922-FDE6-9A73-4A334501D1C6}"/>
              </a:ext>
            </a:extLst>
          </p:cNvPr>
          <p:cNvSpPr>
            <a:spLocks noGrp="1"/>
          </p:cNvSpPr>
          <p:nvPr>
            <p:ph idx="1"/>
          </p:nvPr>
        </p:nvSpPr>
        <p:spPr>
          <a:xfrm>
            <a:off x="746760" y="1348105"/>
            <a:ext cx="10515600" cy="4351338"/>
          </a:xfrm>
        </p:spPr>
        <p:txBody>
          <a:bodyPr>
            <a:normAutofit/>
          </a:bodyPr>
          <a:lstStyle/>
          <a:p>
            <a:r>
              <a:rPr lang="en-GB" dirty="0"/>
              <a:t>The Global script is generally used for loading packages, functions, and prepared data files as named objects.​</a:t>
            </a:r>
          </a:p>
          <a:p>
            <a:endParaRPr lang="en-GB" dirty="0"/>
          </a:p>
          <a:p>
            <a:r>
              <a:rPr lang="en-GB" dirty="0"/>
              <a:t>Can be used to define other things such as colour palettes and plot parameters.​</a:t>
            </a:r>
          </a:p>
          <a:p>
            <a:endParaRPr lang="en-GB" dirty="0"/>
          </a:p>
          <a:p>
            <a:r>
              <a:rPr lang="en-GB" b="1" dirty="0"/>
              <a:t>Key point: </a:t>
            </a:r>
            <a:r>
              <a:rPr lang="en-GB" dirty="0"/>
              <a:t>adding this script helps to keep your code clean and tidy.  When running the app, all packages, functions and data will be read in from the Global script, while the app itself is created from the UI and Server.​</a:t>
            </a:r>
          </a:p>
        </p:txBody>
      </p:sp>
    </p:spTree>
    <p:extLst>
      <p:ext uri="{BB962C8B-B14F-4D97-AF65-F5344CB8AC3E}">
        <p14:creationId xmlns:p14="http://schemas.microsoft.com/office/powerpoint/2010/main" val="407441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7360"/>
            <a:ext cx="10515600" cy="4351338"/>
          </a:xfrm>
        </p:spPr>
        <p:txBody>
          <a:bodyPr>
            <a:normAutofit/>
          </a:bodyPr>
          <a:lstStyle/>
          <a:p>
            <a:r>
              <a:rPr lang="en-GB" dirty="0"/>
              <a:t>I’ve given you some pre-prepared scripts. Here’s what we’re going to include in our dashboard:</a:t>
            </a:r>
          </a:p>
          <a:p>
            <a:pPr lvl="1"/>
            <a:endParaRPr lang="en-GB" dirty="0"/>
          </a:p>
          <a:p>
            <a:pPr lvl="1"/>
            <a:r>
              <a:rPr lang="en-GB" sz="1800" dirty="0"/>
              <a:t>An information tab: background information and a pop-up text modal.</a:t>
            </a:r>
          </a:p>
          <a:p>
            <a:pPr lvl="1"/>
            <a:r>
              <a:rPr lang="en-GB" sz="1800" dirty="0"/>
              <a:t>A tab on allergic conditions data: text information, an interactive chart, drop-down menus and a data multi-selection box.</a:t>
            </a:r>
          </a:p>
          <a:p>
            <a:pPr lvl="1"/>
            <a:r>
              <a:rPr lang="en-GB" sz="1800" dirty="0"/>
              <a:t>A tab on asthma: information, 6 separate charts based on sex and age, also containing filtering options.</a:t>
            </a:r>
          </a:p>
          <a:p>
            <a:pPr lvl="1"/>
            <a:r>
              <a:rPr lang="en-GB" sz="1800" dirty="0"/>
              <a:t>A data tables tab: allergic conditions and asthma data can be downloaded as raw .csv files using a download button.</a:t>
            </a:r>
          </a:p>
        </p:txBody>
      </p:sp>
      <p:sp>
        <p:nvSpPr>
          <p:cNvPr id="4" name="Title 1"/>
          <p:cNvSpPr>
            <a:spLocks noGrp="1"/>
          </p:cNvSpPr>
          <p:nvPr>
            <p:ph type="title"/>
          </p:nvPr>
        </p:nvSpPr>
        <p:spPr>
          <a:xfrm>
            <a:off x="838200" y="361110"/>
            <a:ext cx="10058400" cy="1450757"/>
          </a:xfrm>
        </p:spPr>
        <p:txBody>
          <a:bodyPr>
            <a:normAutofit/>
          </a:bodyPr>
          <a:lstStyle/>
          <a:p>
            <a:r>
              <a:rPr lang="en-GB" sz="3200" b="1" dirty="0">
                <a:latin typeface="Arial Black" panose="020B0A04020102020204" pitchFamily="34" charset="0"/>
              </a:rPr>
              <a:t>Building a PHS Shiny dashboard</a:t>
            </a:r>
          </a:p>
        </p:txBody>
      </p:sp>
    </p:spTree>
    <p:extLst>
      <p:ext uri="{BB962C8B-B14F-4D97-AF65-F5344CB8AC3E}">
        <p14:creationId xmlns:p14="http://schemas.microsoft.com/office/powerpoint/2010/main" val="417638360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9259"/>
            <a:ext cx="10515600" cy="1325563"/>
          </a:xfrm>
        </p:spPr>
        <p:txBody>
          <a:bodyPr>
            <a:normAutofit/>
          </a:bodyPr>
          <a:lstStyle/>
          <a:p>
            <a:r>
              <a:rPr lang="en-GB" sz="3200" b="1" dirty="0">
                <a:latin typeface="Arial Black" panose="020B0A04020102020204" pitchFamily="34" charset="0"/>
              </a:rPr>
              <a:t>Building a PHS Shiny dashboard – </a:t>
            </a:r>
            <a:r>
              <a:rPr lang="en-GB" sz="3200" b="1" dirty="0" err="1">
                <a:latin typeface="Arial Black" panose="020B0A04020102020204" pitchFamily="34" charset="0"/>
              </a:rPr>
              <a:t>global.R</a:t>
            </a:r>
            <a:endParaRPr lang="en-GB" sz="3200" dirty="0"/>
          </a:p>
        </p:txBody>
      </p:sp>
      <p:sp>
        <p:nvSpPr>
          <p:cNvPr id="7" name="TextBox 6"/>
          <p:cNvSpPr txBox="1"/>
          <p:nvPr/>
        </p:nvSpPr>
        <p:spPr>
          <a:xfrm>
            <a:off x="838200" y="1423991"/>
            <a:ext cx="5657427" cy="4154984"/>
          </a:xfrm>
          <a:prstGeom prst="rect">
            <a:avLst/>
          </a:prstGeom>
          <a:noFill/>
        </p:spPr>
        <p:txBody>
          <a:bodyPr wrap="square" rtlCol="0">
            <a:spAutoFit/>
          </a:bodyPr>
          <a:lstStyle/>
          <a:p>
            <a:pPr marL="176213" indent="-176213">
              <a:buFont typeface="Arial" panose="020B0604020202020204" pitchFamily="34" charset="0"/>
              <a:buChar char="•"/>
            </a:pPr>
            <a:r>
              <a:rPr lang="en-GB" sz="2400" dirty="0">
                <a:latin typeface="Arial" panose="020B0604020202020204" pitchFamily="34" charset="0"/>
                <a:cs typeface="Arial" panose="020B0604020202020204" pitchFamily="34" charset="0"/>
              </a:rPr>
              <a:t>We load packages and create objects for the two datasets we will be using in this Shiny app.</a:t>
            </a:r>
          </a:p>
          <a:p>
            <a:pPr marL="176213" indent="-176213">
              <a:buFont typeface="Arial" panose="020B0604020202020204" pitchFamily="34" charset="0"/>
              <a:buChar char="•"/>
            </a:pPr>
            <a:r>
              <a:rPr lang="en-GB" sz="2400" dirty="0">
                <a:latin typeface="Arial" panose="020B0604020202020204" pitchFamily="34" charset="0"/>
                <a:cs typeface="Arial" panose="020B0604020202020204" pitchFamily="34" charset="0"/>
              </a:rPr>
              <a:t>We’ll be creating drop-down filters for allergic conditions and asthma diagnosis codes, as well as selected data for download. It’s good to create these lists/objects in the global script as well.</a:t>
            </a:r>
          </a:p>
          <a:p>
            <a:r>
              <a:rPr lang="en-GB" sz="2400" b="1" dirty="0">
                <a:latin typeface="Arial" panose="020B0604020202020204" pitchFamily="34" charset="0"/>
                <a:cs typeface="Arial" panose="020B0604020202020204" pitchFamily="34" charset="0"/>
              </a:rPr>
              <a:t>The objects created here will be important later.</a:t>
            </a:r>
          </a:p>
        </p:txBody>
      </p:sp>
      <p:pic>
        <p:nvPicPr>
          <p:cNvPr id="4" name="Picture 3">
            <a:extLst>
              <a:ext uri="{FF2B5EF4-FFF2-40B4-BE49-F238E27FC236}">
                <a16:creationId xmlns:a16="http://schemas.microsoft.com/office/drawing/2014/main" id="{91A359D6-E124-7DF5-19E6-03FD887398F1}"/>
              </a:ext>
            </a:extLst>
          </p:cNvPr>
          <p:cNvPicPr>
            <a:picLocks noChangeAspect="1"/>
          </p:cNvPicPr>
          <p:nvPr/>
        </p:nvPicPr>
        <p:blipFill rotWithShape="1">
          <a:blip r:embed="rId3"/>
          <a:srcRect r="19895"/>
          <a:stretch/>
        </p:blipFill>
        <p:spPr>
          <a:xfrm>
            <a:off x="6651375" y="1522962"/>
            <a:ext cx="4702425" cy="4056013"/>
          </a:xfrm>
          <a:prstGeom prst="rect">
            <a:avLst/>
          </a:prstGeom>
        </p:spPr>
      </p:pic>
    </p:spTree>
    <p:extLst>
      <p:ext uri="{BB962C8B-B14F-4D97-AF65-F5344CB8AC3E}">
        <p14:creationId xmlns:p14="http://schemas.microsoft.com/office/powerpoint/2010/main" val="204667130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F07-EFB2-483B-AAF4-44BEE5618B58}"/>
              </a:ext>
            </a:extLst>
          </p:cNvPr>
          <p:cNvSpPr>
            <a:spLocks noGrp="1"/>
          </p:cNvSpPr>
          <p:nvPr>
            <p:ph type="title"/>
          </p:nvPr>
        </p:nvSpPr>
        <p:spPr/>
        <p:txBody>
          <a:bodyPr/>
          <a:lstStyle/>
          <a:p>
            <a:r>
              <a:rPr lang="en-GB" dirty="0">
                <a:latin typeface="Arial Black" panose="020B0A04020102020204" pitchFamily="34" charset="0"/>
              </a:rPr>
              <a:t>“www” Folder</a:t>
            </a:r>
          </a:p>
        </p:txBody>
      </p:sp>
      <p:sp>
        <p:nvSpPr>
          <p:cNvPr id="3" name="Content Placeholder 2">
            <a:extLst>
              <a:ext uri="{FF2B5EF4-FFF2-40B4-BE49-F238E27FC236}">
                <a16:creationId xmlns:a16="http://schemas.microsoft.com/office/drawing/2014/main" id="{F749002E-29F7-9B5E-EB78-E23CEE9971AC}"/>
              </a:ext>
            </a:extLst>
          </p:cNvPr>
          <p:cNvSpPr>
            <a:spLocks noGrp="1"/>
          </p:cNvSpPr>
          <p:nvPr>
            <p:ph idx="1"/>
          </p:nvPr>
        </p:nvSpPr>
        <p:spPr>
          <a:xfrm>
            <a:off x="838200" y="3429000"/>
            <a:ext cx="10515600" cy="1637619"/>
          </a:xfrm>
        </p:spPr>
        <p:txBody>
          <a:bodyPr/>
          <a:lstStyle/>
          <a:p>
            <a:r>
              <a:rPr lang="en-GB"/>
              <a:t>Locally store the elements that will be rendered in the web browser and are not the output of the scripts.</a:t>
            </a:r>
          </a:p>
          <a:p>
            <a:r>
              <a:rPr lang="en-GB"/>
              <a:t>For example, save any images, and html files in this folder</a:t>
            </a:r>
          </a:p>
        </p:txBody>
      </p:sp>
      <p:pic>
        <p:nvPicPr>
          <p:cNvPr id="5" name="Picture 4">
            <a:extLst>
              <a:ext uri="{FF2B5EF4-FFF2-40B4-BE49-F238E27FC236}">
                <a16:creationId xmlns:a16="http://schemas.microsoft.com/office/drawing/2014/main" id="{40114555-A147-EA50-3F23-258217452A78}"/>
              </a:ext>
            </a:extLst>
          </p:cNvPr>
          <p:cNvPicPr>
            <a:picLocks noChangeAspect="1"/>
          </p:cNvPicPr>
          <p:nvPr/>
        </p:nvPicPr>
        <p:blipFill>
          <a:blip r:embed="rId2"/>
          <a:stretch>
            <a:fillRect/>
          </a:stretch>
        </p:blipFill>
        <p:spPr>
          <a:xfrm>
            <a:off x="1629931" y="1690690"/>
            <a:ext cx="8932138" cy="1325563"/>
          </a:xfrm>
          <a:prstGeom prst="rect">
            <a:avLst/>
          </a:prstGeom>
        </p:spPr>
      </p:pic>
    </p:spTree>
    <p:extLst>
      <p:ext uri="{BB962C8B-B14F-4D97-AF65-F5344CB8AC3E}">
        <p14:creationId xmlns:p14="http://schemas.microsoft.com/office/powerpoint/2010/main" val="303701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a:latin typeface="Arial Black" panose="020B0A04020102020204" pitchFamily="34" charset="0"/>
              </a:rPr>
              <a:t>Building a PHS Shiny dashboard – PHS Brand</a:t>
            </a:r>
            <a:endParaRPr lang="en-GB" sz="3200"/>
          </a:p>
        </p:txBody>
      </p:sp>
      <p:sp>
        <p:nvSpPr>
          <p:cNvPr id="3" name="Content Placeholder 2"/>
          <p:cNvSpPr>
            <a:spLocks noGrp="1"/>
          </p:cNvSpPr>
          <p:nvPr>
            <p:ph idx="1"/>
          </p:nvPr>
        </p:nvSpPr>
        <p:spPr>
          <a:xfrm>
            <a:off x="838201" y="3232368"/>
            <a:ext cx="10515599" cy="1761990"/>
          </a:xfrm>
        </p:spPr>
        <p:txBody>
          <a:bodyPr>
            <a:noAutofit/>
          </a:bodyPr>
          <a:lstStyle/>
          <a:p>
            <a:r>
              <a:rPr lang="en-GB" dirty="0"/>
              <a:t>This block of code, placed at the very beginning of our </a:t>
            </a:r>
            <a:r>
              <a:rPr lang="en-GB" b="1" dirty="0" err="1">
                <a:solidFill>
                  <a:srgbClr val="7030A0"/>
                </a:solidFill>
              </a:rPr>
              <a:t>navbarPage</a:t>
            </a:r>
            <a:r>
              <a:rPr lang="en-GB" b="1" dirty="0">
                <a:solidFill>
                  <a:srgbClr val="7030A0"/>
                </a:solidFill>
              </a:rPr>
              <a:t>() </a:t>
            </a:r>
            <a:r>
              <a:rPr lang="en-GB" dirty="0"/>
              <a:t>function allows us to generate a purple and white dashboard with a PHS logo which leads to our website. </a:t>
            </a:r>
          </a:p>
          <a:p>
            <a:r>
              <a:rPr lang="en-GB" dirty="0"/>
              <a:t>This can be copy and pasted into any future dashboards you make.</a:t>
            </a:r>
          </a:p>
        </p:txBody>
      </p:sp>
      <p:pic>
        <p:nvPicPr>
          <p:cNvPr id="4" name="Picture 3">
            <a:extLst>
              <a:ext uri="{FF2B5EF4-FFF2-40B4-BE49-F238E27FC236}">
                <a16:creationId xmlns:a16="http://schemas.microsoft.com/office/drawing/2014/main" id="{812BF651-CB31-71C4-DD31-F4C67F79214D}"/>
              </a:ext>
            </a:extLst>
          </p:cNvPr>
          <p:cNvPicPr>
            <a:picLocks noChangeAspect="1"/>
          </p:cNvPicPr>
          <p:nvPr/>
        </p:nvPicPr>
        <p:blipFill>
          <a:blip r:embed="rId3"/>
          <a:stretch>
            <a:fillRect/>
          </a:stretch>
        </p:blipFill>
        <p:spPr>
          <a:xfrm>
            <a:off x="838200" y="1636031"/>
            <a:ext cx="9348916" cy="1340690"/>
          </a:xfrm>
          <a:prstGeom prst="rect">
            <a:avLst/>
          </a:prstGeom>
        </p:spPr>
      </p:pic>
    </p:spTree>
    <p:extLst>
      <p:ext uri="{BB962C8B-B14F-4D97-AF65-F5344CB8AC3E}">
        <p14:creationId xmlns:p14="http://schemas.microsoft.com/office/powerpoint/2010/main" val="200388430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058401" cy="1450757"/>
          </a:xfrm>
        </p:spPr>
        <p:txBody>
          <a:bodyPr>
            <a:normAutofit/>
          </a:bodyPr>
          <a:lstStyle/>
          <a:p>
            <a:r>
              <a:rPr lang="en-GB" sz="3200" b="1" dirty="0">
                <a:latin typeface="Arial Black"/>
                <a:cs typeface="Arial"/>
              </a:rPr>
              <a:t>Building a PHS Shiny dashboard – </a:t>
            </a:r>
            <a:r>
              <a:rPr lang="en-GB" sz="3200" dirty="0">
                <a:latin typeface="Arial Black"/>
                <a:cs typeface="Arial"/>
              </a:rPr>
              <a:t>Information tab</a:t>
            </a:r>
            <a:endParaRPr lang="en-GB" sz="3200" dirty="0"/>
          </a:p>
        </p:txBody>
      </p:sp>
      <p:sp>
        <p:nvSpPr>
          <p:cNvPr id="3" name="Content Placeholder 2"/>
          <p:cNvSpPr>
            <a:spLocks noGrp="1"/>
          </p:cNvSpPr>
          <p:nvPr>
            <p:ph idx="1"/>
          </p:nvPr>
        </p:nvSpPr>
        <p:spPr>
          <a:xfrm>
            <a:off x="1036320" y="1654543"/>
            <a:ext cx="10119359" cy="4048604"/>
          </a:xfrm>
        </p:spPr>
        <p:txBody>
          <a:bodyPr>
            <a:normAutofit/>
          </a:bodyPr>
          <a:lstStyle/>
          <a:p>
            <a:pPr marL="0" indent="0">
              <a:buNone/>
            </a:pPr>
            <a:r>
              <a:rPr lang="en-GB" dirty="0"/>
              <a:t>We’ve already opened our </a:t>
            </a:r>
            <a:r>
              <a:rPr lang="en-GB" b="1" dirty="0" err="1">
                <a:solidFill>
                  <a:srgbClr val="7030A0"/>
                </a:solidFill>
              </a:rPr>
              <a:t>navbarPage</a:t>
            </a:r>
            <a:r>
              <a:rPr lang="en-GB" b="1" dirty="0">
                <a:solidFill>
                  <a:srgbClr val="7030A0"/>
                </a:solidFill>
              </a:rPr>
              <a:t>()</a:t>
            </a:r>
            <a:r>
              <a:rPr lang="en-GB" dirty="0">
                <a:solidFill>
                  <a:srgbClr val="7030A0"/>
                </a:solidFill>
              </a:rPr>
              <a:t>. </a:t>
            </a:r>
            <a:r>
              <a:rPr lang="en-GB" dirty="0"/>
              <a:t>This can be used in place of </a:t>
            </a:r>
            <a:r>
              <a:rPr lang="en-GB" b="1" dirty="0" err="1">
                <a:solidFill>
                  <a:srgbClr val="7030A0"/>
                </a:solidFill>
              </a:rPr>
              <a:t>fluidPage</a:t>
            </a:r>
            <a:r>
              <a:rPr lang="en-GB" b="1" dirty="0">
                <a:solidFill>
                  <a:srgbClr val="7030A0"/>
                </a:solidFill>
              </a:rPr>
              <a:t>()</a:t>
            </a:r>
            <a:r>
              <a:rPr lang="en-GB" dirty="0">
                <a:solidFill>
                  <a:srgbClr val="7030A0"/>
                </a:solidFill>
              </a:rPr>
              <a:t> </a:t>
            </a:r>
            <a:r>
              <a:rPr lang="en-GB" dirty="0"/>
              <a:t>as it also creates a resizable app based on the users browser dimensions, although if you were to include both nothing would go wrong. Within this function, we’ve included a chunk of code which sets the PHS theme and logo for our dashboard. </a:t>
            </a:r>
          </a:p>
          <a:p>
            <a:pPr marL="0" indent="0">
              <a:buNone/>
            </a:pPr>
            <a:r>
              <a:rPr lang="en-GB" dirty="0"/>
              <a:t>Now we can use </a:t>
            </a:r>
            <a:r>
              <a:rPr lang="en-GB" b="1" dirty="0" err="1">
                <a:solidFill>
                  <a:srgbClr val="7030A0"/>
                </a:solidFill>
              </a:rPr>
              <a:t>tabPanel</a:t>
            </a:r>
            <a:r>
              <a:rPr lang="en-GB" b="1" dirty="0">
                <a:solidFill>
                  <a:srgbClr val="7030A0"/>
                </a:solidFill>
              </a:rPr>
              <a:t>()</a:t>
            </a:r>
            <a:r>
              <a:rPr lang="en-GB" b="1" dirty="0"/>
              <a:t> </a:t>
            </a:r>
            <a:r>
              <a:rPr lang="en-GB" dirty="0"/>
              <a:t>to create out first tab! We’ve used these functions before when looking at layouts, think back to using </a:t>
            </a:r>
            <a:r>
              <a:rPr lang="en-GB" b="1" dirty="0" err="1">
                <a:solidFill>
                  <a:srgbClr val="7030A0"/>
                </a:solidFill>
              </a:rPr>
              <a:t>fluidRow</a:t>
            </a:r>
            <a:r>
              <a:rPr lang="en-GB" b="1" dirty="0">
                <a:solidFill>
                  <a:srgbClr val="7030A0"/>
                </a:solidFill>
              </a:rPr>
              <a:t>()</a:t>
            </a:r>
            <a:r>
              <a:rPr lang="en-GB" dirty="0">
                <a:solidFill>
                  <a:srgbClr val="7030A0"/>
                </a:solidFill>
              </a:rPr>
              <a:t> </a:t>
            </a:r>
            <a:r>
              <a:rPr lang="en-GB" dirty="0"/>
              <a:t>and </a:t>
            </a:r>
            <a:r>
              <a:rPr lang="en-GB" b="1" dirty="0">
                <a:solidFill>
                  <a:srgbClr val="7030A0"/>
                </a:solidFill>
              </a:rPr>
              <a:t>column() </a:t>
            </a:r>
            <a:r>
              <a:rPr lang="en-GB" dirty="0"/>
              <a:t>for our grid-style layout.</a:t>
            </a:r>
          </a:p>
          <a:p>
            <a:endParaRPr lang="en-GB" sz="1800" dirty="0"/>
          </a:p>
          <a:p>
            <a:pPr marL="1471400" lvl="8" indent="0">
              <a:buNone/>
            </a:pPr>
            <a:endParaRPr lang="en-GB" sz="1600" dirty="0"/>
          </a:p>
        </p:txBody>
      </p:sp>
      <p:pic>
        <p:nvPicPr>
          <p:cNvPr id="5" name="Picture 4">
            <a:extLst>
              <a:ext uri="{FF2B5EF4-FFF2-40B4-BE49-F238E27FC236}">
                <a16:creationId xmlns:a16="http://schemas.microsoft.com/office/drawing/2014/main" id="{097A1AE3-F784-7EDB-DD75-CC34D912EC92}"/>
              </a:ext>
            </a:extLst>
          </p:cNvPr>
          <p:cNvPicPr>
            <a:picLocks noChangeAspect="1"/>
          </p:cNvPicPr>
          <p:nvPr/>
        </p:nvPicPr>
        <p:blipFill>
          <a:blip r:embed="rId3"/>
          <a:stretch>
            <a:fillRect/>
          </a:stretch>
        </p:blipFill>
        <p:spPr>
          <a:xfrm>
            <a:off x="1097279" y="4593592"/>
            <a:ext cx="7398635" cy="1014728"/>
          </a:xfrm>
          <a:prstGeom prst="rect">
            <a:avLst/>
          </a:prstGeom>
        </p:spPr>
      </p:pic>
    </p:spTree>
    <p:extLst>
      <p:ext uri="{BB962C8B-B14F-4D97-AF65-F5344CB8AC3E}">
        <p14:creationId xmlns:p14="http://schemas.microsoft.com/office/powerpoint/2010/main" val="71265712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163B9352FB5A4788BB54FA79E45A9B" ma:contentTypeVersion="10" ma:contentTypeDescription="Create a new document." ma:contentTypeScope="" ma:versionID="d7db80f1aefda32c0e8557789dcfc61a">
  <xsd:schema xmlns:xsd="http://www.w3.org/2001/XMLSchema" xmlns:xs="http://www.w3.org/2001/XMLSchema" xmlns:p="http://schemas.microsoft.com/office/2006/metadata/properties" xmlns:ns2="e155261d-e7be-4e14-8f3f-074943e30468" xmlns:ns3="9777d510-7a84-4d86-adcc-ed6491094c98" targetNamespace="http://schemas.microsoft.com/office/2006/metadata/properties" ma:root="true" ma:fieldsID="ca472082848a01cf90554cbe48082752" ns2:_="" ns3:_="">
    <xsd:import namespace="e155261d-e7be-4e14-8f3f-074943e30468"/>
    <xsd:import namespace="9777d510-7a84-4d86-adcc-ed6491094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5261d-e7be-4e14-8f3f-074943e304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6ac32b6-d060-42fb-93c0-6c46742e1ae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77d510-7a84-4d86-adcc-ed6491094c9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55261d-e7be-4e14-8f3f-074943e3046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C5A97AB8-37A8-4C5A-A6CD-0D10D9EEFF82}">
  <ds:schemaRefs>
    <ds:schemaRef ds:uri="9777d510-7a84-4d86-adcc-ed6491094c98"/>
    <ds:schemaRef ds:uri="e155261d-e7be-4e14-8f3f-074943e304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73297F-598B-4DCB-BCE9-E508A25225E1}">
  <ds:schemaRefs>
    <ds:schemaRef ds:uri="e155261d-e7be-4e14-8f3f-074943e30468"/>
    <ds:schemaRef ds:uri="http://schemas.microsoft.com/office/infopath/2007/PartnerControls"/>
    <ds:schemaRef ds:uri="http://www.w3.org/XML/1998/namespac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9777d510-7a84-4d86-adcc-ed6491094c98"/>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1027</TotalTime>
  <Words>3202</Words>
  <Application>Microsoft Office PowerPoint</Application>
  <PresentationFormat>Widescreen</PresentationFormat>
  <Paragraphs>201</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Custom Design</vt:lpstr>
      <vt:lpstr>Introduction to R Shiny Day 2</vt:lpstr>
      <vt:lpstr>Learning Outcomes – Day 2</vt:lpstr>
      <vt:lpstr>Refresh: dashboard components</vt:lpstr>
      <vt:lpstr>Global</vt:lpstr>
      <vt:lpstr>Building a PHS Shiny dashboard</vt:lpstr>
      <vt:lpstr>Building a PHS Shiny dashboard – global.R</vt:lpstr>
      <vt:lpstr>“www” Folder</vt:lpstr>
      <vt:lpstr>Building a PHS Shiny dashboard – PHS Brand</vt:lpstr>
      <vt:lpstr>Building a PHS Shiny dashboard – Information tab</vt:lpstr>
      <vt:lpstr>Exercise: Building a PHS Shiny dashboard – Information tab</vt:lpstr>
      <vt:lpstr>Exercise: Building a PHS Shiny dashboard – Information tab</vt:lpstr>
      <vt:lpstr>Building a PHS Shiny dashboard – Information tab</vt:lpstr>
      <vt:lpstr>Building a PHS Shiny dashboard – action buttons and modals UI</vt:lpstr>
      <vt:lpstr>Building a PHS Shiny dashboard – action buttons and modals Server</vt:lpstr>
      <vt:lpstr>Building a PHS Shiny dashboard – Allergic conditions</vt:lpstr>
      <vt:lpstr>Exercise: Building a PHS Shiny dashboard – Allergic conditions UI</vt:lpstr>
      <vt:lpstr>Exercise: Building a PHS Shiny dashboard – Allergic conditions UI</vt:lpstr>
      <vt:lpstr>Exercise: Building a PHS Shiny dashboard – Allergic conditions Server</vt:lpstr>
      <vt:lpstr>Building a PHS Shiny dashboard – Allergic conditions tab</vt:lpstr>
      <vt:lpstr>Building a PHS Shiny dashboard – Asthma exploration tab</vt:lpstr>
      <vt:lpstr>Exercise: Building a PHS Shiny dashboard – Asthma exploration UI</vt:lpstr>
      <vt:lpstr>Exercise: Building a PHS Shiny dashboard – Asthma exploration UI</vt:lpstr>
      <vt:lpstr>Building a PHS Shiny dashboard – Asthma exploration Server</vt:lpstr>
      <vt:lpstr>Building a PHS Shiny dashboard – Asthma exploration Server</vt:lpstr>
      <vt:lpstr>Building a PHS Shiny dashboard – Asthma exploration Server</vt:lpstr>
      <vt:lpstr>Building a PHS Shiny dashboard – Asthma exploration tab</vt:lpstr>
      <vt:lpstr>Building a PHS Shiny dashboard – Data downloads</vt:lpstr>
      <vt:lpstr>Exercise: Building a PHS Shiny dashboard – Data downloads UI</vt:lpstr>
      <vt:lpstr>Exercise: Building a PHS Shiny dashboard – Data downloads UI</vt:lpstr>
      <vt:lpstr>Exercise: Building a PHS Shiny dashboard – Data downloads Server</vt:lpstr>
      <vt:lpstr>Exercise: Building a PHS Shiny dashboard – Data downloads Server</vt:lpstr>
      <vt:lpstr>Exercise: Building a PHS Shiny dashboard – Data downloads server</vt:lpstr>
      <vt:lpstr>Building a PHS Shiny dashboard – Data downloads</vt:lpstr>
      <vt:lpstr>Shiny dashboards and GitHub</vt:lpstr>
      <vt:lpstr>Good Practice</vt:lpstr>
      <vt:lpstr>End of day 2 – any questions?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Shiny Day 1</dc:title>
  <dc:creator>Julia Moeller</dc:creator>
  <cp:lastModifiedBy>Julia Moeller</cp:lastModifiedBy>
  <cp:revision>21</cp:revision>
  <dcterms:created xsi:type="dcterms:W3CDTF">2023-09-11T15:36:32Z</dcterms:created>
  <dcterms:modified xsi:type="dcterms:W3CDTF">2023-10-10T08:26:23Z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0x010100F9163B9352FB5A4788BB54FA79E45A9B</vt:lpwstr>
  </property>
  <property fmtid="{D5CDD505-2E9C-101B-9397-08002B2CF9AE}" pid="3" name="MediaServiceImageTags">
    <vt:lpwstr/>
  </property>
</Properties>
</file>