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29_905BADF0.xml" ContentType="application/vnd.ms-powerpoint.comments+xml"/>
  <Override PartName="/ppt/comments/modernComment_12A_AE41C84E.xml" ContentType="application/vnd.ms-powerpoint.comments+xml"/>
  <Override PartName="/ppt/comments/modernComment_12B_F8EE8E77.xml" ContentType="application/vnd.ms-powerpoint.comments+xml"/>
  <Override PartName="/ppt/comments/modernComment_12C_79FDB9C8.xml" ContentType="application/vnd.ms-powerpoint.comments+xml"/>
  <Override PartName="/ppt/comments/modernComment_12D_7770D915.xml" ContentType="application/vnd.ms-powerpoint.comments+xml"/>
  <Override PartName="/ppt/comments/modernComment_12F_2A7A48E6.xml" ContentType="application/vnd.ms-powerpoint.comments+xml"/>
  <Override PartName="/ppt/comments/modernComment_130_FA6C8D44.xml" ContentType="application/vnd.ms-powerpoint.comments+xml"/>
  <Override PartName="/ppt/comments/modernComment_131_BED24DA6.xml" ContentType="application/vnd.ms-powerpoint.comments+xml"/>
  <Override PartName="/ppt/comments/modernComment_132_D2D9A148.xml" ContentType="application/vnd.ms-powerpoint.comments+xml"/>
  <Override PartName="/ppt/comments/modernComment_133_C5E7519E.xml" ContentType="application/vnd.ms-powerpoint.comments+xml"/>
  <Override PartName="/ppt/comments/modernComment_135_FD16CAAD.xml" ContentType="application/vnd.ms-powerpoint.comments+xml"/>
  <Override PartName="/ppt/comments/modernComment_136_51406C0A.xml" ContentType="application/vnd.ms-powerpoint.comments+xml"/>
  <Override PartName="/ppt/comments/modernComment_137_A973A9CA.xml" ContentType="application/vnd.ms-powerpoint.comments+xml"/>
  <Override PartName="/ppt/comments/modernComment_139_ADA935A9.xml" ContentType="application/vnd.ms-powerpoint.comments+xml"/>
  <Override PartName="/ppt/comments/modernComment_13A_1E4D477F.xml" ContentType="application/vnd.ms-powerpoint.comments+xml"/>
  <Override PartName="/ppt/comments/modernComment_13B_F5A7BE05.xml" ContentType="application/vnd.ms-powerpoint.comments+xml"/>
  <Override PartName="/ppt/comments/modernComment_13C_AE11564E.xml" ContentType="application/vnd.ms-powerpoint.comments+xml"/>
  <Override PartName="/ppt/comments/modernComment_13D_AF66812A.xml" ContentType="application/vnd.ms-powerpoint.comments+xml"/>
  <Override PartName="/ppt/comments/modernComment_13E_17229F2C.xml" ContentType="application/vnd.ms-powerpoint.comments+xml"/>
  <Override PartName="/ppt/comments/modernComment_13F_713A5C4A.xml" ContentType="application/vnd.ms-powerpoint.comments+xml"/>
  <Override PartName="/ppt/comments/modernComment_140_BEE00C65.xml" ContentType="application/vnd.ms-powerpoint.comments+xml"/>
  <Override PartName="/ppt/comments/modernComment_141_AB2C7A0E.xml" ContentType="application/vnd.ms-powerpoint.comments+xml"/>
  <Override PartName="/ppt/comments/modernComment_142_1F122BBF.xml" ContentType="application/vnd.ms-powerpoint.comments+xml"/>
  <Override PartName="/ppt/comments/modernComment_143_B90DA5F1.xml" ContentType="application/vnd.ms-powerpoint.comments+xml"/>
  <Override PartName="/ppt/comments/modernComment_144_BB32C0E5.xml" ContentType="application/vnd.ms-powerpoint.comments+xml"/>
  <Override PartName="/ppt/comments/modernComment_145_38804B31.xml" ContentType="application/vnd.ms-powerpoint.comments+xml"/>
  <Override PartName="/ppt/comments/modernComment_146_6CFFFC61.xml" ContentType="application/vnd.ms-powerpoint.comments+xml"/>
  <Override PartName="/ppt/comments/modernComment_147_223EFC4D.xml" ContentType="application/vnd.ms-powerpoint.comments+xml"/>
  <Override PartName="/ppt/comments/modernComment_14A_801F328D.xml" ContentType="application/vnd.ms-powerpoint.comments+xml"/>
  <Override PartName="/ppt/comments/modernComment_14C_BCD86E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sldIdLst>
    <p:sldId id="257" r:id="rId5"/>
    <p:sldId id="297" r:id="rId6"/>
    <p:sldId id="298" r:id="rId7"/>
    <p:sldId id="299" r:id="rId8"/>
    <p:sldId id="334" r:id="rId9"/>
    <p:sldId id="300" r:id="rId10"/>
    <p:sldId id="336" r:id="rId11"/>
    <p:sldId id="301" r:id="rId12"/>
    <p:sldId id="303" r:id="rId13"/>
    <p:sldId id="335" r:id="rId14"/>
    <p:sldId id="304" r:id="rId15"/>
    <p:sldId id="305" r:id="rId16"/>
    <p:sldId id="306" r:id="rId17"/>
    <p:sldId id="307" r:id="rId18"/>
    <p:sldId id="309" r:id="rId19"/>
    <p:sldId id="310" r:id="rId20"/>
    <p:sldId id="311"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30" r:id="rId38"/>
    <p:sldId id="331" r:id="rId39"/>
    <p:sldId id="332" r:id="rId40"/>
    <p:sldId id="33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2CE49-89AD-41B4-8512-5B427338A2E3}" v="293" dt="2023-09-19T13:27:06.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Forbes" userId="S::matthew.forbes2@phs.scot::89e49754-86d5-48d1-b7fe-89645bb93558" providerId="AD" clId="Web-{B03F9010-2D11-4035-949E-268A5236143E}"/>
    <pc:docChg chg="delSld">
      <pc:chgData name="Matthew Forbes" userId="S::matthew.forbes2@phs.scot::89e49754-86d5-48d1-b7fe-89645bb93558" providerId="AD" clId="Web-{B03F9010-2D11-4035-949E-268A5236143E}" dt="2023-09-18T07:44:01.631" v="0"/>
      <pc:docMkLst>
        <pc:docMk/>
      </pc:docMkLst>
      <pc:sldChg chg="del">
        <pc:chgData name="Matthew Forbes" userId="S::matthew.forbes2@phs.scot::89e49754-86d5-48d1-b7fe-89645bb93558" providerId="AD" clId="Web-{B03F9010-2D11-4035-949E-268A5236143E}" dt="2023-09-18T07:44:01.631" v="0"/>
        <pc:sldMkLst>
          <pc:docMk/>
          <pc:sldMk cId="161419470" sldId="329"/>
        </pc:sldMkLst>
      </pc:sldChg>
    </pc:docChg>
  </pc:docChgLst>
  <pc:docChgLst>
    <pc:chgData name="Matthew Forbes" userId="89e49754-86d5-48d1-b7fe-89645bb93558" providerId="ADAL" clId="{4792CE49-89AD-41B4-8512-5B427338A2E3}"/>
    <pc:docChg chg="undo redo custSel addSld delSld modSld sldOrd">
      <pc:chgData name="Matthew Forbes" userId="89e49754-86d5-48d1-b7fe-89645bb93558" providerId="ADAL" clId="{4792CE49-89AD-41B4-8512-5B427338A2E3}" dt="2023-09-19T13:27:06.504" v="1281" actId="1076"/>
      <pc:docMkLst>
        <pc:docMk/>
      </pc:docMkLst>
      <pc:sldChg chg="modSp mod">
        <pc:chgData name="Matthew Forbes" userId="89e49754-86d5-48d1-b7fe-89645bb93558" providerId="ADAL" clId="{4792CE49-89AD-41B4-8512-5B427338A2E3}" dt="2023-09-15T12:55:03.494" v="658" actId="20577"/>
        <pc:sldMkLst>
          <pc:docMk/>
          <pc:sldMk cId="2421927408" sldId="297"/>
        </pc:sldMkLst>
        <pc:spChg chg="mod">
          <ac:chgData name="Matthew Forbes" userId="89e49754-86d5-48d1-b7fe-89645bb93558" providerId="ADAL" clId="{4792CE49-89AD-41B4-8512-5B427338A2E3}" dt="2023-09-15T12:55:03.494" v="658" actId="20577"/>
          <ac:spMkLst>
            <pc:docMk/>
            <pc:sldMk cId="2421927408" sldId="297"/>
            <ac:spMk id="3" creationId="{00000000-0000-0000-0000-000000000000}"/>
          </ac:spMkLst>
        </pc:spChg>
      </pc:sldChg>
      <pc:sldChg chg="modSp mod modCm">
        <pc:chgData name="Matthew Forbes" userId="89e49754-86d5-48d1-b7fe-89645bb93558" providerId="ADAL" clId="{4792CE49-89AD-41B4-8512-5B427338A2E3}" dt="2023-09-19T11:51:57.557" v="1151"/>
        <pc:sldMkLst>
          <pc:docMk/>
          <pc:sldMk cId="2923546702" sldId="298"/>
        </pc:sldMkLst>
        <pc:spChg chg="mod">
          <ac:chgData name="Matthew Forbes" userId="89e49754-86d5-48d1-b7fe-89645bb93558" providerId="ADAL" clId="{4792CE49-89AD-41B4-8512-5B427338A2E3}" dt="2023-09-15T07:02:02.929" v="541" actId="20577"/>
          <ac:spMkLst>
            <pc:docMk/>
            <pc:sldMk cId="2923546702" sldId="29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1:53.620" v="1150"/>
              <pc2:cmMkLst xmlns:pc2="http://schemas.microsoft.com/office/powerpoint/2019/9/main/command">
                <pc:docMk/>
                <pc:sldMk cId="2923546702" sldId="298"/>
                <pc2:cmMk id="{DEB57A1E-42F6-4588-8926-AD8020F9BAD1}"/>
              </pc2:cmMkLst>
            </pc226:cmChg>
            <pc226:cmChg xmlns:pc226="http://schemas.microsoft.com/office/powerpoint/2022/06/main/command" chg="mod">
              <pc226:chgData name="Matthew Forbes" userId="89e49754-86d5-48d1-b7fe-89645bb93558" providerId="ADAL" clId="{4792CE49-89AD-41B4-8512-5B427338A2E3}" dt="2023-09-19T11:51:57.557" v="1151"/>
              <pc2:cmMkLst xmlns:pc2="http://schemas.microsoft.com/office/powerpoint/2019/9/main/command">
                <pc:docMk/>
                <pc:sldMk cId="2923546702" sldId="298"/>
                <pc2:cmMk id="{770B1035-CA67-489F-A280-635E30A42CB6}"/>
              </pc2:cmMkLst>
            </pc226:cmChg>
          </p:ext>
        </pc:extLst>
      </pc:sldChg>
      <pc:sldChg chg="modSp mod ord modCm">
        <pc:chgData name="Matthew Forbes" userId="89e49754-86d5-48d1-b7fe-89645bb93558" providerId="ADAL" clId="{4792CE49-89AD-41B4-8512-5B427338A2E3}" dt="2023-09-19T11:52:02.847" v="1152"/>
        <pc:sldMkLst>
          <pc:docMk/>
          <pc:sldMk cId="4176383607" sldId="299"/>
        </pc:sldMkLst>
        <pc:spChg chg="mod">
          <ac:chgData name="Matthew Forbes" userId="89e49754-86d5-48d1-b7fe-89645bb93558" providerId="ADAL" clId="{4792CE49-89AD-41B4-8512-5B427338A2E3}" dt="2023-09-19T08:08:13.061" v="1136" actId="1076"/>
          <ac:spMkLst>
            <pc:docMk/>
            <pc:sldMk cId="4176383607" sldId="299"/>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02.847" v="1152"/>
              <pc2:cmMkLst xmlns:pc2="http://schemas.microsoft.com/office/powerpoint/2019/9/main/command">
                <pc:docMk/>
                <pc:sldMk cId="4176383607" sldId="299"/>
                <pc2:cmMk id="{5E47C9C1-7334-42B5-A16B-7CCF70B591DB}"/>
              </pc2:cmMkLst>
            </pc226:cmChg>
          </p:ext>
        </pc:extLst>
      </pc:sldChg>
      <pc:sldChg chg="addSp delSp modSp mod modCm">
        <pc:chgData name="Matthew Forbes" userId="89e49754-86d5-48d1-b7fe-89645bb93558" providerId="ADAL" clId="{4792CE49-89AD-41B4-8512-5B427338A2E3}" dt="2023-09-19T11:52:09.411" v="1153"/>
        <pc:sldMkLst>
          <pc:docMk/>
          <pc:sldMk cId="2046671304" sldId="300"/>
        </pc:sldMkLst>
        <pc:spChg chg="del mod">
          <ac:chgData name="Matthew Forbes" userId="89e49754-86d5-48d1-b7fe-89645bb93558" providerId="ADAL" clId="{4792CE49-89AD-41B4-8512-5B427338A2E3}" dt="2023-09-13T06:29:51.472" v="86" actId="478"/>
          <ac:spMkLst>
            <pc:docMk/>
            <pc:sldMk cId="2046671304" sldId="300"/>
            <ac:spMk id="3" creationId="{00000000-0000-0000-0000-000000000000}"/>
          </ac:spMkLst>
        </pc:spChg>
        <pc:spChg chg="mod">
          <ac:chgData name="Matthew Forbes" userId="89e49754-86d5-48d1-b7fe-89645bb93558" providerId="ADAL" clId="{4792CE49-89AD-41B4-8512-5B427338A2E3}" dt="2023-09-15T13:03:25.277" v="782" actId="6549"/>
          <ac:spMkLst>
            <pc:docMk/>
            <pc:sldMk cId="2046671304" sldId="300"/>
            <ac:spMk id="7" creationId="{00000000-0000-0000-0000-000000000000}"/>
          </ac:spMkLst>
        </pc:spChg>
        <pc:picChg chg="add mod">
          <ac:chgData name="Matthew Forbes" userId="89e49754-86d5-48d1-b7fe-89645bb93558" providerId="ADAL" clId="{4792CE49-89AD-41B4-8512-5B427338A2E3}" dt="2023-09-13T06:29:57.279" v="88" actId="1076"/>
          <ac:picMkLst>
            <pc:docMk/>
            <pc:sldMk cId="2046671304" sldId="300"/>
            <ac:picMk id="4" creationId="{91A359D6-E124-7DF5-19E6-03FD887398F1}"/>
          </ac:picMkLst>
        </pc:picChg>
        <pc:picChg chg="del">
          <ac:chgData name="Matthew Forbes" userId="89e49754-86d5-48d1-b7fe-89645bb93558" providerId="ADAL" clId="{4792CE49-89AD-41B4-8512-5B427338A2E3}" dt="2023-09-12T15:19:52.306" v="0" actId="478"/>
          <ac:picMkLst>
            <pc:docMk/>
            <pc:sldMk cId="2046671304" sldId="300"/>
            <ac:picMk id="8"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09.411" v="1153"/>
              <pc2:cmMkLst xmlns:pc2="http://schemas.microsoft.com/office/powerpoint/2019/9/main/command">
                <pc:docMk/>
                <pc:sldMk cId="2046671304" sldId="300"/>
                <pc2:cmMk id="{0B098F3D-376B-42BA-B52B-A1C3B3EB78F8}"/>
              </pc2:cmMkLst>
            </pc226:cmChg>
          </p:ext>
        </pc:extLst>
      </pc:sldChg>
      <pc:sldChg chg="addSp delSp modSp mod modCm">
        <pc:chgData name="Matthew Forbes" userId="89e49754-86d5-48d1-b7fe-89645bb93558" providerId="ADAL" clId="{4792CE49-89AD-41B4-8512-5B427338A2E3}" dt="2023-09-19T11:52:17.068" v="1155"/>
        <pc:sldMkLst>
          <pc:docMk/>
          <pc:sldMk cId="2003884309" sldId="301"/>
        </pc:sldMkLst>
        <pc:spChg chg="mod">
          <ac:chgData name="Matthew Forbes" userId="89e49754-86d5-48d1-b7fe-89645bb93558" providerId="ADAL" clId="{4792CE49-89AD-41B4-8512-5B427338A2E3}" dt="2023-09-19T08:09:39.582" v="1141" actId="113"/>
          <ac:spMkLst>
            <pc:docMk/>
            <pc:sldMk cId="2003884309" sldId="301"/>
            <ac:spMk id="3" creationId="{00000000-0000-0000-0000-000000000000}"/>
          </ac:spMkLst>
        </pc:spChg>
        <pc:grpChg chg="add del mod">
          <ac:chgData name="Matthew Forbes" userId="89e49754-86d5-48d1-b7fe-89645bb93558" providerId="ADAL" clId="{4792CE49-89AD-41B4-8512-5B427338A2E3}" dt="2023-09-14T08:35:08.644" v="296" actId="478"/>
          <ac:grpSpMkLst>
            <pc:docMk/>
            <pc:sldMk cId="2003884309" sldId="301"/>
            <ac:grpSpMk id="8" creationId="{00000000-0000-0000-0000-000000000000}"/>
          </ac:grpSpMkLst>
        </pc:grpChg>
        <pc:picChg chg="add mod">
          <ac:chgData name="Matthew Forbes" userId="89e49754-86d5-48d1-b7fe-89645bb93558" providerId="ADAL" clId="{4792CE49-89AD-41B4-8512-5B427338A2E3}" dt="2023-09-14T08:36:20.969" v="324" actId="1076"/>
          <ac:picMkLst>
            <pc:docMk/>
            <pc:sldMk cId="2003884309" sldId="301"/>
            <ac:picMk id="4" creationId="{812BF651-CB31-71C4-DD31-F4C67F79214D}"/>
          </ac:picMkLst>
        </pc:picChg>
        <pc:picChg chg="add del mod">
          <ac:chgData name="Matthew Forbes" userId="89e49754-86d5-48d1-b7fe-89645bb93558" providerId="ADAL" clId="{4792CE49-89AD-41B4-8512-5B427338A2E3}" dt="2023-09-12T15:39:30.421" v="54" actId="478"/>
          <ac:picMkLst>
            <pc:docMk/>
            <pc:sldMk cId="2003884309" sldId="301"/>
            <ac:picMk id="5" creationId="{0DA2AF55-D45E-7529-68A6-3767CD4DEF8C}"/>
          </ac:picMkLst>
        </pc:picChg>
        <pc:picChg chg="del mod">
          <ac:chgData name="Matthew Forbes" userId="89e49754-86d5-48d1-b7fe-89645bb93558" providerId="ADAL" clId="{4792CE49-89AD-41B4-8512-5B427338A2E3}" dt="2023-09-14T08:36:05.577" v="321" actId="478"/>
          <ac:picMkLst>
            <pc:docMk/>
            <pc:sldMk cId="2003884309" sldId="301"/>
            <ac:picMk id="9"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17.068" v="1155"/>
              <pc2:cmMkLst xmlns:pc2="http://schemas.microsoft.com/office/powerpoint/2019/9/main/command">
                <pc:docMk/>
                <pc:sldMk cId="2003884309" sldId="301"/>
                <pc2:cmMk id="{9D2C1B2B-FA9D-469D-BDFE-0C63550B1F64}"/>
              </pc2:cmMkLst>
            </pc226:cmChg>
            <pc226:cmChg xmlns:pc226="http://schemas.microsoft.com/office/powerpoint/2022/06/main/command" chg="mod">
              <pc226:chgData name="Matthew Forbes" userId="89e49754-86d5-48d1-b7fe-89645bb93558" providerId="ADAL" clId="{4792CE49-89AD-41B4-8512-5B427338A2E3}" dt="2023-09-19T11:52:15.264" v="1154"/>
              <pc2:cmMkLst xmlns:pc2="http://schemas.microsoft.com/office/powerpoint/2019/9/main/command">
                <pc:docMk/>
                <pc:sldMk cId="2003884309" sldId="301"/>
                <pc2:cmMk id="{94647FAC-12CF-4B82-962B-457BFBCC145A}"/>
              </pc2:cmMkLst>
            </pc226:cmChg>
          </p:ext>
        </pc:extLst>
      </pc:sldChg>
      <pc:sldChg chg="del">
        <pc:chgData name="Matthew Forbes" userId="89e49754-86d5-48d1-b7fe-89645bb93558" providerId="ADAL" clId="{4792CE49-89AD-41B4-8512-5B427338A2E3}" dt="2023-09-13T08:08:56.086" v="99" actId="2696"/>
        <pc:sldMkLst>
          <pc:docMk/>
          <pc:sldMk cId="698793113" sldId="302"/>
        </pc:sldMkLst>
      </pc:sldChg>
      <pc:sldChg chg="addSp modSp mod modCm">
        <pc:chgData name="Matthew Forbes" userId="89e49754-86d5-48d1-b7fe-89645bb93558" providerId="ADAL" clId="{4792CE49-89AD-41B4-8512-5B427338A2E3}" dt="2023-09-19T11:52:27.968" v="1156"/>
        <pc:sldMkLst>
          <pc:docMk/>
          <pc:sldMk cId="712657126" sldId="303"/>
        </pc:sldMkLst>
        <pc:spChg chg="mod">
          <ac:chgData name="Matthew Forbes" userId="89e49754-86d5-48d1-b7fe-89645bb93558" providerId="ADAL" clId="{4792CE49-89AD-41B4-8512-5B427338A2E3}" dt="2023-09-19T08:09:51.720" v="1143" actId="207"/>
          <ac:spMkLst>
            <pc:docMk/>
            <pc:sldMk cId="712657126" sldId="303"/>
            <ac:spMk id="3" creationId="{00000000-0000-0000-0000-000000000000}"/>
          </ac:spMkLst>
        </pc:spChg>
        <pc:picChg chg="add mod">
          <ac:chgData name="Matthew Forbes" userId="89e49754-86d5-48d1-b7fe-89645bb93558" providerId="ADAL" clId="{4792CE49-89AD-41B4-8512-5B427338A2E3}" dt="2023-09-15T13:19:36.290" v="883" actId="1076"/>
          <ac:picMkLst>
            <pc:docMk/>
            <pc:sldMk cId="712657126" sldId="303"/>
            <ac:picMk id="5" creationId="{097A1AE3-F784-7EDB-DD75-CC34D912EC9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27.968" v="1156"/>
              <pc2:cmMkLst xmlns:pc2="http://schemas.microsoft.com/office/powerpoint/2019/9/main/command">
                <pc:docMk/>
                <pc:sldMk cId="712657126" sldId="303"/>
                <pc2:cmMk id="{E35A96DC-7EF0-4B0C-BC35-C892843DE393}"/>
              </pc2:cmMkLst>
            </pc226:cmChg>
          </p:ext>
        </pc:extLst>
      </pc:sldChg>
      <pc:sldChg chg="addSp delSp modSp mod modCm">
        <pc:chgData name="Matthew Forbes" userId="89e49754-86d5-48d1-b7fe-89645bb93558" providerId="ADAL" clId="{4792CE49-89AD-41B4-8512-5B427338A2E3}" dt="2023-09-19T11:52:54.835" v="1158"/>
        <pc:sldMkLst>
          <pc:docMk/>
          <pc:sldMk cId="4201418052" sldId="304"/>
        </pc:sldMkLst>
        <pc:spChg chg="del mod">
          <ac:chgData name="Matthew Forbes" userId="89e49754-86d5-48d1-b7fe-89645bb93558" providerId="ADAL" clId="{4792CE49-89AD-41B4-8512-5B427338A2E3}" dt="2023-09-13T08:28:03.546" v="189"/>
          <ac:spMkLst>
            <pc:docMk/>
            <pc:sldMk cId="4201418052" sldId="304"/>
            <ac:spMk id="4" creationId="{00000000-0000-0000-0000-000000000000}"/>
          </ac:spMkLst>
        </pc:spChg>
        <pc:spChg chg="del">
          <ac:chgData name="Matthew Forbes" userId="89e49754-86d5-48d1-b7fe-89645bb93558" providerId="ADAL" clId="{4792CE49-89AD-41B4-8512-5B427338A2E3}" dt="2023-09-13T08:29:13.254" v="199" actId="478"/>
          <ac:spMkLst>
            <pc:docMk/>
            <pc:sldMk cId="4201418052" sldId="304"/>
            <ac:spMk id="5" creationId="{00000000-0000-0000-0000-000000000000}"/>
          </ac:spMkLst>
        </pc:spChg>
        <pc:picChg chg="add mod">
          <ac:chgData name="Matthew Forbes" userId="89e49754-86d5-48d1-b7fe-89645bb93558" providerId="ADAL" clId="{4792CE49-89AD-41B4-8512-5B427338A2E3}" dt="2023-09-13T08:29:23.695" v="201" actId="1076"/>
          <ac:picMkLst>
            <pc:docMk/>
            <pc:sldMk cId="4201418052" sldId="304"/>
            <ac:picMk id="6" creationId="{0006F863-3F90-F7BA-8253-9459AA803B92}"/>
          </ac:picMkLst>
        </pc:picChg>
        <pc:picChg chg="del">
          <ac:chgData name="Matthew Forbes" userId="89e49754-86d5-48d1-b7fe-89645bb93558" providerId="ADAL" clId="{4792CE49-89AD-41B4-8512-5B427338A2E3}" dt="2023-09-13T08:25:41.838" v="100" actId="478"/>
          <ac:picMkLst>
            <pc:docMk/>
            <pc:sldMk cId="4201418052" sldId="304"/>
            <ac:picMk id="10"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54.835" v="1158"/>
              <pc2:cmMkLst xmlns:pc2="http://schemas.microsoft.com/office/powerpoint/2019/9/main/command">
                <pc:docMk/>
                <pc:sldMk cId="4201418052" sldId="304"/>
                <pc2:cmMk id="{E741121B-A09A-46C2-A123-10A9F5352AC8}"/>
              </pc2:cmMkLst>
            </pc226:cmChg>
            <pc226:cmChg xmlns:pc226="http://schemas.microsoft.com/office/powerpoint/2022/06/main/command" chg="mod">
              <pc226:chgData name="Matthew Forbes" userId="89e49754-86d5-48d1-b7fe-89645bb93558" providerId="ADAL" clId="{4792CE49-89AD-41B4-8512-5B427338A2E3}" dt="2023-09-19T11:52:39.657" v="1157"/>
              <pc2:cmMkLst xmlns:pc2="http://schemas.microsoft.com/office/powerpoint/2019/9/main/command">
                <pc:docMk/>
                <pc:sldMk cId="4201418052" sldId="304"/>
                <pc2:cmMk id="{370B1B24-4923-4D36-95FE-30C8C7939512}"/>
              </pc2:cmMkLst>
            </pc226:cmChg>
            <pc226:cmChg xmlns:pc226="http://schemas.microsoft.com/office/powerpoint/2022/06/main/command" chg="mod">
              <pc226:chgData name="Matthew Forbes" userId="89e49754-86d5-48d1-b7fe-89645bb93558" providerId="ADAL" clId="{4792CE49-89AD-41B4-8512-5B427338A2E3}" dt="2023-09-13T08:28:03.709" v="190" actId="2056"/>
              <pc2:cmMkLst xmlns:pc2="http://schemas.microsoft.com/office/powerpoint/2019/9/main/command">
                <pc:docMk/>
                <pc:sldMk cId="4201418052" sldId="304"/>
                <pc2:cmMk id="{F0DC9548-10D9-4CD6-B05E-95DED7EDA088}"/>
              </pc2:cmMkLst>
            </pc226:cmChg>
          </p:ext>
        </pc:extLst>
      </pc:sldChg>
      <pc:sldChg chg="addSp modSp mod modCm">
        <pc:chgData name="Matthew Forbes" userId="89e49754-86d5-48d1-b7fe-89645bb93558" providerId="ADAL" clId="{4792CE49-89AD-41B4-8512-5B427338A2E3}" dt="2023-09-19T11:53:04.206" v="1159"/>
        <pc:sldMkLst>
          <pc:docMk/>
          <pc:sldMk cId="3201453478" sldId="305"/>
        </pc:sldMkLst>
        <pc:spChg chg="mod">
          <ac:chgData name="Matthew Forbes" userId="89e49754-86d5-48d1-b7fe-89645bb93558" providerId="ADAL" clId="{4792CE49-89AD-41B4-8512-5B427338A2E3}" dt="2023-09-15T13:20:51.645" v="884" actId="20577"/>
          <ac:spMkLst>
            <pc:docMk/>
            <pc:sldMk cId="3201453478" sldId="305"/>
            <ac:spMk id="3" creationId="{00000000-0000-0000-0000-000000000000}"/>
          </ac:spMkLst>
        </pc:spChg>
        <pc:picChg chg="add mod">
          <ac:chgData name="Matthew Forbes" userId="89e49754-86d5-48d1-b7fe-89645bb93558" providerId="ADAL" clId="{4792CE49-89AD-41B4-8512-5B427338A2E3}" dt="2023-09-15T13:24:07.618" v="893" actId="14100"/>
          <ac:picMkLst>
            <pc:docMk/>
            <pc:sldMk cId="3201453478" sldId="305"/>
            <ac:picMk id="5" creationId="{6B25637E-FA4B-D271-C1C9-F3425E597813}"/>
          </ac:picMkLst>
        </pc:picChg>
        <pc:picChg chg="add mod">
          <ac:chgData name="Matthew Forbes" userId="89e49754-86d5-48d1-b7fe-89645bb93558" providerId="ADAL" clId="{4792CE49-89AD-41B4-8512-5B427338A2E3}" dt="2023-09-15T13:24:13.540" v="895" actId="1076"/>
          <ac:picMkLst>
            <pc:docMk/>
            <pc:sldMk cId="3201453478" sldId="305"/>
            <ac:picMk id="6" creationId="{1E50B1BA-3931-15F1-B22F-AC493794711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3:04.206" v="1159"/>
              <pc2:cmMkLst xmlns:pc2="http://schemas.microsoft.com/office/powerpoint/2019/9/main/command">
                <pc:docMk/>
                <pc:sldMk cId="3201453478" sldId="305"/>
                <pc2:cmMk id="{176BD6B6-4649-494D-90B6-8AB2D24FA98A}"/>
              </pc2:cmMkLst>
            </pc226:cmChg>
          </p:ext>
        </pc:extLst>
      </pc:sldChg>
      <pc:sldChg chg="addSp delSp modSp mod modCm">
        <pc:chgData name="Matthew Forbes" userId="89e49754-86d5-48d1-b7fe-89645bb93558" providerId="ADAL" clId="{4792CE49-89AD-41B4-8512-5B427338A2E3}" dt="2023-09-19T11:54:31.545" v="1160"/>
        <pc:sldMkLst>
          <pc:docMk/>
          <pc:sldMk cId="3537477960" sldId="306"/>
        </pc:sldMkLst>
        <pc:spChg chg="mod">
          <ac:chgData name="Matthew Forbes" userId="89e49754-86d5-48d1-b7fe-89645bb93558" providerId="ADAL" clId="{4792CE49-89AD-41B4-8512-5B427338A2E3}" dt="2023-09-15T13:46:35.064" v="903" actId="20577"/>
          <ac:spMkLst>
            <pc:docMk/>
            <pc:sldMk cId="3537477960" sldId="306"/>
            <ac:spMk id="2" creationId="{00000000-0000-0000-0000-000000000000}"/>
          </ac:spMkLst>
        </pc:spChg>
        <pc:spChg chg="del mod">
          <ac:chgData name="Matthew Forbes" userId="89e49754-86d5-48d1-b7fe-89645bb93558" providerId="ADAL" clId="{4792CE49-89AD-41B4-8512-5B427338A2E3}" dt="2023-09-15T13:46:53.940" v="905" actId="21"/>
          <ac:spMkLst>
            <pc:docMk/>
            <pc:sldMk cId="3537477960" sldId="306"/>
            <ac:spMk id="3" creationId="{00000000-0000-0000-0000-000000000000}"/>
          </ac:spMkLst>
        </pc:spChg>
        <pc:spChg chg="mod">
          <ac:chgData name="Matthew Forbes" userId="89e49754-86d5-48d1-b7fe-89645bb93558" providerId="ADAL" clId="{4792CE49-89AD-41B4-8512-5B427338A2E3}" dt="2023-09-19T08:17:55.501" v="1149" actId="20577"/>
          <ac:spMkLst>
            <pc:docMk/>
            <pc:sldMk cId="3537477960" sldId="306"/>
            <ac:spMk id="8" creationId="{00000000-0000-0000-0000-000000000000}"/>
          </ac:spMkLst>
        </pc:spChg>
        <pc:spChg chg="mod">
          <ac:chgData name="Matthew Forbes" userId="89e49754-86d5-48d1-b7fe-89645bb93558" providerId="ADAL" clId="{4792CE49-89AD-41B4-8512-5B427338A2E3}" dt="2023-09-15T13:47:13.911" v="911" actId="1076"/>
          <ac:spMkLst>
            <pc:docMk/>
            <pc:sldMk cId="3537477960" sldId="306"/>
            <ac:spMk id="9" creationId="{00000000-0000-0000-0000-000000000000}"/>
          </ac:spMkLst>
        </pc:spChg>
        <pc:picChg chg="add del mod">
          <ac:chgData name="Matthew Forbes" userId="89e49754-86d5-48d1-b7fe-89645bb93558" providerId="ADAL" clId="{4792CE49-89AD-41B4-8512-5B427338A2E3}" dt="2023-09-15T13:46:59.687" v="906" actId="1076"/>
          <ac:picMkLst>
            <pc:docMk/>
            <pc:sldMk cId="3537477960" sldId="306"/>
            <ac:picMk id="4" creationId="{9ABAD22A-C59B-7A80-1FDB-F161E5AF2631}"/>
          </ac:picMkLst>
        </pc:picChg>
        <pc:picChg chg="add del">
          <ac:chgData name="Matthew Forbes" userId="89e49754-86d5-48d1-b7fe-89645bb93558" providerId="ADAL" clId="{4792CE49-89AD-41B4-8512-5B427338A2E3}" dt="2023-09-14T08:52:09.646" v="338" actId="478"/>
          <ac:picMkLst>
            <pc:docMk/>
            <pc:sldMk cId="3537477960" sldId="306"/>
            <ac:picMk id="5" creationId="{00000000-0000-0000-0000-000000000000}"/>
          </ac:picMkLst>
        </pc:picChg>
        <pc:cxnChg chg="mod ord">
          <ac:chgData name="Matthew Forbes" userId="89e49754-86d5-48d1-b7fe-89645bb93558" providerId="ADAL" clId="{4792CE49-89AD-41B4-8512-5B427338A2E3}" dt="2023-09-15T13:47:03.392" v="907" actId="1076"/>
          <ac:cxnSpMkLst>
            <pc:docMk/>
            <pc:sldMk cId="3537477960" sldId="306"/>
            <ac:cxnSpMk id="6" creationId="{00000000-0000-0000-0000-000000000000}"/>
          </ac:cxnSpMkLst>
        </pc:cxn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1.545" v="1160"/>
              <pc2:cmMkLst xmlns:pc2="http://schemas.microsoft.com/office/powerpoint/2019/9/main/command">
                <pc:docMk/>
                <pc:sldMk cId="3537477960" sldId="306"/>
                <pc2:cmMk id="{4FABDCB5-9AE4-4C58-BB2D-FD0267F1DFC5}"/>
              </pc2:cmMkLst>
            </pc226:cmChg>
          </p:ext>
        </pc:extLst>
      </pc:sldChg>
      <pc:sldChg chg="addSp delSp modSp mod modCm">
        <pc:chgData name="Matthew Forbes" userId="89e49754-86d5-48d1-b7fe-89645bb93558" providerId="ADAL" clId="{4792CE49-89AD-41B4-8512-5B427338A2E3}" dt="2023-09-19T11:55:08.088" v="1174" actId="20577"/>
        <pc:sldMkLst>
          <pc:docMk/>
          <pc:sldMk cId="3320271262" sldId="307"/>
        </pc:sldMkLst>
        <pc:spChg chg="mod">
          <ac:chgData name="Matthew Forbes" userId="89e49754-86d5-48d1-b7fe-89645bb93558" providerId="ADAL" clId="{4792CE49-89AD-41B4-8512-5B427338A2E3}" dt="2023-09-15T13:47:34.646" v="920" actId="20577"/>
          <ac:spMkLst>
            <pc:docMk/>
            <pc:sldMk cId="3320271262" sldId="307"/>
            <ac:spMk id="2" creationId="{00000000-0000-0000-0000-000000000000}"/>
          </ac:spMkLst>
        </pc:spChg>
        <pc:spChg chg="add del mod">
          <ac:chgData name="Matthew Forbes" userId="89e49754-86d5-48d1-b7fe-89645bb93558" providerId="ADAL" clId="{4792CE49-89AD-41B4-8512-5B427338A2E3}" dt="2023-09-15T13:47:50.963" v="925" actId="21"/>
          <ac:spMkLst>
            <pc:docMk/>
            <pc:sldMk cId="3320271262" sldId="307"/>
            <ac:spMk id="3" creationId="{00000000-0000-0000-0000-000000000000}"/>
          </ac:spMkLst>
        </pc:spChg>
        <pc:spChg chg="mod">
          <ac:chgData name="Matthew Forbes" userId="89e49754-86d5-48d1-b7fe-89645bb93558" providerId="ADAL" clId="{4792CE49-89AD-41B4-8512-5B427338A2E3}" dt="2023-09-19T11:55:08.088" v="1174" actId="20577"/>
          <ac:spMkLst>
            <pc:docMk/>
            <pc:sldMk cId="3320271262" sldId="307"/>
            <ac:spMk id="6" creationId="{00000000-0000-0000-0000-000000000000}"/>
          </ac:spMkLst>
        </pc:spChg>
        <pc:spChg chg="add del mod">
          <ac:chgData name="Matthew Forbes" userId="89e49754-86d5-48d1-b7fe-89645bb93558" providerId="ADAL" clId="{4792CE49-89AD-41B4-8512-5B427338A2E3}" dt="2023-09-15T13:47:44.125" v="922" actId="21"/>
          <ac:spMkLst>
            <pc:docMk/>
            <pc:sldMk cId="3320271262" sldId="307"/>
            <ac:spMk id="7" creationId="{3971BED2-DF09-7834-2AAB-A5C5A115E42A}"/>
          </ac:spMkLst>
        </pc:spChg>
        <pc:spChg chg="mod">
          <ac:chgData name="Matthew Forbes" userId="89e49754-86d5-48d1-b7fe-89645bb93558" providerId="ADAL" clId="{4792CE49-89AD-41B4-8512-5B427338A2E3}" dt="2023-09-15T14:01:49.382" v="972" actId="1076"/>
          <ac:spMkLst>
            <pc:docMk/>
            <pc:sldMk cId="3320271262" sldId="307"/>
            <ac:spMk id="8" creationId="{00000000-0000-0000-0000-000000000000}"/>
          </ac:spMkLst>
        </pc:spChg>
        <pc:spChg chg="mod">
          <ac:chgData name="Matthew Forbes" userId="89e49754-86d5-48d1-b7fe-89645bb93558" providerId="ADAL" clId="{4792CE49-89AD-41B4-8512-5B427338A2E3}" dt="2023-09-15T14:01:32.094" v="967" actId="1076"/>
          <ac:spMkLst>
            <pc:docMk/>
            <pc:sldMk cId="3320271262" sldId="307"/>
            <ac:spMk id="9" creationId="{00000000-0000-0000-0000-000000000000}"/>
          </ac:spMkLst>
        </pc:spChg>
        <pc:picChg chg="del mod">
          <ac:chgData name="Matthew Forbes" userId="89e49754-86d5-48d1-b7fe-89645bb93558" providerId="ADAL" clId="{4792CE49-89AD-41B4-8512-5B427338A2E3}" dt="2023-09-15T14:00:53.846" v="959" actId="478"/>
          <ac:picMkLst>
            <pc:docMk/>
            <pc:sldMk cId="3320271262" sldId="307"/>
            <ac:picMk id="5" creationId="{00000000-0000-0000-0000-000000000000}"/>
          </ac:picMkLst>
        </pc:picChg>
        <pc:picChg chg="add mod">
          <ac:chgData name="Matthew Forbes" userId="89e49754-86d5-48d1-b7fe-89645bb93558" providerId="ADAL" clId="{4792CE49-89AD-41B4-8512-5B427338A2E3}" dt="2023-09-15T14:01:24.093" v="966" actId="1076"/>
          <ac:picMkLst>
            <pc:docMk/>
            <pc:sldMk cId="3320271262" sldId="307"/>
            <ac:picMk id="11" creationId="{B8F3A698-589B-A88D-A360-5E5A1359344B}"/>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8.578" v="1161"/>
              <pc2:cmMkLst xmlns:pc2="http://schemas.microsoft.com/office/powerpoint/2019/9/main/command">
                <pc:docMk/>
                <pc:sldMk cId="3320271262" sldId="307"/>
                <pc2:cmMk id="{48A049F4-8AE9-42A6-80B4-2C46420412E9}"/>
              </pc2:cmMkLst>
            </pc226:cmChg>
          </p:ext>
        </pc:extLst>
      </pc:sldChg>
      <pc:sldChg chg="del">
        <pc:chgData name="Matthew Forbes" userId="89e49754-86d5-48d1-b7fe-89645bb93558" providerId="ADAL" clId="{4792CE49-89AD-41B4-8512-5B427338A2E3}" dt="2023-09-15T13:24:20.769" v="896" actId="2696"/>
        <pc:sldMkLst>
          <pc:docMk/>
          <pc:sldMk cId="2917194402" sldId="308"/>
        </pc:sldMkLst>
      </pc:sldChg>
      <pc:sldChg chg="modSp mod modCm">
        <pc:chgData name="Matthew Forbes" userId="89e49754-86d5-48d1-b7fe-89645bb93558" providerId="ADAL" clId="{4792CE49-89AD-41B4-8512-5B427338A2E3}" dt="2023-09-19T11:58:18.750" v="1179"/>
        <pc:sldMkLst>
          <pc:docMk/>
          <pc:sldMk cId="4246129325" sldId="309"/>
        </pc:sldMkLst>
        <pc:spChg chg="mod">
          <ac:chgData name="Matthew Forbes" userId="89e49754-86d5-48d1-b7fe-89645bb93558" providerId="ADAL" clId="{4792CE49-89AD-41B4-8512-5B427338A2E3}" dt="2023-09-19T11:55:22.856" v="1175" actId="14100"/>
          <ac:spMkLst>
            <pc:docMk/>
            <pc:sldMk cId="4246129325" sldId="309"/>
            <ac:spMk id="3" creationId="{00000000-0000-0000-0000-000000000000}"/>
          </ac:spMkLst>
        </pc:spChg>
        <pc:spChg chg="mod">
          <ac:chgData name="Matthew Forbes" userId="89e49754-86d5-48d1-b7fe-89645bb93558" providerId="ADAL" clId="{4792CE49-89AD-41B4-8512-5B427338A2E3}" dt="2023-09-19T11:55:36.705" v="1177" actId="1076"/>
          <ac:spMkLst>
            <pc:docMk/>
            <pc:sldMk cId="4246129325" sldId="309"/>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8:18.750" v="1179"/>
              <pc2:cmMkLst xmlns:pc2="http://schemas.microsoft.com/office/powerpoint/2019/9/main/command">
                <pc:docMk/>
                <pc:sldMk cId="4246129325" sldId="309"/>
                <pc2:cmMk id="{BE5E48BA-6C06-4204-A2B9-20D113441035}"/>
              </pc2:cmMkLst>
            </pc226:cmChg>
          </p:ext>
        </pc:extLst>
      </pc:sldChg>
      <pc:sldChg chg="addSp delSp modSp mod">
        <pc:chgData name="Matthew Forbes" userId="89e49754-86d5-48d1-b7fe-89645bb93558" providerId="ADAL" clId="{4792CE49-89AD-41B4-8512-5B427338A2E3}" dt="2023-09-19T11:57:31.353" v="1178" actId="1076"/>
        <pc:sldMkLst>
          <pc:docMk/>
          <pc:sldMk cId="1363176458" sldId="310"/>
        </pc:sldMkLst>
        <pc:spChg chg="mod">
          <ac:chgData name="Matthew Forbes" userId="89e49754-86d5-48d1-b7fe-89645bb93558" providerId="ADAL" clId="{4792CE49-89AD-41B4-8512-5B427338A2E3}" dt="2023-09-14T09:18:31.380" v="393" actId="255"/>
          <ac:spMkLst>
            <pc:docMk/>
            <pc:sldMk cId="1363176458" sldId="310"/>
            <ac:spMk id="3" creationId="{00000000-0000-0000-0000-000000000000}"/>
          </ac:spMkLst>
        </pc:spChg>
        <pc:spChg chg="del">
          <ac:chgData name="Matthew Forbes" userId="89e49754-86d5-48d1-b7fe-89645bb93558" providerId="ADAL" clId="{4792CE49-89AD-41B4-8512-5B427338A2E3}" dt="2023-09-14T09:18:17.340" v="389" actId="478"/>
          <ac:spMkLst>
            <pc:docMk/>
            <pc:sldMk cId="1363176458" sldId="310"/>
            <ac:spMk id="6" creationId="{00000000-0000-0000-0000-000000000000}"/>
          </ac:spMkLst>
        </pc:spChg>
        <pc:picChg chg="add mod">
          <ac:chgData name="Matthew Forbes" userId="89e49754-86d5-48d1-b7fe-89645bb93558" providerId="ADAL" clId="{4792CE49-89AD-41B4-8512-5B427338A2E3}" dt="2023-09-19T11:57:31.353" v="1178" actId="1076"/>
          <ac:picMkLst>
            <pc:docMk/>
            <pc:sldMk cId="1363176458" sldId="310"/>
            <ac:picMk id="4" creationId="{ED91E5D2-B13E-55D3-F90A-5BA2AE8FD10D}"/>
          </ac:picMkLst>
        </pc:picChg>
        <pc:picChg chg="del">
          <ac:chgData name="Matthew Forbes" userId="89e49754-86d5-48d1-b7fe-89645bb93558" providerId="ADAL" clId="{4792CE49-89AD-41B4-8512-5B427338A2E3}" dt="2023-09-14T09:15:38.784" v="383" actId="478"/>
          <ac:picMkLst>
            <pc:docMk/>
            <pc:sldMk cId="1363176458" sldId="310"/>
            <ac:picMk id="5" creationId="{00000000-0000-0000-0000-000000000000}"/>
          </ac:picMkLst>
        </pc:picChg>
      </pc:sldChg>
      <pc:sldChg chg="addSp delSp modSp mod modCm">
        <pc:chgData name="Matthew Forbes" userId="89e49754-86d5-48d1-b7fe-89645bb93558" providerId="ADAL" clId="{4792CE49-89AD-41B4-8512-5B427338A2E3}" dt="2023-09-19T11:59:07.505" v="1181"/>
        <pc:sldMkLst>
          <pc:docMk/>
          <pc:sldMk cId="2842929610" sldId="311"/>
        </pc:sldMkLst>
        <pc:spChg chg="add del mod">
          <ac:chgData name="Matthew Forbes" userId="89e49754-86d5-48d1-b7fe-89645bb93558" providerId="ADAL" clId="{4792CE49-89AD-41B4-8512-5B427338A2E3}" dt="2023-09-15T14:16:32.938" v="989" actId="20577"/>
          <ac:spMkLst>
            <pc:docMk/>
            <pc:sldMk cId="2842929610" sldId="311"/>
            <ac:spMk id="3" creationId="{00000000-0000-0000-0000-000000000000}"/>
          </ac:spMkLst>
        </pc:spChg>
        <pc:spChg chg="mod">
          <ac:chgData name="Matthew Forbes" userId="89e49754-86d5-48d1-b7fe-89645bb93558" providerId="ADAL" clId="{4792CE49-89AD-41B4-8512-5B427338A2E3}" dt="2023-09-15T14:17:13.778" v="998" actId="20577"/>
          <ac:spMkLst>
            <pc:docMk/>
            <pc:sldMk cId="2842929610" sldId="311"/>
            <ac:spMk id="6" creationId="{00000000-0000-0000-0000-000000000000}"/>
          </ac:spMkLst>
        </pc:spChg>
        <pc:spChg chg="mod">
          <ac:chgData name="Matthew Forbes" userId="89e49754-86d5-48d1-b7fe-89645bb93558" providerId="ADAL" clId="{4792CE49-89AD-41B4-8512-5B427338A2E3}" dt="2023-09-14T09:22:31.327" v="423" actId="27636"/>
          <ac:spMkLst>
            <pc:docMk/>
            <pc:sldMk cId="2842929610" sldId="311"/>
            <ac:spMk id="7" creationId="{00000000-0000-0000-0000-000000000000}"/>
          </ac:spMkLst>
        </pc:spChg>
        <pc:spChg chg="add del mod">
          <ac:chgData name="Matthew Forbes" userId="89e49754-86d5-48d1-b7fe-89645bb93558" providerId="ADAL" clId="{4792CE49-89AD-41B4-8512-5B427338A2E3}" dt="2023-09-15T14:16:18.243" v="979" actId="21"/>
          <ac:spMkLst>
            <pc:docMk/>
            <pc:sldMk cId="2842929610" sldId="311"/>
            <ac:spMk id="8" creationId="{E0162260-7DED-6AB2-B8A8-79AFEA5A5CFF}"/>
          </ac:spMkLst>
        </pc:spChg>
        <pc:picChg chg="add mod">
          <ac:chgData name="Matthew Forbes" userId="89e49754-86d5-48d1-b7fe-89645bb93558" providerId="ADAL" clId="{4792CE49-89AD-41B4-8512-5B427338A2E3}" dt="2023-09-15T14:17:19.676" v="999" actId="1076"/>
          <ac:picMkLst>
            <pc:docMk/>
            <pc:sldMk cId="2842929610" sldId="311"/>
            <ac:picMk id="4" creationId="{D686DC9A-1B32-EF1D-95FF-550D636F4191}"/>
          </ac:picMkLst>
        </pc:picChg>
        <pc:picChg chg="del">
          <ac:chgData name="Matthew Forbes" userId="89e49754-86d5-48d1-b7fe-89645bb93558" providerId="ADAL" clId="{4792CE49-89AD-41B4-8512-5B427338A2E3}" dt="2023-09-14T09:21:23.834" v="412" actId="478"/>
          <ac:picMkLst>
            <pc:docMk/>
            <pc:sldMk cId="2842929610" sldId="311"/>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9:07.505" v="1181"/>
              <pc2:cmMkLst xmlns:pc2="http://schemas.microsoft.com/office/powerpoint/2019/9/main/command">
                <pc:docMk/>
                <pc:sldMk cId="2842929610" sldId="311"/>
                <pc2:cmMk id="{F1697601-8856-41D0-95AC-31DD479B38F4}"/>
              </pc2:cmMkLst>
            </pc226:cmChg>
            <pc226:cmChg xmlns:pc226="http://schemas.microsoft.com/office/powerpoint/2022/06/main/command" chg="mod">
              <pc226:chgData name="Matthew Forbes" userId="89e49754-86d5-48d1-b7fe-89645bb93558" providerId="ADAL" clId="{4792CE49-89AD-41B4-8512-5B427338A2E3}" dt="2023-09-19T11:59:03.094" v="1180"/>
              <pc2:cmMkLst xmlns:pc2="http://schemas.microsoft.com/office/powerpoint/2019/9/main/command">
                <pc:docMk/>
                <pc:sldMk cId="2842929610" sldId="311"/>
                <pc2:cmMk id="{45966A67-1F84-4977-834C-9874F9C3BC94}"/>
              </pc2:cmMkLst>
            </pc226:cmChg>
          </p:ext>
        </pc:extLst>
      </pc:sldChg>
      <pc:sldChg chg="del">
        <pc:chgData name="Matthew Forbes" userId="89e49754-86d5-48d1-b7fe-89645bb93558" providerId="ADAL" clId="{4792CE49-89AD-41B4-8512-5B427338A2E3}" dt="2023-09-14T10:37:48.685" v="470" actId="2696"/>
        <pc:sldMkLst>
          <pc:docMk/>
          <pc:sldMk cId="3562453873" sldId="312"/>
        </pc:sldMkLst>
      </pc:sldChg>
      <pc:sldChg chg="addSp delSp modSp mod">
        <pc:chgData name="Matthew Forbes" userId="89e49754-86d5-48d1-b7fe-89645bb93558" providerId="ADAL" clId="{4792CE49-89AD-41B4-8512-5B427338A2E3}" dt="2023-09-14T09:50:37.874" v="468" actId="1076"/>
        <pc:sldMkLst>
          <pc:docMk/>
          <pc:sldMk cId="2913547689" sldId="313"/>
        </pc:sldMkLst>
        <pc:spChg chg="del">
          <ac:chgData name="Matthew Forbes" userId="89e49754-86d5-48d1-b7fe-89645bb93558" providerId="ADAL" clId="{4792CE49-89AD-41B4-8512-5B427338A2E3}" dt="2023-09-14T09:47:35.369" v="432" actId="478"/>
          <ac:spMkLst>
            <pc:docMk/>
            <pc:sldMk cId="2913547689" sldId="313"/>
            <ac:spMk id="6" creationId="{00000000-0000-0000-0000-000000000000}"/>
          </ac:spMkLst>
        </pc:spChg>
        <pc:spChg chg="mod">
          <ac:chgData name="Matthew Forbes" userId="89e49754-86d5-48d1-b7fe-89645bb93558" providerId="ADAL" clId="{4792CE49-89AD-41B4-8512-5B427338A2E3}" dt="2023-09-14T09:49:23.667" v="448" actId="2711"/>
          <ac:spMkLst>
            <pc:docMk/>
            <pc:sldMk cId="2913547689" sldId="313"/>
            <ac:spMk id="7" creationId="{00000000-0000-0000-0000-000000000000}"/>
          </ac:spMkLst>
        </pc:spChg>
        <pc:spChg chg="mod">
          <ac:chgData name="Matthew Forbes" userId="89e49754-86d5-48d1-b7fe-89645bb93558" providerId="ADAL" clId="{4792CE49-89AD-41B4-8512-5B427338A2E3}" dt="2023-09-14T09:49:32.634" v="450" actId="1076"/>
          <ac:spMkLst>
            <pc:docMk/>
            <pc:sldMk cId="2913547689" sldId="313"/>
            <ac:spMk id="8" creationId="{00000000-0000-0000-0000-000000000000}"/>
          </ac:spMkLst>
        </pc:spChg>
        <pc:spChg chg="mod">
          <ac:chgData name="Matthew Forbes" userId="89e49754-86d5-48d1-b7fe-89645bb93558" providerId="ADAL" clId="{4792CE49-89AD-41B4-8512-5B427338A2E3}" dt="2023-09-14T09:50:37.874" v="468" actId="1076"/>
          <ac:spMkLst>
            <pc:docMk/>
            <pc:sldMk cId="2913547689" sldId="313"/>
            <ac:spMk id="9" creationId="{00000000-0000-0000-0000-000000000000}"/>
          </ac:spMkLst>
        </pc:spChg>
        <pc:spChg chg="del mod">
          <ac:chgData name="Matthew Forbes" userId="89e49754-86d5-48d1-b7fe-89645bb93558" providerId="ADAL" clId="{4792CE49-89AD-41B4-8512-5B427338A2E3}" dt="2023-09-14T09:49:02.024" v="445"/>
          <ac:spMkLst>
            <pc:docMk/>
            <pc:sldMk cId="2913547689" sldId="313"/>
            <ac:spMk id="12" creationId="{00000000-0000-0000-0000-000000000000}"/>
          </ac:spMkLst>
        </pc:spChg>
        <pc:picChg chg="add mod">
          <ac:chgData name="Matthew Forbes" userId="89e49754-86d5-48d1-b7fe-89645bb93558" providerId="ADAL" clId="{4792CE49-89AD-41B4-8512-5B427338A2E3}" dt="2023-09-14T09:48:49.809" v="442" actId="14100"/>
          <ac:picMkLst>
            <pc:docMk/>
            <pc:sldMk cId="2913547689" sldId="313"/>
            <ac:picMk id="3" creationId="{782C13E4-9E0C-78A7-9E4B-0A4A4F9B1ECE}"/>
          </ac:picMkLst>
        </pc:picChg>
        <pc:picChg chg="del">
          <ac:chgData name="Matthew Forbes" userId="89e49754-86d5-48d1-b7fe-89645bb93558" providerId="ADAL" clId="{4792CE49-89AD-41B4-8512-5B427338A2E3}" dt="2023-09-14T09:47:29.267" v="429" actId="478"/>
          <ac:picMkLst>
            <pc:docMk/>
            <pc:sldMk cId="2913547689" sldId="313"/>
            <ac:picMk id="11" creationId="{00000000-0000-0000-0000-000000000000}"/>
          </ac:picMkLst>
        </pc:picChg>
      </pc:sldChg>
      <pc:sldChg chg="addSp delSp modSp mod">
        <pc:chgData name="Matthew Forbes" userId="89e49754-86d5-48d1-b7fe-89645bb93558" providerId="ADAL" clId="{4792CE49-89AD-41B4-8512-5B427338A2E3}" dt="2023-09-19T12:01:39.769" v="1187" actId="1076"/>
        <pc:sldMkLst>
          <pc:docMk/>
          <pc:sldMk cId="508381055" sldId="314"/>
        </pc:sldMkLst>
        <pc:spChg chg="mod">
          <ac:chgData name="Matthew Forbes" userId="89e49754-86d5-48d1-b7fe-89645bb93558" providerId="ADAL" clId="{4792CE49-89AD-41B4-8512-5B427338A2E3}" dt="2023-09-15T07:22:04.880" v="559" actId="2711"/>
          <ac:spMkLst>
            <pc:docMk/>
            <pc:sldMk cId="508381055" sldId="314"/>
            <ac:spMk id="8" creationId="{00000000-0000-0000-0000-000000000000}"/>
          </ac:spMkLst>
        </pc:spChg>
        <pc:picChg chg="add mod">
          <ac:chgData name="Matthew Forbes" userId="89e49754-86d5-48d1-b7fe-89645bb93558" providerId="ADAL" clId="{4792CE49-89AD-41B4-8512-5B427338A2E3}" dt="2023-09-19T12:01:39.769" v="1187" actId="1076"/>
          <ac:picMkLst>
            <pc:docMk/>
            <pc:sldMk cId="508381055" sldId="314"/>
            <ac:picMk id="4" creationId="{8800B5B6-B7F5-CFD9-A4C4-7F0CB372EBF0}"/>
          </ac:picMkLst>
        </pc:picChg>
        <pc:picChg chg="del mod">
          <ac:chgData name="Matthew Forbes" userId="89e49754-86d5-48d1-b7fe-89645bb93558" providerId="ADAL" clId="{4792CE49-89AD-41B4-8512-5B427338A2E3}" dt="2023-09-19T12:01:20.861" v="1182" actId="478"/>
          <ac:picMkLst>
            <pc:docMk/>
            <pc:sldMk cId="508381055" sldId="314"/>
            <ac:picMk id="6" creationId="{00000000-0000-0000-0000-000000000000}"/>
          </ac:picMkLst>
        </pc:picChg>
      </pc:sldChg>
      <pc:sldChg chg="modSp mod">
        <pc:chgData name="Matthew Forbes" userId="89e49754-86d5-48d1-b7fe-89645bb93558" providerId="ADAL" clId="{4792CE49-89AD-41B4-8512-5B427338A2E3}" dt="2023-09-15T14:41:37.129" v="1014" actId="13926"/>
        <pc:sldMkLst>
          <pc:docMk/>
          <pc:sldMk cId="4121411077" sldId="315"/>
        </pc:sldMkLst>
        <pc:spChg chg="mod">
          <ac:chgData name="Matthew Forbes" userId="89e49754-86d5-48d1-b7fe-89645bb93558" providerId="ADAL" clId="{4792CE49-89AD-41B4-8512-5B427338A2E3}" dt="2023-09-15T14:41:00.348" v="1011" actId="14100"/>
          <ac:spMkLst>
            <pc:docMk/>
            <pc:sldMk cId="4121411077" sldId="315"/>
            <ac:spMk id="3" creationId="{00000000-0000-0000-0000-000000000000}"/>
          </ac:spMkLst>
        </pc:spChg>
        <pc:spChg chg="mod">
          <ac:chgData name="Matthew Forbes" userId="89e49754-86d5-48d1-b7fe-89645bb93558" providerId="ADAL" clId="{4792CE49-89AD-41B4-8512-5B427338A2E3}" dt="2023-09-15T14:41:37.129" v="1014" actId="13926"/>
          <ac:spMkLst>
            <pc:docMk/>
            <pc:sldMk cId="4121411077" sldId="315"/>
            <ac:spMk id="5" creationId="{00000000-0000-0000-0000-000000000000}"/>
          </ac:spMkLst>
        </pc:spChg>
      </pc:sldChg>
      <pc:sldChg chg="modSp mod">
        <pc:chgData name="Matthew Forbes" userId="89e49754-86d5-48d1-b7fe-89645bb93558" providerId="ADAL" clId="{4792CE49-89AD-41B4-8512-5B427338A2E3}" dt="2023-09-19T12:14:17.582" v="1194" actId="20577"/>
        <pc:sldMkLst>
          <pc:docMk/>
          <pc:sldMk cId="2920371790" sldId="316"/>
        </pc:sldMkLst>
        <pc:spChg chg="mod">
          <ac:chgData name="Matthew Forbes" userId="89e49754-86d5-48d1-b7fe-89645bb93558" providerId="ADAL" clId="{4792CE49-89AD-41B4-8512-5B427338A2E3}" dt="2023-09-19T12:14:17.582" v="1194" actId="20577"/>
          <ac:spMkLst>
            <pc:docMk/>
            <pc:sldMk cId="2920371790" sldId="316"/>
            <ac:spMk id="3" creationId="{00000000-0000-0000-0000-000000000000}"/>
          </ac:spMkLst>
        </pc:spChg>
        <pc:spChg chg="mod">
          <ac:chgData name="Matthew Forbes" userId="89e49754-86d5-48d1-b7fe-89645bb93558" providerId="ADAL" clId="{4792CE49-89AD-41B4-8512-5B427338A2E3}" dt="2023-09-15T15:00:59.227" v="1015" actId="1076"/>
          <ac:spMkLst>
            <pc:docMk/>
            <pc:sldMk cId="2920371790" sldId="316"/>
            <ac:spMk id="5" creationId="{00000000-0000-0000-0000-000000000000}"/>
          </ac:spMkLst>
        </pc:spChg>
        <pc:spChg chg="mod">
          <ac:chgData name="Matthew Forbes" userId="89e49754-86d5-48d1-b7fe-89645bb93558" providerId="ADAL" clId="{4792CE49-89AD-41B4-8512-5B427338A2E3}" dt="2023-09-15T15:01:02.682" v="1016" actId="1076"/>
          <ac:spMkLst>
            <pc:docMk/>
            <pc:sldMk cId="2920371790" sldId="316"/>
            <ac:spMk id="6" creationId="{00000000-0000-0000-0000-000000000000}"/>
          </ac:spMkLst>
        </pc:spChg>
      </pc:sldChg>
      <pc:sldChg chg="addSp delSp modSp mod">
        <pc:chgData name="Matthew Forbes" userId="89e49754-86d5-48d1-b7fe-89645bb93558" providerId="ADAL" clId="{4792CE49-89AD-41B4-8512-5B427338A2E3}" dt="2023-09-19T12:15:30.924" v="1197" actId="20577"/>
        <pc:sldMkLst>
          <pc:docMk/>
          <pc:sldMk cId="2942730538" sldId="317"/>
        </pc:sldMkLst>
        <pc:spChg chg="mod">
          <ac:chgData name="Matthew Forbes" userId="89e49754-86d5-48d1-b7fe-89645bb93558" providerId="ADAL" clId="{4792CE49-89AD-41B4-8512-5B427338A2E3}" dt="2023-09-19T12:15:30.924" v="1197" actId="20577"/>
          <ac:spMkLst>
            <pc:docMk/>
            <pc:sldMk cId="2942730538" sldId="317"/>
            <ac:spMk id="6" creationId="{00000000-0000-0000-0000-000000000000}"/>
          </ac:spMkLst>
        </pc:spChg>
        <pc:spChg chg="mod ord">
          <ac:chgData name="Matthew Forbes" userId="89e49754-86d5-48d1-b7fe-89645bb93558" providerId="ADAL" clId="{4792CE49-89AD-41B4-8512-5B427338A2E3}" dt="2023-09-14T10:47:28.631" v="493" actId="14100"/>
          <ac:spMkLst>
            <pc:docMk/>
            <pc:sldMk cId="2942730538" sldId="317"/>
            <ac:spMk id="12" creationId="{00000000-0000-0000-0000-000000000000}"/>
          </ac:spMkLst>
        </pc:spChg>
        <pc:picChg chg="add mod">
          <ac:chgData name="Matthew Forbes" userId="89e49754-86d5-48d1-b7fe-89645bb93558" providerId="ADAL" clId="{4792CE49-89AD-41B4-8512-5B427338A2E3}" dt="2023-09-14T10:47:14.621" v="489" actId="1076"/>
          <ac:picMkLst>
            <pc:docMk/>
            <pc:sldMk cId="2942730538" sldId="317"/>
            <ac:picMk id="3" creationId="{82C16A65-884D-0B70-29D7-2117FC4F72FD}"/>
          </ac:picMkLst>
        </pc:picChg>
        <pc:picChg chg="del">
          <ac:chgData name="Matthew Forbes" userId="89e49754-86d5-48d1-b7fe-89645bb93558" providerId="ADAL" clId="{4792CE49-89AD-41B4-8512-5B427338A2E3}" dt="2023-09-14T10:45:10.327" v="471" actId="478"/>
          <ac:picMkLst>
            <pc:docMk/>
            <pc:sldMk cId="2942730538" sldId="317"/>
            <ac:picMk id="5" creationId="{00000000-0000-0000-0000-000000000000}"/>
          </ac:picMkLst>
        </pc:picChg>
        <pc:cxnChg chg="mod ord">
          <ac:chgData name="Matthew Forbes" userId="89e49754-86d5-48d1-b7fe-89645bb93558" providerId="ADAL" clId="{4792CE49-89AD-41B4-8512-5B427338A2E3}" dt="2023-09-14T10:47:17.318" v="490" actId="1076"/>
          <ac:cxnSpMkLst>
            <pc:docMk/>
            <pc:sldMk cId="2942730538" sldId="317"/>
            <ac:cxnSpMk id="7" creationId="{00000000-0000-0000-0000-000000000000}"/>
          </ac:cxnSpMkLst>
        </pc:cxnChg>
        <pc:cxnChg chg="mod ord">
          <ac:chgData name="Matthew Forbes" userId="89e49754-86d5-48d1-b7fe-89645bb93558" providerId="ADAL" clId="{4792CE49-89AD-41B4-8512-5B427338A2E3}" dt="2023-09-14T10:47:04.013" v="486" actId="1076"/>
          <ac:cxnSpMkLst>
            <pc:docMk/>
            <pc:sldMk cId="2942730538" sldId="317"/>
            <ac:cxnSpMk id="10" creationId="{00000000-0000-0000-0000-000000000000}"/>
          </ac:cxnSpMkLst>
        </pc:cxnChg>
      </pc:sldChg>
      <pc:sldChg chg="modSp mod modCm">
        <pc:chgData name="Matthew Forbes" userId="89e49754-86d5-48d1-b7fe-89645bb93558" providerId="ADAL" clId="{4792CE49-89AD-41B4-8512-5B427338A2E3}" dt="2023-09-19T12:19:03.330" v="1208"/>
        <pc:sldMkLst>
          <pc:docMk/>
          <pc:sldMk cId="388144940" sldId="318"/>
        </pc:sldMkLst>
        <pc:spChg chg="mod">
          <ac:chgData name="Matthew Forbes" userId="89e49754-86d5-48d1-b7fe-89645bb93558" providerId="ADAL" clId="{4792CE49-89AD-41B4-8512-5B427338A2E3}" dt="2023-09-19T12:15:48.060" v="1200" actId="20577"/>
          <ac:spMkLst>
            <pc:docMk/>
            <pc:sldMk cId="388144940" sldId="31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9:03.330" v="1208"/>
              <pc2:cmMkLst xmlns:pc2="http://schemas.microsoft.com/office/powerpoint/2019/9/main/command">
                <pc:docMk/>
                <pc:sldMk cId="388144940" sldId="318"/>
                <pc2:cmMk id="{065B661F-5EE4-44C5-8123-E46A79D3BF96}"/>
              </pc2:cmMkLst>
            </pc226:cmChg>
            <pc226:cmChg xmlns:pc226="http://schemas.microsoft.com/office/powerpoint/2022/06/main/command" chg="mod">
              <pc226:chgData name="Matthew Forbes" userId="89e49754-86d5-48d1-b7fe-89645bb93558" providerId="ADAL" clId="{4792CE49-89AD-41B4-8512-5B427338A2E3}" dt="2023-09-19T12:18:59.235" v="1207"/>
              <pc2:cmMkLst xmlns:pc2="http://schemas.microsoft.com/office/powerpoint/2019/9/main/command">
                <pc:docMk/>
                <pc:sldMk cId="388144940" sldId="318"/>
                <pc2:cmMk id="{929BA9E3-3992-4825-AAF8-565DD5E8BF5F}"/>
              </pc2:cmMkLst>
            </pc226:cmChg>
          </p:ext>
        </pc:extLst>
      </pc:sldChg>
      <pc:sldChg chg="addSp delSp modSp mod">
        <pc:chgData name="Matthew Forbes" userId="89e49754-86d5-48d1-b7fe-89645bb93558" providerId="ADAL" clId="{4792CE49-89AD-41B4-8512-5B427338A2E3}" dt="2023-09-15T08:06:32.850" v="617" actId="1076"/>
        <pc:sldMkLst>
          <pc:docMk/>
          <pc:sldMk cId="1899650122" sldId="319"/>
        </pc:sldMkLst>
        <pc:spChg chg="mod">
          <ac:chgData name="Matthew Forbes" userId="89e49754-86d5-48d1-b7fe-89645bb93558" providerId="ADAL" clId="{4792CE49-89AD-41B4-8512-5B427338A2E3}" dt="2023-09-15T07:27:14.251" v="592" actId="2711"/>
          <ac:spMkLst>
            <pc:docMk/>
            <pc:sldMk cId="1899650122" sldId="319"/>
            <ac:spMk id="13" creationId="{00000000-0000-0000-0000-000000000000}"/>
          </ac:spMkLst>
        </pc:spChg>
        <pc:spChg chg="mod">
          <ac:chgData name="Matthew Forbes" userId="89e49754-86d5-48d1-b7fe-89645bb93558" providerId="ADAL" clId="{4792CE49-89AD-41B4-8512-5B427338A2E3}" dt="2023-09-15T07:27:20.960" v="593" actId="2711"/>
          <ac:spMkLst>
            <pc:docMk/>
            <pc:sldMk cId="1899650122" sldId="319"/>
            <ac:spMk id="14" creationId="{00000000-0000-0000-0000-000000000000}"/>
          </ac:spMkLst>
        </pc:spChg>
        <pc:spChg chg="mod ord">
          <ac:chgData name="Matthew Forbes" userId="89e49754-86d5-48d1-b7fe-89645bb93558" providerId="ADAL" clId="{4792CE49-89AD-41B4-8512-5B427338A2E3}" dt="2023-09-15T08:06:29.218" v="616" actId="1076"/>
          <ac:spMkLst>
            <pc:docMk/>
            <pc:sldMk cId="1899650122" sldId="319"/>
            <ac:spMk id="18" creationId="{00000000-0000-0000-0000-000000000000}"/>
          </ac:spMkLst>
        </pc:spChg>
        <pc:spChg chg="mod">
          <ac:chgData name="Matthew Forbes" userId="89e49754-86d5-48d1-b7fe-89645bb93558" providerId="ADAL" clId="{4792CE49-89AD-41B4-8512-5B427338A2E3}" dt="2023-09-15T07:25:01.299" v="589" actId="1076"/>
          <ac:spMkLst>
            <pc:docMk/>
            <pc:sldMk cId="1899650122" sldId="319"/>
            <ac:spMk id="20" creationId="{00000000-0000-0000-0000-000000000000}"/>
          </ac:spMkLst>
        </pc:spChg>
        <pc:picChg chg="del mod">
          <ac:chgData name="Matthew Forbes" userId="89e49754-86d5-48d1-b7fe-89645bb93558" providerId="ADAL" clId="{4792CE49-89AD-41B4-8512-5B427338A2E3}" dt="2023-09-15T08:05:19.666" v="601" actId="478"/>
          <ac:picMkLst>
            <pc:docMk/>
            <pc:sldMk cId="1899650122" sldId="319"/>
            <ac:picMk id="5" creationId="{00000000-0000-0000-0000-000000000000}"/>
          </ac:picMkLst>
        </pc:picChg>
        <pc:picChg chg="add mod">
          <ac:chgData name="Matthew Forbes" userId="89e49754-86d5-48d1-b7fe-89645bb93558" providerId="ADAL" clId="{4792CE49-89AD-41B4-8512-5B427338A2E3}" dt="2023-09-15T08:06:04.314" v="613" actId="1076"/>
          <ac:picMkLst>
            <pc:docMk/>
            <pc:sldMk cId="1899650122" sldId="319"/>
            <ac:picMk id="9" creationId="{6EBDC4FD-E5D8-590D-A85A-92F4F8A2CC22}"/>
          </ac:picMkLst>
        </pc:picChg>
        <pc:cxnChg chg="mod">
          <ac:chgData name="Matthew Forbes" userId="89e49754-86d5-48d1-b7fe-89645bb93558" providerId="ADAL" clId="{4792CE49-89AD-41B4-8512-5B427338A2E3}" dt="2023-09-15T08:06:21.474" v="614" actId="14100"/>
          <ac:cxnSpMkLst>
            <pc:docMk/>
            <pc:sldMk cId="1899650122" sldId="319"/>
            <ac:cxnSpMk id="7" creationId="{00000000-0000-0000-0000-000000000000}"/>
          </ac:cxnSpMkLst>
        </pc:cxnChg>
        <pc:cxnChg chg="mod">
          <ac:chgData name="Matthew Forbes" userId="89e49754-86d5-48d1-b7fe-89645bb93558" providerId="ADAL" clId="{4792CE49-89AD-41B4-8512-5B427338A2E3}" dt="2023-09-15T08:06:25.154" v="615" actId="1076"/>
          <ac:cxnSpMkLst>
            <pc:docMk/>
            <pc:sldMk cId="1899650122" sldId="319"/>
            <ac:cxnSpMk id="11" creationId="{00000000-0000-0000-0000-000000000000}"/>
          </ac:cxnSpMkLst>
        </pc:cxnChg>
        <pc:cxnChg chg="mod">
          <ac:chgData name="Matthew Forbes" userId="89e49754-86d5-48d1-b7fe-89645bb93558" providerId="ADAL" clId="{4792CE49-89AD-41B4-8512-5B427338A2E3}" dt="2023-09-15T07:24:45.131" v="586" actId="1076"/>
          <ac:cxnSpMkLst>
            <pc:docMk/>
            <pc:sldMk cId="1899650122" sldId="319"/>
            <ac:cxnSpMk id="12" creationId="{00000000-0000-0000-0000-000000000000}"/>
          </ac:cxnSpMkLst>
        </pc:cxnChg>
        <pc:cxnChg chg="mod ord">
          <ac:chgData name="Matthew Forbes" userId="89e49754-86d5-48d1-b7fe-89645bb93558" providerId="ADAL" clId="{4792CE49-89AD-41B4-8512-5B427338A2E3}" dt="2023-09-15T08:06:32.850" v="617" actId="1076"/>
          <ac:cxnSpMkLst>
            <pc:docMk/>
            <pc:sldMk cId="1899650122" sldId="319"/>
            <ac:cxnSpMk id="15" creationId="{00000000-0000-0000-0000-000000000000}"/>
          </ac:cxnSpMkLst>
        </pc:cxnChg>
      </pc:sldChg>
      <pc:sldChg chg="addSp delSp modSp mod">
        <pc:chgData name="Matthew Forbes" userId="89e49754-86d5-48d1-b7fe-89645bb93558" providerId="ADAL" clId="{4792CE49-89AD-41B4-8512-5B427338A2E3}" dt="2023-09-15T08:08:13.201" v="641" actId="1076"/>
        <pc:sldMkLst>
          <pc:docMk/>
          <pc:sldMk cId="3202354277" sldId="320"/>
        </pc:sldMkLst>
        <pc:spChg chg="mod">
          <ac:chgData name="Matthew Forbes" userId="89e49754-86d5-48d1-b7fe-89645bb93558" providerId="ADAL" clId="{4792CE49-89AD-41B4-8512-5B427338A2E3}" dt="2023-09-15T08:08:12.722" v="640" actId="14100"/>
          <ac:spMkLst>
            <pc:docMk/>
            <pc:sldMk cId="3202354277" sldId="320"/>
            <ac:spMk id="8" creationId="{00000000-0000-0000-0000-000000000000}"/>
          </ac:spMkLst>
        </pc:spChg>
        <pc:picChg chg="add del mod">
          <ac:chgData name="Matthew Forbes" userId="89e49754-86d5-48d1-b7fe-89645bb93558" providerId="ADAL" clId="{4792CE49-89AD-41B4-8512-5B427338A2E3}" dt="2023-09-15T08:07:01.047" v="624" actId="21"/>
          <ac:picMkLst>
            <pc:docMk/>
            <pc:sldMk cId="3202354277" sldId="320"/>
            <ac:picMk id="5" creationId="{D9416AB2-E86B-47D2-129D-FFDBE50CBA36}"/>
          </ac:picMkLst>
        </pc:picChg>
        <pc:picChg chg="add mod">
          <ac:chgData name="Matthew Forbes" userId="89e49754-86d5-48d1-b7fe-89645bb93558" providerId="ADAL" clId="{4792CE49-89AD-41B4-8512-5B427338A2E3}" dt="2023-09-15T08:08:13.201" v="641" actId="1076"/>
          <ac:picMkLst>
            <pc:docMk/>
            <pc:sldMk cId="3202354277" sldId="320"/>
            <ac:picMk id="6" creationId="{79C440EC-A07D-DEC2-FD9C-AAD6A47FA915}"/>
          </ac:picMkLst>
        </pc:picChg>
        <pc:picChg chg="del">
          <ac:chgData name="Matthew Forbes" userId="89e49754-86d5-48d1-b7fe-89645bb93558" providerId="ADAL" clId="{4792CE49-89AD-41B4-8512-5B427338A2E3}" dt="2023-09-15T08:06:49.970" v="618" actId="478"/>
          <ac:picMkLst>
            <pc:docMk/>
            <pc:sldMk cId="3202354277" sldId="320"/>
            <ac:picMk id="7" creationId="{00000000-0000-0000-0000-000000000000}"/>
          </ac:picMkLst>
        </pc:picChg>
      </pc:sldChg>
      <pc:sldChg chg="addSp delSp modSp mod modCm">
        <pc:chgData name="Matthew Forbes" userId="89e49754-86d5-48d1-b7fe-89645bb93558" providerId="ADAL" clId="{4792CE49-89AD-41B4-8512-5B427338A2E3}" dt="2023-09-19T12:18:44.676" v="1206"/>
        <pc:sldMkLst>
          <pc:docMk/>
          <pc:sldMk cId="2871818766" sldId="321"/>
        </pc:sldMkLst>
        <pc:spChg chg="mod">
          <ac:chgData name="Matthew Forbes" userId="89e49754-86d5-48d1-b7fe-89645bb93558" providerId="ADAL" clId="{4792CE49-89AD-41B4-8512-5B427338A2E3}" dt="2023-09-19T12:18:36.142" v="1205" actId="1076"/>
          <ac:spMkLst>
            <pc:docMk/>
            <pc:sldMk cId="2871818766" sldId="321"/>
            <ac:spMk id="3" creationId="{00000000-0000-0000-0000-000000000000}"/>
          </ac:spMkLst>
        </pc:spChg>
        <pc:picChg chg="add mod">
          <ac:chgData name="Matthew Forbes" userId="89e49754-86d5-48d1-b7fe-89645bb93558" providerId="ADAL" clId="{4792CE49-89AD-41B4-8512-5B427338A2E3}" dt="2023-09-19T12:18:32.014" v="1204" actId="1076"/>
          <ac:picMkLst>
            <pc:docMk/>
            <pc:sldMk cId="2871818766" sldId="321"/>
            <ac:picMk id="5" creationId="{FA285344-574C-5A09-AAA9-C97FD4D57000}"/>
          </ac:picMkLst>
        </pc:picChg>
        <pc:picChg chg="del mod">
          <ac:chgData name="Matthew Forbes" userId="89e49754-86d5-48d1-b7fe-89645bb93558" providerId="ADAL" clId="{4792CE49-89AD-41B4-8512-5B427338A2E3}" dt="2023-09-19T12:18:23.545" v="1201" actId="478"/>
          <ac:picMkLst>
            <pc:docMk/>
            <pc:sldMk cId="2871818766" sldId="321"/>
            <ac:picMk id="6"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8:44.676" v="1206"/>
              <pc2:cmMkLst xmlns:pc2="http://schemas.microsoft.com/office/powerpoint/2019/9/main/command">
                <pc:docMk/>
                <pc:sldMk cId="2871818766" sldId="321"/>
                <pc2:cmMk id="{21F17DF5-9BB0-4C92-B5C5-4A54D859DB9F}"/>
              </pc2:cmMkLst>
            </pc226:cmChg>
          </p:ext>
        </pc:extLst>
      </pc:sldChg>
      <pc:sldChg chg="modSp mod">
        <pc:chgData name="Matthew Forbes" userId="89e49754-86d5-48d1-b7fe-89645bb93558" providerId="ADAL" clId="{4792CE49-89AD-41B4-8512-5B427338A2E3}" dt="2023-09-19T12:21:21.902" v="1210" actId="20577"/>
        <pc:sldMkLst>
          <pc:docMk/>
          <pc:sldMk cId="3104679409" sldId="323"/>
        </pc:sldMkLst>
        <pc:spChg chg="mod">
          <ac:chgData name="Matthew Forbes" userId="89e49754-86d5-48d1-b7fe-89645bb93558" providerId="ADAL" clId="{4792CE49-89AD-41B4-8512-5B427338A2E3}" dt="2023-09-19T12:21:21.902" v="1210" actId="20577"/>
          <ac:spMkLst>
            <pc:docMk/>
            <pc:sldMk cId="3104679409" sldId="323"/>
            <ac:spMk id="3" creationId="{00000000-0000-0000-0000-000000000000}"/>
          </ac:spMkLst>
        </pc:spChg>
      </pc:sldChg>
      <pc:sldChg chg="addSp delSp modSp mod">
        <pc:chgData name="Matthew Forbes" userId="89e49754-86d5-48d1-b7fe-89645bb93558" providerId="ADAL" clId="{4792CE49-89AD-41B4-8512-5B427338A2E3}" dt="2023-09-18T15:02:54.693" v="1131" actId="207"/>
        <pc:sldMkLst>
          <pc:docMk/>
          <pc:sldMk cId="3140665573" sldId="324"/>
        </pc:sldMkLst>
        <pc:spChg chg="mod">
          <ac:chgData name="Matthew Forbes" userId="89e49754-86d5-48d1-b7fe-89645bb93558" providerId="ADAL" clId="{4792CE49-89AD-41B4-8512-5B427338A2E3}" dt="2023-09-18T15:02:54.693" v="1131" actId="207"/>
          <ac:spMkLst>
            <pc:docMk/>
            <pc:sldMk cId="3140665573" sldId="324"/>
            <ac:spMk id="3" creationId="{00000000-0000-0000-0000-000000000000}"/>
          </ac:spMkLst>
        </pc:spChg>
        <pc:picChg chg="add mod">
          <ac:chgData name="Matthew Forbes" userId="89e49754-86d5-48d1-b7fe-89645bb93558" providerId="ADAL" clId="{4792CE49-89AD-41B4-8512-5B427338A2E3}" dt="2023-09-18T15:02:28" v="1129" actId="1076"/>
          <ac:picMkLst>
            <pc:docMk/>
            <pc:sldMk cId="3140665573" sldId="324"/>
            <ac:picMk id="4" creationId="{EDE8F78A-7F54-758F-64DC-7A8DC43D5B7D}"/>
          </ac:picMkLst>
        </pc:picChg>
        <pc:picChg chg="del">
          <ac:chgData name="Matthew Forbes" userId="89e49754-86d5-48d1-b7fe-89645bb93558" providerId="ADAL" clId="{4792CE49-89AD-41B4-8512-5B427338A2E3}" dt="2023-09-15T08:08:43.151" v="642" actId="478"/>
          <ac:picMkLst>
            <pc:docMk/>
            <pc:sldMk cId="3140665573" sldId="324"/>
            <ac:picMk id="5" creationId="{00000000-0000-0000-0000-000000000000}"/>
          </ac:picMkLst>
        </pc:picChg>
      </pc:sldChg>
      <pc:sldChg chg="addSp delSp modSp mod">
        <pc:chgData name="Matthew Forbes" userId="89e49754-86d5-48d1-b7fe-89645bb93558" providerId="ADAL" clId="{4792CE49-89AD-41B4-8512-5B427338A2E3}" dt="2023-09-19T13:26:04.281" v="1278" actId="20577"/>
        <pc:sldMkLst>
          <pc:docMk/>
          <pc:sldMk cId="947931953" sldId="325"/>
        </pc:sldMkLst>
        <pc:spChg chg="mod">
          <ac:chgData name="Matthew Forbes" userId="89e49754-86d5-48d1-b7fe-89645bb93558" providerId="ADAL" clId="{4792CE49-89AD-41B4-8512-5B427338A2E3}" dt="2023-09-18T15:02:21.051" v="1128" actId="20577"/>
          <ac:spMkLst>
            <pc:docMk/>
            <pc:sldMk cId="947931953" sldId="325"/>
            <ac:spMk id="3" creationId="{00000000-0000-0000-0000-000000000000}"/>
          </ac:spMkLst>
        </pc:spChg>
        <pc:spChg chg="mod">
          <ac:chgData name="Matthew Forbes" userId="89e49754-86d5-48d1-b7fe-89645bb93558" providerId="ADAL" clId="{4792CE49-89AD-41B4-8512-5B427338A2E3}" dt="2023-09-19T13:26:04.281" v="1278" actId="20577"/>
          <ac:spMkLst>
            <pc:docMk/>
            <pc:sldMk cId="947931953" sldId="325"/>
            <ac:spMk id="6" creationId="{00000000-0000-0000-0000-000000000000}"/>
          </ac:spMkLst>
        </pc:spChg>
        <pc:picChg chg="add mod">
          <ac:chgData name="Matthew Forbes" userId="89e49754-86d5-48d1-b7fe-89645bb93558" providerId="ADAL" clId="{4792CE49-89AD-41B4-8512-5B427338A2E3}" dt="2023-09-15T08:09:13.867" v="648" actId="1076"/>
          <ac:picMkLst>
            <pc:docMk/>
            <pc:sldMk cId="947931953" sldId="325"/>
            <ac:picMk id="4" creationId="{AA1BC790-1CB3-E605-6627-452866C6EEC9}"/>
          </ac:picMkLst>
        </pc:picChg>
        <pc:picChg chg="del">
          <ac:chgData name="Matthew Forbes" userId="89e49754-86d5-48d1-b7fe-89645bb93558" providerId="ADAL" clId="{4792CE49-89AD-41B4-8512-5B427338A2E3}" dt="2023-09-15T08:09:08.858" v="646" actId="478"/>
          <ac:picMkLst>
            <pc:docMk/>
            <pc:sldMk cId="947931953" sldId="325"/>
            <ac:picMk id="5" creationId="{00000000-0000-0000-0000-000000000000}"/>
          </ac:picMkLst>
        </pc:picChg>
      </pc:sldChg>
      <pc:sldChg chg="addSp delSp modSp mod">
        <pc:chgData name="Matthew Forbes" userId="89e49754-86d5-48d1-b7fe-89645bb93558" providerId="ADAL" clId="{4792CE49-89AD-41B4-8512-5B427338A2E3}" dt="2023-09-18T15:01:35.250" v="1124" actId="20577"/>
        <pc:sldMkLst>
          <pc:docMk/>
          <pc:sldMk cId="1828715617" sldId="326"/>
        </pc:sldMkLst>
        <pc:spChg chg="mod">
          <ac:chgData name="Matthew Forbes" userId="89e49754-86d5-48d1-b7fe-89645bb93558" providerId="ADAL" clId="{4792CE49-89AD-41B4-8512-5B427338A2E3}" dt="2023-09-18T15:01:35.250" v="1124" actId="20577"/>
          <ac:spMkLst>
            <pc:docMk/>
            <pc:sldMk cId="1828715617" sldId="326"/>
            <ac:spMk id="6" creationId="{00000000-0000-0000-0000-000000000000}"/>
          </ac:spMkLst>
        </pc:spChg>
        <pc:picChg chg="add mod">
          <ac:chgData name="Matthew Forbes" userId="89e49754-86d5-48d1-b7fe-89645bb93558" providerId="ADAL" clId="{4792CE49-89AD-41B4-8512-5B427338A2E3}" dt="2023-09-15T08:09:36.378" v="653" actId="1076"/>
          <ac:picMkLst>
            <pc:docMk/>
            <pc:sldMk cId="1828715617" sldId="326"/>
            <ac:picMk id="4" creationId="{7BFD6A72-041E-91BA-6DF1-DDB67683C3F1}"/>
          </ac:picMkLst>
        </pc:picChg>
        <pc:picChg chg="del">
          <ac:chgData name="Matthew Forbes" userId="89e49754-86d5-48d1-b7fe-89645bb93558" providerId="ADAL" clId="{4792CE49-89AD-41B4-8512-5B427338A2E3}" dt="2023-09-15T08:09:17.343" v="649" actId="478"/>
          <ac:picMkLst>
            <pc:docMk/>
            <pc:sldMk cId="1828715617" sldId="326"/>
            <ac:picMk id="5" creationId="{00000000-0000-0000-0000-000000000000}"/>
          </ac:picMkLst>
        </pc:picChg>
      </pc:sldChg>
      <pc:sldChg chg="addSp delSp modSp mod">
        <pc:chgData name="Matthew Forbes" userId="89e49754-86d5-48d1-b7fe-89645bb93558" providerId="ADAL" clId="{4792CE49-89AD-41B4-8512-5B427338A2E3}" dt="2023-09-15T08:10:01.220" v="656" actId="1076"/>
        <pc:sldMkLst>
          <pc:docMk/>
          <pc:sldMk cId="574553165" sldId="327"/>
        </pc:sldMkLst>
        <pc:spChg chg="mod">
          <ac:chgData name="Matthew Forbes" userId="89e49754-86d5-48d1-b7fe-89645bb93558" providerId="ADAL" clId="{4792CE49-89AD-41B4-8512-5B427338A2E3}" dt="2023-09-15T07:33:54.047" v="597" actId="2711"/>
          <ac:spMkLst>
            <pc:docMk/>
            <pc:sldMk cId="574553165" sldId="327"/>
            <ac:spMk id="6" creationId="{00000000-0000-0000-0000-000000000000}"/>
          </ac:spMkLst>
        </pc:spChg>
        <pc:picChg chg="add mod">
          <ac:chgData name="Matthew Forbes" userId="89e49754-86d5-48d1-b7fe-89645bb93558" providerId="ADAL" clId="{4792CE49-89AD-41B4-8512-5B427338A2E3}" dt="2023-09-15T08:10:01.220" v="656" actId="1076"/>
          <ac:picMkLst>
            <pc:docMk/>
            <pc:sldMk cId="574553165" sldId="327"/>
            <ac:picMk id="4" creationId="{3731AFA8-40EC-989E-F469-FA0E871059A2}"/>
          </ac:picMkLst>
        </pc:picChg>
        <pc:picChg chg="del">
          <ac:chgData name="Matthew Forbes" userId="89e49754-86d5-48d1-b7fe-89645bb93558" providerId="ADAL" clId="{4792CE49-89AD-41B4-8512-5B427338A2E3}" dt="2023-09-15T08:09:56.413" v="654" actId="478"/>
          <ac:picMkLst>
            <pc:docMk/>
            <pc:sldMk cId="574553165" sldId="327"/>
            <ac:picMk id="5" creationId="{00000000-0000-0000-0000-000000000000}"/>
          </ac:picMkLst>
        </pc:picChg>
      </pc:sldChg>
      <pc:sldChg chg="modSp mod">
        <pc:chgData name="Matthew Forbes" userId="89e49754-86d5-48d1-b7fe-89645bb93558" providerId="ADAL" clId="{4792CE49-89AD-41B4-8512-5B427338A2E3}" dt="2023-09-18T15:00:53.216" v="1122" actId="1076"/>
        <pc:sldMkLst>
          <pc:docMk/>
          <pc:sldMk cId="1422946853" sldId="328"/>
        </pc:sldMkLst>
        <pc:picChg chg="mod">
          <ac:chgData name="Matthew Forbes" userId="89e49754-86d5-48d1-b7fe-89645bb93558" providerId="ADAL" clId="{4792CE49-89AD-41B4-8512-5B427338A2E3}" dt="2023-09-18T15:00:53.216" v="1122" actId="1076"/>
          <ac:picMkLst>
            <pc:docMk/>
            <pc:sldMk cId="1422946853" sldId="328"/>
            <ac:picMk id="5" creationId="{00000000-0000-0000-0000-000000000000}"/>
          </ac:picMkLst>
        </pc:picChg>
      </pc:sldChg>
      <pc:sldChg chg="modSp mod">
        <pc:chgData name="Matthew Forbes" userId="89e49754-86d5-48d1-b7fe-89645bb93558" providerId="ADAL" clId="{4792CE49-89AD-41B4-8512-5B427338A2E3}" dt="2023-09-19T13:27:06.504" v="1281" actId="1076"/>
        <pc:sldMkLst>
          <pc:docMk/>
          <pc:sldMk cId="2149528205" sldId="330"/>
        </pc:sldMkLst>
        <pc:spChg chg="mod">
          <ac:chgData name="Matthew Forbes" userId="89e49754-86d5-48d1-b7fe-89645bb93558" providerId="ADAL" clId="{4792CE49-89AD-41B4-8512-5B427338A2E3}" dt="2023-09-19T13:27:06.504" v="1281" actId="1076"/>
          <ac:spMkLst>
            <pc:docMk/>
            <pc:sldMk cId="2149528205" sldId="330"/>
            <ac:spMk id="2" creationId="{00000000-0000-0000-0000-000000000000}"/>
          </ac:spMkLst>
        </pc:spChg>
        <pc:spChg chg="mod">
          <ac:chgData name="Matthew Forbes" userId="89e49754-86d5-48d1-b7fe-89645bb93558" providerId="ADAL" clId="{4792CE49-89AD-41B4-8512-5B427338A2E3}" dt="2023-09-19T13:27:02.760" v="1280" actId="1076"/>
          <ac:spMkLst>
            <pc:docMk/>
            <pc:sldMk cId="2149528205" sldId="330"/>
            <ac:spMk id="3" creationId="{00000000-0000-0000-0000-000000000000}"/>
          </ac:spMkLst>
        </pc:spChg>
        <pc:spChg chg="mod">
          <ac:chgData name="Matthew Forbes" userId="89e49754-86d5-48d1-b7fe-89645bb93558" providerId="ADAL" clId="{4792CE49-89AD-41B4-8512-5B427338A2E3}" dt="2023-09-19T13:26:56.288" v="1279" actId="14100"/>
          <ac:spMkLst>
            <pc:docMk/>
            <pc:sldMk cId="2149528205" sldId="330"/>
            <ac:spMk id="9" creationId="{00000000-0000-0000-0000-000000000000}"/>
          </ac:spMkLst>
        </pc:spChg>
        <pc:picChg chg="mod">
          <ac:chgData name="Matthew Forbes" userId="89e49754-86d5-48d1-b7fe-89645bb93558" providerId="ADAL" clId="{4792CE49-89AD-41B4-8512-5B427338A2E3}" dt="2023-09-18T07:44:53.463" v="1033" actId="1076"/>
          <ac:picMkLst>
            <pc:docMk/>
            <pc:sldMk cId="2149528205" sldId="330"/>
            <ac:picMk id="16" creationId="{00000000-0000-0000-0000-000000000000}"/>
          </ac:picMkLst>
        </pc:picChg>
      </pc:sldChg>
      <pc:sldChg chg="modSp mod">
        <pc:chgData name="Matthew Forbes" userId="89e49754-86d5-48d1-b7fe-89645bb93558" providerId="ADAL" clId="{4792CE49-89AD-41B4-8512-5B427338A2E3}" dt="2023-09-18T14:59:55.917" v="1120" actId="20577"/>
        <pc:sldMkLst>
          <pc:docMk/>
          <pc:sldMk cId="2921820214" sldId="331"/>
        </pc:sldMkLst>
        <pc:spChg chg="mod">
          <ac:chgData name="Matthew Forbes" userId="89e49754-86d5-48d1-b7fe-89645bb93558" providerId="ADAL" clId="{4792CE49-89AD-41B4-8512-5B427338A2E3}" dt="2023-09-18T07:45:19.583" v="1036" actId="1076"/>
          <ac:spMkLst>
            <pc:docMk/>
            <pc:sldMk cId="2921820214" sldId="331"/>
            <ac:spMk id="3" creationId="{00000000-0000-0000-0000-000000000000}"/>
          </ac:spMkLst>
        </pc:spChg>
        <pc:spChg chg="mod">
          <ac:chgData name="Matthew Forbes" userId="89e49754-86d5-48d1-b7fe-89645bb93558" providerId="ADAL" clId="{4792CE49-89AD-41B4-8512-5B427338A2E3}" dt="2023-09-18T07:45:31.174" v="1039" actId="1076"/>
          <ac:spMkLst>
            <pc:docMk/>
            <pc:sldMk cId="2921820214" sldId="331"/>
            <ac:spMk id="6" creationId="{00000000-0000-0000-0000-000000000000}"/>
          </ac:spMkLst>
        </pc:spChg>
        <pc:spChg chg="mod">
          <ac:chgData name="Matthew Forbes" userId="89e49754-86d5-48d1-b7fe-89645bb93558" providerId="ADAL" clId="{4792CE49-89AD-41B4-8512-5B427338A2E3}" dt="2023-09-18T14:59:55.917" v="1120" actId="20577"/>
          <ac:spMkLst>
            <pc:docMk/>
            <pc:sldMk cId="2921820214" sldId="331"/>
            <ac:spMk id="7" creationId="{00000000-0000-0000-0000-000000000000}"/>
          </ac:spMkLst>
        </pc:spChg>
        <pc:picChg chg="mod">
          <ac:chgData name="Matthew Forbes" userId="89e49754-86d5-48d1-b7fe-89645bb93558" providerId="ADAL" clId="{4792CE49-89AD-41B4-8512-5B427338A2E3}" dt="2023-09-18T07:45:26.135" v="1038" actId="1076"/>
          <ac:picMkLst>
            <pc:docMk/>
            <pc:sldMk cId="2921820214" sldId="331"/>
            <ac:picMk id="5" creationId="{00000000-0000-0000-0000-000000000000}"/>
          </ac:picMkLst>
        </pc:picChg>
      </pc:sldChg>
      <pc:sldChg chg="modSp new mod ord">
        <pc:chgData name="Matthew Forbes" userId="89e49754-86d5-48d1-b7fe-89645bb93558" providerId="ADAL" clId="{4792CE49-89AD-41B4-8512-5B427338A2E3}" dt="2023-09-19T08:08:28.804" v="1140" actId="20577"/>
        <pc:sldMkLst>
          <pc:docMk/>
          <pc:sldMk cId="4074418204" sldId="334"/>
        </pc:sldMkLst>
        <pc:spChg chg="mod">
          <ac:chgData name="Matthew Forbes" userId="89e49754-86d5-48d1-b7fe-89645bb93558" providerId="ADAL" clId="{4792CE49-89AD-41B4-8512-5B427338A2E3}" dt="2023-09-13T06:26:28.930" v="77" actId="20577"/>
          <ac:spMkLst>
            <pc:docMk/>
            <pc:sldMk cId="4074418204" sldId="334"/>
            <ac:spMk id="2" creationId="{A148728D-6668-C0AF-194D-F9D4519DD2EB}"/>
          </ac:spMkLst>
        </pc:spChg>
        <pc:spChg chg="mod">
          <ac:chgData name="Matthew Forbes" userId="89e49754-86d5-48d1-b7fe-89645bb93558" providerId="ADAL" clId="{4792CE49-89AD-41B4-8512-5B427338A2E3}" dt="2023-09-19T08:08:28.804" v="1140" actId="20577"/>
          <ac:spMkLst>
            <pc:docMk/>
            <pc:sldMk cId="4074418204" sldId="334"/>
            <ac:spMk id="3" creationId="{700A5CBE-0922-FDE6-9A73-4A334501D1C6}"/>
          </ac:spMkLst>
        </pc:spChg>
      </pc:sldChg>
      <pc:sldChg chg="addSp delSp modSp new mod ord">
        <pc:chgData name="Matthew Forbes" userId="89e49754-86d5-48d1-b7fe-89645bb93558" providerId="ADAL" clId="{4792CE49-89AD-41B4-8512-5B427338A2E3}" dt="2023-09-19T08:16:33.975" v="1144" actId="20577"/>
        <pc:sldMkLst>
          <pc:docMk/>
          <pc:sldMk cId="2741752296" sldId="335"/>
        </pc:sldMkLst>
        <pc:spChg chg="mod">
          <ac:chgData name="Matthew Forbes" userId="89e49754-86d5-48d1-b7fe-89645bb93558" providerId="ADAL" clId="{4792CE49-89AD-41B4-8512-5B427338A2E3}" dt="2023-09-13T08:32:20.638" v="206" actId="2711"/>
          <ac:spMkLst>
            <pc:docMk/>
            <pc:sldMk cId="2741752296" sldId="335"/>
            <ac:spMk id="2" creationId="{6FDEC915-453E-8D47-79B9-0070BD1E7B6C}"/>
          </ac:spMkLst>
        </pc:spChg>
        <pc:spChg chg="del">
          <ac:chgData name="Matthew Forbes" userId="89e49754-86d5-48d1-b7fe-89645bb93558" providerId="ADAL" clId="{4792CE49-89AD-41B4-8512-5B427338A2E3}" dt="2023-09-13T08:26:39.095" v="108"/>
          <ac:spMkLst>
            <pc:docMk/>
            <pc:sldMk cId="2741752296" sldId="335"/>
            <ac:spMk id="3" creationId="{49793189-1A04-46A1-1E16-33CD62860D3F}"/>
          </ac:spMkLst>
        </pc:spChg>
        <pc:spChg chg="add mod">
          <ac:chgData name="Matthew Forbes" userId="89e49754-86d5-48d1-b7fe-89645bb93558" providerId="ADAL" clId="{4792CE49-89AD-41B4-8512-5B427338A2E3}" dt="2023-09-19T08:16:33.975" v="1144" actId="20577"/>
          <ac:spMkLst>
            <pc:docMk/>
            <pc:sldMk cId="2741752296" sldId="335"/>
            <ac:spMk id="4" creationId="{005747D8-8F26-3A6A-E6D5-8B473961887D}"/>
          </ac:spMkLst>
        </pc:spChg>
      </pc:sldChg>
      <pc:sldChg chg="addSp modSp new mod ord">
        <pc:chgData name="Matthew Forbes" userId="89e49754-86d5-48d1-b7fe-89645bb93558" providerId="ADAL" clId="{4792CE49-89AD-41B4-8512-5B427338A2E3}" dt="2023-09-18T14:52:28.725" v="1113" actId="1076"/>
        <pc:sldMkLst>
          <pc:docMk/>
          <pc:sldMk cId="3037016875" sldId="336"/>
        </pc:sldMkLst>
        <pc:spChg chg="mod">
          <ac:chgData name="Matthew Forbes" userId="89e49754-86d5-48d1-b7fe-89645bb93558" providerId="ADAL" clId="{4792CE49-89AD-41B4-8512-5B427338A2E3}" dt="2023-09-14T08:34:01.827" v="293" actId="20577"/>
          <ac:spMkLst>
            <pc:docMk/>
            <pc:sldMk cId="3037016875" sldId="336"/>
            <ac:spMk id="2" creationId="{6AFEAF07-EFB2-483B-AAF4-44BEE5618B58}"/>
          </ac:spMkLst>
        </pc:spChg>
        <pc:spChg chg="mod">
          <ac:chgData name="Matthew Forbes" userId="89e49754-86d5-48d1-b7fe-89645bb93558" providerId="ADAL" clId="{4792CE49-89AD-41B4-8512-5B427338A2E3}" dt="2023-09-18T14:52:28.725" v="1113" actId="1076"/>
          <ac:spMkLst>
            <pc:docMk/>
            <pc:sldMk cId="3037016875" sldId="336"/>
            <ac:spMk id="3" creationId="{F749002E-29F7-9B5E-EB78-E23CEE9971AC}"/>
          </ac:spMkLst>
        </pc:spChg>
        <pc:picChg chg="add mod">
          <ac:chgData name="Matthew Forbes" userId="89e49754-86d5-48d1-b7fe-89645bb93558" providerId="ADAL" clId="{4792CE49-89AD-41B4-8512-5B427338A2E3}" dt="2023-09-14T12:14:53.203" v="528" actId="1076"/>
          <ac:picMkLst>
            <pc:docMk/>
            <pc:sldMk cId="3037016875" sldId="336"/>
            <ac:picMk id="5" creationId="{40114555-A147-EA50-3F23-258217452A78}"/>
          </ac:picMkLst>
        </pc:picChg>
      </pc:sldChg>
    </pc:docChg>
  </pc:docChgLst>
</pc:chgInfo>
</file>

<file path=ppt/comments/modernComment_129_905BADF0.xml><?xml version="1.0" encoding="utf-8"?>
<p188:cmLst xmlns:a="http://schemas.openxmlformats.org/drawingml/2006/main" xmlns:r="http://schemas.openxmlformats.org/officeDocument/2006/relationships" xmlns:p188="http://schemas.microsoft.com/office/powerpoint/2018/8/main">
  <p188:cm id="{6231D243-4A70-470F-9930-76C053EFE305}" authorId="{7B0A6FA3-CF82-3BC2-4669-89778CD24ABB}" created="2023-08-31T10:11:33.688">
    <pc:sldMkLst xmlns:pc="http://schemas.microsoft.com/office/powerpoint/2013/main/command">
      <pc:docMk/>
      <pc:sldMk cId="2421927408" sldId="257"/>
    </pc:sldMkLst>
    <p188:pos x="4124324" y="3930650"/>
    <p188:txBody>
      <a:bodyPr/>
      <a:lstStyle/>
      <a:p>
        <a:r>
          <a:rPr lang="en-GB"/>
          <a:t>People need ploty background </a:t>
        </a:r>
      </a:p>
    </p188:txBody>
  </p188:cm>
  <p188:cm id="{BE4B6CFD-820C-48B9-AC16-BDAD15544257}" authorId="{7B0A6FA3-CF82-3BC2-4669-89778CD24ABB}" created="2023-08-31T10:12:04.436">
    <pc:sldMkLst xmlns:pc="http://schemas.microsoft.com/office/powerpoint/2013/main/command">
      <pc:docMk/>
      <pc:sldMk cId="2421927408" sldId="257"/>
    </pc:sldMkLst>
    <p188:pos x="1162049" y="1901825"/>
    <p188:txBody>
      <a:bodyPr/>
      <a:lstStyle/>
      <a:p>
        <a:r>
          <a:rPr lang="en-GB"/>
          <a:t>Themes and icons </a:t>
        </a:r>
      </a:p>
    </p188:txBody>
  </p188:cm>
</p188:cmLst>
</file>

<file path=ppt/comments/modernComment_12A_AE41C84E.xml><?xml version="1.0" encoding="utf-8"?>
<p188:cmLst xmlns:a="http://schemas.openxmlformats.org/drawingml/2006/main" xmlns:r="http://schemas.openxmlformats.org/officeDocument/2006/relationships" xmlns:p188="http://schemas.microsoft.com/office/powerpoint/2018/8/main">
  <p188:cm id="{DEB57A1E-42F6-4588-8926-AD8020F9BAD1}" authorId="{7B0A6FA3-CF82-3BC2-4669-89778CD24ABB}" status="resolved" created="2023-08-31T10:12:43.503" complete="100000">
    <pc:sldMkLst xmlns:pc="http://schemas.microsoft.com/office/powerpoint/2013/main/command">
      <pc:docMk/>
      <pc:sldMk cId="2923546702" sldId="258"/>
    </pc:sldMkLst>
    <p188:txBody>
      <a:bodyPr/>
      <a:lstStyle/>
      <a:p>
        <a:r>
          <a:rPr lang="en-GB"/>
          <a:t>Haven't introduced global yet</a:t>
        </a:r>
      </a:p>
    </p188:txBody>
  </p188:cm>
  <p188:cm id="{770B1035-CA67-489F-A280-635E30A42CB6}" authorId="{7B0A6FA3-CF82-3BC2-4669-89778CD24ABB}" status="resolved" created="2023-08-31T10:12:57.557" complete="100000">
    <pc:sldMkLst xmlns:pc="http://schemas.microsoft.com/office/powerpoint/2013/main/command">
      <pc:docMk/>
      <pc:sldMk cId="2923546702" sldId="258"/>
    </pc:sldMkLst>
    <p188:txBody>
      <a:bodyPr/>
      <a:lstStyle/>
      <a:p>
        <a:r>
          <a:rPr lang="en-GB"/>
          <a:t>Introduce global as slide 4</a:t>
        </a:r>
      </a:p>
    </p188:txBody>
  </p188:cm>
</p188:cmLst>
</file>

<file path=ppt/comments/modernComment_12B_F8EE8E77.xml><?xml version="1.0" encoding="utf-8"?>
<p188:cmLst xmlns:a="http://schemas.openxmlformats.org/drawingml/2006/main" xmlns:r="http://schemas.openxmlformats.org/officeDocument/2006/relationships" xmlns:p188="http://schemas.microsoft.com/office/powerpoint/2018/8/main">
  <p188:cm id="{99236521-5DA5-4903-ADF0-0CB2A34B8B32}" authorId="{7B0A6FA3-CF82-3BC2-4669-89778CD24ABB}" created="2023-08-31T10:14:48.922">
    <pc:sldMkLst xmlns:pc="http://schemas.microsoft.com/office/powerpoint/2013/main/command">
      <pc:docMk/>
      <pc:sldMk cId="4176383607" sldId="259"/>
    </pc:sldMkLst>
    <p188:txBody>
      <a:bodyPr/>
      <a:lstStyle/>
      <a:p>
        <a:r>
          <a:rPr lang="en-GB"/>
          <a:t>A lot of text</a:t>
        </a:r>
      </a:p>
    </p188:txBody>
  </p188:cm>
  <p188:cm id="{5E47C9C1-7334-42B5-A16B-7CCF70B591DB}" authorId="{7B0A6FA3-CF82-3BC2-4669-89778CD24ABB}" status="resolved" created="2023-08-31T10:15:11.748" complete="100000">
    <pc:sldMkLst xmlns:pc="http://schemas.microsoft.com/office/powerpoint/2013/main/command">
      <pc:docMk/>
      <pc:sldMk cId="4176383607" sldId="259"/>
    </pc:sldMkLst>
    <p188:txBody>
      <a:bodyPr/>
      <a:lstStyle/>
      <a:p>
        <a:r>
          <a:rPr lang="en-GB"/>
          <a:t>Double check pop-up accessibility</a:t>
        </a:r>
      </a:p>
    </p188:txBody>
  </p188:cm>
</p188:cmLst>
</file>

<file path=ppt/comments/modernComment_12C_79FDB9C8.xml><?xml version="1.0" encoding="utf-8"?>
<p188:cmLst xmlns:a="http://schemas.openxmlformats.org/drawingml/2006/main" xmlns:r="http://schemas.openxmlformats.org/officeDocument/2006/relationships" xmlns:p188="http://schemas.microsoft.com/office/powerpoint/2018/8/main">
  <p188:cm id="{0B098F3D-376B-42BA-B52B-A1C3B3EB78F8}" authorId="{7B0A6FA3-CF82-3BC2-4669-89778CD24ABB}" status="resolved" created="2023-08-31T10:16:05.543" complete="100000">
    <pc:sldMkLst xmlns:pc="http://schemas.microsoft.com/office/powerpoint/2013/main/command">
      <pc:docMk/>
      <pc:sldMk cId="2046671304" sldId="260"/>
    </pc:sldMkLst>
    <p188:txBody>
      <a:bodyPr/>
      <a:lstStyle/>
      <a:p>
        <a:r>
          <a:rPr lang="en-GB"/>
          <a:t>Combine intro to global and this slide</a:t>
        </a:r>
      </a:p>
    </p188:txBody>
  </p188:cm>
</p188:cmLst>
</file>

<file path=ppt/comments/modernComment_12D_7770D915.xml><?xml version="1.0" encoding="utf-8"?>
<p188:cmLst xmlns:a="http://schemas.openxmlformats.org/drawingml/2006/main" xmlns:r="http://schemas.openxmlformats.org/officeDocument/2006/relationships" xmlns:p188="http://schemas.microsoft.com/office/powerpoint/2018/8/main">
  <p188:cm id="{94647FAC-12CF-4B82-962B-457BFBCC145A}" authorId="{7B0A6FA3-CF82-3BC2-4669-89778CD24ABB}" status="resolved" created="2023-08-31T10:16:28.883" complete="100000">
    <pc:sldMkLst xmlns:pc="http://schemas.microsoft.com/office/powerpoint/2013/main/command">
      <pc:docMk/>
      <pc:sldMk cId="2003884309" sldId="261"/>
    </pc:sldMkLst>
    <p188:txBody>
      <a:bodyPr/>
      <a:lstStyle/>
      <a:p>
        <a:r>
          <a:rPr lang="en-GB"/>
          <a:t>A bunch of unexplained things</a:t>
        </a:r>
      </a:p>
    </p188:txBody>
  </p188:cm>
  <p188:cm id="{9D2C1B2B-FA9D-469D-BDFE-0C63550B1F64}" authorId="{7B0A6FA3-CF82-3BC2-4669-89778CD24ABB}" status="resolved" created="2023-08-31T10:16:49.184" complete="100000">
    <pc:sldMkLst xmlns:pc="http://schemas.microsoft.com/office/powerpoint/2013/main/command">
      <pc:docMk/>
      <pc:sldMk cId="2003884309" sldId="261"/>
    </pc:sldMkLst>
    <p188:txBody>
      <a:bodyPr/>
      <a:lstStyle/>
      <a:p>
        <a:r>
          <a:rPr lang="en-GB"/>
          <a:t>Explain the www folder</a:t>
        </a:r>
      </a:p>
    </p188:txBody>
  </p188:cm>
  <p188:cm id="{6AE903AB-E1F0-4E07-9BC9-EBB8EAD7E1B5}" authorId="{7B0A6FA3-CF82-3BC2-4669-89778CD24ABB}" created="2023-08-31T10:17:05.189">
    <pc:sldMkLst xmlns:pc="http://schemas.microsoft.com/office/powerpoint/2013/main/command">
      <pc:docMk/>
      <pc:sldMk cId="2003884309" sldId="261"/>
    </pc:sldMkLst>
    <p188:txBody>
      <a:bodyPr/>
      <a:lstStyle/>
      <a:p>
        <a:r>
          <a:rPr lang="en-GB"/>
          <a:t>Alt text, accessibility</a:t>
        </a:r>
      </a:p>
    </p188:txBody>
  </p188:cm>
  <p188:cm id="{91B8116F-D809-4D89-B907-158566FC5C18}" authorId="{7B0A6FA3-CF82-3BC2-4669-89778CD24ABB}" created="2023-08-31T10:24:43.015">
    <pc:sldMkLst xmlns:pc="http://schemas.microsoft.com/office/powerpoint/2013/main/command">
      <pc:docMk/>
      <pc:sldMk cId="2003884309" sldId="261"/>
    </pc:sldMkLst>
    <p188:txBody>
      <a:bodyPr/>
      <a:lstStyle/>
      <a:p>
        <a:r>
          <a:rPr lang="en-GB"/>
          <a:t>Add themes</a:t>
        </a:r>
      </a:p>
    </p188:txBody>
  </p188:cm>
</p188:cmLst>
</file>

<file path=ppt/comments/modernComment_12F_2A7A48E6.xml><?xml version="1.0" encoding="utf-8"?>
<p188:cmLst xmlns:a="http://schemas.openxmlformats.org/drawingml/2006/main" xmlns:r="http://schemas.openxmlformats.org/officeDocument/2006/relationships" xmlns:p188="http://schemas.microsoft.com/office/powerpoint/2018/8/main">
  <p188:cm id="{E35A96DC-7EF0-4B0C-BC35-C892843DE393}" authorId="{7B0A6FA3-CF82-3BC2-4669-89778CD24ABB}" status="resolved" created="2023-08-31T10:18:42.669" complete="100000">
    <pc:sldMkLst xmlns:pc="http://schemas.microsoft.com/office/powerpoint/2013/main/command">
      <pc:docMk/>
      <pc:sldMk cId="712657126" sldId="263"/>
    </pc:sldMkLst>
    <p188:txBody>
      <a:bodyPr/>
      <a:lstStyle/>
      <a:p>
        <a:r>
          <a:rPr lang="en-GB"/>
          <a:t>Add pictures</a:t>
        </a:r>
      </a:p>
    </p188:txBody>
  </p188:cm>
  <p188:cm id="{CF857A99-CD45-4D98-9FCF-C7CDA34BDA23}" authorId="{7B0A6FA3-CF82-3BC2-4669-89778CD24ABB}" created="2023-08-31T10:19:07.374">
    <pc:sldMkLst xmlns:pc="http://schemas.microsoft.com/office/powerpoint/2013/main/command">
      <pc:docMk/>
      <pc:sldMk cId="712657126" sldId="263"/>
    </pc:sldMkLst>
    <p188:txBody>
      <a:bodyPr/>
      <a:lstStyle/>
      <a:p>
        <a:r>
          <a:rPr lang="en-GB"/>
          <a:t>Layout refresher </a:t>
        </a:r>
      </a:p>
    </p188:txBody>
  </p188:cm>
</p188:cmLst>
</file>

<file path=ppt/comments/modernComment_130_FA6C8D44.xml><?xml version="1.0" encoding="utf-8"?>
<p188:cmLst xmlns:a="http://schemas.openxmlformats.org/drawingml/2006/main" xmlns:r="http://schemas.openxmlformats.org/officeDocument/2006/relationships" xmlns:p188="http://schemas.microsoft.com/office/powerpoint/2018/8/main">
  <p188:cm id="{370B1B24-4923-4D36-95FE-30C8C7939512}" authorId="{7B0A6FA3-CF82-3BC2-4669-89778CD24ABB}" status="resolved" created="2023-08-31T10:19:35.035" complete="100000">
    <pc:sldMkLst xmlns:pc="http://schemas.microsoft.com/office/powerpoint/2013/main/command">
      <pc:docMk/>
      <pc:sldMk cId="4201418052" sldId="264"/>
    </pc:sldMkLst>
    <p188:txBody>
      <a:bodyPr/>
      <a:lstStyle/>
      <a:p>
        <a:r>
          <a:rPr lang="en-GB"/>
          <a:t>Too much going on here</a:t>
        </a:r>
      </a:p>
    </p188:txBody>
  </p188:cm>
  <p188:cm id="{8DDE86BB-7B4A-4638-B655-44B1E285992A}" authorId="{7B0A6FA3-CF82-3BC2-4669-89778CD24ABB}" created="2023-08-31T10:20:47.249">
    <pc:sldMkLst xmlns:pc="http://schemas.microsoft.com/office/powerpoint/2013/main/command">
      <pc:docMk/>
      <pc:sldMk cId="4201418052" sldId="264"/>
    </pc:sldMkLst>
    <p188:txBody>
      <a:bodyPr/>
      <a:lstStyle/>
      <a:p>
        <a:r>
          <a:rPr lang="en-GB"/>
          <a:t>Explain h2, h4</a:t>
        </a:r>
      </a:p>
    </p188:txBody>
  </p188:cm>
  <p188:cm id="{81ADCCC1-8699-4C16-A969-DF422125372F}" authorId="{7B0A6FA3-CF82-3BC2-4669-89778CD24ABB}" created="2023-08-31T10:21:30.142">
    <pc:sldMkLst xmlns:pc="http://schemas.microsoft.com/office/powerpoint/2013/main/command">
      <pc:docMk/>
      <pc:sldMk cId="4201418052" sldId="264"/>
    </pc:sldMkLst>
    <p188:txBody>
      <a:bodyPr/>
      <a:lstStyle/>
      <a:p>
        <a:r>
          <a:rPr lang="en-GB"/>
          <a:t>Need a full slide on writing and tagging text. </a:t>
        </a:r>
      </a:p>
    </p188:txBody>
  </p188:cm>
  <p188:cm id="{E0A1EBB5-956F-4750-A4F1-45A8449A9631}" authorId="{7B0A6FA3-CF82-3BC2-4669-89778CD24ABB}" created="2023-08-31T10:25:15.636">
    <pc:sldMkLst xmlns:pc="http://schemas.microsoft.com/office/powerpoint/2013/main/command">
      <pc:docMk/>
      <pc:sldMk cId="4201418052" sldId="264"/>
    </pc:sldMkLst>
    <p188:txBody>
      <a:bodyPr/>
      <a:lstStyle/>
      <a:p>
        <a:r>
          <a:rPr lang="en-GB"/>
          <a:t>Add icons</a:t>
        </a:r>
      </a:p>
    </p188:txBody>
  </p188:cm>
  <p188:cm id="{E741121B-A09A-46C2-A123-10A9F5352AC8}" authorId="{7B0A6FA3-CF82-3BC2-4669-89778CD24ABB}" status="resolved" created="2023-08-31T10:26:04.824" complete="100000">
    <pc:sldMkLst xmlns:pc="http://schemas.microsoft.com/office/powerpoint/2013/main/command">
      <pc:docMk/>
      <pc:sldMk cId="4201418052" sldId="264"/>
    </pc:sldMkLst>
    <p188:txBody>
      <a:bodyPr/>
      <a:lstStyle/>
      <a:p>
        <a:r>
          <a:rPr lang="en-GB"/>
          <a:t>Should have a word document or in the markdown: random text used in dashboard. </a:t>
        </a:r>
      </a:p>
    </p188:txBody>
  </p188:cm>
  <p188:cm id="{F0DC9548-10D9-4CD6-B05E-95DED7EDA088}" authorId="{7B0A6FA3-CF82-3BC2-4669-89778CD24ABB}" created="2023-08-31T10:26:48.086">
    <ac:deMkLst xmlns:ac="http://schemas.microsoft.com/office/drawing/2013/main/command">
      <pc:docMk xmlns:pc="http://schemas.microsoft.com/office/powerpoint/2013/main/command"/>
      <pc:sldMk xmlns:pc="http://schemas.microsoft.com/office/powerpoint/2013/main/command" cId="4201418052" sldId="304"/>
      <ac:spMk id="4" creationId="{00000000-0000-0000-0000-000000000000}"/>
    </ac:deMkLst>
    <p188:txBody>
      <a:bodyPr/>
      <a:lstStyle/>
      <a:p>
        <a:r>
          <a:rPr lang="en-GB"/>
          <a:t>Add link to text customisation</a:t>
        </a:r>
      </a:p>
    </p188:txBody>
  </p188:cm>
</p188:cmLst>
</file>

<file path=ppt/comments/modernComment_131_BED24DA6.xml><?xml version="1.0" encoding="utf-8"?>
<p188:cmLst xmlns:a="http://schemas.openxmlformats.org/drawingml/2006/main" xmlns:r="http://schemas.openxmlformats.org/officeDocument/2006/relationships" xmlns:p188="http://schemas.microsoft.com/office/powerpoint/2018/8/main">
  <p188:cm id="{95CCFE48-6881-4793-A7AB-3E0A3CD99EE4}" authorId="{7B0A6FA3-CF82-3BC2-4669-89778CD24ABB}" created="2023-08-25T16:27:14.084">
    <pc:sldMkLst xmlns:pc="http://schemas.microsoft.com/office/powerpoint/2013/main/command">
      <pc:docMk/>
      <pc:sldMk cId="3201453478" sldId="265"/>
    </pc:sldMkLst>
    <p188:pos x="7769225" y="3546475"/>
    <p188:txBody>
      <a:bodyPr/>
      <a:lstStyle/>
      <a:p>
        <a:r>
          <a:rPr lang="en-GB"/>
          <a:t>Unsure about accessibility of pop-up boxes. Need to present alternatives</a:t>
        </a:r>
      </a:p>
    </p188:txBody>
  </p188:cm>
  <p188:cm id="{176BD6B6-4649-494D-90B6-8AB2D24FA98A}" authorId="{7B0A6FA3-CF82-3BC2-4669-89778CD24ABB}" status="resolved" created="2023-08-31T10:28:15.330" complete="100000">
    <pc:sldMkLst xmlns:pc="http://schemas.microsoft.com/office/powerpoint/2013/main/command">
      <pc:docMk/>
      <pc:sldMk cId="3201453478" sldId="265"/>
    </pc:sldMkLst>
    <p188:txBody>
      <a:bodyPr/>
      <a:lstStyle/>
      <a:p>
        <a:r>
          <a:rPr lang="en-GB"/>
          <a:t>Too much text</a:t>
        </a:r>
      </a:p>
    </p188:txBody>
  </p188:cm>
</p188:cmLst>
</file>

<file path=ppt/comments/modernComment_132_D2D9A148.xml><?xml version="1.0" encoding="utf-8"?>
<p188:cmLst xmlns:a="http://schemas.openxmlformats.org/drawingml/2006/main" xmlns:r="http://schemas.openxmlformats.org/officeDocument/2006/relationships" xmlns:p188="http://schemas.microsoft.com/office/powerpoint/2018/8/main">
  <p188:cm id="{4FABDCB5-9AE4-4C58-BB2D-FD0267F1DFC5}" authorId="{7B0A6FA3-CF82-3BC2-4669-89778CD24ABB}" status="resolved" created="2023-08-31T10:29:39.446" complete="100000">
    <pc:sldMkLst xmlns:pc="http://schemas.microsoft.com/office/powerpoint/2013/main/command">
      <pc:docMk/>
      <pc:sldMk cId="3537477960" sldId="267"/>
    </pc:sldMkLst>
    <p188:txBody>
      <a:bodyPr/>
      <a:lstStyle/>
      <a:p>
        <a:r>
          <a:rPr lang="en-GB"/>
          <a:t>Might scratch</a:t>
        </a:r>
      </a:p>
    </p188:txBody>
  </p188:cm>
</p188:cmLst>
</file>

<file path=ppt/comments/modernComment_133_C5E7519E.xml><?xml version="1.0" encoding="utf-8"?>
<p188:cmLst xmlns:a="http://schemas.openxmlformats.org/drawingml/2006/main" xmlns:r="http://schemas.openxmlformats.org/officeDocument/2006/relationships" xmlns:p188="http://schemas.microsoft.com/office/powerpoint/2018/8/main">
  <p188:cm id="{48A049F4-8AE9-42A6-80B4-2C46420412E9}" authorId="{7B0A6FA3-CF82-3BC2-4669-89778CD24ABB}" status="resolved" created="2023-08-31T10:30:01.669" complete="100000">
    <pc:sldMkLst xmlns:pc="http://schemas.microsoft.com/office/powerpoint/2013/main/command">
      <pc:docMk/>
      <pc:sldMk cId="3320271262" sldId="266"/>
    </pc:sldMkLst>
    <p188:txBody>
      <a:bodyPr/>
      <a:lstStyle/>
      <a:p>
        <a:r>
          <a:rPr lang="en-GB"/>
          <a:t>Might be scrapped, if not cut down words</a:t>
        </a:r>
      </a:p>
    </p188:txBody>
  </p188:cm>
</p188:cmLst>
</file>

<file path=ppt/comments/modernComment_135_FD16CAAD.xml><?xml version="1.0" encoding="utf-8"?>
<p188:cmLst xmlns:a="http://schemas.openxmlformats.org/drawingml/2006/main" xmlns:r="http://schemas.openxmlformats.org/officeDocument/2006/relationships" xmlns:p188="http://schemas.microsoft.com/office/powerpoint/2018/8/main">
  <p188:cm id="{BE5E48BA-6C06-4204-A2B9-20D113441035}" authorId="{7B0A6FA3-CF82-3BC2-4669-89778CD24ABB}" status="resolved" created="2023-08-31T10:30:51.422" complete="100000">
    <pc:sldMkLst xmlns:pc="http://schemas.microsoft.com/office/powerpoint/2013/main/command">
      <pc:docMk/>
      <pc:sldMk cId="4246129325" sldId="269"/>
    </pc:sldMkLst>
    <p188:txBody>
      <a:bodyPr/>
      <a:lstStyle/>
      <a:p>
        <a:r>
          <a:rPr lang="en-GB"/>
          <a:t>Can't introduce plotly here.Need to re-write into ggplot or change course requirements (plotly knowledge)</a:t>
        </a:r>
      </a:p>
    </p188:txBody>
  </p188:cm>
</p188:cmLst>
</file>

<file path=ppt/comments/modernComment_136_51406C0A.xml><?xml version="1.0" encoding="utf-8"?>
<p188:cmLst xmlns:a="http://schemas.openxmlformats.org/drawingml/2006/main" xmlns:r="http://schemas.openxmlformats.org/officeDocument/2006/relationships" xmlns:p188="http://schemas.microsoft.com/office/powerpoint/2018/8/main">
  <p188:cm id="{75538788-C564-44A8-8774-52B2B1D6B0D4}" authorId="{7B0A6FA3-CF82-3BC2-4669-89778CD24ABB}" created="2023-08-30T13:04:15.579">
    <pc:sldMkLst xmlns:pc="http://schemas.microsoft.com/office/powerpoint/2013/main/command">
      <pc:docMk/>
      <pc:sldMk cId="1363176458" sldId="270"/>
    </pc:sldMkLst>
    <p188:pos x="10552112" y="2289175"/>
    <p188:txBody>
      <a:bodyPr/>
      <a:lstStyle/>
      <a:p>
        <a:r>
          <a:rPr lang="en-GB"/>
          <a:t>Make tabpanel, navigation bar etc. very clear. Maybe create an image with code pointing to areas of the dashboard</a:t>
        </a:r>
      </a:p>
    </p188:txBody>
  </p188:cm>
  <p188:cm id="{3291C00B-B949-41EF-A117-64308EE870A6}" authorId="{7B0A6FA3-CF82-3BC2-4669-89778CD24ABB}" created="2023-08-31T10:32:40.507">
    <pc:sldMkLst xmlns:pc="http://schemas.microsoft.com/office/powerpoint/2013/main/command">
      <pc:docMk/>
      <pc:sldMk cId="1363176458" sldId="270"/>
    </pc:sldMkLst>
    <p188:txBody>
      <a:bodyPr/>
      <a:lstStyle/>
      <a:p>
        <a:r>
          <a:rPr lang="en-GB"/>
          <a:t>Should be more structure: Add this and that</a:t>
        </a:r>
      </a:p>
    </p188:txBody>
  </p188:cm>
</p188:cmLst>
</file>

<file path=ppt/comments/modernComment_137_A973A9CA.xml><?xml version="1.0" encoding="utf-8"?>
<p188:cmLst xmlns:a="http://schemas.openxmlformats.org/drawingml/2006/main" xmlns:r="http://schemas.openxmlformats.org/officeDocument/2006/relationships" xmlns:p188="http://schemas.microsoft.com/office/powerpoint/2018/8/main">
  <p188:cm id="{45966A67-1F84-4977-834C-9874F9C3BC94}" authorId="{7B0A6FA3-CF82-3BC2-4669-89778CD24ABB}" status="resolved" created="2023-08-31T10:33:27.193" complete="100000">
    <pc:sldMkLst xmlns:pc="http://schemas.microsoft.com/office/powerpoint/2013/main/command">
      <pc:docMk/>
      <pc:sldMk cId="2842929610" sldId="271"/>
    </pc:sldMkLst>
    <p188:txBody>
      <a:bodyPr/>
      <a:lstStyle/>
      <a:p>
        <a:r>
          <a:rPr lang="en-GB"/>
          <a:t>If you have time, play around with column widths. </a:t>
        </a:r>
      </a:p>
    </p188:txBody>
  </p188:cm>
  <p188:cm id="{2A89D97C-28CA-4EC1-AC8A-B30391FD75FC}" authorId="{7B0A6FA3-CF82-3BC2-4669-89778CD24ABB}" created="2023-08-31T10:34:02.599">
    <pc:sldMkLst xmlns:pc="http://schemas.microsoft.com/office/powerpoint/2013/main/command">
      <pc:docMk/>
      <pc:sldMk cId="2842929610" sldId="271"/>
    </pc:sldMkLst>
    <p188:txBody>
      <a:bodyPr/>
      <a:lstStyle/>
      <a:p>
        <a:r>
          <a:rPr lang="en-GB"/>
          <a:t>Code in selectInput should be stacked</a:t>
        </a:r>
      </a:p>
    </p188:txBody>
  </p188:cm>
  <p188:cm id="{F1697601-8856-41D0-95AC-31DD479B38F4}" authorId="{7B0A6FA3-CF82-3BC2-4669-89778CD24ABB}" status="resolved" created="2023-08-31T10:35:41.817" complete="100000">
    <pc:sldMkLst xmlns:pc="http://schemas.microsoft.com/office/powerpoint/2013/main/command">
      <pc:docMk/>
      <pc:sldMk cId="2842929610" sldId="271"/>
    </pc:sldMkLst>
    <p188:txBody>
      <a:bodyPr/>
      <a:lstStyle/>
      <a:p>
        <a:r>
          <a:rPr lang="en-GB"/>
          <a:t>Plotly: width, height. Exaplain that both can be used</a:t>
        </a:r>
      </a:p>
    </p188:txBody>
  </p188:cm>
</p188:cmLst>
</file>

<file path=ppt/comments/modernComment_139_ADA935A9.xml><?xml version="1.0" encoding="utf-8"?>
<p188:cmLst xmlns:a="http://schemas.openxmlformats.org/drawingml/2006/main" xmlns:r="http://schemas.openxmlformats.org/officeDocument/2006/relationships" xmlns:p188="http://schemas.microsoft.com/office/powerpoint/2018/8/main">
  <p188:cm id="{CF855C82-5C31-47C2-8762-76F7381BCC6B}" authorId="{7B0A6FA3-CF82-3BC2-4669-89778CD24ABB}" created="2023-08-31T10:37:53.908">
    <pc:sldMkLst xmlns:pc="http://schemas.microsoft.com/office/powerpoint/2013/main/command">
      <pc:docMk/>
      <pc:sldMk cId="2913547689" sldId="273"/>
    </pc:sldMkLst>
    <p188:txBody>
      <a:bodyPr/>
      <a:lstStyle/>
      <a:p>
        <a:r>
          <a:rPr lang="en-GB"/>
          <a:t>Too much going on</a:t>
        </a:r>
      </a:p>
    </p188:txBody>
  </p188:cm>
  <p188:cm id="{15F48556-12C5-4A71-9975-6D252DA85892}" authorId="{7B0A6FA3-CF82-3BC2-4669-89778CD24ABB}" created="2023-08-31T10:39:14.929">
    <pc:sldMkLst xmlns:pc="http://schemas.microsoft.com/office/powerpoint/2013/main/command">
      <pc:docMk/>
      <pc:sldMk cId="2913547689" sldId="273"/>
    </pc:sldMkLst>
    <p188:txBody>
      <a:bodyPr/>
      <a:lstStyle/>
      <a:p>
        <a:r>
          <a:rPr lang="en-GB"/>
          <a:t>Define width and height without explanation</a:t>
        </a:r>
      </a:p>
    </p188:txBody>
  </p188:cm>
  <p188:cm id="{16B90B0F-1E16-4B14-8BD5-134E1F16F0C8}" authorId="{7B0A6FA3-CF82-3BC2-4669-89778CD24ABB}" created="2023-08-31T10:41:11.597">
    <pc:sldMkLst xmlns:pc="http://schemas.microsoft.com/office/powerpoint/2013/main/command">
      <pc:docMk/>
      <pc:sldMk cId="2913547689" sldId="273"/>
    </pc:sldMkLst>
    <p188:txBody>
      <a:bodyPr/>
      <a:lstStyle/>
      <a:p>
        <a:r>
          <a:rPr lang="en-GB"/>
          <a:t>Rewrite plotly into ggplot -&gt; ggplotly</a:t>
        </a:r>
      </a:p>
    </p188:txBody>
  </p188:cm>
  <p188:cm id="{E9087E04-A87D-4669-9F35-29E1E5FEDD24}" authorId="{7B0A6FA3-CF82-3BC2-4669-89778CD24ABB}" created="2023-08-31T10:45:06.193">
    <pc:sldMkLst xmlns:pc="http://schemas.microsoft.com/office/powerpoint/2013/main/command">
      <pc:docMk/>
      <pc:sldMk cId="2913547689" sldId="273"/>
    </pc:sldMkLst>
    <p188:txBody>
      <a:bodyPr/>
      <a:lstStyle/>
      <a:p>
        <a:r>
          <a:rPr lang="en-GB"/>
          <a:t>Beginner vs advanced stages to the coding. Advanced for after the course</a:t>
        </a:r>
      </a:p>
    </p188:txBody>
  </p188:cm>
</p188:cmLst>
</file>

<file path=ppt/comments/modernComment_13A_1E4D477F.xml><?xml version="1.0" encoding="utf-8"?>
<p188:cmLst xmlns:a="http://schemas.openxmlformats.org/drawingml/2006/main" xmlns:r="http://schemas.openxmlformats.org/officeDocument/2006/relationships" xmlns:p188="http://schemas.microsoft.com/office/powerpoint/2018/8/main">
  <p188:cm id="{1F746A2A-6B2F-49AB-B9EB-16D03B212454}" authorId="{7B0A6FA3-CF82-3BC2-4669-89778CD24ABB}" created="2023-08-31T10:41:33.888">
    <pc:sldMkLst xmlns:pc="http://schemas.microsoft.com/office/powerpoint/2013/main/command">
      <pc:docMk/>
      <pc:sldMk cId="508381055" sldId="274"/>
    </pc:sldMkLst>
    <p188:txBody>
      <a:bodyPr/>
      <a:lstStyle/>
      <a:p>
        <a:r>
          <a:rPr lang="en-GB"/>
          <a:t>Need to be re-written based on ggplotly</a:t>
        </a:r>
      </a:p>
    </p188:txBody>
  </p188:cm>
</p188:cmLst>
</file>

<file path=ppt/comments/modernComment_13B_F5A7BE05.xml><?xml version="1.0" encoding="utf-8"?>
<p188:cmLst xmlns:a="http://schemas.openxmlformats.org/drawingml/2006/main" xmlns:r="http://schemas.openxmlformats.org/officeDocument/2006/relationships" xmlns:p188="http://schemas.microsoft.com/office/powerpoint/2018/8/main">
  <p188:cm id="{866CF280-C858-4DB2-957E-3E5C9F290D40}" authorId="{7B0A6FA3-CF82-3BC2-4669-89778CD24ABB}" created="2023-08-31T10:41:48.237">
    <pc:sldMkLst xmlns:pc="http://schemas.microsoft.com/office/powerpoint/2013/main/command">
      <pc:docMk/>
      <pc:sldMk cId="4121411077" sldId="275"/>
    </pc:sldMkLst>
    <p188:txBody>
      <a:bodyPr/>
      <a:lstStyle/>
      <a:p>
        <a:r>
          <a:rPr lang="en-GB"/>
          <a:t>Too much text</a:t>
        </a:r>
      </a:p>
    </p188:txBody>
  </p188:cm>
</p188:cmLst>
</file>

<file path=ppt/comments/modernComment_13C_AE11564E.xml><?xml version="1.0" encoding="utf-8"?>
<p188:cmLst xmlns:a="http://schemas.openxmlformats.org/drawingml/2006/main" xmlns:r="http://schemas.openxmlformats.org/officeDocument/2006/relationships" xmlns:p188="http://schemas.microsoft.com/office/powerpoint/2018/8/main">
  <p188:cm id="{5BB58784-4D77-4038-A802-D038E3CDFAC5}" authorId="{7B0A6FA3-CF82-3BC2-4669-89778CD24ABB}" created="2023-08-31T10:42:05.538">
    <pc:sldMkLst xmlns:pc="http://schemas.microsoft.com/office/powerpoint/2013/main/command">
      <pc:docMk/>
      <pc:sldMk cId="2920371790" sldId="276"/>
    </pc:sldMkLst>
    <p188:txBody>
      <a:bodyPr/>
      <a:lstStyle/>
      <a:p>
        <a:r>
          <a:rPr lang="en-GB"/>
          <a:t>Need screenshot</a:t>
        </a:r>
      </a:p>
    </p188:txBody>
  </p188:cm>
</p188:cmLst>
</file>

<file path=ppt/comments/modernComment_13D_AF66812A.xml><?xml version="1.0" encoding="utf-8"?>
<p188:cmLst xmlns:a="http://schemas.openxmlformats.org/drawingml/2006/main" xmlns:r="http://schemas.openxmlformats.org/officeDocument/2006/relationships" xmlns:p188="http://schemas.microsoft.com/office/powerpoint/2018/8/main">
  <p188:cm id="{D7C0A13D-60B9-4386-BBB5-3CC68DF0AD02}" authorId="{7B0A6FA3-CF82-3BC2-4669-89778CD24ABB}" created="2023-08-31T10:43:49.459">
    <pc:sldMkLst xmlns:pc="http://schemas.microsoft.com/office/powerpoint/2013/main/command">
      <pc:docMk/>
      <pc:sldMk cId="2942730538" sldId="277"/>
    </pc:sldMkLst>
    <p188:txBody>
      <a:bodyPr/>
      <a:lstStyle/>
      <a:p>
        <a:r>
          <a:rPr lang="en-GB"/>
          <a:t>Big leap from 21 to 22. Why do you need to have 6 plots? Two is enough</a:t>
        </a:r>
      </a:p>
    </p188:txBody>
  </p188:cm>
</p188:cmLst>
</file>

<file path=ppt/comments/modernComment_13E_17229F2C.xml><?xml version="1.0" encoding="utf-8"?>
<p188:cmLst xmlns:a="http://schemas.openxmlformats.org/drawingml/2006/main" xmlns:r="http://schemas.openxmlformats.org/officeDocument/2006/relationships" xmlns:p188="http://schemas.microsoft.com/office/powerpoint/2018/8/main">
  <p188:cm id="{065B661F-5EE4-44C5-8123-E46A79D3BF96}" authorId="{7B0A6FA3-CF82-3BC2-4669-89778CD24ABB}" status="resolved" created="2023-08-31T10:45:36.248" complete="100000">
    <pc:sldMkLst xmlns:pc="http://schemas.microsoft.com/office/powerpoint/2013/main/command">
      <pc:docMk/>
      <pc:sldMk cId="388144940" sldId="278"/>
    </pc:sldMkLst>
    <p188:txBody>
      <a:bodyPr/>
      <a:lstStyle/>
      <a:p>
        <a:r>
          <a:rPr lang="en-GB"/>
          <a:t>Too much text</a:t>
        </a:r>
      </a:p>
    </p188:txBody>
  </p188:cm>
  <p188:cm id="{929BA9E3-3992-4825-AAF8-565DD5E8BF5F}" authorId="{7B0A6FA3-CF82-3BC2-4669-89778CD24ABB}" status="resolved" created="2023-08-31T10:46:38.949" complete="100000">
    <ac:deMkLst xmlns:ac="http://schemas.microsoft.com/office/drawing/2013/main/command">
      <pc:docMk xmlns:pc="http://schemas.microsoft.com/office/powerpoint/2013/main/command"/>
      <pc:sldMk xmlns:pc="http://schemas.microsoft.com/office/powerpoint/2013/main/command" cId="388144940" sldId="318"/>
      <ac:spMk id="3" creationId="{00000000-0000-0000-0000-000000000000}"/>
    </ac:deMkLst>
    <p188:txBody>
      <a:bodyPr/>
      <a:lstStyle/>
      <a:p>
        <a:r>
          <a:rPr lang="en-GB"/>
          <a:t>Not a pre-requisite to write functions</a:t>
        </a:r>
      </a:p>
    </p188:txBody>
  </p188:cm>
</p188:cmLst>
</file>

<file path=ppt/comments/modernComment_13F_713A5C4A.xml><?xml version="1.0" encoding="utf-8"?>
<p188:cmLst xmlns:a="http://schemas.openxmlformats.org/drawingml/2006/main" xmlns:r="http://schemas.openxmlformats.org/officeDocument/2006/relationships" xmlns:p188="http://schemas.microsoft.com/office/powerpoint/2018/8/main">
  <p188:cm id="{41877DD2-0619-4388-9F0B-C7524DB8D0BB}" authorId="{7B0A6FA3-CF82-3BC2-4669-89778CD24ABB}" created="2023-08-31T10:47:05.422">
    <pc:sldMkLst xmlns:pc="http://schemas.microsoft.com/office/powerpoint/2013/main/command">
      <pc:docMk/>
      <pc:sldMk cId="1899650122" sldId="279"/>
    </pc:sldMkLst>
    <p188:txBody>
      <a:bodyPr/>
      <a:lstStyle/>
      <a:p>
        <a:r>
          <a:rPr lang="en-GB"/>
          <a:t>Scrap functions and add as extra challenge</a:t>
        </a:r>
      </a:p>
    </p188:txBody>
  </p188:cm>
</p188:cmLst>
</file>

<file path=ppt/comments/modernComment_140_BEE00C65.xml><?xml version="1.0" encoding="utf-8"?>
<p188:cmLst xmlns:a="http://schemas.openxmlformats.org/drawingml/2006/main" xmlns:r="http://schemas.openxmlformats.org/officeDocument/2006/relationships" xmlns:p188="http://schemas.microsoft.com/office/powerpoint/2018/8/main">
  <p188:cm id="{1C893E4C-D831-42A3-9051-AA0C3691CDC6}" authorId="{7B0A6FA3-CF82-3BC2-4669-89778CD24ABB}" created="2023-08-31T10:47:50.438">
    <pc:sldMkLst xmlns:pc="http://schemas.microsoft.com/office/powerpoint/2013/main/command">
      <pc:docMk/>
      <pc:sldMk cId="3202354277" sldId="280"/>
    </pc:sldMkLst>
    <p188:txBody>
      <a:bodyPr/>
      <a:lstStyle/>
      <a:p>
        <a:r>
          <a:rPr lang="en-GB"/>
          <a:t>Reduce to two plots</a:t>
        </a:r>
      </a:p>
    </p188:txBody>
  </p188:cm>
</p188:cmLst>
</file>

<file path=ppt/comments/modernComment_141_AB2C7A0E.xml><?xml version="1.0" encoding="utf-8"?>
<p188:cmLst xmlns:a="http://schemas.openxmlformats.org/drawingml/2006/main" xmlns:r="http://schemas.openxmlformats.org/officeDocument/2006/relationships" xmlns:p188="http://schemas.microsoft.com/office/powerpoint/2018/8/main">
  <p188:cm id="{21F17DF5-9BB0-4C92-B5C5-4A54D859DB9F}" authorId="{7B0A6FA3-CF82-3BC2-4669-89778CD24ABB}" status="resolved" created="2023-08-31T10:48:11.746" complete="100000">
    <pc:sldMkLst xmlns:pc="http://schemas.microsoft.com/office/powerpoint/2013/main/command">
      <pc:docMk/>
      <pc:sldMk cId="2871818766" sldId="281"/>
    </pc:sldMkLst>
    <p188:txBody>
      <a:bodyPr/>
      <a:lstStyle/>
      <a:p>
        <a:r>
          <a:rPr lang="en-GB"/>
          <a:t>Needs updated</a:t>
        </a:r>
      </a:p>
    </p188:txBody>
  </p188:cm>
  <p188:cm id="{636C44EA-0C59-4FDB-B9DB-CC02E0481083}" authorId="{7B0A6FA3-CF82-3BC2-4669-89778CD24ABB}" created="2023-08-31T10:48:44.935">
    <pc:sldMkLst xmlns:pc="http://schemas.microsoft.com/office/powerpoint/2013/main/command">
      <pc:docMk/>
      <pc:sldMk cId="2871818766" sldId="281"/>
    </pc:sldMkLst>
    <p188:txBody>
      <a:bodyPr/>
      <a:lstStyle/>
      <a:p>
        <a:r>
          <a:rPr lang="en-GB"/>
          <a:t>Could add extra challenge to ad in filter for ages</a:t>
        </a:r>
      </a:p>
    </p188:txBody>
  </p188:cm>
</p188:cmLst>
</file>

<file path=ppt/comments/modernComment_142_1F122BBF.xml><?xml version="1.0" encoding="utf-8"?>
<p188:cmLst xmlns:a="http://schemas.openxmlformats.org/drawingml/2006/main" xmlns:r="http://schemas.openxmlformats.org/officeDocument/2006/relationships" xmlns:p188="http://schemas.microsoft.com/office/powerpoint/2018/8/main">
  <p188:cm id="{93A447D5-844A-4E48-A230-196204EE9717}" authorId="{7B0A6FA3-CF82-3BC2-4669-89778CD24ABB}" created="2023-08-31T10:49:13.206">
    <pc:sldMkLst xmlns:pc="http://schemas.microsoft.com/office/powerpoint/2013/main/command">
      <pc:docMk/>
      <pc:sldMk cId="521284543" sldId="282"/>
    </pc:sldMkLst>
    <p188:txBody>
      <a:bodyPr/>
      <a:lstStyle/>
      <a:p>
        <a:r>
          <a:rPr lang="en-GB"/>
          <a:t>Too much text</a:t>
        </a:r>
      </a:p>
    </p188:txBody>
  </p188:cm>
</p188:cmLst>
</file>

<file path=ppt/comments/modernComment_143_B90DA5F1.xml><?xml version="1.0" encoding="utf-8"?>
<p188:cmLst xmlns:a="http://schemas.openxmlformats.org/drawingml/2006/main" xmlns:r="http://schemas.openxmlformats.org/officeDocument/2006/relationships" xmlns:p188="http://schemas.microsoft.com/office/powerpoint/2018/8/main">
  <p188:cm id="{D057A216-40AB-468C-BFC2-E63494104017}" authorId="{7B0A6FA3-CF82-3BC2-4669-89778CD24ABB}" created="2023-08-31T10:49:48.103">
    <pc:sldMkLst xmlns:pc="http://schemas.microsoft.com/office/powerpoint/2013/main/command">
      <pc:docMk/>
      <pc:sldMk cId="3104679409" sldId="283"/>
    </pc:sldMkLst>
    <p188:txBody>
      <a:bodyPr/>
      <a:lstStyle/>
      <a:p>
        <a:r>
          <a:rPr lang="en-GB"/>
          <a:t>28 and 29 can be combined</a:t>
        </a:r>
      </a:p>
    </p188:txBody>
  </p188:cm>
</p188:cmLst>
</file>

<file path=ppt/comments/modernComment_144_BB32C0E5.xml><?xml version="1.0" encoding="utf-8"?>
<p188:cmLst xmlns:a="http://schemas.openxmlformats.org/drawingml/2006/main" xmlns:r="http://schemas.openxmlformats.org/officeDocument/2006/relationships" xmlns:p188="http://schemas.microsoft.com/office/powerpoint/2018/8/main">
  <p188:cm id="{FB19A098-8915-4B11-8633-F82B99F39EA0}" authorId="{7B0A6FA3-CF82-3BC2-4669-89778CD24ABB}" created="2023-08-31T10:50:08.078">
    <pc:sldMkLst xmlns:pc="http://schemas.microsoft.com/office/powerpoint/2013/main/command">
      <pc:docMk/>
      <pc:sldMk cId="3140665573" sldId="284"/>
    </pc:sldMkLst>
    <p188:txBody>
      <a:bodyPr/>
      <a:lstStyle/>
      <a:p>
        <a:r>
          <a:rPr lang="en-GB"/>
          <a:t>Too much text</a:t>
        </a:r>
      </a:p>
    </p188:txBody>
  </p188:cm>
</p188:cmLst>
</file>

<file path=ppt/comments/modernComment_145_38804B31.xml><?xml version="1.0" encoding="utf-8"?>
<p188:cmLst xmlns:a="http://schemas.openxmlformats.org/drawingml/2006/main" xmlns:r="http://schemas.openxmlformats.org/officeDocument/2006/relationships" xmlns:p188="http://schemas.microsoft.com/office/powerpoint/2018/8/main">
  <p188:cm id="{448FE768-E6BC-4FA4-9D93-CAECBA370756}" authorId="{7B0A6FA3-CF82-3BC2-4669-89778CD24ABB}" created="2023-08-31T10:50:54.279">
    <pc:sldMkLst xmlns:pc="http://schemas.microsoft.com/office/powerpoint/2013/main/command">
      <pc:docMk/>
      <pc:sldMk cId="947931953" sldId="285"/>
    </pc:sldMkLst>
    <p188:txBody>
      <a:bodyPr/>
      <a:lstStyle/>
      <a:p>
        <a:r>
          <a:rPr lang="en-GB"/>
          <a:t>Switch function needs to be explained better. Tie in with if else</a:t>
        </a:r>
      </a:p>
    </p188:txBody>
  </p188:cm>
</p188:cmLst>
</file>

<file path=ppt/comments/modernComment_146_6CFFFC61.xml><?xml version="1.0" encoding="utf-8"?>
<p188:cmLst xmlns:a="http://schemas.openxmlformats.org/drawingml/2006/main" xmlns:r="http://schemas.openxmlformats.org/officeDocument/2006/relationships" xmlns:p188="http://schemas.microsoft.com/office/powerpoint/2018/8/main">
  <p188:cm id="{52735C8B-2DE9-456B-9EC4-3D298C81355B}" authorId="{7B0A6FA3-CF82-3BC2-4669-89778CD24ABB}" created="2023-08-31T10:52:17.851">
    <pc:sldMkLst xmlns:pc="http://schemas.microsoft.com/office/powerpoint/2013/main/command">
      <pc:docMk/>
      <pc:sldMk cId="1828715617" sldId="286"/>
    </pc:sldMkLst>
    <p188:txBody>
      <a:bodyPr/>
      <a:lstStyle/>
      <a:p>
        <a:r>
          <a:rPr lang="en-GB"/>
          <a:t>DT table options need explaining. Keep obne options and link to DT documentation for further options</a:t>
        </a:r>
      </a:p>
    </p188:txBody>
  </p188:cm>
</p188:cmLst>
</file>

<file path=ppt/comments/modernComment_147_223EFC4D.xml><?xml version="1.0" encoding="utf-8"?>
<p188:cmLst xmlns:a="http://schemas.openxmlformats.org/drawingml/2006/main" xmlns:r="http://schemas.openxmlformats.org/officeDocument/2006/relationships" xmlns:p188="http://schemas.microsoft.com/office/powerpoint/2018/8/main">
  <p188:cm id="{1BE53292-9FA7-41C8-8E76-590315ED4779}" authorId="{7B0A6FA3-CF82-3BC2-4669-89778CD24ABB}" created="2023-08-31T10:55:00.722">
    <pc:sldMkLst xmlns:pc="http://schemas.microsoft.com/office/powerpoint/2013/main/command">
      <pc:docMk/>
      <pc:sldMk cId="574553165" sldId="287"/>
    </pc:sldMkLst>
    <p188:txBody>
      <a:bodyPr/>
      <a:lstStyle/>
      <a:p>
        <a:r>
          <a:rPr lang="en-GB"/>
          <a:t>Less text but more exaplanation</a:t>
        </a:r>
      </a:p>
    </p188:txBody>
  </p188:cm>
</p188:cmLst>
</file>

<file path=ppt/comments/modernComment_14A_801F328D.xml><?xml version="1.0" encoding="utf-8"?>
<p188:cmLst xmlns:a="http://schemas.openxmlformats.org/drawingml/2006/main" xmlns:r="http://schemas.openxmlformats.org/officeDocument/2006/relationships" xmlns:p188="http://schemas.microsoft.com/office/powerpoint/2018/8/main">
  <p188:cm id="{AE112718-3BDB-421C-A895-F060F2A41C40}" authorId="{7B0A6FA3-CF82-3BC2-4669-89778CD24ABB}" created="2023-08-31T10:56:13.173">
    <pc:sldMkLst xmlns:pc="http://schemas.microsoft.com/office/powerpoint/2013/main/command">
      <pc:docMk/>
      <pc:sldMk cId="2149528205" sldId="290"/>
    </pc:sldMkLst>
    <p188:txBody>
      <a:bodyPr/>
      <a:lstStyle/>
      <a:p>
        <a:r>
          <a:rPr lang="en-GB"/>
          <a:t>Link to SOPs</a:t>
        </a:r>
      </a:p>
    </p188:txBody>
  </p188:cm>
  <p188:cm id="{3E3FA070-7674-49FD-B8FA-A7A8A3AEF64B}" authorId="{7B0A6FA3-CF82-3BC2-4669-89778CD24ABB}" created="2023-08-31T10:56:50.673">
    <pc:sldMkLst xmlns:pc="http://schemas.microsoft.com/office/powerpoint/2013/main/command">
      <pc:docMk/>
      <pc:sldMk cId="2149528205" sldId="290"/>
    </pc:sldMkLst>
    <p188:txBody>
      <a:bodyPr/>
      <a:lstStyle/>
      <a:p>
        <a:r>
          <a:rPr lang="en-GB"/>
          <a:t>Need to add password protection PRAs</a:t>
        </a:r>
      </a:p>
    </p188:txBody>
  </p188:cm>
  <p188:cm id="{361F3B32-4062-4793-9917-9E566DEFFAB4}" authorId="{7B0A6FA3-CF82-3BC2-4669-89778CD24ABB}" created="2023-08-31T10:57:22.949">
    <pc:sldMkLst xmlns:pc="http://schemas.microsoft.com/office/powerpoint/2013/main/command">
      <pc:docMk/>
      <pc:sldMk cId="2149528205" sldId="290"/>
    </pc:sldMkLst>
    <p188:txBody>
      <a:bodyPr/>
      <a:lstStyle/>
      <a:p>
        <a:r>
          <a:rPr lang="en-GB"/>
          <a:t>Have a slide or two about memory on our shiny server</a:t>
        </a:r>
      </a:p>
    </p188:txBody>
  </p188:cm>
</p188:cmLst>
</file>

<file path=ppt/comments/modernComment_14C_BCD86EDF.xml><?xml version="1.0" encoding="utf-8"?>
<p188:cmLst xmlns:a="http://schemas.openxmlformats.org/drawingml/2006/main" xmlns:r="http://schemas.openxmlformats.org/officeDocument/2006/relationships" xmlns:p188="http://schemas.microsoft.com/office/powerpoint/2018/8/main">
  <p188:cm id="{66DF2A01-F923-4A29-8664-DA715C396DD5}" authorId="{7B0A6FA3-CF82-3BC2-4669-89778CD24ABB}" created="2023-08-31T10:58:20.057">
    <pc:sldMkLst xmlns:pc="http://schemas.microsoft.com/office/powerpoint/2013/main/command">
      <pc:docMk/>
      <pc:sldMk cId="3168300767" sldId="293"/>
    </pc:sldMkLst>
    <p188:txBody>
      <a:bodyPr/>
      <a:lstStyle/>
      <a:p>
        <a:r>
          <a:rPr lang="en-GB"/>
          <a:t>Split large data sets into smaller</a:t>
        </a:r>
      </a:p>
    </p188:txBody>
  </p188:cm>
  <p188:cm id="{F6818A7E-A178-417B-822B-472976C2750F}" authorId="{7B0A6FA3-CF82-3BC2-4669-89778CD24ABB}" created="2023-08-31T10:58:35.756">
    <pc:sldMkLst xmlns:pc="http://schemas.microsoft.com/office/powerpoint/2013/main/command">
      <pc:docMk/>
      <pc:sldMk cId="3168300767" sldId="293"/>
    </pc:sldMkLst>
    <p188:txBody>
      <a:bodyPr/>
      <a:lstStyle/>
      <a:p>
        <a:r>
          <a:rPr lang="en-GB"/>
          <a:t>Keep data wrangling to a minimum in the app</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ontawesome.com/v5.15/icons?d=gallery&amp;p=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0_FA6C8D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31_BED24DA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32_D2D9A14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33_C5E7519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35_FD16CAAD.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36_51406C0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7_A973A9CA.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39_ADA935A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3A_1E4D477F.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9_905BADF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3B_F5A7BE0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3C_AE11564E.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3D_AF66812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3E_17229F2C.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F_713A5C4A.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40_BEE00C6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41_AB2C7A0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42_1F122BBF.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43_B90DA5F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4_BB32C0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A_AE41C84E.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45_38804B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46_6CFFFC6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47_223EFC4D.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4A_801F328D.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4C_BCD86EDF.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2B_F8EE8E7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2C_79FDB9C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D_7770D9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F_2A7A48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latin typeface="Arial Black" panose="020B0A04020102020204" pitchFamily="34" charset="0"/>
              </a:rPr>
              <a:t>Introduction to R Shiny</a:t>
            </a:r>
            <a:br>
              <a:rPr lang="en-GB" sz="3600">
                <a:latin typeface="Arial Black" panose="020B0A04020102020204" pitchFamily="34" charset="0"/>
              </a:rPr>
            </a:br>
            <a:r>
              <a:rPr lang="en-GB" sz="3600">
                <a:latin typeface="Arial Black" panose="020B0A04020102020204" pitchFamily="34" charset="0"/>
              </a:rPr>
              <a:t>Day 2</a:t>
            </a:r>
          </a:p>
        </p:txBody>
      </p:sp>
      <p:sp>
        <p:nvSpPr>
          <p:cNvPr id="3" name="Text Placeholder 2"/>
          <p:cNvSpPr>
            <a:spLocks noGrp="1"/>
          </p:cNvSpPr>
          <p:nvPr>
            <p:ph type="body" sz="quarter" idx="10"/>
          </p:nvPr>
        </p:nvSpPr>
        <p:spPr/>
        <p:txBody>
          <a:bodyPr/>
          <a:lstStyle/>
          <a:p>
            <a:r>
              <a:rPr lang="en-GB"/>
              <a:t>Posit Implementation Programme</a:t>
            </a:r>
          </a:p>
          <a:p>
            <a:r>
              <a:rPr lang="en-GB"/>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C915-453E-8D47-79B9-0070BD1E7B6C}"/>
              </a:ext>
            </a:extLst>
          </p:cNvPr>
          <p:cNvSpPr>
            <a:spLocks noGrp="1"/>
          </p:cNvSpPr>
          <p:nvPr>
            <p:ph type="title"/>
          </p:nvPr>
        </p:nvSpPr>
        <p:spPr/>
        <p:txBody>
          <a:bodyPr/>
          <a:lstStyle/>
          <a:p>
            <a:r>
              <a:rPr lang="en-GB">
                <a:latin typeface="Arial Black" panose="020B0A04020102020204" pitchFamily="34" charset="0"/>
              </a:rPr>
              <a:t>Exercise: </a:t>
            </a:r>
            <a:r>
              <a:rPr lang="en-GB" sz="2800" b="1">
                <a:latin typeface="Arial Black" panose="020B0A04020102020204" pitchFamily="34" charset="0"/>
              </a:rPr>
              <a:t>Building a PHS Shiny dashboard – Introduction tab</a:t>
            </a:r>
            <a:endParaRPr lang="en-GB">
              <a:latin typeface="Arial Black" panose="020B0A04020102020204" pitchFamily="34" charset="0"/>
            </a:endParaRPr>
          </a:p>
        </p:txBody>
      </p:sp>
      <p:sp>
        <p:nvSpPr>
          <p:cNvPr id="4" name="Content Placeholder 3">
            <a:extLst>
              <a:ext uri="{FF2B5EF4-FFF2-40B4-BE49-F238E27FC236}">
                <a16:creationId xmlns:a16="http://schemas.microsoft.com/office/drawing/2014/main" id="{005747D8-8F26-3A6A-E6D5-8B473961887D}"/>
              </a:ext>
            </a:extLst>
          </p:cNvPr>
          <p:cNvSpPr>
            <a:spLocks noGrp="1"/>
          </p:cNvSpPr>
          <p:nvPr>
            <p:ph idx="1"/>
          </p:nvPr>
        </p:nvSpPr>
        <p:spPr>
          <a:xfrm>
            <a:off x="838200" y="1690691"/>
            <a:ext cx="10649607" cy="3250633"/>
          </a:xfrm>
          <a:prstGeom prst="rect">
            <a:avLst/>
          </a:prstGeom>
        </p:spPr>
        <p:txBody>
          <a:bodyPr wrap="square">
            <a:spAutoFit/>
          </a:bodyPr>
          <a:lstStyle/>
          <a:p>
            <a:r>
              <a:rPr lang="en-GB" sz="2200"/>
              <a:t>Add your tab, give it a name and an icon like we’ve done before. (</a:t>
            </a:r>
            <a:r>
              <a:rPr lang="en-GB" sz="2200">
                <a:hlinkClick r:id="rId2"/>
              </a:rPr>
              <a:t>https://fontawesome.com/v5.15/icons?d=gallery&amp;p=2</a:t>
            </a:r>
            <a:r>
              <a:rPr lang="en-GB" sz="2200"/>
              <a:t>) </a:t>
            </a:r>
          </a:p>
          <a:p>
            <a:r>
              <a:rPr lang="en-GB" sz="2200"/>
              <a:t> Add some text about allergic conditions and asthma. </a:t>
            </a:r>
          </a:p>
          <a:p>
            <a:r>
              <a:rPr lang="en-GB" sz="2200"/>
              <a:t> Give each block of text a heading, try making it larger, try bolding it. (hints: h1(), </a:t>
            </a:r>
            <a:r>
              <a:rPr lang="en-GB" sz="2200" err="1"/>
              <a:t>tags$b</a:t>
            </a:r>
            <a:r>
              <a:rPr lang="en-GB" sz="2200"/>
              <a:t>(), etc…)</a:t>
            </a:r>
          </a:p>
          <a:p>
            <a:r>
              <a:rPr lang="en-GB" sz="2200"/>
              <a:t> Make some of the text italic. </a:t>
            </a:r>
          </a:p>
          <a:p>
            <a:r>
              <a:rPr lang="en-GB" sz="2200"/>
              <a:t> If you use </a:t>
            </a:r>
            <a:r>
              <a:rPr lang="en-GB" sz="2200" err="1"/>
              <a:t>fluidRow</a:t>
            </a:r>
            <a:r>
              <a:rPr lang="en-GB" sz="2200"/>
              <a:t>() and column(), try adjusting the column widths to see how this affects the appearance </a:t>
            </a:r>
            <a:r>
              <a:rPr lang="en-GB" sz="2200" err="1"/>
              <a:t>eg.</a:t>
            </a:r>
            <a:r>
              <a:rPr lang="en-GB" sz="2200"/>
              <a:t> column(3, … column(6, … column(12, … etc.</a:t>
            </a:r>
          </a:p>
          <a:p>
            <a:pPr marL="0" indent="0">
              <a:buNone/>
            </a:pPr>
            <a:endParaRPr lang="en-GB" sz="1500"/>
          </a:p>
        </p:txBody>
      </p:sp>
    </p:spTree>
    <p:extLst>
      <p:ext uri="{BB962C8B-B14F-4D97-AF65-F5344CB8AC3E}">
        <p14:creationId xmlns:p14="http://schemas.microsoft.com/office/powerpoint/2010/main" val="274175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Introduction tab</a:t>
            </a:r>
            <a:endParaRPr lang="en-GB" sz="3200"/>
          </a:p>
        </p:txBody>
      </p:sp>
      <p:pic>
        <p:nvPicPr>
          <p:cNvPr id="6" name="Picture 5" descr="A computer screen shot of a computer code&#10;&#10;Description automatically generated">
            <a:extLst>
              <a:ext uri="{FF2B5EF4-FFF2-40B4-BE49-F238E27FC236}">
                <a16:creationId xmlns:a16="http://schemas.microsoft.com/office/drawing/2014/main" id="{0006F863-3F90-F7BA-8253-9459AA80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146" y="1722128"/>
            <a:ext cx="8807247" cy="3413744"/>
          </a:xfrm>
          <a:prstGeom prst="rect">
            <a:avLst/>
          </a:prstGeom>
        </p:spPr>
      </p:pic>
    </p:spTree>
    <p:extLst>
      <p:ext uri="{BB962C8B-B14F-4D97-AF65-F5344CB8AC3E}">
        <p14:creationId xmlns:p14="http://schemas.microsoft.com/office/powerpoint/2010/main" val="420141805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Introduction tab</a:t>
            </a:r>
            <a:endParaRPr lang="en-GB" sz="3200"/>
          </a:p>
        </p:txBody>
      </p:sp>
      <p:sp>
        <p:nvSpPr>
          <p:cNvPr id="3" name="Content Placeholder 2"/>
          <p:cNvSpPr>
            <a:spLocks noGrp="1"/>
          </p:cNvSpPr>
          <p:nvPr>
            <p:ph idx="1"/>
          </p:nvPr>
        </p:nvSpPr>
        <p:spPr/>
        <p:txBody>
          <a:bodyPr/>
          <a:lstStyle/>
          <a:p>
            <a:r>
              <a:rPr lang="en-GB"/>
              <a:t>Let’s say we’re going to be regularly updating our dashboard. It’s a great idea to add an information box letting users know when updates are due.</a:t>
            </a:r>
          </a:p>
          <a:p>
            <a:r>
              <a:rPr lang="en-GB"/>
              <a:t>We’re going to do this by introducing an action button which users can click to open a pop-up information box.</a:t>
            </a:r>
          </a:p>
          <a:p>
            <a:r>
              <a:rPr lang="en-GB"/>
              <a:t>These are great for when you have excess information which may be important, but you don’t want it to be present on the face of your dashboard.</a:t>
            </a:r>
          </a:p>
        </p:txBody>
      </p:sp>
      <p:pic>
        <p:nvPicPr>
          <p:cNvPr id="5" name="Picture 4">
            <a:extLst>
              <a:ext uri="{FF2B5EF4-FFF2-40B4-BE49-F238E27FC236}">
                <a16:creationId xmlns:a16="http://schemas.microsoft.com/office/drawing/2014/main" id="{6B25637E-FA4B-D271-C1C9-F3425E597813}"/>
              </a:ext>
            </a:extLst>
          </p:cNvPr>
          <p:cNvPicPr>
            <a:picLocks noChangeAspect="1"/>
          </p:cNvPicPr>
          <p:nvPr/>
        </p:nvPicPr>
        <p:blipFill>
          <a:blip r:embed="rId3"/>
          <a:stretch>
            <a:fillRect/>
          </a:stretch>
        </p:blipFill>
        <p:spPr>
          <a:xfrm>
            <a:off x="683963" y="4660134"/>
            <a:ext cx="4919959" cy="783893"/>
          </a:xfrm>
          <a:prstGeom prst="rect">
            <a:avLst/>
          </a:prstGeom>
        </p:spPr>
      </p:pic>
      <p:pic>
        <p:nvPicPr>
          <p:cNvPr id="6" name="Picture 5">
            <a:extLst>
              <a:ext uri="{FF2B5EF4-FFF2-40B4-BE49-F238E27FC236}">
                <a16:creationId xmlns:a16="http://schemas.microsoft.com/office/drawing/2014/main" id="{1E50B1BA-3931-15F1-B22F-AC4937947112}"/>
              </a:ext>
            </a:extLst>
          </p:cNvPr>
          <p:cNvPicPr>
            <a:picLocks noChangeAspect="1"/>
          </p:cNvPicPr>
          <p:nvPr/>
        </p:nvPicPr>
        <p:blipFill>
          <a:blip r:embed="rId4"/>
          <a:stretch>
            <a:fillRect/>
          </a:stretch>
        </p:blipFill>
        <p:spPr>
          <a:xfrm>
            <a:off x="5089792" y="4040338"/>
            <a:ext cx="4384714" cy="1862272"/>
          </a:xfrm>
          <a:prstGeom prst="rect">
            <a:avLst/>
          </a:prstGeom>
        </p:spPr>
      </p:pic>
    </p:spTree>
    <p:extLst>
      <p:ext uri="{BB962C8B-B14F-4D97-AF65-F5344CB8AC3E}">
        <p14:creationId xmlns:p14="http://schemas.microsoft.com/office/powerpoint/2010/main" val="320145347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action buttons and modals (UI).</a:t>
            </a:r>
            <a:endParaRPr lang="en-GB" sz="3200"/>
          </a:p>
        </p:txBody>
      </p:sp>
      <p:sp>
        <p:nvSpPr>
          <p:cNvPr id="8" name="Content Placeholder 2"/>
          <p:cNvSpPr txBox="1">
            <a:spLocks/>
          </p:cNvSpPr>
          <p:nvPr/>
        </p:nvSpPr>
        <p:spPr>
          <a:xfrm>
            <a:off x="838199" y="3141504"/>
            <a:ext cx="10299853" cy="18021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a:latin typeface="Arial" panose="020B0604020202020204" pitchFamily="34" charset="0"/>
                <a:cs typeface="Arial" panose="020B0604020202020204" pitchFamily="34" charset="0"/>
              </a:rPr>
              <a:t>Use </a:t>
            </a:r>
            <a:r>
              <a:rPr lang="en-GB" sz="1600" b="1">
                <a:latin typeface="Arial" panose="020B0604020202020204" pitchFamily="34" charset="0"/>
                <a:cs typeface="Arial" panose="020B0604020202020204" pitchFamily="34" charset="0"/>
              </a:rPr>
              <a:t>column()</a:t>
            </a:r>
            <a:r>
              <a:rPr lang="en-GB" sz="1600">
                <a:latin typeface="Arial" panose="020B0604020202020204" pitchFamily="34" charset="0"/>
                <a:cs typeface="Arial" panose="020B0604020202020204" pitchFamily="34" charset="0"/>
              </a:rPr>
              <a:t> to set where the action button will appear (you may need to play with column widths in real situations). </a:t>
            </a:r>
            <a:r>
              <a:rPr lang="en-GB" sz="1600" b="1">
                <a:latin typeface="Arial" panose="020B0604020202020204" pitchFamily="34" charset="0"/>
                <a:cs typeface="Arial" panose="020B0604020202020204" pitchFamily="34" charset="0"/>
              </a:rPr>
              <a:t>Reminder: maximum column width is 12.</a:t>
            </a:r>
          </a:p>
          <a:p>
            <a:r>
              <a:rPr lang="en-GB" sz="1600" b="1" err="1">
                <a:latin typeface="Arial" panose="020B0604020202020204" pitchFamily="34" charset="0"/>
                <a:cs typeface="Arial" panose="020B0604020202020204" pitchFamily="34" charset="0"/>
              </a:rPr>
              <a:t>actionButton</a:t>
            </a:r>
            <a:r>
              <a:rPr lang="en-GB" sz="1600" b="1">
                <a:latin typeface="Arial" panose="020B0604020202020204" pitchFamily="34" charset="0"/>
                <a:cs typeface="Arial" panose="020B0604020202020204" pitchFamily="34" charset="0"/>
              </a:rPr>
              <a:t>()</a:t>
            </a:r>
            <a:r>
              <a:rPr lang="en-GB" sz="1600">
                <a:latin typeface="Arial" panose="020B0604020202020204" pitchFamily="34" charset="0"/>
                <a:cs typeface="Arial" panose="020B0604020202020204" pitchFamily="34" charset="0"/>
              </a:rPr>
              <a:t> creates the button we see and click on within the tab. We require three arguments here:</a:t>
            </a:r>
          </a:p>
          <a:p>
            <a:pPr lvl="1">
              <a:buFont typeface="Wingdings" panose="05000000000000000000" pitchFamily="2" charset="2"/>
              <a:buChar char="§"/>
            </a:pPr>
            <a:r>
              <a:rPr lang="en-GB" sz="1400">
                <a:latin typeface="Arial" panose="020B0604020202020204" pitchFamily="34" charset="0"/>
                <a:cs typeface="Arial" panose="020B0604020202020204" pitchFamily="34" charset="0"/>
              </a:rPr>
              <a:t> “</a:t>
            </a:r>
            <a:r>
              <a:rPr lang="en-GB" sz="1400" b="1" err="1">
                <a:latin typeface="Arial" panose="020B0604020202020204" pitchFamily="34" charset="0"/>
                <a:cs typeface="Arial" panose="020B0604020202020204" pitchFamily="34" charset="0"/>
              </a:rPr>
              <a:t>new_next</a:t>
            </a:r>
            <a:r>
              <a:rPr lang="en-GB" sz="1400">
                <a:latin typeface="Arial" panose="020B0604020202020204" pitchFamily="34" charset="0"/>
                <a:cs typeface="Arial" panose="020B0604020202020204" pitchFamily="34" charset="0"/>
              </a:rPr>
              <a:t>” is the name we’re giving for the </a:t>
            </a:r>
            <a:r>
              <a:rPr lang="en-GB" sz="1400" b="1" err="1">
                <a:latin typeface="Arial" panose="020B0604020202020204" pitchFamily="34" charset="0"/>
                <a:cs typeface="Arial" panose="020B0604020202020204" pitchFamily="34" charset="0"/>
              </a:rPr>
              <a:t>inputId</a:t>
            </a:r>
            <a:r>
              <a:rPr lang="en-GB" sz="1400">
                <a:latin typeface="Arial" panose="020B0604020202020204" pitchFamily="34" charset="0"/>
                <a:cs typeface="Arial" panose="020B0604020202020204" pitchFamily="34" charset="0"/>
              </a:rPr>
              <a:t> ,</a:t>
            </a:r>
          </a:p>
          <a:p>
            <a:pPr lvl="1">
              <a:buFont typeface="Wingdings" panose="05000000000000000000" pitchFamily="2" charset="2"/>
              <a:buChar char="§"/>
            </a:pPr>
            <a:r>
              <a:rPr lang="en-GB" sz="1400">
                <a:latin typeface="Arial" panose="020B0604020202020204" pitchFamily="34" charset="0"/>
                <a:cs typeface="Arial" panose="020B0604020202020204" pitchFamily="34" charset="0"/>
              </a:rPr>
              <a:t>“</a:t>
            </a:r>
            <a:r>
              <a:rPr lang="en-GB" sz="1400" b="1">
                <a:latin typeface="Arial" panose="020B0604020202020204" pitchFamily="34" charset="0"/>
                <a:cs typeface="Arial" panose="020B0604020202020204" pitchFamily="34" charset="0"/>
              </a:rPr>
              <a:t>New content and future updates</a:t>
            </a:r>
            <a:r>
              <a:rPr lang="en-GB" sz="1400">
                <a:latin typeface="Arial" panose="020B0604020202020204" pitchFamily="34" charset="0"/>
                <a:cs typeface="Arial" panose="020B0604020202020204" pitchFamily="34" charset="0"/>
              </a:rPr>
              <a:t>” is the </a:t>
            </a:r>
            <a:r>
              <a:rPr lang="en-GB" sz="1400" b="1">
                <a:latin typeface="Arial" panose="020B0604020202020204" pitchFamily="34" charset="0"/>
                <a:cs typeface="Arial" panose="020B0604020202020204" pitchFamily="34" charset="0"/>
              </a:rPr>
              <a:t>label</a:t>
            </a:r>
            <a:r>
              <a:rPr lang="en-GB" sz="1400">
                <a:latin typeface="Arial" panose="020B0604020202020204" pitchFamily="34" charset="0"/>
                <a:cs typeface="Arial" panose="020B0604020202020204" pitchFamily="34" charset="0"/>
              </a:rPr>
              <a:t> we’re putting on the button. The user will see this.</a:t>
            </a:r>
          </a:p>
          <a:p>
            <a:pPr lvl="1">
              <a:buFont typeface="Wingdings" panose="05000000000000000000" pitchFamily="2" charset="2"/>
              <a:buChar char="§"/>
            </a:pPr>
            <a:r>
              <a:rPr lang="en-GB" sz="1400">
                <a:latin typeface="Arial" panose="020B0604020202020204" pitchFamily="34" charset="0"/>
                <a:cs typeface="Arial" panose="020B0604020202020204" pitchFamily="34" charset="0"/>
              </a:rPr>
              <a:t> And </a:t>
            </a:r>
            <a:r>
              <a:rPr lang="en-GB" sz="1400" b="1">
                <a:latin typeface="Arial" panose="020B0604020202020204" pitchFamily="34" charset="0"/>
                <a:cs typeface="Arial" panose="020B0604020202020204" pitchFamily="34" charset="0"/>
              </a:rPr>
              <a:t>icon()</a:t>
            </a:r>
            <a:endParaRPr lang="en-GB" sz="1400"/>
          </a:p>
          <a:p>
            <a:endParaRPr lang="en-GB" sz="1600"/>
          </a:p>
        </p:txBody>
      </p:sp>
      <p:sp>
        <p:nvSpPr>
          <p:cNvPr id="9" name="Content Placeholder 2"/>
          <p:cNvSpPr txBox="1">
            <a:spLocks/>
          </p:cNvSpPr>
          <p:nvPr/>
        </p:nvSpPr>
        <p:spPr>
          <a:xfrm>
            <a:off x="838199" y="5003936"/>
            <a:ext cx="10058400" cy="5400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b="1">
                <a:latin typeface="Arial" panose="020B0604020202020204" pitchFamily="34" charset="0"/>
                <a:cs typeface="Arial" panose="020B0604020202020204" pitchFamily="34" charset="0"/>
              </a:rPr>
              <a:t>Key point: Try running the app with this code added, but WITHOUT adding to the server – what happens?</a:t>
            </a:r>
          </a:p>
        </p:txBody>
      </p:sp>
      <p:pic>
        <p:nvPicPr>
          <p:cNvPr id="4" name="Picture 3">
            <a:extLst>
              <a:ext uri="{FF2B5EF4-FFF2-40B4-BE49-F238E27FC236}">
                <a16:creationId xmlns:a16="http://schemas.microsoft.com/office/drawing/2014/main" id="{9ABAD22A-C59B-7A80-1FDB-F161E5AF2631}"/>
              </a:ext>
            </a:extLst>
          </p:cNvPr>
          <p:cNvPicPr>
            <a:picLocks noChangeAspect="1"/>
          </p:cNvPicPr>
          <p:nvPr/>
        </p:nvPicPr>
        <p:blipFill>
          <a:blip r:embed="rId3"/>
          <a:stretch>
            <a:fillRect/>
          </a:stretch>
        </p:blipFill>
        <p:spPr>
          <a:xfrm>
            <a:off x="838200" y="1636189"/>
            <a:ext cx="8095403" cy="1325563"/>
          </a:xfrm>
          <a:prstGeom prst="rect">
            <a:avLst/>
          </a:prstGeom>
        </p:spPr>
      </p:pic>
      <p:cxnSp>
        <p:nvCxnSpPr>
          <p:cNvPr id="6" name="Straight Arrow Connector 5"/>
          <p:cNvCxnSpPr/>
          <p:nvPr/>
        </p:nvCxnSpPr>
        <p:spPr>
          <a:xfrm flipH="1">
            <a:off x="8933603" y="2612717"/>
            <a:ext cx="1371598" cy="249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action buttons and modals (Server).</a:t>
            </a:r>
            <a:endParaRPr lang="en-GB" sz="3200"/>
          </a:p>
        </p:txBody>
      </p:sp>
      <p:sp>
        <p:nvSpPr>
          <p:cNvPr id="6" name="TextBox 5"/>
          <p:cNvSpPr txBox="1"/>
          <p:nvPr/>
        </p:nvSpPr>
        <p:spPr>
          <a:xfrm>
            <a:off x="716080" y="3148529"/>
            <a:ext cx="10984764"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We introduce another reactive element called </a:t>
            </a:r>
            <a:r>
              <a:rPr lang="en-GB" b="1" err="1">
                <a:solidFill>
                  <a:srgbClr val="7030A0"/>
                </a:solidFill>
                <a:latin typeface="Arial" panose="020B0604020202020204" pitchFamily="34" charset="0"/>
                <a:cs typeface="Arial" panose="020B0604020202020204" pitchFamily="34" charset="0"/>
              </a:rPr>
              <a:t>observeEvent</a:t>
            </a:r>
            <a:r>
              <a:rPr lang="en-GB" b="1">
                <a:solidFill>
                  <a:srgbClr val="7030A0"/>
                </a:solidFill>
                <a:latin typeface="Arial" panose="020B0604020202020204" pitchFamily="34" charset="0"/>
                <a:cs typeface="Arial" panose="020B0604020202020204" pitchFamily="34" charset="0"/>
              </a:rPr>
              <a:t>()</a:t>
            </a:r>
            <a:r>
              <a:rPr lang="en-GB">
                <a:solidFill>
                  <a:srgbClr val="7030A0"/>
                </a:solidFill>
                <a:latin typeface="Arial" panose="020B0604020202020204" pitchFamily="34" charset="0"/>
                <a:cs typeface="Arial" panose="020B0604020202020204" pitchFamily="34" charset="0"/>
              </a:rPr>
              <a:t>.</a:t>
            </a:r>
          </a:p>
          <a:p>
            <a:r>
              <a:rPr lang="en-GB">
                <a:latin typeface="Arial" panose="020B0604020202020204" pitchFamily="34" charset="0"/>
                <a:cs typeface="Arial" panose="020B0604020202020204" pitchFamily="34" charset="0"/>
              </a:rPr>
              <a:t>This responds to “event-like” reactive inputs, such as the user clicking an action button.</a:t>
            </a:r>
          </a:p>
          <a:p>
            <a:r>
              <a:rPr lang="en-GB">
                <a:latin typeface="Arial" panose="020B0604020202020204" pitchFamily="34" charset="0"/>
                <a:cs typeface="Arial" panose="020B0604020202020204" pitchFamily="34" charset="0"/>
              </a:rPr>
              <a:t>We’re setting the input as “</a:t>
            </a:r>
            <a:r>
              <a:rPr lang="en-GB" b="1" err="1">
                <a:latin typeface="Arial" panose="020B0604020202020204" pitchFamily="34" charset="0"/>
                <a:cs typeface="Arial" panose="020B0604020202020204" pitchFamily="34" charset="0"/>
              </a:rPr>
              <a:t>new_next</a:t>
            </a:r>
            <a:r>
              <a:rPr lang="en-GB">
                <a:latin typeface="Arial" panose="020B0604020202020204" pitchFamily="34" charset="0"/>
                <a:cs typeface="Arial" panose="020B0604020202020204" pitchFamily="34" charset="0"/>
              </a:rPr>
              <a:t>” </a:t>
            </a:r>
            <a:r>
              <a:rPr lang="en-GB" b="1">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remember this matches what we’ve named it in the UI!</a:t>
            </a:r>
          </a:p>
        </p:txBody>
      </p:sp>
      <p:sp>
        <p:nvSpPr>
          <p:cNvPr id="8" name="TextBox 7"/>
          <p:cNvSpPr txBox="1"/>
          <p:nvPr/>
        </p:nvSpPr>
        <p:spPr>
          <a:xfrm>
            <a:off x="716080" y="4065492"/>
            <a:ext cx="11205556" cy="923330"/>
          </a:xfrm>
          <a:prstGeom prst="rect">
            <a:avLst/>
          </a:prstGeom>
          <a:noFill/>
        </p:spPr>
        <p:txBody>
          <a:bodyPr wrap="square" rtlCol="0">
            <a:spAutoFit/>
          </a:bodyPr>
          <a:lstStyle/>
          <a:p>
            <a:r>
              <a:rPr lang="en-GB" b="1" err="1">
                <a:solidFill>
                  <a:srgbClr val="7030A0"/>
                </a:solidFill>
                <a:latin typeface="Arial" panose="020B0604020202020204" pitchFamily="34" charset="0"/>
                <a:cs typeface="Arial" panose="020B0604020202020204" pitchFamily="34" charset="0"/>
              </a:rPr>
              <a:t>showModal</a:t>
            </a:r>
            <a:r>
              <a:rPr lang="en-GB" b="1">
                <a:solidFill>
                  <a:srgbClr val="7030A0"/>
                </a:solidFill>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tells the modal to appear when the action button is clicked. </a:t>
            </a:r>
          </a:p>
          <a:p>
            <a:r>
              <a:rPr lang="en-GB" b="1" err="1">
                <a:solidFill>
                  <a:srgbClr val="7030A0"/>
                </a:solidFill>
                <a:latin typeface="Arial" panose="020B0604020202020204" pitchFamily="34" charset="0"/>
                <a:cs typeface="Arial" panose="020B0604020202020204" pitchFamily="34" charset="0"/>
              </a:rPr>
              <a:t>modalDialog</a:t>
            </a:r>
            <a:r>
              <a:rPr lang="en-GB" b="1">
                <a:solidFill>
                  <a:srgbClr val="7030A0"/>
                </a:solidFill>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allows us to add text to the modal, in this case, a heading and bullet points highlighting key dates</a:t>
            </a:r>
            <a:endParaRPr lang="en-GB" b="1">
              <a:latin typeface="Arial" panose="020B0604020202020204" pitchFamily="34" charset="0"/>
              <a:cs typeface="Arial" panose="020B0604020202020204" pitchFamily="34" charset="0"/>
            </a:endParaRPr>
          </a:p>
        </p:txBody>
      </p:sp>
      <p:sp>
        <p:nvSpPr>
          <p:cNvPr id="9" name="TextBox 8"/>
          <p:cNvSpPr txBox="1"/>
          <p:nvPr/>
        </p:nvSpPr>
        <p:spPr>
          <a:xfrm>
            <a:off x="716080" y="4988822"/>
            <a:ext cx="11205556"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Other important arguments within </a:t>
            </a:r>
            <a:r>
              <a:rPr lang="en-GB" b="1" err="1">
                <a:latin typeface="Arial" panose="020B0604020202020204" pitchFamily="34" charset="0"/>
                <a:cs typeface="Arial" panose="020B0604020202020204" pitchFamily="34" charset="0"/>
              </a:rPr>
              <a:t>showModal</a:t>
            </a:r>
            <a:r>
              <a:rPr lang="en-GB" b="1">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include setting the </a:t>
            </a:r>
            <a:r>
              <a:rPr lang="en-GB" b="1">
                <a:latin typeface="Arial" panose="020B0604020202020204" pitchFamily="34" charset="0"/>
                <a:cs typeface="Arial" panose="020B0604020202020204" pitchFamily="34" charset="0"/>
              </a:rPr>
              <a:t>size</a:t>
            </a:r>
            <a:r>
              <a:rPr lang="en-GB">
                <a:latin typeface="Arial" panose="020B0604020202020204" pitchFamily="34" charset="0"/>
                <a:cs typeface="Arial" panose="020B0604020202020204" pitchFamily="34" charset="0"/>
              </a:rPr>
              <a:t>, enabling </a:t>
            </a:r>
            <a:r>
              <a:rPr lang="en-GB" b="1" err="1">
                <a:latin typeface="Arial" panose="020B0604020202020204" pitchFamily="34" charset="0"/>
                <a:cs typeface="Arial" panose="020B0604020202020204" pitchFamily="34" charset="0"/>
              </a:rPr>
              <a:t>easyClose</a:t>
            </a:r>
            <a:r>
              <a:rPr lang="en-GB" b="1">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(click anywhere on app to close) and adding an escape button (or “</a:t>
            </a:r>
            <a:r>
              <a:rPr lang="en-GB" b="1" err="1">
                <a:latin typeface="Arial" panose="020B0604020202020204" pitchFamily="34" charset="0"/>
                <a:cs typeface="Arial" panose="020B0604020202020204" pitchFamily="34" charset="0"/>
              </a:rPr>
              <a:t>modalButton</a:t>
            </a:r>
            <a:r>
              <a:rPr lang="en-GB" b="1">
                <a:latin typeface="Arial" panose="020B0604020202020204" pitchFamily="34" charset="0"/>
                <a:cs typeface="Arial" panose="020B0604020202020204" pitchFamily="34" charset="0"/>
              </a:rPr>
              <a:t>”</a:t>
            </a:r>
            <a:r>
              <a:rPr lang="en-GB">
                <a:latin typeface="Arial" panose="020B0604020202020204" pitchFamily="34" charset="0"/>
                <a:cs typeface="Arial" panose="020B0604020202020204" pitchFamily="34" charset="0"/>
              </a:rPr>
              <a:t>) to the </a:t>
            </a:r>
            <a:r>
              <a:rPr lang="en-GB" b="1">
                <a:latin typeface="Arial" panose="020B0604020202020204" pitchFamily="34" charset="0"/>
                <a:cs typeface="Arial" panose="020B0604020202020204" pitchFamily="34" charset="0"/>
              </a:rPr>
              <a:t>footer</a:t>
            </a:r>
            <a:r>
              <a:rPr lang="en-GB">
                <a:latin typeface="Arial" panose="020B0604020202020204" pitchFamily="34" charset="0"/>
                <a:cs typeface="Arial" panose="020B0604020202020204" pitchFamily="34" charset="0"/>
              </a:rPr>
              <a:t> of the modal, enabling it to be closed this way as well. </a:t>
            </a:r>
            <a:endParaRPr lang="en-GB" b="1">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8F3A698-589B-A88D-A360-5E5A1359344B}"/>
              </a:ext>
            </a:extLst>
          </p:cNvPr>
          <p:cNvPicPr>
            <a:picLocks noChangeAspect="1"/>
          </p:cNvPicPr>
          <p:nvPr/>
        </p:nvPicPr>
        <p:blipFill>
          <a:blip r:embed="rId3"/>
          <a:stretch>
            <a:fillRect/>
          </a:stretch>
        </p:blipFill>
        <p:spPr>
          <a:xfrm>
            <a:off x="838200" y="1569751"/>
            <a:ext cx="9649858" cy="1518163"/>
          </a:xfrm>
          <a:prstGeom prst="rect">
            <a:avLst/>
          </a:prstGeom>
        </p:spPr>
      </p:pic>
    </p:spTree>
    <p:extLst>
      <p:ext uri="{BB962C8B-B14F-4D97-AF65-F5344CB8AC3E}">
        <p14:creationId xmlns:p14="http://schemas.microsoft.com/office/powerpoint/2010/main" val="332027126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Allergic conditions data</a:t>
            </a:r>
            <a:endParaRPr lang="en-GB" sz="3200"/>
          </a:p>
        </p:txBody>
      </p:sp>
      <p:sp>
        <p:nvSpPr>
          <p:cNvPr id="3" name="Content Placeholder 2"/>
          <p:cNvSpPr>
            <a:spLocks noGrp="1"/>
          </p:cNvSpPr>
          <p:nvPr>
            <p:ph idx="1"/>
          </p:nvPr>
        </p:nvSpPr>
        <p:spPr>
          <a:xfrm>
            <a:off x="1097280" y="1690692"/>
            <a:ext cx="10058400" cy="2794681"/>
          </a:xfrm>
        </p:spPr>
        <p:txBody>
          <a:bodyPr/>
          <a:lstStyle/>
          <a:p>
            <a:r>
              <a:rPr lang="en-GB" sz="1800"/>
              <a:t>Now we’re going to make a tab to display our allergies chart. </a:t>
            </a:r>
          </a:p>
          <a:p>
            <a:r>
              <a:rPr lang="en-GB" sz="1800"/>
              <a:t>I’ve given you the data file and prepared </a:t>
            </a:r>
            <a:r>
              <a:rPr lang="en-GB" sz="1800" b="1" err="1"/>
              <a:t>global.R</a:t>
            </a:r>
            <a:r>
              <a:rPr lang="en-GB" sz="1800" b="1"/>
              <a:t> </a:t>
            </a:r>
            <a:r>
              <a:rPr lang="en-GB" sz="1800"/>
              <a:t>script. </a:t>
            </a:r>
          </a:p>
          <a:p>
            <a:r>
              <a:rPr lang="en-GB" sz="1800"/>
              <a:t>Run and open the </a:t>
            </a:r>
            <a:r>
              <a:rPr lang="en-GB" sz="1800" b="1" err="1"/>
              <a:t>data_allergy</a:t>
            </a:r>
            <a:r>
              <a:rPr lang="en-GB" sz="1800"/>
              <a:t> object which contains our allergy data. Have a look at the data – column names, variable names etc. to get a feel for where some of the labels and inputs may be coming from.</a:t>
            </a:r>
          </a:p>
          <a:p>
            <a:endParaRPr lang="en-GB" sz="1800"/>
          </a:p>
          <a:p>
            <a:r>
              <a:rPr lang="en-GB" sz="1800"/>
              <a:t>Our aim is to create an interactive chart which responds to user inputs:</a:t>
            </a:r>
          </a:p>
          <a:p>
            <a:pPr lvl="2">
              <a:buFont typeface="Wingdings" panose="05000000000000000000" pitchFamily="2" charset="2"/>
              <a:buChar char="§"/>
            </a:pPr>
            <a:r>
              <a:rPr lang="en-GB" sz="1600">
                <a:latin typeface="Arial" panose="020B0604020202020204" pitchFamily="34" charset="0"/>
                <a:cs typeface="Arial" panose="020B0604020202020204" pitchFamily="34" charset="0"/>
              </a:rPr>
              <a:t> A drop-down menu to select either rate or crude number.</a:t>
            </a:r>
          </a:p>
          <a:p>
            <a:pPr lvl="2">
              <a:buFont typeface="Wingdings" panose="05000000000000000000" pitchFamily="2" charset="2"/>
              <a:buChar char="§"/>
            </a:pPr>
            <a:r>
              <a:rPr lang="en-GB" sz="1600">
                <a:latin typeface="Arial" panose="020B0604020202020204" pitchFamily="34" charset="0"/>
                <a:cs typeface="Arial" panose="020B0604020202020204" pitchFamily="34" charset="0"/>
              </a:rPr>
              <a:t> A selection box which allows us to put data for up to 4 allergic conditions on the line chart at once.</a:t>
            </a:r>
          </a:p>
        </p:txBody>
      </p:sp>
      <p:sp>
        <p:nvSpPr>
          <p:cNvPr id="5" name="Content Placeholder 2"/>
          <p:cNvSpPr txBox="1">
            <a:spLocks/>
          </p:cNvSpPr>
          <p:nvPr/>
        </p:nvSpPr>
        <p:spPr>
          <a:xfrm>
            <a:off x="1097280" y="4729813"/>
            <a:ext cx="10058400" cy="4374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a:latin typeface="Arial" panose="020B0604020202020204" pitchFamily="34" charset="0"/>
                <a:cs typeface="Arial" panose="020B0604020202020204" pitchFamily="34" charset="0"/>
              </a:rPr>
              <a:t>We can also include some headings and text above the chart for extra information.</a:t>
            </a:r>
          </a:p>
        </p:txBody>
      </p:sp>
    </p:spTree>
    <p:extLst>
      <p:ext uri="{BB962C8B-B14F-4D97-AF65-F5344CB8AC3E}">
        <p14:creationId xmlns:p14="http://schemas.microsoft.com/office/powerpoint/2010/main" val="424612932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Allergic conditions data UI</a:t>
            </a:r>
            <a:endParaRPr lang="en-GB" sz="3200"/>
          </a:p>
        </p:txBody>
      </p:sp>
      <p:sp>
        <p:nvSpPr>
          <p:cNvPr id="3" name="Content Placeholder 2"/>
          <p:cNvSpPr>
            <a:spLocks noGrp="1"/>
          </p:cNvSpPr>
          <p:nvPr>
            <p:ph idx="1"/>
          </p:nvPr>
        </p:nvSpPr>
        <p:spPr>
          <a:xfrm>
            <a:off x="1097280" y="1845733"/>
            <a:ext cx="10058400" cy="2027998"/>
          </a:xfrm>
        </p:spPr>
        <p:txBody>
          <a:bodyPr>
            <a:normAutofit/>
          </a:bodyPr>
          <a:lstStyle/>
          <a:p>
            <a:r>
              <a:rPr lang="en-GB" sz="2000"/>
              <a:t>As with before, we’ll begin with the UI. We need to use </a:t>
            </a:r>
            <a:r>
              <a:rPr lang="en-GB" sz="2000" b="1" err="1"/>
              <a:t>tabPanel</a:t>
            </a:r>
            <a:r>
              <a:rPr lang="en-GB" sz="2000" b="1"/>
              <a:t>() </a:t>
            </a:r>
            <a:r>
              <a:rPr lang="en-GB" sz="2000"/>
              <a:t>again underneath the first, to create another new tab within our navigation bar, this will appear next to our pre-existing Information tab.</a:t>
            </a:r>
          </a:p>
          <a:p>
            <a:pPr>
              <a:buFont typeface="Wingdings" panose="05000000000000000000" pitchFamily="2" charset="2"/>
              <a:buChar char="§"/>
            </a:pPr>
            <a:r>
              <a:rPr lang="en-GB" sz="2000"/>
              <a:t> Give your new tab a title and icon.</a:t>
            </a:r>
          </a:p>
          <a:p>
            <a:pPr>
              <a:buFont typeface="Wingdings" panose="05000000000000000000" pitchFamily="2" charset="2"/>
              <a:buChar char="§"/>
            </a:pPr>
            <a:r>
              <a:rPr lang="en-GB" sz="2000"/>
              <a:t> Add a heading and some text within the tab.</a:t>
            </a:r>
          </a:p>
        </p:txBody>
      </p:sp>
      <p:pic>
        <p:nvPicPr>
          <p:cNvPr id="4" name="Picture 3">
            <a:extLst>
              <a:ext uri="{FF2B5EF4-FFF2-40B4-BE49-F238E27FC236}">
                <a16:creationId xmlns:a16="http://schemas.microsoft.com/office/drawing/2014/main" id="{ED91E5D2-B13E-55D3-F90A-5BA2AE8FD10D}"/>
              </a:ext>
            </a:extLst>
          </p:cNvPr>
          <p:cNvPicPr>
            <a:picLocks noChangeAspect="1"/>
          </p:cNvPicPr>
          <p:nvPr/>
        </p:nvPicPr>
        <p:blipFill>
          <a:blip r:embed="rId3"/>
          <a:stretch>
            <a:fillRect/>
          </a:stretch>
        </p:blipFill>
        <p:spPr>
          <a:xfrm>
            <a:off x="838200" y="3690657"/>
            <a:ext cx="10515600" cy="1572900"/>
          </a:xfrm>
          <a:prstGeom prst="rect">
            <a:avLst/>
          </a:prstGeom>
        </p:spPr>
      </p:pic>
    </p:spTree>
    <p:extLst>
      <p:ext uri="{BB962C8B-B14F-4D97-AF65-F5344CB8AC3E}">
        <p14:creationId xmlns:p14="http://schemas.microsoft.com/office/powerpoint/2010/main" val="136317645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a:latin typeface="Arial Black" panose="020B0A04020102020204" pitchFamily="34" charset="0"/>
              </a:rPr>
              <a:t>Exercise: Building a PHS Shiny dashboard – Allergic conditions data UI</a:t>
            </a:r>
            <a:endParaRPr lang="en-GB" sz="3200"/>
          </a:p>
        </p:txBody>
      </p:sp>
      <p:sp>
        <p:nvSpPr>
          <p:cNvPr id="3" name="Content Placeholder 2"/>
          <p:cNvSpPr>
            <a:spLocks noGrp="1"/>
          </p:cNvSpPr>
          <p:nvPr>
            <p:ph idx="1"/>
          </p:nvPr>
        </p:nvSpPr>
        <p:spPr>
          <a:xfrm>
            <a:off x="1097280" y="1845734"/>
            <a:ext cx="10058400" cy="473517"/>
          </a:xfrm>
        </p:spPr>
        <p:txBody>
          <a:bodyPr/>
          <a:lstStyle/>
          <a:p>
            <a:r>
              <a:rPr lang="en-GB"/>
              <a:t>Now we’ll write the UI code for our user inputs and chart output. </a:t>
            </a:r>
          </a:p>
        </p:txBody>
      </p:sp>
      <p:sp>
        <p:nvSpPr>
          <p:cNvPr id="6" name="TextBox 5"/>
          <p:cNvSpPr txBox="1"/>
          <p:nvPr/>
        </p:nvSpPr>
        <p:spPr>
          <a:xfrm>
            <a:off x="6724411" y="2365096"/>
            <a:ext cx="5062450" cy="2246769"/>
          </a:xfrm>
          <a:prstGeom prst="rect">
            <a:avLst/>
          </a:prstGeom>
          <a:noFill/>
        </p:spPr>
        <p:txBody>
          <a:bodyPr wrap="square" rtlCol="0">
            <a:spAutoFit/>
          </a:bodyPr>
          <a:lstStyle/>
          <a:p>
            <a:r>
              <a:rPr lang="en-GB" sz="1400">
                <a:latin typeface="Arial" panose="020B0604020202020204" pitchFamily="34" charset="0"/>
                <a:cs typeface="Arial" panose="020B0604020202020204" pitchFamily="34" charset="0"/>
              </a:rPr>
              <a:t>We’ll use </a:t>
            </a:r>
            <a:r>
              <a:rPr lang="en-GB" sz="1400" b="1" err="1">
                <a:latin typeface="Arial" panose="020B0604020202020204" pitchFamily="34" charset="0"/>
                <a:cs typeface="Arial" panose="020B0604020202020204" pitchFamily="34" charset="0"/>
              </a:rPr>
              <a:t>fluidRow</a:t>
            </a:r>
            <a:r>
              <a:rPr lang="en-GB" sz="1400" b="1">
                <a:latin typeface="Arial" panose="020B0604020202020204" pitchFamily="34" charset="0"/>
                <a:cs typeface="Arial" panose="020B0604020202020204" pitchFamily="34" charset="0"/>
              </a:rPr>
              <a:t>() </a:t>
            </a:r>
            <a:r>
              <a:rPr lang="en-GB" sz="1400">
                <a:latin typeface="Arial" panose="020B0604020202020204" pitchFamily="34" charset="0"/>
                <a:cs typeface="Arial" panose="020B0604020202020204" pitchFamily="34" charset="0"/>
              </a:rPr>
              <a:t>to put two user input menus above the chart. </a:t>
            </a:r>
            <a:r>
              <a:rPr lang="en-GB" sz="1400" b="1">
                <a:latin typeface="Arial" panose="020B0604020202020204" pitchFamily="34" charset="0"/>
                <a:cs typeface="Arial" panose="020B0604020202020204" pitchFamily="34" charset="0"/>
              </a:rPr>
              <a:t>Hint: If you have time, play around with column widths.</a:t>
            </a:r>
          </a:p>
          <a:p>
            <a:endParaRPr lang="en-GB" sz="1400" b="1">
              <a:latin typeface="Arial" panose="020B0604020202020204" pitchFamily="34" charset="0"/>
              <a:cs typeface="Arial" panose="020B0604020202020204" pitchFamily="34" charset="0"/>
            </a:endParaRPr>
          </a:p>
          <a:p>
            <a:r>
              <a:rPr lang="en-GB" sz="1400" b="1" err="1">
                <a:latin typeface="Arial" panose="020B0604020202020204" pitchFamily="34" charset="0"/>
                <a:cs typeface="Arial" panose="020B0604020202020204" pitchFamily="34" charset="0"/>
              </a:rPr>
              <a:t>selectizeInput</a:t>
            </a:r>
            <a:r>
              <a:rPr lang="en-GB" sz="1400" b="1">
                <a:latin typeface="Arial" panose="020B0604020202020204" pitchFamily="34" charset="0"/>
                <a:cs typeface="Arial" panose="020B0604020202020204" pitchFamily="34" charset="0"/>
              </a:rPr>
              <a:t>() </a:t>
            </a:r>
            <a:r>
              <a:rPr lang="en-GB" sz="1400">
                <a:latin typeface="Arial" panose="020B0604020202020204" pitchFamily="34" charset="0"/>
                <a:cs typeface="Arial" panose="020B0604020202020204" pitchFamily="34" charset="0"/>
              </a:rPr>
              <a:t>works in much the same way as </a:t>
            </a:r>
            <a:r>
              <a:rPr lang="en-GB" sz="1400" b="1" err="1">
                <a:latin typeface="Arial" panose="020B0604020202020204" pitchFamily="34" charset="0"/>
                <a:cs typeface="Arial" panose="020B0604020202020204" pitchFamily="34" charset="0"/>
              </a:rPr>
              <a:t>selectInput</a:t>
            </a:r>
            <a:r>
              <a:rPr lang="en-GB" sz="1400" b="1">
                <a:latin typeface="Arial" panose="020B0604020202020204" pitchFamily="34" charset="0"/>
                <a:cs typeface="Arial" panose="020B0604020202020204" pitchFamily="34" charset="0"/>
              </a:rPr>
              <a:t>() </a:t>
            </a:r>
            <a:r>
              <a:rPr lang="en-GB" sz="1400">
                <a:latin typeface="Arial" panose="020B0604020202020204" pitchFamily="34" charset="0"/>
                <a:cs typeface="Arial" panose="020B0604020202020204" pitchFamily="34" charset="0"/>
              </a:rPr>
              <a:t>but allows us to select multiple inputs for the chart – in this case, a maximum of four. </a:t>
            </a:r>
          </a:p>
          <a:p>
            <a:endParaRPr lang="en-GB" sz="1400" b="1">
              <a:latin typeface="Arial" panose="020B0604020202020204" pitchFamily="34" charset="0"/>
              <a:cs typeface="Arial" panose="020B0604020202020204" pitchFamily="34" charset="0"/>
            </a:endParaRPr>
          </a:p>
          <a:p>
            <a:r>
              <a:rPr lang="en-GB" sz="1400" b="1">
                <a:latin typeface="Arial" panose="020B0604020202020204" pitchFamily="34" charset="0"/>
                <a:cs typeface="Arial" panose="020B0604020202020204" pitchFamily="34" charset="0"/>
              </a:rPr>
              <a:t>Note: We’ve used “</a:t>
            </a:r>
            <a:r>
              <a:rPr lang="en-GB" sz="1400" b="1" err="1">
                <a:latin typeface="Arial" panose="020B0604020202020204" pitchFamily="34" charset="0"/>
                <a:cs typeface="Arial" panose="020B0604020202020204" pitchFamily="34" charset="0"/>
              </a:rPr>
              <a:t>conditions_list</a:t>
            </a:r>
            <a:r>
              <a:rPr lang="en-GB" sz="1400" b="1">
                <a:latin typeface="Arial" panose="020B0604020202020204" pitchFamily="34" charset="0"/>
                <a:cs typeface="Arial" panose="020B0604020202020204" pitchFamily="34" charset="0"/>
              </a:rPr>
              <a:t>” for our choices – this was defined in the </a:t>
            </a:r>
            <a:r>
              <a:rPr lang="en-GB" sz="1400" b="1" err="1">
                <a:latin typeface="Arial" panose="020B0604020202020204" pitchFamily="34" charset="0"/>
                <a:cs typeface="Arial" panose="020B0604020202020204" pitchFamily="34" charset="0"/>
              </a:rPr>
              <a:t>global.R</a:t>
            </a:r>
            <a:r>
              <a:rPr lang="en-GB" sz="1400" b="1">
                <a:latin typeface="Arial" panose="020B0604020202020204" pitchFamily="34" charset="0"/>
                <a:cs typeface="Arial" panose="020B0604020202020204" pitchFamily="34" charset="0"/>
              </a:rPr>
              <a:t> script!</a:t>
            </a:r>
          </a:p>
        </p:txBody>
      </p:sp>
      <p:sp>
        <p:nvSpPr>
          <p:cNvPr id="7" name="Content Placeholder 2"/>
          <p:cNvSpPr txBox="1">
            <a:spLocks/>
          </p:cNvSpPr>
          <p:nvPr/>
        </p:nvSpPr>
        <p:spPr>
          <a:xfrm>
            <a:off x="381093" y="4879510"/>
            <a:ext cx="10612582" cy="13485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500">
                <a:latin typeface="Arial" panose="020B0604020202020204" pitchFamily="34" charset="0"/>
                <a:cs typeface="Arial" panose="020B0604020202020204" pitchFamily="34" charset="0"/>
              </a:rPr>
              <a:t>As we’re creating interactive charts, we’ll be using </a:t>
            </a:r>
            <a:r>
              <a:rPr lang="en-GB" sz="1500" b="1" err="1">
                <a:latin typeface="Arial" panose="020B0604020202020204" pitchFamily="34" charset="0"/>
                <a:cs typeface="Arial" panose="020B0604020202020204" pitchFamily="34" charset="0"/>
              </a:rPr>
              <a:t>plotlyOutput</a:t>
            </a:r>
            <a:r>
              <a:rPr lang="en-GB" sz="1500" b="1">
                <a:latin typeface="Arial" panose="020B0604020202020204" pitchFamily="34" charset="0"/>
                <a:cs typeface="Arial" panose="020B0604020202020204" pitchFamily="34" charset="0"/>
              </a:rPr>
              <a:t>() </a:t>
            </a:r>
            <a:r>
              <a:rPr lang="en-GB" sz="1500">
                <a:latin typeface="Arial" panose="020B0604020202020204" pitchFamily="34" charset="0"/>
                <a:cs typeface="Arial" panose="020B0604020202020204" pitchFamily="34" charset="0"/>
              </a:rPr>
              <a:t>instead of </a:t>
            </a:r>
            <a:r>
              <a:rPr lang="en-GB" sz="1500" b="1" err="1">
                <a:latin typeface="Arial" panose="020B0604020202020204" pitchFamily="34" charset="0"/>
                <a:cs typeface="Arial" panose="020B0604020202020204" pitchFamily="34" charset="0"/>
              </a:rPr>
              <a:t>plotOutput</a:t>
            </a:r>
            <a:r>
              <a:rPr lang="en-GB" sz="1500" b="1">
                <a:latin typeface="Arial" panose="020B0604020202020204" pitchFamily="34" charset="0"/>
                <a:cs typeface="Arial" panose="020B0604020202020204" pitchFamily="34" charset="0"/>
              </a:rPr>
              <a:t>().</a:t>
            </a:r>
            <a:r>
              <a:rPr lang="en-GB" sz="1500">
                <a:latin typeface="Arial" panose="020B0604020202020204" pitchFamily="34" charset="0"/>
                <a:cs typeface="Arial" panose="020B0604020202020204" pitchFamily="34" charset="0"/>
              </a:rPr>
              <a:t> You can also set the width and height of the chart within this function. Play with these numbers and observe how the size of your chart changes within the app.</a:t>
            </a:r>
          </a:p>
          <a:p>
            <a:r>
              <a:rPr lang="en-GB" sz="1500" b="1">
                <a:latin typeface="Arial" panose="020B0604020202020204" pitchFamily="34" charset="0"/>
                <a:cs typeface="Arial" panose="020B0604020202020204" pitchFamily="34" charset="0"/>
              </a:rPr>
              <a:t>Key point: note the </a:t>
            </a:r>
            <a:r>
              <a:rPr lang="en-GB" sz="1500" b="1" err="1">
                <a:latin typeface="Arial" panose="020B0604020202020204" pitchFamily="34" charset="0"/>
                <a:cs typeface="Arial" panose="020B0604020202020204" pitchFamily="34" charset="0"/>
              </a:rPr>
              <a:t>inputId</a:t>
            </a:r>
            <a:r>
              <a:rPr lang="en-GB" sz="1500" b="1">
                <a:latin typeface="Arial" panose="020B0604020202020204" pitchFamily="34" charset="0"/>
                <a:cs typeface="Arial" panose="020B0604020202020204" pitchFamily="34" charset="0"/>
              </a:rPr>
              <a:t> used! </a:t>
            </a:r>
            <a:r>
              <a:rPr lang="en-GB" sz="1500" b="1" err="1">
                <a:latin typeface="Arial" panose="020B0604020202020204" pitchFamily="34" charset="0"/>
                <a:cs typeface="Arial" panose="020B0604020202020204" pitchFamily="34" charset="0"/>
              </a:rPr>
              <a:t>eg</a:t>
            </a:r>
            <a:r>
              <a:rPr lang="en-GB" sz="1500" b="1">
                <a:latin typeface="Arial" panose="020B0604020202020204" pitchFamily="34" charset="0"/>
                <a:cs typeface="Arial" panose="020B0604020202020204" pitchFamily="34" charset="0"/>
              </a:rPr>
              <a:t>. “measure”, “conditions”, “chart”. We need to match these in the server side!</a:t>
            </a:r>
          </a:p>
        </p:txBody>
      </p:sp>
      <p:pic>
        <p:nvPicPr>
          <p:cNvPr id="4" name="Picture 3">
            <a:extLst>
              <a:ext uri="{FF2B5EF4-FFF2-40B4-BE49-F238E27FC236}">
                <a16:creationId xmlns:a16="http://schemas.microsoft.com/office/drawing/2014/main" id="{D686DC9A-1B32-EF1D-95FF-550D636F4191}"/>
              </a:ext>
            </a:extLst>
          </p:cNvPr>
          <p:cNvPicPr>
            <a:picLocks noChangeAspect="1"/>
          </p:cNvPicPr>
          <p:nvPr/>
        </p:nvPicPr>
        <p:blipFill>
          <a:blip r:embed="rId3"/>
          <a:stretch>
            <a:fillRect/>
          </a:stretch>
        </p:blipFill>
        <p:spPr>
          <a:xfrm>
            <a:off x="292958" y="2472525"/>
            <a:ext cx="6343318" cy="2406985"/>
          </a:xfrm>
          <a:prstGeom prst="rect">
            <a:avLst/>
          </a:prstGeom>
        </p:spPr>
      </p:pic>
    </p:spTree>
    <p:extLst>
      <p:ext uri="{BB962C8B-B14F-4D97-AF65-F5344CB8AC3E}">
        <p14:creationId xmlns:p14="http://schemas.microsoft.com/office/powerpoint/2010/main" val="284292961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a:latin typeface="Arial Black" panose="020B0A04020102020204" pitchFamily="34" charset="0"/>
              </a:rPr>
              <a:t>Exercise: Building a PHS Shiny dashboard – Allergic conditions data server</a:t>
            </a:r>
            <a:endParaRPr lang="en-GB" sz="3200"/>
          </a:p>
        </p:txBody>
      </p:sp>
      <p:sp>
        <p:nvSpPr>
          <p:cNvPr id="7" name="TextBox 6"/>
          <p:cNvSpPr txBox="1"/>
          <p:nvPr/>
        </p:nvSpPr>
        <p:spPr>
          <a:xfrm>
            <a:off x="6094101" y="1690691"/>
            <a:ext cx="5777346" cy="553998"/>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We create </a:t>
            </a:r>
            <a:r>
              <a:rPr lang="en-GB" sz="1600" b="1" err="1">
                <a:latin typeface="Arial" panose="020B0604020202020204" pitchFamily="34" charset="0"/>
                <a:cs typeface="Arial" panose="020B0604020202020204" pitchFamily="34" charset="0"/>
              </a:rPr>
              <a:t>output$chart</a:t>
            </a:r>
            <a:r>
              <a:rPr lang="en-GB" sz="1600">
                <a:latin typeface="Arial" panose="020B0604020202020204" pitchFamily="34" charset="0"/>
                <a:cs typeface="Arial" panose="020B0604020202020204" pitchFamily="34" charset="0"/>
              </a:rPr>
              <a:t>  using </a:t>
            </a:r>
            <a:r>
              <a:rPr lang="en-GB" sz="1600" b="1" err="1">
                <a:latin typeface="Arial" panose="020B0604020202020204" pitchFamily="34" charset="0"/>
                <a:cs typeface="Arial" panose="020B0604020202020204" pitchFamily="34" charset="0"/>
              </a:rPr>
              <a:t>renderPlotly</a:t>
            </a:r>
            <a:r>
              <a:rPr lang="en-GB" sz="1600" b="1">
                <a:latin typeface="Arial" panose="020B0604020202020204" pitchFamily="34" charset="0"/>
                <a:cs typeface="Arial" panose="020B0604020202020204" pitchFamily="34" charset="0"/>
              </a:rPr>
              <a:t>({…})</a:t>
            </a:r>
          </a:p>
          <a:p>
            <a:r>
              <a:rPr lang="en-GB" sz="1400" b="1">
                <a:latin typeface="Arial" panose="020B0604020202020204" pitchFamily="34" charset="0"/>
                <a:cs typeface="Arial" panose="020B0604020202020204" pitchFamily="34" charset="0"/>
              </a:rPr>
              <a:t>&gt; Remember the Id was “chart” in the UI!</a:t>
            </a:r>
          </a:p>
        </p:txBody>
      </p:sp>
      <p:sp>
        <p:nvSpPr>
          <p:cNvPr id="8" name="TextBox 7"/>
          <p:cNvSpPr txBox="1"/>
          <p:nvPr/>
        </p:nvSpPr>
        <p:spPr>
          <a:xfrm>
            <a:off x="6094101" y="2463183"/>
            <a:ext cx="5856899" cy="1754326"/>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We do a small amount of data wrangling. Namely telling R that the “type” column of our data should reflect the condition the user inputs: “</a:t>
            </a:r>
            <a:r>
              <a:rPr lang="en-GB" sz="1600" b="1">
                <a:latin typeface="Arial" panose="020B0604020202020204" pitchFamily="34" charset="0"/>
                <a:cs typeface="Arial" panose="020B0604020202020204" pitchFamily="34" charset="0"/>
              </a:rPr>
              <a:t>type %in% </a:t>
            </a:r>
            <a:r>
              <a:rPr lang="en-GB" sz="1600" b="1" err="1">
                <a:latin typeface="Arial" panose="020B0604020202020204" pitchFamily="34" charset="0"/>
                <a:cs typeface="Arial" panose="020B0604020202020204" pitchFamily="34" charset="0"/>
              </a:rPr>
              <a:t>input$conditions</a:t>
            </a:r>
            <a:r>
              <a:rPr lang="en-GB" sz="1600" b="1">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rPr>
              <a:t>and the measure should be what the user inputs as measure: “</a:t>
            </a:r>
            <a:r>
              <a:rPr lang="en-GB" sz="1600" b="1">
                <a:latin typeface="Arial" panose="020B0604020202020204" pitchFamily="34" charset="0"/>
                <a:cs typeface="Arial" panose="020B0604020202020204" pitchFamily="34" charset="0"/>
              </a:rPr>
              <a:t>measure==</a:t>
            </a:r>
            <a:r>
              <a:rPr lang="en-GB" sz="1600" b="1" err="1">
                <a:latin typeface="Arial" panose="020B0604020202020204" pitchFamily="34" charset="0"/>
                <a:cs typeface="Arial" panose="020B0604020202020204" pitchFamily="34" charset="0"/>
              </a:rPr>
              <a:t>input$measure</a:t>
            </a:r>
            <a:r>
              <a:rPr lang="en-GB" sz="1600" b="1">
                <a:latin typeface="Arial" panose="020B0604020202020204" pitchFamily="34" charset="0"/>
                <a:cs typeface="Arial" panose="020B0604020202020204" pitchFamily="34" charset="0"/>
              </a:rPr>
              <a:t>”.</a:t>
            </a:r>
          </a:p>
          <a:p>
            <a:r>
              <a:rPr lang="en-GB" sz="1400" b="1">
                <a:latin typeface="Arial" panose="020B0604020202020204" pitchFamily="34" charset="0"/>
                <a:cs typeface="Arial" panose="020B0604020202020204" pitchFamily="34" charset="0"/>
              </a:rPr>
              <a:t>&gt; Remember we labelled the Id as “conditions” and “measure” in the UI!</a:t>
            </a:r>
          </a:p>
        </p:txBody>
      </p:sp>
      <p:sp>
        <p:nvSpPr>
          <p:cNvPr id="9" name="TextBox 8"/>
          <p:cNvSpPr txBox="1"/>
          <p:nvPr/>
        </p:nvSpPr>
        <p:spPr>
          <a:xfrm>
            <a:off x="6094101" y="4367951"/>
            <a:ext cx="5896676" cy="1077218"/>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We use some general code to define the y-axis title to change based on whatever the user inputs. Then we define the plot using the </a:t>
            </a:r>
            <a:r>
              <a:rPr lang="en-GB" sz="1600" b="1" err="1">
                <a:latin typeface="Arial" panose="020B0604020202020204" pitchFamily="34" charset="0"/>
                <a:cs typeface="Arial" panose="020B0604020202020204" pitchFamily="34" charset="0"/>
              </a:rPr>
              <a:t>ggplotly</a:t>
            </a:r>
            <a:r>
              <a:rPr lang="en-GB" sz="1600" b="1">
                <a:latin typeface="Arial" panose="020B0604020202020204" pitchFamily="34" charset="0"/>
                <a:cs typeface="Arial" panose="020B0604020202020204" pitchFamily="34" charset="0"/>
              </a:rPr>
              <a:t>()</a:t>
            </a:r>
            <a:r>
              <a:rPr lang="en-GB" sz="1600">
                <a:latin typeface="Arial" panose="020B0604020202020204" pitchFamily="34" charset="0"/>
                <a:cs typeface="Arial" panose="020B0604020202020204" pitchFamily="34" charset="0"/>
              </a:rPr>
              <a:t> function, filling in some visual-based parameters</a:t>
            </a:r>
            <a:endParaRPr lang="en-GB" sz="1400" b="1">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2C13E4-9E0C-78A7-9E4B-0A4A4F9B1ECE}"/>
              </a:ext>
            </a:extLst>
          </p:cNvPr>
          <p:cNvPicPr>
            <a:picLocks noChangeAspect="1"/>
          </p:cNvPicPr>
          <p:nvPr/>
        </p:nvPicPr>
        <p:blipFill>
          <a:blip r:embed="rId3"/>
          <a:stretch>
            <a:fillRect/>
          </a:stretch>
        </p:blipFill>
        <p:spPr>
          <a:xfrm>
            <a:off x="146858" y="1695755"/>
            <a:ext cx="5947243" cy="3900814"/>
          </a:xfrm>
          <a:prstGeom prst="rect">
            <a:avLst/>
          </a:prstGeom>
        </p:spPr>
      </p:pic>
    </p:spTree>
    <p:extLst>
      <p:ext uri="{BB962C8B-B14F-4D97-AF65-F5344CB8AC3E}">
        <p14:creationId xmlns:p14="http://schemas.microsoft.com/office/powerpoint/2010/main" val="2913547689"/>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Allergic conditions tab</a:t>
            </a:r>
            <a:endParaRPr lang="en-GB" sz="3200"/>
          </a:p>
        </p:txBody>
      </p:sp>
      <p:sp>
        <p:nvSpPr>
          <p:cNvPr id="8" name="TextBox 7"/>
          <p:cNvSpPr txBox="1"/>
          <p:nvPr/>
        </p:nvSpPr>
        <p:spPr>
          <a:xfrm>
            <a:off x="6525491" y="2859577"/>
            <a:ext cx="4912821" cy="2308324"/>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Now we have a new tab containing some text information, and a chart showing allergic conditions data.</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The chart responds to the user selecting either rate or number, and the user may also add up to 4 data lines on the chart at once using the second selection menu.</a:t>
            </a:r>
          </a:p>
        </p:txBody>
      </p:sp>
      <p:pic>
        <p:nvPicPr>
          <p:cNvPr id="4" name="Picture 3">
            <a:extLst>
              <a:ext uri="{FF2B5EF4-FFF2-40B4-BE49-F238E27FC236}">
                <a16:creationId xmlns:a16="http://schemas.microsoft.com/office/drawing/2014/main" id="{8800B5B6-B7F5-CFD9-A4C4-7F0CB372EBF0}"/>
              </a:ext>
            </a:extLst>
          </p:cNvPr>
          <p:cNvPicPr>
            <a:picLocks noChangeAspect="1"/>
          </p:cNvPicPr>
          <p:nvPr/>
        </p:nvPicPr>
        <p:blipFill>
          <a:blip r:embed="rId3"/>
          <a:stretch>
            <a:fillRect/>
          </a:stretch>
        </p:blipFill>
        <p:spPr>
          <a:xfrm>
            <a:off x="1157838" y="1690691"/>
            <a:ext cx="4376690" cy="4194673"/>
          </a:xfrm>
          <a:prstGeom prst="rect">
            <a:avLst/>
          </a:prstGeom>
        </p:spPr>
      </p:pic>
    </p:spTree>
    <p:extLst>
      <p:ext uri="{BB962C8B-B14F-4D97-AF65-F5344CB8AC3E}">
        <p14:creationId xmlns:p14="http://schemas.microsoft.com/office/powerpoint/2010/main" val="50838105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920550"/>
            <a:ext cx="10058400" cy="4405435"/>
          </a:xfrm>
        </p:spPr>
        <p:txBody>
          <a:bodyPr>
            <a:normAutofit/>
          </a:bodyPr>
          <a:lstStyle/>
          <a:p>
            <a:pPr>
              <a:buFont typeface="Wingdings" panose="05000000000000000000" pitchFamily="2" charset="2"/>
              <a:buChar char="§"/>
            </a:pPr>
            <a:r>
              <a:rPr lang="en-GB"/>
              <a:t> Multiscript dashboards: UI, Server and Global scripts</a:t>
            </a:r>
          </a:p>
          <a:p>
            <a:pPr>
              <a:buFont typeface="Wingdings" panose="05000000000000000000" pitchFamily="2" charset="2"/>
              <a:buChar char="§"/>
            </a:pPr>
            <a:r>
              <a:rPr lang="en-GB"/>
              <a:t> Using multiple Public Health Scotland datasets within a dashboard</a:t>
            </a:r>
          </a:p>
          <a:p>
            <a:pPr>
              <a:buFont typeface="Wingdings" panose="05000000000000000000" pitchFamily="2" charset="2"/>
              <a:buChar char="§"/>
            </a:pPr>
            <a:r>
              <a:rPr lang="en-GB"/>
              <a:t> Branded dashboards: Public Health Scotland colours and logos</a:t>
            </a:r>
          </a:p>
          <a:p>
            <a:pPr>
              <a:buFont typeface="Wingdings" panose="05000000000000000000" pitchFamily="2" charset="2"/>
              <a:buChar char="§"/>
            </a:pPr>
            <a:r>
              <a:rPr lang="en-GB"/>
              <a:t> Modals and help buttons</a:t>
            </a:r>
          </a:p>
          <a:p>
            <a:pPr>
              <a:buFont typeface="Wingdings" panose="05000000000000000000" pitchFamily="2" charset="2"/>
              <a:buChar char="§"/>
            </a:pPr>
            <a:r>
              <a:rPr lang="en-GB"/>
              <a:t> </a:t>
            </a:r>
            <a:r>
              <a:rPr lang="en-GB" err="1"/>
              <a:t>ggplotly</a:t>
            </a:r>
            <a:r>
              <a:rPr lang="en-GB"/>
              <a:t> for interactive charts</a:t>
            </a:r>
          </a:p>
          <a:p>
            <a:pPr>
              <a:buFont typeface="Wingdings" panose="05000000000000000000" pitchFamily="2" charset="2"/>
              <a:buChar char="§"/>
            </a:pPr>
            <a:r>
              <a:rPr lang="en-GB"/>
              <a:t> Data downloads</a:t>
            </a:r>
          </a:p>
          <a:p>
            <a:pPr>
              <a:buFont typeface="Wingdings" panose="05000000000000000000" pitchFamily="2" charset="2"/>
              <a:buChar char="§"/>
            </a:pPr>
            <a:r>
              <a:rPr lang="en-GB"/>
              <a:t> Deploying an app</a:t>
            </a:r>
          </a:p>
          <a:p>
            <a:pPr>
              <a:buFont typeface="Wingdings" panose="05000000000000000000" pitchFamily="2" charset="2"/>
              <a:buChar char="§"/>
            </a:pPr>
            <a:r>
              <a:rPr lang="en-GB"/>
              <a:t> Why you should be using GitHub</a:t>
            </a:r>
          </a:p>
          <a:p>
            <a:pPr>
              <a:buFont typeface="Wingdings" panose="05000000000000000000" pitchFamily="2" charset="2"/>
              <a:buChar char="§"/>
            </a:pPr>
            <a:r>
              <a:rPr lang="en-GB"/>
              <a:t> Good practice</a:t>
            </a:r>
          </a:p>
        </p:txBody>
      </p:sp>
      <p:sp>
        <p:nvSpPr>
          <p:cNvPr id="6" name="Title 1"/>
          <p:cNvSpPr>
            <a:spLocks noGrp="1"/>
          </p:cNvSpPr>
          <p:nvPr>
            <p:ph type="title"/>
          </p:nvPr>
        </p:nvSpPr>
        <p:spPr>
          <a:xfrm>
            <a:off x="1097280" y="286603"/>
            <a:ext cx="10058400" cy="1450757"/>
          </a:xfrm>
        </p:spPr>
        <p:txBody>
          <a:bodyPr>
            <a:normAutofit/>
          </a:bodyPr>
          <a:lstStyle/>
          <a:p>
            <a:r>
              <a:rPr lang="en-GB" sz="3200" b="1">
                <a:latin typeface="Arial Black" panose="020B0A04020102020204" pitchFamily="34" charset="0"/>
              </a:rPr>
              <a:t>Learning Outcomes – Day 2</a:t>
            </a:r>
          </a:p>
        </p:txBody>
      </p:sp>
    </p:spTree>
    <p:extLst>
      <p:ext uri="{BB962C8B-B14F-4D97-AF65-F5344CB8AC3E}">
        <p14:creationId xmlns:p14="http://schemas.microsoft.com/office/powerpoint/2010/main" val="242192740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a:t>
            </a:r>
            <a:endParaRPr lang="en-GB" sz="3200"/>
          </a:p>
        </p:txBody>
      </p:sp>
      <p:sp>
        <p:nvSpPr>
          <p:cNvPr id="3" name="Content Placeholder 2"/>
          <p:cNvSpPr>
            <a:spLocks noGrp="1"/>
          </p:cNvSpPr>
          <p:nvPr>
            <p:ph idx="1"/>
          </p:nvPr>
        </p:nvSpPr>
        <p:spPr>
          <a:xfrm>
            <a:off x="1097280" y="1845734"/>
            <a:ext cx="10058400" cy="1302493"/>
          </a:xfrm>
        </p:spPr>
        <p:txBody>
          <a:bodyPr>
            <a:normAutofit/>
          </a:bodyPr>
          <a:lstStyle/>
          <a:p>
            <a:r>
              <a:rPr lang="en-GB" sz="1800"/>
              <a:t>We will now work on adding a whole new dataset in another tab, and we’ll try to display it in a different way. </a:t>
            </a:r>
          </a:p>
          <a:p>
            <a:r>
              <a:rPr lang="en-GB" sz="1800"/>
              <a:t>We’re going to run and take a look at the </a:t>
            </a:r>
            <a:r>
              <a:rPr lang="en-GB" sz="1800" b="1" err="1"/>
              <a:t>data_asthma</a:t>
            </a:r>
            <a:r>
              <a:rPr lang="en-GB" sz="1800"/>
              <a:t> object where we read in our raw asthma data. Get a feel for what the data looks like and how we might be using it.</a:t>
            </a:r>
          </a:p>
        </p:txBody>
      </p:sp>
      <p:sp>
        <p:nvSpPr>
          <p:cNvPr id="5" name="Content Placeholder 2"/>
          <p:cNvSpPr txBox="1">
            <a:spLocks/>
          </p:cNvSpPr>
          <p:nvPr/>
        </p:nvSpPr>
        <p:spPr>
          <a:xfrm>
            <a:off x="1097280" y="3148227"/>
            <a:ext cx="10058400" cy="25034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a:solidFill>
                  <a:schemeClr val="tx1"/>
                </a:solidFill>
                <a:latin typeface="Arial" panose="020B0604020202020204" pitchFamily="34" charset="0"/>
                <a:cs typeface="Arial" panose="020B0604020202020204" pitchFamily="34" charset="0"/>
              </a:rPr>
              <a:t>Our aim is to create another new tab displaying the asthma data:</a:t>
            </a:r>
          </a:p>
          <a:p>
            <a:pPr lvl="2">
              <a:buFont typeface="Wingdings" panose="05000000000000000000" pitchFamily="2" charset="2"/>
              <a:buChar char="§"/>
            </a:pPr>
            <a:r>
              <a:rPr lang="en-GB" sz="1600">
                <a:solidFill>
                  <a:schemeClr val="tx1"/>
                </a:solidFill>
                <a:latin typeface="Arial" panose="020B0604020202020204" pitchFamily="34" charset="0"/>
                <a:cs typeface="Arial" panose="020B0604020202020204" pitchFamily="34" charset="0"/>
              </a:rPr>
              <a:t>A header and some text for above the charts</a:t>
            </a:r>
          </a:p>
          <a:p>
            <a:pPr lvl="2">
              <a:buFont typeface="Wingdings" panose="05000000000000000000" pitchFamily="2" charset="2"/>
              <a:buChar char="§"/>
            </a:pPr>
            <a:r>
              <a:rPr lang="en-GB" sz="1600">
                <a:solidFill>
                  <a:schemeClr val="tx1"/>
                </a:solidFill>
                <a:latin typeface="Arial" panose="020B0604020202020204" pitchFamily="34" charset="0"/>
                <a:cs typeface="Arial" panose="020B0604020202020204" pitchFamily="34" charset="0"/>
              </a:rPr>
              <a:t>A drop-down menu for selecting either rate or numerator</a:t>
            </a:r>
          </a:p>
          <a:p>
            <a:pPr lvl="2">
              <a:buFont typeface="Wingdings" panose="05000000000000000000" pitchFamily="2" charset="2"/>
              <a:buChar char="§"/>
            </a:pPr>
            <a:r>
              <a:rPr lang="en-GB" sz="1600">
                <a:solidFill>
                  <a:schemeClr val="tx1"/>
                </a:solidFill>
                <a:latin typeface="Arial" panose="020B0604020202020204" pitchFamily="34" charset="0"/>
                <a:cs typeface="Arial" panose="020B0604020202020204" pitchFamily="34" charset="0"/>
              </a:rPr>
              <a:t>A selection box allowing us to select up to 4 asthma-related diagnosis codes</a:t>
            </a:r>
          </a:p>
          <a:p>
            <a:pPr lvl="2">
              <a:buFont typeface="Wingdings" panose="05000000000000000000" pitchFamily="2" charset="2"/>
              <a:buChar char="§"/>
            </a:pPr>
            <a:r>
              <a:rPr lang="en-GB" sz="1600">
                <a:solidFill>
                  <a:schemeClr val="tx1"/>
                </a:solidFill>
                <a:latin typeface="Arial" panose="020B0604020202020204" pitchFamily="34" charset="0"/>
                <a:cs typeface="Arial" panose="020B0604020202020204" pitchFamily="34" charset="0"/>
              </a:rPr>
              <a:t>6 different charts: hospitalisations for all males, all females, males under 10 years, females under 10 years, males over 10 years, females over 10 years. </a:t>
            </a:r>
          </a:p>
          <a:p>
            <a:pPr lvl="2">
              <a:buFont typeface="Wingdings" panose="05000000000000000000" pitchFamily="2" charset="2"/>
              <a:buChar char="§"/>
            </a:pPr>
            <a:endParaRPr lang="en-GB" sz="1200"/>
          </a:p>
          <a:p>
            <a:pPr lvl="2">
              <a:buFont typeface="Wingdings" panose="05000000000000000000" pitchFamily="2" charset="2"/>
              <a:buChar char="§"/>
            </a:pPr>
            <a:endParaRPr lang="en-GB" sz="1200"/>
          </a:p>
        </p:txBody>
      </p:sp>
    </p:spTree>
    <p:extLst>
      <p:ext uri="{BB962C8B-B14F-4D97-AF65-F5344CB8AC3E}">
        <p14:creationId xmlns:p14="http://schemas.microsoft.com/office/powerpoint/2010/main" val="412141107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Asthma exploration tab UI</a:t>
            </a:r>
            <a:endParaRPr lang="en-GB" sz="3200"/>
          </a:p>
        </p:txBody>
      </p:sp>
      <p:sp>
        <p:nvSpPr>
          <p:cNvPr id="3" name="Content Placeholder 2"/>
          <p:cNvSpPr>
            <a:spLocks noGrp="1"/>
          </p:cNvSpPr>
          <p:nvPr>
            <p:ph idx="1"/>
          </p:nvPr>
        </p:nvSpPr>
        <p:spPr>
          <a:xfrm>
            <a:off x="1097280" y="1845734"/>
            <a:ext cx="10058400" cy="2377131"/>
          </a:xfrm>
        </p:spPr>
        <p:txBody>
          <a:bodyPr>
            <a:normAutofit/>
          </a:bodyPr>
          <a:lstStyle/>
          <a:p>
            <a:pPr>
              <a:buFont typeface="Wingdings" panose="05000000000000000000" pitchFamily="2" charset="2"/>
              <a:buChar char="§"/>
            </a:pPr>
            <a:r>
              <a:rPr lang="en-GB" sz="1800"/>
              <a:t>Use your knowledge so far create another new tab: </a:t>
            </a:r>
          </a:p>
          <a:p>
            <a:pPr>
              <a:buFont typeface="Wingdings" panose="05000000000000000000" pitchFamily="2" charset="2"/>
              <a:buChar char="§"/>
            </a:pPr>
            <a:r>
              <a:rPr lang="en-GB" sz="1800"/>
              <a:t>Insert another </a:t>
            </a:r>
            <a:r>
              <a:rPr lang="en-GB" sz="1800" b="1" err="1"/>
              <a:t>tabPanel</a:t>
            </a:r>
            <a:r>
              <a:rPr lang="en-GB" sz="1800" b="1"/>
              <a:t>() </a:t>
            </a:r>
            <a:r>
              <a:rPr lang="en-GB" sz="1800"/>
              <a:t>under the first two, giving it a title and an icon.</a:t>
            </a:r>
          </a:p>
          <a:p>
            <a:pPr>
              <a:buFont typeface="Wingdings" panose="05000000000000000000" pitchFamily="2" charset="2"/>
              <a:buChar char="§"/>
            </a:pPr>
            <a:r>
              <a:rPr lang="en-GB" sz="1800"/>
              <a:t>Write a header and some text about asthma.</a:t>
            </a:r>
          </a:p>
          <a:p>
            <a:pPr>
              <a:buFont typeface="Wingdings" panose="05000000000000000000" pitchFamily="2" charset="2"/>
              <a:buChar char="§"/>
            </a:pPr>
            <a:r>
              <a:rPr lang="en-GB" sz="1800"/>
              <a:t>Use </a:t>
            </a:r>
            <a:r>
              <a:rPr lang="en-GB" sz="1800" b="1" err="1"/>
              <a:t>selectInput</a:t>
            </a:r>
            <a:r>
              <a:rPr lang="en-GB" sz="1800" b="1"/>
              <a:t>() </a:t>
            </a:r>
            <a:r>
              <a:rPr lang="en-GB" sz="1800"/>
              <a:t>to create a drop-down allowing the user to select rate or numerator.</a:t>
            </a:r>
          </a:p>
          <a:p>
            <a:pPr>
              <a:buFont typeface="Wingdings" panose="05000000000000000000" pitchFamily="2" charset="2"/>
              <a:buChar char="§"/>
            </a:pPr>
            <a:r>
              <a:rPr lang="en-GB" sz="1800"/>
              <a:t>Use </a:t>
            </a:r>
            <a:r>
              <a:rPr lang="en-GB" sz="1800" b="1" err="1"/>
              <a:t>selectizeInput</a:t>
            </a:r>
            <a:r>
              <a:rPr lang="en-GB" sz="1800" b="1"/>
              <a:t>() </a:t>
            </a:r>
            <a:r>
              <a:rPr lang="en-GB" sz="1800"/>
              <a:t>to create a multiple-selection box where the user can choose up to four diagnoses to visualise on the chart.</a:t>
            </a:r>
          </a:p>
          <a:p>
            <a:pPr marL="0" indent="0">
              <a:buNone/>
            </a:pPr>
            <a:endParaRPr lang="en-GB" sz="1800" b="1"/>
          </a:p>
        </p:txBody>
      </p:sp>
      <p:sp>
        <p:nvSpPr>
          <p:cNvPr id="5" name="TextBox 4"/>
          <p:cNvSpPr txBox="1"/>
          <p:nvPr/>
        </p:nvSpPr>
        <p:spPr>
          <a:xfrm>
            <a:off x="1097280" y="4109326"/>
            <a:ext cx="10361660" cy="646331"/>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Key point: REMEMBER your </a:t>
            </a:r>
            <a:r>
              <a:rPr lang="en-GB" b="1" err="1">
                <a:latin typeface="Arial" panose="020B0604020202020204" pitchFamily="34" charset="0"/>
                <a:cs typeface="Arial" panose="020B0604020202020204" pitchFamily="34" charset="0"/>
              </a:rPr>
              <a:t>inputId</a:t>
            </a:r>
            <a:r>
              <a:rPr lang="en-GB" b="1">
                <a:latin typeface="Arial" panose="020B0604020202020204" pitchFamily="34" charset="0"/>
                <a:cs typeface="Arial" panose="020B0604020202020204" pitchFamily="34" charset="0"/>
              </a:rPr>
              <a:t> for user inputs (drop-down selections) can’t be the same as what you used for the allergies tab!</a:t>
            </a:r>
          </a:p>
        </p:txBody>
      </p:sp>
      <p:sp>
        <p:nvSpPr>
          <p:cNvPr id="6" name="TextBox 5"/>
          <p:cNvSpPr txBox="1"/>
          <p:nvPr/>
        </p:nvSpPr>
        <p:spPr>
          <a:xfrm>
            <a:off x="1097280" y="4847775"/>
            <a:ext cx="10361660" cy="369332"/>
          </a:xfrm>
          <a:prstGeom prst="rect">
            <a:avLst/>
          </a:prstGeom>
          <a:noFill/>
        </p:spPr>
        <p:txBody>
          <a:bodyPr wrap="square" rtlCol="0">
            <a:spAutoFit/>
          </a:bodyPr>
          <a:lstStyle/>
          <a:p>
            <a:r>
              <a:rPr lang="en-GB">
                <a:solidFill>
                  <a:srgbClr val="FF0000"/>
                </a:solidFill>
                <a:latin typeface="Arial" panose="020B0604020202020204" pitchFamily="34" charset="0"/>
                <a:cs typeface="Arial" panose="020B0604020202020204" pitchFamily="34" charset="0"/>
              </a:rPr>
              <a:t>If you feel confident, try adding the </a:t>
            </a:r>
            <a:r>
              <a:rPr lang="en-GB" err="1">
                <a:solidFill>
                  <a:srgbClr val="FF0000"/>
                </a:solidFill>
                <a:latin typeface="Arial" panose="020B0604020202020204" pitchFamily="34" charset="0"/>
                <a:cs typeface="Arial" panose="020B0604020202020204" pitchFamily="34" charset="0"/>
              </a:rPr>
              <a:t>plotlyOutput</a:t>
            </a:r>
            <a:r>
              <a:rPr lang="en-GB">
                <a:solidFill>
                  <a:srgbClr val="FF0000"/>
                </a:solidFill>
                <a:latin typeface="Arial" panose="020B0604020202020204" pitchFamily="34" charset="0"/>
                <a:cs typeface="Arial" panose="020B0604020202020204" pitchFamily="34" charset="0"/>
              </a:rPr>
              <a:t>() lines of code to the UI for each of the 6 charts.</a:t>
            </a:r>
          </a:p>
        </p:txBody>
      </p:sp>
    </p:spTree>
    <p:extLst>
      <p:ext uri="{BB962C8B-B14F-4D97-AF65-F5344CB8AC3E}">
        <p14:creationId xmlns:p14="http://schemas.microsoft.com/office/powerpoint/2010/main" val="2920371790"/>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a:latin typeface="Arial Black" panose="020B0A04020102020204" pitchFamily="34" charset="0"/>
              </a:rPr>
              <a:t>Exercise: Building a PHS Shiny dashboard – Asthma exploration tab UI</a:t>
            </a:r>
            <a:endParaRPr lang="en-GB" sz="3200"/>
          </a:p>
        </p:txBody>
      </p:sp>
      <p:sp>
        <p:nvSpPr>
          <p:cNvPr id="6" name="TextBox 5"/>
          <p:cNvSpPr txBox="1"/>
          <p:nvPr/>
        </p:nvSpPr>
        <p:spPr>
          <a:xfrm>
            <a:off x="7604749" y="1543125"/>
            <a:ext cx="3621439" cy="3970318"/>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With multiple charts to include, we have more </a:t>
            </a:r>
            <a:r>
              <a:rPr lang="en-GB" b="1" err="1">
                <a:latin typeface="Arial" panose="020B0604020202020204" pitchFamily="34" charset="0"/>
                <a:cs typeface="Arial" panose="020B0604020202020204" pitchFamily="34" charset="0"/>
              </a:rPr>
              <a:t>plotlyOutput</a:t>
            </a:r>
            <a:r>
              <a:rPr lang="en-GB" b="1">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functions in use than our allergies tab.</a:t>
            </a:r>
          </a:p>
          <a:p>
            <a:endParaRPr lang="en-GB" b="1">
              <a:latin typeface="Arial" panose="020B0604020202020204" pitchFamily="34" charset="0"/>
              <a:cs typeface="Arial" panose="020B0604020202020204" pitchFamily="34" charset="0"/>
            </a:endParaRPr>
          </a:p>
          <a:p>
            <a:r>
              <a:rPr lang="en-GB" b="1">
                <a:latin typeface="Arial" panose="020B0604020202020204" pitchFamily="34" charset="0"/>
                <a:cs typeface="Arial" panose="020B0604020202020204" pitchFamily="34" charset="0"/>
              </a:rPr>
              <a:t>One last reminder: your </a:t>
            </a:r>
            <a:r>
              <a:rPr lang="en-GB" b="1" err="1">
                <a:latin typeface="Arial" panose="020B0604020202020204" pitchFamily="34" charset="0"/>
                <a:cs typeface="Arial" panose="020B0604020202020204" pitchFamily="34" charset="0"/>
              </a:rPr>
              <a:t>inputId</a:t>
            </a:r>
            <a:r>
              <a:rPr lang="en-GB" b="1">
                <a:latin typeface="Arial" panose="020B0604020202020204" pitchFamily="34" charset="0"/>
                <a:cs typeface="Arial" panose="020B0604020202020204" pitchFamily="34" charset="0"/>
              </a:rPr>
              <a:t> for each user selection or </a:t>
            </a:r>
            <a:r>
              <a:rPr lang="en-GB" b="1" err="1">
                <a:latin typeface="Arial" panose="020B0604020202020204" pitchFamily="34" charset="0"/>
                <a:cs typeface="Arial" panose="020B0604020202020204" pitchFamily="34" charset="0"/>
              </a:rPr>
              <a:t>plotlyOutput</a:t>
            </a:r>
            <a:r>
              <a:rPr lang="en-GB" b="1">
                <a:latin typeface="Arial" panose="020B0604020202020204" pitchFamily="34" charset="0"/>
                <a:cs typeface="Arial" panose="020B0604020202020204" pitchFamily="34" charset="0"/>
              </a:rPr>
              <a:t> (as highlighted by the arrows) CANNOT be the same as what we used for the allergies tab – otherwise your charts will try to respond to user inputs on the allergies tab instead!</a:t>
            </a:r>
          </a:p>
        </p:txBody>
      </p:sp>
      <p:pic>
        <p:nvPicPr>
          <p:cNvPr id="3" name="Picture 2">
            <a:extLst>
              <a:ext uri="{FF2B5EF4-FFF2-40B4-BE49-F238E27FC236}">
                <a16:creationId xmlns:a16="http://schemas.microsoft.com/office/drawing/2014/main" id="{82C16A65-884D-0B70-29D7-2117FC4F72FD}"/>
              </a:ext>
            </a:extLst>
          </p:cNvPr>
          <p:cNvPicPr>
            <a:picLocks noChangeAspect="1"/>
          </p:cNvPicPr>
          <p:nvPr/>
        </p:nvPicPr>
        <p:blipFill>
          <a:blip r:embed="rId3"/>
          <a:stretch>
            <a:fillRect/>
          </a:stretch>
        </p:blipFill>
        <p:spPr>
          <a:xfrm>
            <a:off x="838200" y="1543126"/>
            <a:ext cx="6454966" cy="4435103"/>
          </a:xfrm>
          <a:prstGeom prst="rect">
            <a:avLst/>
          </a:prstGeom>
        </p:spPr>
      </p:pic>
      <p:sp>
        <p:nvSpPr>
          <p:cNvPr id="12" name="TextBox 11"/>
          <p:cNvSpPr txBox="1"/>
          <p:nvPr/>
        </p:nvSpPr>
        <p:spPr>
          <a:xfrm>
            <a:off x="5059994" y="3968496"/>
            <a:ext cx="2139404" cy="1323439"/>
          </a:xfrm>
          <a:prstGeom prst="rect">
            <a:avLst/>
          </a:prstGeom>
          <a:noFill/>
        </p:spPr>
        <p:txBody>
          <a:bodyPr wrap="square" rtlCol="0">
            <a:spAutoFit/>
          </a:bodyPr>
          <a:lstStyle/>
          <a:p>
            <a:r>
              <a:rPr lang="en-GB" sz="1600" b="1">
                <a:solidFill>
                  <a:schemeClr val="bg1"/>
                </a:solidFill>
              </a:rPr>
              <a:t>Note: for the “choices =“ argument, we’ve used “</a:t>
            </a:r>
            <a:r>
              <a:rPr lang="en-GB" sz="1600" b="1" err="1">
                <a:solidFill>
                  <a:schemeClr val="bg1"/>
                </a:solidFill>
              </a:rPr>
              <a:t>diagnosis_list</a:t>
            </a:r>
            <a:r>
              <a:rPr lang="en-GB" sz="1600" b="1">
                <a:solidFill>
                  <a:schemeClr val="bg1"/>
                </a:solidFill>
              </a:rPr>
              <a:t>”</a:t>
            </a:r>
          </a:p>
          <a:p>
            <a:r>
              <a:rPr lang="en-GB" sz="1600" b="1">
                <a:solidFill>
                  <a:schemeClr val="bg1"/>
                </a:solidFill>
              </a:rPr>
              <a:t>This was defined in the </a:t>
            </a:r>
            <a:r>
              <a:rPr lang="en-GB" sz="1600" b="1" err="1">
                <a:solidFill>
                  <a:schemeClr val="bg1"/>
                </a:solidFill>
              </a:rPr>
              <a:t>global.R</a:t>
            </a:r>
            <a:r>
              <a:rPr lang="en-GB" sz="1600" b="1">
                <a:solidFill>
                  <a:schemeClr val="bg1"/>
                </a:solidFill>
              </a:rPr>
              <a:t> script!</a:t>
            </a:r>
          </a:p>
        </p:txBody>
      </p:sp>
      <p:cxnSp>
        <p:nvCxnSpPr>
          <p:cNvPr id="7" name="Straight Arrow Connector 6"/>
          <p:cNvCxnSpPr/>
          <p:nvPr/>
        </p:nvCxnSpPr>
        <p:spPr>
          <a:xfrm>
            <a:off x="4062908" y="2470827"/>
            <a:ext cx="2775" cy="231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3206332" y="4245039"/>
            <a:ext cx="2775" cy="231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730538"/>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a:latin typeface="Arial Black" panose="020B0A04020102020204" pitchFamily="34" charset="0"/>
              </a:rPr>
              <a:t>Building a PHS Shiny dashboard – Asthma exploration tab server</a:t>
            </a:r>
            <a:endParaRPr lang="en-GB" sz="3200"/>
          </a:p>
        </p:txBody>
      </p:sp>
      <p:sp>
        <p:nvSpPr>
          <p:cNvPr id="3" name="Content Placeholder 2"/>
          <p:cNvSpPr>
            <a:spLocks noGrp="1"/>
          </p:cNvSpPr>
          <p:nvPr>
            <p:ph idx="1"/>
          </p:nvPr>
        </p:nvSpPr>
        <p:spPr/>
        <p:txBody>
          <a:bodyPr/>
          <a:lstStyle/>
          <a:p>
            <a:r>
              <a:rPr lang="en-GB"/>
              <a:t>It’s time to update our server side to reflect what we’ve just added to the UI.</a:t>
            </a:r>
          </a:p>
          <a:p>
            <a:r>
              <a:rPr lang="en-GB"/>
              <a:t>I’m sure you’ll remember the large chunk of code we just used to generate our allergies tab chart.</a:t>
            </a:r>
          </a:p>
          <a:p>
            <a:r>
              <a:rPr lang="en-GB"/>
              <a:t>Hopefully your thoughts are along the lines of </a:t>
            </a:r>
            <a:r>
              <a:rPr lang="en-GB" b="1"/>
              <a:t>“I don’t want to copy and paste this 6 times for 6 asthma charts.”</a:t>
            </a:r>
          </a:p>
          <a:p>
            <a:r>
              <a:rPr lang="en-GB"/>
              <a:t>Great. Thanks to functions, we don’t have to.</a:t>
            </a:r>
          </a:p>
          <a:p>
            <a:r>
              <a:rPr lang="en-GB"/>
              <a:t>I’ve created a very similar chunk of code for generating the asthma charts to what we used for the allergy one. But this time, I’ve created a function from it so that it can be used for each of the 6 asthma charts.</a:t>
            </a:r>
          </a:p>
        </p:txBody>
      </p:sp>
    </p:spTree>
    <p:extLst>
      <p:ext uri="{BB962C8B-B14F-4D97-AF65-F5344CB8AC3E}">
        <p14:creationId xmlns:p14="http://schemas.microsoft.com/office/powerpoint/2010/main" val="38814494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 server</a:t>
            </a:r>
            <a:endParaRPr lang="en-GB" sz="3200"/>
          </a:p>
        </p:txBody>
      </p:sp>
      <p:cxnSp>
        <p:nvCxnSpPr>
          <p:cNvPr id="7" name="Straight Connector 6"/>
          <p:cNvCxnSpPr>
            <a:cxnSpLocks/>
          </p:cNvCxnSpPr>
          <p:nvPr/>
        </p:nvCxnSpPr>
        <p:spPr>
          <a:xfrm flipH="1">
            <a:off x="257693" y="3429000"/>
            <a:ext cx="8313" cy="15575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693" y="3429000"/>
            <a:ext cx="190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6006" y="4986563"/>
            <a:ext cx="19067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36796" y="1690691"/>
            <a:ext cx="4928204" cy="1815882"/>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This time, we create a reactive dataset from our current one because we’re creating multiple different charts based off this one object. We touched in this in the first session.</a:t>
            </a:r>
          </a:p>
          <a:p>
            <a:r>
              <a:rPr lang="en-GB" sz="1600" b="1">
                <a:latin typeface="Arial" panose="020B0604020202020204" pitchFamily="34" charset="0"/>
                <a:cs typeface="Arial" panose="020B0604020202020204" pitchFamily="34" charset="0"/>
              </a:rPr>
              <a:t>Remember I set my </a:t>
            </a:r>
            <a:r>
              <a:rPr lang="en-GB" sz="1600" b="1" err="1">
                <a:latin typeface="Arial" panose="020B0604020202020204" pitchFamily="34" charset="0"/>
                <a:cs typeface="Arial" panose="020B0604020202020204" pitchFamily="34" charset="0"/>
              </a:rPr>
              <a:t>inputId</a:t>
            </a:r>
            <a:r>
              <a:rPr lang="en-GB" sz="1600" b="1">
                <a:latin typeface="Arial" panose="020B0604020202020204" pitchFamily="34" charset="0"/>
                <a:cs typeface="Arial" panose="020B0604020202020204" pitchFamily="34" charset="0"/>
              </a:rPr>
              <a:t> as “diagnosis” in the UI, and so I must match to this in the server. My other filter was set as “</a:t>
            </a:r>
            <a:r>
              <a:rPr lang="en-GB" sz="1600" b="1" err="1">
                <a:latin typeface="Arial" panose="020B0604020202020204" pitchFamily="34" charset="0"/>
                <a:cs typeface="Arial" panose="020B0604020202020204" pitchFamily="34" charset="0"/>
              </a:rPr>
              <a:t>measure_asthma</a:t>
            </a:r>
            <a:r>
              <a:rPr lang="en-GB" sz="1600" b="1">
                <a:latin typeface="Arial" panose="020B0604020202020204" pitchFamily="34" charset="0"/>
                <a:cs typeface="Arial" panose="020B0604020202020204" pitchFamily="34" charset="0"/>
              </a:rPr>
              <a:t>”.</a:t>
            </a:r>
          </a:p>
        </p:txBody>
      </p:sp>
      <p:sp>
        <p:nvSpPr>
          <p:cNvPr id="14" name="TextBox 13"/>
          <p:cNvSpPr txBox="1"/>
          <p:nvPr/>
        </p:nvSpPr>
        <p:spPr>
          <a:xfrm>
            <a:off x="7136796" y="3567344"/>
            <a:ext cx="4928204" cy="1815882"/>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I’ve used very similar code to what we used before in order to generate the charts. But this time it’s held within the </a:t>
            </a:r>
            <a:r>
              <a:rPr lang="en-GB" sz="1600" b="1" err="1">
                <a:latin typeface="Arial" panose="020B0604020202020204" pitchFamily="34" charset="0"/>
                <a:cs typeface="Arial" panose="020B0604020202020204" pitchFamily="34" charset="0"/>
              </a:rPr>
              <a:t>plot_charts</a:t>
            </a:r>
            <a:r>
              <a:rPr lang="en-GB" sz="1600" b="1">
                <a:latin typeface="Arial" panose="020B0604020202020204" pitchFamily="34" charset="0"/>
                <a:cs typeface="Arial" panose="020B0604020202020204" pitchFamily="34" charset="0"/>
              </a:rPr>
              <a:t> function</a:t>
            </a:r>
            <a:r>
              <a:rPr lang="en-GB" sz="1600">
                <a:latin typeface="Arial" panose="020B0604020202020204" pitchFamily="34" charset="0"/>
                <a:cs typeface="Arial" panose="020B0604020202020204" pitchFamily="34" charset="0"/>
              </a:rPr>
              <a:t> I’ve just created.</a:t>
            </a:r>
          </a:p>
          <a:p>
            <a:r>
              <a:rPr lang="en-GB" sz="1600">
                <a:latin typeface="Arial" panose="020B0604020202020204" pitchFamily="34" charset="0"/>
                <a:cs typeface="Arial" panose="020B0604020202020204" pitchFamily="34" charset="0"/>
              </a:rPr>
              <a:t>This function relies on two arguments; </a:t>
            </a:r>
            <a:r>
              <a:rPr lang="en-GB" sz="1600" b="1">
                <a:latin typeface="Arial" panose="020B0604020202020204" pitchFamily="34" charset="0"/>
                <a:cs typeface="Arial" panose="020B0604020202020204" pitchFamily="34" charset="0"/>
              </a:rPr>
              <a:t>“</a:t>
            </a:r>
            <a:r>
              <a:rPr lang="en-GB" sz="1600" b="1" err="1">
                <a:latin typeface="Arial" panose="020B0604020202020204" pitchFamily="34" charset="0"/>
                <a:cs typeface="Arial" panose="020B0604020202020204" pitchFamily="34" charset="0"/>
              </a:rPr>
              <a:t>sex_chosen</a:t>
            </a:r>
            <a:r>
              <a:rPr lang="en-GB" sz="1600" b="1">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rPr>
              <a:t>defined as </a:t>
            </a:r>
            <a:r>
              <a:rPr lang="en-GB" sz="1600" b="1">
                <a:latin typeface="Arial" panose="020B0604020202020204" pitchFamily="34" charset="0"/>
                <a:cs typeface="Arial" panose="020B0604020202020204" pitchFamily="34" charset="0"/>
              </a:rPr>
              <a:t>“sex” </a:t>
            </a:r>
            <a:r>
              <a:rPr lang="en-GB" sz="1600">
                <a:latin typeface="Arial" panose="020B0604020202020204" pitchFamily="34" charset="0"/>
                <a:cs typeface="Arial" panose="020B0604020202020204" pitchFamily="34" charset="0"/>
              </a:rPr>
              <a:t>from the data, and </a:t>
            </a:r>
            <a:r>
              <a:rPr lang="en-GB" sz="1600" b="1">
                <a:latin typeface="Arial" panose="020B0604020202020204" pitchFamily="34" charset="0"/>
                <a:cs typeface="Arial" panose="020B0604020202020204" pitchFamily="34" charset="0"/>
              </a:rPr>
              <a:t>“</a:t>
            </a:r>
            <a:r>
              <a:rPr lang="en-GB" sz="1600" b="1" err="1">
                <a:latin typeface="Arial" panose="020B0604020202020204" pitchFamily="34" charset="0"/>
                <a:cs typeface="Arial" panose="020B0604020202020204" pitchFamily="34" charset="0"/>
              </a:rPr>
              <a:t>age_grp_chosen</a:t>
            </a:r>
            <a:r>
              <a:rPr lang="en-GB" sz="1600" b="1">
                <a:latin typeface="Arial" panose="020B0604020202020204" pitchFamily="34" charset="0"/>
                <a:cs typeface="Arial" panose="020B0604020202020204" pitchFamily="34" charset="0"/>
              </a:rPr>
              <a:t>”</a:t>
            </a:r>
            <a:r>
              <a:rPr lang="en-GB" sz="1600">
                <a:latin typeface="Arial" panose="020B0604020202020204" pitchFamily="34" charset="0"/>
                <a:cs typeface="Arial" panose="020B0604020202020204" pitchFamily="34" charset="0"/>
              </a:rPr>
              <a:t> defined from the </a:t>
            </a:r>
            <a:r>
              <a:rPr lang="en-GB" sz="1600" b="1">
                <a:latin typeface="Arial" panose="020B0604020202020204" pitchFamily="34" charset="0"/>
                <a:cs typeface="Arial" panose="020B0604020202020204" pitchFamily="34" charset="0"/>
              </a:rPr>
              <a:t>“</a:t>
            </a:r>
            <a:r>
              <a:rPr lang="en-GB" sz="1600" b="1" err="1">
                <a:latin typeface="Arial" panose="020B0604020202020204" pitchFamily="34" charset="0"/>
                <a:cs typeface="Arial" panose="020B0604020202020204" pitchFamily="34" charset="0"/>
              </a:rPr>
              <a:t>age_grp</a:t>
            </a:r>
            <a:r>
              <a:rPr lang="en-GB" sz="1600" b="1">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rPr>
              <a:t>column of our data. </a:t>
            </a:r>
          </a:p>
        </p:txBody>
      </p:sp>
      <p:sp>
        <p:nvSpPr>
          <p:cNvPr id="20" name="TextBox 19"/>
          <p:cNvSpPr txBox="1"/>
          <p:nvPr/>
        </p:nvSpPr>
        <p:spPr>
          <a:xfrm>
            <a:off x="838200" y="5227368"/>
            <a:ext cx="5503026" cy="584775"/>
          </a:xfrm>
          <a:prstGeom prst="rect">
            <a:avLst/>
          </a:prstGeom>
          <a:noFill/>
        </p:spPr>
        <p:txBody>
          <a:bodyPr wrap="square" rtlCol="0">
            <a:spAutoFit/>
          </a:bodyPr>
          <a:lstStyle/>
          <a:p>
            <a:r>
              <a:rPr lang="en-GB" sz="1600" b="1">
                <a:latin typeface="Arial" panose="020B0604020202020204" pitchFamily="34" charset="0"/>
                <a:cs typeface="Arial" panose="020B0604020202020204" pitchFamily="34" charset="0"/>
              </a:rPr>
              <a:t>I’ll share this with you, but feel free to try yourself if confident</a:t>
            </a:r>
          </a:p>
        </p:txBody>
      </p:sp>
      <p:pic>
        <p:nvPicPr>
          <p:cNvPr id="9" name="Picture 8" descr="A computer screen with text on it&#10;&#10;Description automatically generated">
            <a:extLst>
              <a:ext uri="{FF2B5EF4-FFF2-40B4-BE49-F238E27FC236}">
                <a16:creationId xmlns:a16="http://schemas.microsoft.com/office/drawing/2014/main" id="{6EBDC4FD-E5D8-590D-A85A-92F4F8A2C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5" y="2118459"/>
            <a:ext cx="6365179" cy="2925371"/>
          </a:xfrm>
          <a:prstGeom prst="rect">
            <a:avLst/>
          </a:prstGeom>
        </p:spPr>
      </p:pic>
      <p:sp>
        <p:nvSpPr>
          <p:cNvPr id="18" name="TextBox 17"/>
          <p:cNvSpPr txBox="1"/>
          <p:nvPr/>
        </p:nvSpPr>
        <p:spPr>
          <a:xfrm>
            <a:off x="5141434" y="3429000"/>
            <a:ext cx="1423168" cy="646331"/>
          </a:xfrm>
          <a:prstGeom prst="rect">
            <a:avLst/>
          </a:prstGeom>
          <a:noFill/>
        </p:spPr>
        <p:txBody>
          <a:bodyPr wrap="square" rtlCol="0">
            <a:spAutoFit/>
          </a:bodyPr>
          <a:lstStyle/>
          <a:p>
            <a:r>
              <a:rPr lang="en-GB" b="1">
                <a:solidFill>
                  <a:schemeClr val="bg1"/>
                </a:solidFill>
              </a:rPr>
              <a:t>Creating the function</a:t>
            </a:r>
          </a:p>
        </p:txBody>
      </p:sp>
      <p:cxnSp>
        <p:nvCxnSpPr>
          <p:cNvPr id="15" name="Straight Arrow Connector 14"/>
          <p:cNvCxnSpPr/>
          <p:nvPr/>
        </p:nvCxnSpPr>
        <p:spPr>
          <a:xfrm flipH="1">
            <a:off x="4145143" y="3752164"/>
            <a:ext cx="996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65012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 server</a:t>
            </a:r>
            <a:endParaRPr lang="en-GB" sz="3200"/>
          </a:p>
        </p:txBody>
      </p:sp>
      <p:sp>
        <p:nvSpPr>
          <p:cNvPr id="3" name="Content Placeholder 2"/>
          <p:cNvSpPr>
            <a:spLocks noGrp="1"/>
          </p:cNvSpPr>
          <p:nvPr>
            <p:ph idx="1"/>
          </p:nvPr>
        </p:nvSpPr>
        <p:spPr>
          <a:xfrm>
            <a:off x="1097280" y="1854047"/>
            <a:ext cx="10058400" cy="747837"/>
          </a:xfrm>
        </p:spPr>
        <p:txBody>
          <a:bodyPr>
            <a:normAutofit/>
          </a:bodyPr>
          <a:lstStyle/>
          <a:p>
            <a:r>
              <a:rPr lang="en-GB" sz="1800"/>
              <a:t>Now that we’ve created a function to generate the charts, we need to run it 6 times for our 6 different data splits.</a:t>
            </a:r>
          </a:p>
        </p:txBody>
      </p:sp>
      <p:sp>
        <p:nvSpPr>
          <p:cNvPr id="8" name="Content Placeholder 2"/>
          <p:cNvSpPr txBox="1">
            <a:spLocks/>
          </p:cNvSpPr>
          <p:nvPr/>
        </p:nvSpPr>
        <p:spPr>
          <a:xfrm>
            <a:off x="1097280" y="3951626"/>
            <a:ext cx="10058400" cy="22247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a:latin typeface="Arial" panose="020B0604020202020204" pitchFamily="34" charset="0"/>
                <a:cs typeface="Arial" panose="020B0604020202020204" pitchFamily="34" charset="0"/>
              </a:rPr>
              <a:t>Our output Ids (</a:t>
            </a:r>
            <a:r>
              <a:rPr lang="en-GB" sz="1800" err="1">
                <a:latin typeface="Arial" panose="020B0604020202020204" pitchFamily="34" charset="0"/>
                <a:cs typeface="Arial" panose="020B0604020202020204" pitchFamily="34" charset="0"/>
              </a:rPr>
              <a:t>eg</a:t>
            </a:r>
            <a:r>
              <a:rPr lang="en-GB" sz="1800">
                <a:latin typeface="Arial" panose="020B0604020202020204" pitchFamily="34" charset="0"/>
                <a:cs typeface="Arial" panose="020B0604020202020204" pitchFamily="34" charset="0"/>
              </a:rPr>
              <a:t>. </a:t>
            </a:r>
            <a:r>
              <a:rPr lang="en-GB" sz="1800" b="1" err="1">
                <a:latin typeface="Arial" panose="020B0604020202020204" pitchFamily="34" charset="0"/>
                <a:cs typeface="Arial" panose="020B0604020202020204" pitchFamily="34" charset="0"/>
              </a:rPr>
              <a:t>output$male_all</a:t>
            </a:r>
            <a:r>
              <a:rPr lang="en-GB" sz="1800">
                <a:latin typeface="Arial" panose="020B0604020202020204" pitchFamily="34" charset="0"/>
                <a:cs typeface="Arial" panose="020B0604020202020204" pitchFamily="34" charset="0"/>
              </a:rPr>
              <a:t>) match those we used in the UI code. </a:t>
            </a:r>
          </a:p>
          <a:p>
            <a:r>
              <a:rPr lang="en-GB" sz="1800">
                <a:latin typeface="Arial" panose="020B0604020202020204" pitchFamily="34" charset="0"/>
                <a:cs typeface="Arial" panose="020B0604020202020204" pitchFamily="34" charset="0"/>
              </a:rPr>
              <a:t>We use the </a:t>
            </a:r>
            <a:r>
              <a:rPr lang="en-GB" sz="1800" b="1" err="1">
                <a:latin typeface="Arial" panose="020B0604020202020204" pitchFamily="34" charset="0"/>
                <a:cs typeface="Arial" panose="020B0604020202020204" pitchFamily="34" charset="0"/>
              </a:rPr>
              <a:t>renderPlotly</a:t>
            </a:r>
            <a:r>
              <a:rPr lang="en-GB" sz="1800" b="1">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function as before, but within each we use the </a:t>
            </a:r>
            <a:r>
              <a:rPr lang="en-GB" sz="1800" b="1" err="1">
                <a:latin typeface="Arial" panose="020B0604020202020204" pitchFamily="34" charset="0"/>
                <a:cs typeface="Arial" panose="020B0604020202020204" pitchFamily="34" charset="0"/>
              </a:rPr>
              <a:t>plot_charts</a:t>
            </a:r>
            <a:r>
              <a:rPr lang="en-GB" sz="1800" b="1">
                <a:latin typeface="Arial" panose="020B0604020202020204" pitchFamily="34" charset="0"/>
                <a:cs typeface="Arial" panose="020B0604020202020204" pitchFamily="34" charset="0"/>
              </a:rPr>
              <a:t>()</a:t>
            </a:r>
            <a:r>
              <a:rPr lang="en-GB" sz="1800">
                <a:latin typeface="Arial" panose="020B0604020202020204" pitchFamily="34" charset="0"/>
                <a:cs typeface="Arial" panose="020B0604020202020204" pitchFamily="34" charset="0"/>
              </a:rPr>
              <a:t> function we’ve created.</a:t>
            </a:r>
          </a:p>
          <a:p>
            <a:r>
              <a:rPr lang="en-GB" sz="1800">
                <a:latin typeface="Arial" panose="020B0604020202020204" pitchFamily="34" charset="0"/>
                <a:cs typeface="Arial" panose="020B0604020202020204" pitchFamily="34" charset="0"/>
              </a:rPr>
              <a:t>We define </a:t>
            </a:r>
            <a:r>
              <a:rPr lang="en-GB" sz="1800" b="1" err="1">
                <a:latin typeface="Arial" panose="020B0604020202020204" pitchFamily="34" charset="0"/>
                <a:cs typeface="Arial" panose="020B0604020202020204" pitchFamily="34" charset="0"/>
              </a:rPr>
              <a:t>sex_chosen</a:t>
            </a:r>
            <a:r>
              <a:rPr lang="en-GB" sz="1800">
                <a:latin typeface="Arial" panose="020B0604020202020204" pitchFamily="34" charset="0"/>
                <a:cs typeface="Arial" panose="020B0604020202020204" pitchFamily="34" charset="0"/>
              </a:rPr>
              <a:t> and </a:t>
            </a:r>
            <a:r>
              <a:rPr lang="en-GB" sz="1800" b="1" err="1">
                <a:latin typeface="Arial" panose="020B0604020202020204" pitchFamily="34" charset="0"/>
                <a:cs typeface="Arial" panose="020B0604020202020204" pitchFamily="34" charset="0"/>
              </a:rPr>
              <a:t>age_grp_chosen</a:t>
            </a:r>
            <a:r>
              <a:rPr lang="en-GB" sz="1800">
                <a:latin typeface="Arial" panose="020B0604020202020204" pitchFamily="34" charset="0"/>
                <a:cs typeface="Arial" panose="020B0604020202020204" pitchFamily="34" charset="0"/>
              </a:rPr>
              <a:t> for each split we want, as required arguments for the </a:t>
            </a:r>
            <a:r>
              <a:rPr lang="en-GB" sz="1800" b="1" err="1">
                <a:latin typeface="Arial" panose="020B0604020202020204" pitchFamily="34" charset="0"/>
                <a:cs typeface="Arial" panose="020B0604020202020204" pitchFamily="34" charset="0"/>
              </a:rPr>
              <a:t>plot_charts</a:t>
            </a:r>
            <a:r>
              <a:rPr lang="en-GB" sz="1800" b="1">
                <a:latin typeface="Arial" panose="020B0604020202020204" pitchFamily="34" charset="0"/>
                <a:cs typeface="Arial" panose="020B0604020202020204" pitchFamily="34" charset="0"/>
              </a:rPr>
              <a:t>()</a:t>
            </a:r>
            <a:r>
              <a:rPr lang="en-GB" sz="1800">
                <a:latin typeface="Arial" panose="020B0604020202020204" pitchFamily="34" charset="0"/>
                <a:cs typeface="Arial" panose="020B0604020202020204" pitchFamily="34" charset="0"/>
              </a:rPr>
              <a:t> function.</a:t>
            </a:r>
          </a:p>
          <a:p>
            <a:r>
              <a:rPr lang="en-GB" sz="1800">
                <a:latin typeface="Arial" panose="020B0604020202020204" pitchFamily="34" charset="0"/>
                <a:cs typeface="Arial" panose="020B0604020202020204" pitchFamily="34" charset="0"/>
              </a:rPr>
              <a:t>We can also pipe and use </a:t>
            </a:r>
            <a:r>
              <a:rPr lang="en-GB" sz="1800" b="1">
                <a:latin typeface="Arial" panose="020B0604020202020204" pitchFamily="34" charset="0"/>
                <a:cs typeface="Arial" panose="020B0604020202020204" pitchFamily="34" charset="0"/>
              </a:rPr>
              <a:t>layout()</a:t>
            </a:r>
            <a:r>
              <a:rPr lang="en-GB" sz="1800">
                <a:latin typeface="Arial" panose="020B0604020202020204" pitchFamily="34" charset="0"/>
                <a:cs typeface="Arial" panose="020B0604020202020204" pitchFamily="34" charset="0"/>
              </a:rPr>
              <a:t> to add a title to each chart at this point.</a:t>
            </a:r>
          </a:p>
          <a:p>
            <a:endParaRPr lang="en-GB" sz="1800"/>
          </a:p>
        </p:txBody>
      </p:sp>
      <p:pic>
        <p:nvPicPr>
          <p:cNvPr id="6" name="Picture 5">
            <a:extLst>
              <a:ext uri="{FF2B5EF4-FFF2-40B4-BE49-F238E27FC236}">
                <a16:creationId xmlns:a16="http://schemas.microsoft.com/office/drawing/2014/main" id="{79C440EC-A07D-DEC2-FD9C-AAD6A47FA915}"/>
              </a:ext>
            </a:extLst>
          </p:cNvPr>
          <p:cNvPicPr>
            <a:picLocks noChangeAspect="1"/>
          </p:cNvPicPr>
          <p:nvPr/>
        </p:nvPicPr>
        <p:blipFill>
          <a:blip r:embed="rId3"/>
          <a:stretch>
            <a:fillRect/>
          </a:stretch>
        </p:blipFill>
        <p:spPr>
          <a:xfrm>
            <a:off x="3663484" y="2182923"/>
            <a:ext cx="6626409" cy="1768704"/>
          </a:xfrm>
          <a:prstGeom prst="rect">
            <a:avLst/>
          </a:prstGeom>
        </p:spPr>
      </p:pic>
    </p:spTree>
    <p:extLst>
      <p:ext uri="{BB962C8B-B14F-4D97-AF65-F5344CB8AC3E}">
        <p14:creationId xmlns:p14="http://schemas.microsoft.com/office/powerpoint/2010/main" val="320235427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a:t>
            </a:r>
            <a:endParaRPr lang="en-GB" sz="3200"/>
          </a:p>
        </p:txBody>
      </p:sp>
      <p:sp>
        <p:nvSpPr>
          <p:cNvPr id="3" name="Content Placeholder 2"/>
          <p:cNvSpPr>
            <a:spLocks noGrp="1"/>
          </p:cNvSpPr>
          <p:nvPr>
            <p:ph idx="1"/>
          </p:nvPr>
        </p:nvSpPr>
        <p:spPr>
          <a:xfrm>
            <a:off x="7099067" y="2647604"/>
            <a:ext cx="4871257" cy="1562792"/>
          </a:xfrm>
        </p:spPr>
        <p:txBody>
          <a:bodyPr>
            <a:normAutofit fontScale="92500" lnSpcReduction="10000"/>
          </a:bodyPr>
          <a:lstStyle/>
          <a:p>
            <a:r>
              <a:rPr lang="en-GB"/>
              <a:t>Our third tab is finished!</a:t>
            </a:r>
          </a:p>
          <a:p>
            <a:r>
              <a:rPr lang="en-GB"/>
              <a:t>We’ve added a new tab with 6 different charts on asthma data which are reactive to user input menus.</a:t>
            </a:r>
          </a:p>
        </p:txBody>
      </p:sp>
      <p:pic>
        <p:nvPicPr>
          <p:cNvPr id="5" name="Picture 4">
            <a:extLst>
              <a:ext uri="{FF2B5EF4-FFF2-40B4-BE49-F238E27FC236}">
                <a16:creationId xmlns:a16="http://schemas.microsoft.com/office/drawing/2014/main" id="{FA285344-574C-5A09-AAA9-C97FD4D57000}"/>
              </a:ext>
            </a:extLst>
          </p:cNvPr>
          <p:cNvPicPr>
            <a:picLocks noChangeAspect="1"/>
          </p:cNvPicPr>
          <p:nvPr/>
        </p:nvPicPr>
        <p:blipFill>
          <a:blip r:embed="rId3"/>
          <a:stretch>
            <a:fillRect/>
          </a:stretch>
        </p:blipFill>
        <p:spPr>
          <a:xfrm>
            <a:off x="702644" y="1827462"/>
            <a:ext cx="6262838" cy="3392371"/>
          </a:xfrm>
          <a:prstGeom prst="rect">
            <a:avLst/>
          </a:prstGeom>
        </p:spPr>
      </p:pic>
    </p:spTree>
    <p:extLst>
      <p:ext uri="{BB962C8B-B14F-4D97-AF65-F5344CB8AC3E}">
        <p14:creationId xmlns:p14="http://schemas.microsoft.com/office/powerpoint/2010/main" val="287181876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p:txBody>
          <a:bodyPr/>
          <a:lstStyle/>
          <a:p>
            <a:r>
              <a:rPr lang="en-GB"/>
              <a:t>This will be the final tab of our dashboard.</a:t>
            </a:r>
          </a:p>
          <a:p>
            <a:r>
              <a:rPr lang="en-GB"/>
              <a:t>In this section, we will display the data in table format using the </a:t>
            </a:r>
            <a:r>
              <a:rPr lang="en-GB" b="1"/>
              <a:t>DT</a:t>
            </a:r>
            <a:r>
              <a:rPr lang="en-GB"/>
              <a:t> package – we went over this in the first session.</a:t>
            </a:r>
          </a:p>
          <a:p>
            <a:r>
              <a:rPr lang="en-GB"/>
              <a:t>We will include a drop-down menu which allows the user to display either the allergic conditions data or the asthma data in the table.</a:t>
            </a:r>
          </a:p>
          <a:p>
            <a:r>
              <a:rPr lang="en-GB"/>
              <a:t>We will also include a </a:t>
            </a:r>
            <a:r>
              <a:rPr lang="en-GB" b="1"/>
              <a:t>download button </a:t>
            </a:r>
            <a:r>
              <a:rPr lang="en-GB"/>
              <a:t>which when clicked, will download the tabulated data in a </a:t>
            </a:r>
            <a:r>
              <a:rPr lang="en-GB" b="1"/>
              <a:t>.csv </a:t>
            </a:r>
            <a:r>
              <a:rPr lang="en-GB"/>
              <a:t>file.</a:t>
            </a:r>
          </a:p>
        </p:txBody>
      </p:sp>
    </p:spTree>
    <p:extLst>
      <p:ext uri="{BB962C8B-B14F-4D97-AF65-F5344CB8AC3E}">
        <p14:creationId xmlns:p14="http://schemas.microsoft.com/office/powerpoint/2010/main" val="521284543"/>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p:txBody>
          <a:bodyPr/>
          <a:lstStyle/>
          <a:p>
            <a:r>
              <a:rPr lang="en-GB"/>
              <a:t>Let’s go to the UI and add yet another </a:t>
            </a:r>
            <a:r>
              <a:rPr lang="en-GB" err="1"/>
              <a:t>tabPanel</a:t>
            </a:r>
            <a:r>
              <a:rPr lang="en-GB"/>
              <a:t>() below the current ones (you should be used to doing this by now!)</a:t>
            </a:r>
          </a:p>
          <a:p>
            <a:r>
              <a:rPr lang="en-GB"/>
              <a:t>Give your tab a name and an icon. Add a header and some text introducing the data downloads tab.</a:t>
            </a:r>
          </a:p>
          <a:p>
            <a:r>
              <a:rPr lang="en-GB"/>
              <a:t>Add a </a:t>
            </a:r>
            <a:r>
              <a:rPr lang="en-GB" b="1" err="1"/>
              <a:t>selectInput</a:t>
            </a:r>
            <a:r>
              <a:rPr lang="en-GB" b="1"/>
              <a:t>() </a:t>
            </a:r>
            <a:r>
              <a:rPr lang="en-GB"/>
              <a:t>drop-down menu that allows the user to select either allergic conditions data or asthma data.</a:t>
            </a:r>
          </a:p>
          <a:p>
            <a:endParaRPr lang="en-GB"/>
          </a:p>
          <a:p>
            <a:r>
              <a:rPr lang="en-GB" b="1"/>
              <a:t>Then I’ll show you how we introduce a data downloads button.</a:t>
            </a:r>
          </a:p>
        </p:txBody>
      </p:sp>
    </p:spTree>
    <p:extLst>
      <p:ext uri="{BB962C8B-B14F-4D97-AF65-F5344CB8AC3E}">
        <p14:creationId xmlns:p14="http://schemas.microsoft.com/office/powerpoint/2010/main" val="3104679409"/>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a:xfrm>
            <a:off x="1195647" y="1736876"/>
            <a:ext cx="10158153" cy="1858589"/>
          </a:xfrm>
        </p:spPr>
        <p:txBody>
          <a:bodyPr>
            <a:normAutofit fontScale="92500" lnSpcReduction="10000"/>
          </a:bodyPr>
          <a:lstStyle/>
          <a:p>
            <a:r>
              <a:rPr lang="en-GB" sz="1800"/>
              <a:t>Here, I’ve created a data table downloads tab. I’ve introduced it with some text and included a drop-down menu allowing the user to select which dataset they want to look at, and subsequently download. </a:t>
            </a:r>
          </a:p>
          <a:p>
            <a:r>
              <a:rPr lang="en-GB" sz="1800"/>
              <a:t>Aside from our usual code, we’re also introducing the </a:t>
            </a:r>
            <a:r>
              <a:rPr lang="en-GB" sz="1800" b="1" err="1">
                <a:solidFill>
                  <a:srgbClr val="7030A0"/>
                </a:solidFill>
              </a:rPr>
              <a:t>downloadButton</a:t>
            </a:r>
            <a:r>
              <a:rPr lang="en-GB" sz="1800" b="1">
                <a:solidFill>
                  <a:srgbClr val="7030A0"/>
                </a:solidFill>
              </a:rPr>
              <a:t>()</a:t>
            </a:r>
            <a:r>
              <a:rPr lang="en-GB" sz="1800">
                <a:solidFill>
                  <a:srgbClr val="7030A0"/>
                </a:solidFill>
              </a:rPr>
              <a:t> </a:t>
            </a:r>
            <a:r>
              <a:rPr lang="en-GB" sz="1800"/>
              <a:t>function. This also requires an </a:t>
            </a:r>
            <a:r>
              <a:rPr lang="en-GB" sz="1800" b="1" err="1"/>
              <a:t>inputId</a:t>
            </a:r>
            <a:r>
              <a:rPr lang="en-GB" sz="1800" b="1"/>
              <a:t> </a:t>
            </a:r>
            <a:r>
              <a:rPr lang="en-GB" sz="1800"/>
              <a:t>which will be matched in the server side, and we’ve labelled the button </a:t>
            </a:r>
            <a:r>
              <a:rPr lang="en-GB" sz="1800" b="1"/>
              <a:t>“Download data”</a:t>
            </a:r>
            <a:r>
              <a:rPr lang="en-GB" sz="1800"/>
              <a:t>.</a:t>
            </a:r>
          </a:p>
          <a:p>
            <a:r>
              <a:rPr lang="en-GB" sz="1800"/>
              <a:t>The final line of code is one you’ve seen before in our last session. It displays the table on the app in the </a:t>
            </a:r>
            <a:r>
              <a:rPr lang="en-GB" sz="1800" b="1"/>
              <a:t>DT </a:t>
            </a:r>
            <a:r>
              <a:rPr lang="en-GB" sz="1800"/>
              <a:t>package format and we’ve used the Id </a:t>
            </a:r>
            <a:r>
              <a:rPr lang="en-GB" sz="1800" b="1"/>
              <a:t>“</a:t>
            </a:r>
            <a:r>
              <a:rPr lang="en-GB" sz="1800" b="1" err="1"/>
              <a:t>table_filtered</a:t>
            </a:r>
            <a:r>
              <a:rPr lang="en-GB" sz="1800" b="1"/>
              <a:t>”.</a:t>
            </a:r>
          </a:p>
        </p:txBody>
      </p:sp>
      <p:pic>
        <p:nvPicPr>
          <p:cNvPr id="4" name="Picture 3">
            <a:extLst>
              <a:ext uri="{FF2B5EF4-FFF2-40B4-BE49-F238E27FC236}">
                <a16:creationId xmlns:a16="http://schemas.microsoft.com/office/drawing/2014/main" id="{EDE8F78A-7F54-758F-64DC-7A8DC43D5B7D}"/>
              </a:ext>
            </a:extLst>
          </p:cNvPr>
          <p:cNvPicPr>
            <a:picLocks noChangeAspect="1"/>
          </p:cNvPicPr>
          <p:nvPr/>
        </p:nvPicPr>
        <p:blipFill>
          <a:blip r:embed="rId3"/>
          <a:stretch>
            <a:fillRect/>
          </a:stretch>
        </p:blipFill>
        <p:spPr>
          <a:xfrm>
            <a:off x="2681287" y="3595465"/>
            <a:ext cx="6829425" cy="2324100"/>
          </a:xfrm>
          <a:prstGeom prst="rect">
            <a:avLst/>
          </a:prstGeom>
        </p:spPr>
      </p:pic>
    </p:spTree>
    <p:extLst>
      <p:ext uri="{BB962C8B-B14F-4D97-AF65-F5344CB8AC3E}">
        <p14:creationId xmlns:p14="http://schemas.microsoft.com/office/powerpoint/2010/main" val="314066557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chor="t">
            <a:normAutofit/>
          </a:bodyPr>
          <a:lstStyle/>
          <a:p>
            <a:pPr>
              <a:buFont typeface="Wingdings" panose="05000000000000000000" pitchFamily="2" charset="2"/>
              <a:buChar char="§"/>
            </a:pPr>
            <a:r>
              <a:rPr lang="en-GB" b="1" err="1"/>
              <a:t>ui.R</a:t>
            </a:r>
            <a:r>
              <a:rPr lang="en-GB"/>
              <a:t> – controls what is displayed on the application page and how the components are laid out.</a:t>
            </a:r>
          </a:p>
          <a:p>
            <a:pPr lvl="1">
              <a:buFont typeface="Wingdings" panose="05000000000000000000" pitchFamily="2" charset="2"/>
              <a:buChar char="§"/>
            </a:pPr>
            <a:r>
              <a:rPr lang="en-GB"/>
              <a:t>For example, navigation bars, text outputs, plot outputs, user input widgets.</a:t>
            </a:r>
          </a:p>
          <a:p>
            <a:pPr>
              <a:buFont typeface="Wingdings" panose="05000000000000000000" pitchFamily="2" charset="2"/>
              <a:buChar char="§"/>
            </a:pPr>
            <a:r>
              <a:rPr lang="en-GB" b="1" err="1"/>
              <a:t>server.R</a:t>
            </a:r>
            <a:r>
              <a:rPr lang="en-GB"/>
              <a:t> – controls what happens behind the scenes. </a:t>
            </a:r>
          </a:p>
          <a:p>
            <a:pPr lvl="1">
              <a:buFont typeface="Wingdings" panose="05000000000000000000" pitchFamily="2" charset="2"/>
              <a:buChar char="§"/>
            </a:pPr>
            <a:r>
              <a:rPr lang="en-GB"/>
              <a:t>For example, generation of plots and charts, and how user inputs from widgets affect these displays, minor data wrangling.</a:t>
            </a:r>
          </a:p>
          <a:p>
            <a:pPr>
              <a:buFont typeface="Wingdings" panose="05000000000000000000" pitchFamily="2" charset="2"/>
              <a:buChar char="§"/>
            </a:pPr>
            <a:endParaRPr lang="en-GB">
              <a:cs typeface="Calibri"/>
            </a:endParaRPr>
          </a:p>
          <a:p>
            <a:pPr>
              <a:buFont typeface="Wingdings" panose="05000000000000000000" pitchFamily="2" charset="2"/>
              <a:buChar char="§"/>
            </a:pPr>
            <a:r>
              <a:rPr lang="en-GB"/>
              <a:t>In our previous session, we created a basic single script dashboard. Now we’re going to look at advanced dashboard building where the code is split across multiple scripts.</a:t>
            </a:r>
          </a:p>
          <a:p>
            <a:pPr>
              <a:buFont typeface="Wingdings" panose="05000000000000000000" pitchFamily="2" charset="2"/>
              <a:buChar char="§"/>
            </a:pPr>
            <a:endParaRPr lang="en-GB">
              <a:cs typeface="Calibri"/>
            </a:endParaRPr>
          </a:p>
        </p:txBody>
      </p:sp>
      <p:sp>
        <p:nvSpPr>
          <p:cNvPr id="4" name="Title 1"/>
          <p:cNvSpPr>
            <a:spLocks noGrp="1"/>
          </p:cNvSpPr>
          <p:nvPr>
            <p:ph type="title"/>
          </p:nvPr>
        </p:nvSpPr>
        <p:spPr>
          <a:xfrm>
            <a:off x="1097280" y="286603"/>
            <a:ext cx="10058400" cy="1450757"/>
          </a:xfrm>
        </p:spPr>
        <p:txBody>
          <a:bodyPr>
            <a:normAutofit/>
          </a:bodyPr>
          <a:lstStyle/>
          <a:p>
            <a:r>
              <a:rPr lang="en-GB" sz="3200" b="1">
                <a:latin typeface="Arial Black" panose="020B0A04020102020204" pitchFamily="34" charset="0"/>
              </a:rPr>
              <a:t>Refresh: dashboard components</a:t>
            </a:r>
          </a:p>
        </p:txBody>
      </p:sp>
    </p:spTree>
    <p:extLst>
      <p:ext uri="{BB962C8B-B14F-4D97-AF65-F5344CB8AC3E}">
        <p14:creationId xmlns:p14="http://schemas.microsoft.com/office/powerpoint/2010/main" val="2923546702"/>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Building a PHS Shiny dashboard – Data downloads server</a:t>
            </a:r>
            <a:endParaRPr lang="en-GB" sz="3200"/>
          </a:p>
        </p:txBody>
      </p:sp>
      <p:sp>
        <p:nvSpPr>
          <p:cNvPr id="3" name="Content Placeholder 2"/>
          <p:cNvSpPr>
            <a:spLocks noGrp="1"/>
          </p:cNvSpPr>
          <p:nvPr>
            <p:ph idx="1"/>
          </p:nvPr>
        </p:nvSpPr>
        <p:spPr/>
        <p:txBody>
          <a:bodyPr>
            <a:normAutofit/>
          </a:bodyPr>
          <a:lstStyle/>
          <a:p>
            <a:r>
              <a:rPr lang="en-GB" sz="1800"/>
              <a:t>As with most things we’ve done, except for simple text prints, we need to update the server side to include code enabling the </a:t>
            </a:r>
            <a:r>
              <a:rPr lang="en-GB" sz="1800" b="1"/>
              <a:t>download button</a:t>
            </a:r>
            <a:r>
              <a:rPr lang="en-GB" sz="1800"/>
              <a:t> to function. </a:t>
            </a:r>
          </a:p>
        </p:txBody>
      </p:sp>
      <p:sp>
        <p:nvSpPr>
          <p:cNvPr id="6" name="TextBox 5"/>
          <p:cNvSpPr txBox="1"/>
          <p:nvPr/>
        </p:nvSpPr>
        <p:spPr>
          <a:xfrm>
            <a:off x="5749175" y="2477799"/>
            <a:ext cx="5765492" cy="2800767"/>
          </a:xfrm>
          <a:prstGeom prst="rect">
            <a:avLst/>
          </a:prstGeom>
          <a:noFill/>
        </p:spPr>
        <p:txBody>
          <a:bodyPr wrap="square" rtlCol="0">
            <a:spAutoFit/>
          </a:bodyPr>
          <a:lstStyle/>
          <a:p>
            <a:r>
              <a:rPr lang="en-GB" sz="1600">
                <a:latin typeface="Arial" panose="020B0604020202020204" pitchFamily="34" charset="0"/>
                <a:cs typeface="Arial" panose="020B0604020202020204" pitchFamily="34" charset="0"/>
              </a:rPr>
              <a:t>First, we create a reactive dataset, as the data displayed depends on user input from the drop-down menu. </a:t>
            </a:r>
          </a:p>
          <a:p>
            <a:endParaRPr lang="en-GB" sz="1600">
              <a:latin typeface="Arial" panose="020B0604020202020204" pitchFamily="34" charset="0"/>
              <a:cs typeface="Arial" panose="020B0604020202020204" pitchFamily="34" charset="0"/>
            </a:endParaRPr>
          </a:p>
          <a:p>
            <a:r>
              <a:rPr lang="en-GB" sz="1600">
                <a:latin typeface="Arial" panose="020B0604020202020204" pitchFamily="34" charset="0"/>
                <a:cs typeface="Arial" panose="020B0604020202020204" pitchFamily="34" charset="0"/>
              </a:rPr>
              <a:t>The </a:t>
            </a:r>
            <a:r>
              <a:rPr lang="en-GB" sz="1600" b="1">
                <a:latin typeface="Arial" panose="020B0604020202020204" pitchFamily="34" charset="0"/>
                <a:cs typeface="Arial" panose="020B0604020202020204" pitchFamily="34" charset="0"/>
              </a:rPr>
              <a:t>switch()</a:t>
            </a:r>
            <a:r>
              <a:rPr lang="en-GB" sz="1600">
                <a:latin typeface="Arial" panose="020B0604020202020204" pitchFamily="34" charset="0"/>
                <a:cs typeface="Arial" panose="020B0604020202020204" pitchFamily="34" charset="0"/>
              </a:rPr>
              <a:t> function allows the table to switch between allergic conditions and asthma data.</a:t>
            </a:r>
          </a:p>
          <a:p>
            <a:endParaRPr lang="en-GB" sz="1600">
              <a:latin typeface="Arial" panose="020B0604020202020204" pitchFamily="34" charset="0"/>
              <a:cs typeface="Arial" panose="020B0604020202020204" pitchFamily="34" charset="0"/>
            </a:endParaRPr>
          </a:p>
          <a:p>
            <a:r>
              <a:rPr lang="en-GB" sz="1600">
                <a:latin typeface="Arial" panose="020B0604020202020204" pitchFamily="34" charset="0"/>
                <a:cs typeface="Arial" panose="020B0604020202020204" pitchFamily="34" charset="0"/>
              </a:rPr>
              <a:t>We then have an </a:t>
            </a:r>
            <a:r>
              <a:rPr lang="en-GB" sz="1600" b="1">
                <a:latin typeface="Arial" panose="020B0604020202020204" pitchFamily="34" charset="0"/>
                <a:cs typeface="Arial" panose="020B0604020202020204" pitchFamily="34" charset="0"/>
              </a:rPr>
              <a:t>if-else statement </a:t>
            </a:r>
            <a:r>
              <a:rPr lang="en-GB" sz="1600">
                <a:latin typeface="Arial" panose="020B0604020202020204" pitchFamily="34" charset="0"/>
                <a:cs typeface="Arial" panose="020B0604020202020204" pitchFamily="34" charset="0"/>
              </a:rPr>
              <a:t>that effectively says “If the user selects allergies, select these columns from that dataset and display them on the table.  If the user selects asthma, select these columns and display them on the table instead.</a:t>
            </a:r>
            <a:endParaRPr lang="en-GB" sz="1600" b="1">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A1BC790-1CB3-E605-6627-452866C6EEC9}"/>
              </a:ext>
            </a:extLst>
          </p:cNvPr>
          <p:cNvPicPr>
            <a:picLocks noChangeAspect="1"/>
          </p:cNvPicPr>
          <p:nvPr/>
        </p:nvPicPr>
        <p:blipFill>
          <a:blip r:embed="rId3"/>
          <a:stretch>
            <a:fillRect/>
          </a:stretch>
        </p:blipFill>
        <p:spPr>
          <a:xfrm>
            <a:off x="34175" y="2939256"/>
            <a:ext cx="5715000" cy="2124075"/>
          </a:xfrm>
          <a:prstGeom prst="rect">
            <a:avLst/>
          </a:prstGeom>
        </p:spPr>
      </p:pic>
    </p:spTree>
    <p:extLst>
      <p:ext uri="{BB962C8B-B14F-4D97-AF65-F5344CB8AC3E}">
        <p14:creationId xmlns:p14="http://schemas.microsoft.com/office/powerpoint/2010/main" val="947931953"/>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Building a PHS Shiny dashboard – Data downloads server</a:t>
            </a:r>
            <a:endParaRPr lang="en-GB" sz="3200"/>
          </a:p>
        </p:txBody>
      </p:sp>
      <p:sp>
        <p:nvSpPr>
          <p:cNvPr id="3" name="Content Placeholder 2"/>
          <p:cNvSpPr>
            <a:spLocks noGrp="1"/>
          </p:cNvSpPr>
          <p:nvPr>
            <p:ph idx="1"/>
          </p:nvPr>
        </p:nvSpPr>
        <p:spPr>
          <a:xfrm>
            <a:off x="1097280" y="1930402"/>
            <a:ext cx="10058400" cy="677333"/>
          </a:xfrm>
        </p:spPr>
        <p:txBody>
          <a:bodyPr>
            <a:normAutofit/>
          </a:bodyPr>
          <a:lstStyle/>
          <a:p>
            <a:r>
              <a:rPr lang="en-GB" sz="1800"/>
              <a:t>The next chunk of code actually renders the data table using </a:t>
            </a:r>
            <a:r>
              <a:rPr lang="en-GB" sz="1800" b="1"/>
              <a:t>DT::</a:t>
            </a:r>
            <a:r>
              <a:rPr lang="en-GB" sz="1800" b="1" err="1"/>
              <a:t>renderDataTable</a:t>
            </a:r>
            <a:r>
              <a:rPr lang="en-GB" sz="1800" b="1"/>
              <a:t>({…}) </a:t>
            </a:r>
            <a:r>
              <a:rPr lang="en-GB" sz="1800"/>
              <a:t>which we used in the first session. We use the Id </a:t>
            </a:r>
            <a:r>
              <a:rPr lang="en-GB" sz="1800" b="1"/>
              <a:t>“</a:t>
            </a:r>
            <a:r>
              <a:rPr lang="en-GB" sz="1800" b="1" err="1"/>
              <a:t>table_filtered</a:t>
            </a:r>
            <a:r>
              <a:rPr lang="en-GB" sz="1800" b="1"/>
              <a:t>”</a:t>
            </a:r>
            <a:r>
              <a:rPr lang="en-GB" sz="1800"/>
              <a:t> to match what we’ve used in the UI.</a:t>
            </a:r>
          </a:p>
        </p:txBody>
      </p:sp>
      <p:sp>
        <p:nvSpPr>
          <p:cNvPr id="6" name="TextBox 5"/>
          <p:cNvSpPr txBox="1"/>
          <p:nvPr/>
        </p:nvSpPr>
        <p:spPr>
          <a:xfrm>
            <a:off x="5043823" y="3118311"/>
            <a:ext cx="6553200" cy="1754326"/>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There’s a little bit of formatting done to the column names (which you may or may not want to do).</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We then use </a:t>
            </a:r>
            <a:r>
              <a:rPr lang="en-GB" b="1">
                <a:latin typeface="Arial" panose="020B0604020202020204" pitchFamily="34" charset="0"/>
                <a:cs typeface="Arial" panose="020B0604020202020204" pitchFamily="34" charset="0"/>
              </a:rPr>
              <a:t>DT::</a:t>
            </a:r>
            <a:r>
              <a:rPr lang="en-GB" b="1" err="1">
                <a:latin typeface="Arial" panose="020B0604020202020204" pitchFamily="34" charset="0"/>
                <a:cs typeface="Arial" panose="020B0604020202020204" pitchFamily="34" charset="0"/>
              </a:rPr>
              <a:t>datatable</a:t>
            </a:r>
            <a:r>
              <a:rPr lang="en-GB">
                <a:latin typeface="Arial" panose="020B0604020202020204" pitchFamily="34" charset="0"/>
                <a:cs typeface="Arial" panose="020B0604020202020204" pitchFamily="34" charset="0"/>
              </a:rPr>
              <a:t> for further formatting, you can look up the package info and see what else is available for these settings.</a:t>
            </a:r>
          </a:p>
        </p:txBody>
      </p:sp>
      <p:pic>
        <p:nvPicPr>
          <p:cNvPr id="4" name="Picture 3">
            <a:extLst>
              <a:ext uri="{FF2B5EF4-FFF2-40B4-BE49-F238E27FC236}">
                <a16:creationId xmlns:a16="http://schemas.microsoft.com/office/drawing/2014/main" id="{7BFD6A72-041E-91BA-6DF1-DDB67683C3F1}"/>
              </a:ext>
            </a:extLst>
          </p:cNvPr>
          <p:cNvPicPr>
            <a:picLocks noChangeAspect="1"/>
          </p:cNvPicPr>
          <p:nvPr/>
        </p:nvPicPr>
        <p:blipFill>
          <a:blip r:embed="rId3"/>
          <a:stretch>
            <a:fillRect/>
          </a:stretch>
        </p:blipFill>
        <p:spPr>
          <a:xfrm>
            <a:off x="152943" y="3014856"/>
            <a:ext cx="4890880" cy="1961235"/>
          </a:xfrm>
          <a:prstGeom prst="rect">
            <a:avLst/>
          </a:prstGeom>
        </p:spPr>
      </p:pic>
    </p:spTree>
    <p:extLst>
      <p:ext uri="{BB962C8B-B14F-4D97-AF65-F5344CB8AC3E}">
        <p14:creationId xmlns:p14="http://schemas.microsoft.com/office/powerpoint/2010/main" val="182871561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Building a PHS Shiny dashboard – Data downloads server</a:t>
            </a:r>
            <a:endParaRPr lang="en-GB" sz="3200"/>
          </a:p>
        </p:txBody>
      </p:sp>
      <p:sp>
        <p:nvSpPr>
          <p:cNvPr id="3" name="Content Placeholder 2"/>
          <p:cNvSpPr>
            <a:spLocks noGrp="1"/>
          </p:cNvSpPr>
          <p:nvPr>
            <p:ph idx="1"/>
          </p:nvPr>
        </p:nvSpPr>
        <p:spPr>
          <a:xfrm>
            <a:off x="1097280" y="1845734"/>
            <a:ext cx="10058400" cy="1155161"/>
          </a:xfrm>
        </p:spPr>
        <p:txBody>
          <a:bodyPr>
            <a:normAutofit/>
          </a:bodyPr>
          <a:lstStyle/>
          <a:p>
            <a:r>
              <a:rPr lang="en-GB" sz="1800"/>
              <a:t>Finally, we insert some code that allows the </a:t>
            </a:r>
            <a:r>
              <a:rPr lang="en-GB" sz="1800" b="1"/>
              <a:t>download button </a:t>
            </a:r>
            <a:r>
              <a:rPr lang="en-GB" sz="1800"/>
              <a:t>to be functional. </a:t>
            </a:r>
          </a:p>
          <a:p>
            <a:r>
              <a:rPr lang="en-GB" sz="1800"/>
              <a:t>We use the Id “</a:t>
            </a:r>
            <a:r>
              <a:rPr lang="en-GB" sz="1800" b="1" err="1"/>
              <a:t>download_table_csv</a:t>
            </a:r>
            <a:r>
              <a:rPr lang="en-GB" sz="1800" b="1"/>
              <a:t>” </a:t>
            </a:r>
            <a:r>
              <a:rPr lang="en-GB" sz="1800"/>
              <a:t>as we defined this in the UI. The </a:t>
            </a:r>
            <a:r>
              <a:rPr lang="en-GB" sz="1800" b="1" err="1"/>
              <a:t>downloadHandler</a:t>
            </a:r>
            <a:r>
              <a:rPr lang="en-GB" sz="1800" b="1"/>
              <a:t>() </a:t>
            </a:r>
            <a:r>
              <a:rPr lang="en-GB" sz="1800"/>
              <a:t>function helps us to define the file name and the contents of the file.</a:t>
            </a:r>
          </a:p>
        </p:txBody>
      </p:sp>
      <p:sp>
        <p:nvSpPr>
          <p:cNvPr id="6" name="TextBox 5"/>
          <p:cNvSpPr txBox="1"/>
          <p:nvPr/>
        </p:nvSpPr>
        <p:spPr>
          <a:xfrm>
            <a:off x="6325986" y="3120130"/>
            <a:ext cx="5469774" cy="2308324"/>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The small function for </a:t>
            </a:r>
            <a:r>
              <a:rPr lang="en-GB" b="1">
                <a:latin typeface="Arial" panose="020B0604020202020204" pitchFamily="34" charset="0"/>
                <a:cs typeface="Arial" panose="020B0604020202020204" pitchFamily="34" charset="0"/>
              </a:rPr>
              <a:t>“filename =“ </a:t>
            </a:r>
            <a:r>
              <a:rPr lang="en-GB">
                <a:latin typeface="Arial" panose="020B0604020202020204" pitchFamily="34" charset="0"/>
                <a:cs typeface="Arial" panose="020B0604020202020204" pitchFamily="34" charset="0"/>
              </a:rPr>
              <a:t>tells Shiny to name the file based on the user input (the data selected) and to add </a:t>
            </a:r>
            <a:r>
              <a:rPr lang="en-GB" b="1">
                <a:latin typeface="Arial" panose="020B0604020202020204" pitchFamily="34" charset="0"/>
                <a:cs typeface="Arial" panose="020B0604020202020204" pitchFamily="34" charset="0"/>
              </a:rPr>
              <a:t>.csv </a:t>
            </a:r>
            <a:r>
              <a:rPr lang="en-GB">
                <a:latin typeface="Arial" panose="020B0604020202020204" pitchFamily="34" charset="0"/>
                <a:cs typeface="Arial" panose="020B0604020202020204" pitchFamily="34" charset="0"/>
              </a:rPr>
              <a:t>at the end.</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The small function for </a:t>
            </a:r>
            <a:r>
              <a:rPr lang="en-GB" b="1">
                <a:latin typeface="Arial" panose="020B0604020202020204" pitchFamily="34" charset="0"/>
                <a:cs typeface="Arial" panose="020B0604020202020204" pitchFamily="34" charset="0"/>
              </a:rPr>
              <a:t>“content =“</a:t>
            </a:r>
            <a:r>
              <a:rPr lang="en-GB">
                <a:latin typeface="Arial" panose="020B0604020202020204" pitchFamily="34" charset="0"/>
                <a:cs typeface="Arial" panose="020B0604020202020204" pitchFamily="34" charset="0"/>
              </a:rPr>
              <a:t> means that if the user has filtered the </a:t>
            </a:r>
            <a:r>
              <a:rPr lang="en-GB" b="1">
                <a:latin typeface="Arial" panose="020B0604020202020204" pitchFamily="34" charset="0"/>
                <a:cs typeface="Arial" panose="020B0604020202020204" pitchFamily="34" charset="0"/>
              </a:rPr>
              <a:t>DT </a:t>
            </a:r>
            <a:r>
              <a:rPr lang="en-GB">
                <a:latin typeface="Arial" panose="020B0604020202020204" pitchFamily="34" charset="0"/>
                <a:cs typeface="Arial" panose="020B0604020202020204" pitchFamily="34" charset="0"/>
              </a:rPr>
              <a:t>table on the app </a:t>
            </a:r>
            <a:r>
              <a:rPr lang="en-GB" err="1">
                <a:latin typeface="Arial" panose="020B0604020202020204" pitchFamily="34" charset="0"/>
                <a:cs typeface="Arial" panose="020B0604020202020204" pitchFamily="34" charset="0"/>
              </a:rPr>
              <a:t>eg</a:t>
            </a:r>
            <a:r>
              <a:rPr lang="en-GB">
                <a:latin typeface="Arial" panose="020B0604020202020204" pitchFamily="34" charset="0"/>
                <a:cs typeface="Arial" panose="020B0604020202020204" pitchFamily="34" charset="0"/>
              </a:rPr>
              <a:t>. by age group or sex, the download will take this into account.</a:t>
            </a:r>
          </a:p>
        </p:txBody>
      </p:sp>
      <p:pic>
        <p:nvPicPr>
          <p:cNvPr id="4" name="Picture 3">
            <a:extLst>
              <a:ext uri="{FF2B5EF4-FFF2-40B4-BE49-F238E27FC236}">
                <a16:creationId xmlns:a16="http://schemas.microsoft.com/office/drawing/2014/main" id="{3731AFA8-40EC-989E-F469-FA0E871059A2}"/>
              </a:ext>
            </a:extLst>
          </p:cNvPr>
          <p:cNvPicPr>
            <a:picLocks noChangeAspect="1"/>
          </p:cNvPicPr>
          <p:nvPr/>
        </p:nvPicPr>
        <p:blipFill>
          <a:blip r:embed="rId3"/>
          <a:stretch>
            <a:fillRect/>
          </a:stretch>
        </p:blipFill>
        <p:spPr>
          <a:xfrm>
            <a:off x="260490" y="3308310"/>
            <a:ext cx="5953125" cy="1352550"/>
          </a:xfrm>
          <a:prstGeom prst="rect">
            <a:avLst/>
          </a:prstGeom>
        </p:spPr>
      </p:pic>
    </p:spTree>
    <p:extLst>
      <p:ext uri="{BB962C8B-B14F-4D97-AF65-F5344CB8AC3E}">
        <p14:creationId xmlns:p14="http://schemas.microsoft.com/office/powerpoint/2010/main" val="574553165"/>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a:xfrm>
            <a:off x="7190509" y="2863548"/>
            <a:ext cx="3965171" cy="2227502"/>
          </a:xfrm>
        </p:spPr>
        <p:txBody>
          <a:bodyPr>
            <a:normAutofit/>
          </a:bodyPr>
          <a:lstStyle/>
          <a:p>
            <a:r>
              <a:rPr lang="en-GB" sz="1800"/>
              <a:t>Now we have a data tables tab complete with the ability to select, filter and download data as a </a:t>
            </a:r>
            <a:r>
              <a:rPr lang="en-GB" sz="1800" b="1"/>
              <a:t>.csv</a:t>
            </a:r>
            <a:r>
              <a:rPr lang="en-GB" sz="1800"/>
              <a:t>!</a:t>
            </a:r>
          </a:p>
          <a:p>
            <a:endParaRPr lang="en-GB" sz="1800"/>
          </a:p>
          <a:p>
            <a:r>
              <a:rPr lang="en-GB" sz="1800" b="1"/>
              <a:t>(and a complete dashboard! Well done!)</a:t>
            </a:r>
          </a:p>
        </p:txBody>
      </p:sp>
      <p:pic>
        <p:nvPicPr>
          <p:cNvPr id="5" name="Picture 4"/>
          <p:cNvPicPr>
            <a:picLocks noChangeAspect="1"/>
          </p:cNvPicPr>
          <p:nvPr/>
        </p:nvPicPr>
        <p:blipFill>
          <a:blip r:embed="rId2"/>
          <a:stretch>
            <a:fillRect/>
          </a:stretch>
        </p:blipFill>
        <p:spPr>
          <a:xfrm>
            <a:off x="1036320" y="1690691"/>
            <a:ext cx="5539952" cy="3994059"/>
          </a:xfrm>
          <a:prstGeom prst="rect">
            <a:avLst/>
          </a:prstGeom>
        </p:spPr>
      </p:pic>
    </p:spTree>
    <p:extLst>
      <p:ext uri="{BB962C8B-B14F-4D97-AF65-F5344CB8AC3E}">
        <p14:creationId xmlns:p14="http://schemas.microsoft.com/office/powerpoint/2010/main" val="142294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832" y="339065"/>
            <a:ext cx="10515600" cy="1325563"/>
          </a:xfrm>
        </p:spPr>
        <p:txBody>
          <a:bodyPr>
            <a:normAutofit/>
          </a:bodyPr>
          <a:lstStyle/>
          <a:p>
            <a:r>
              <a:rPr lang="en-GB" sz="3200">
                <a:latin typeface="Arial Black" panose="020B0A04020102020204" pitchFamily="34" charset="0"/>
              </a:rPr>
              <a:t>Deploying an App</a:t>
            </a:r>
            <a:endParaRPr lang="en-GB" sz="3200"/>
          </a:p>
        </p:txBody>
      </p:sp>
      <p:sp>
        <p:nvSpPr>
          <p:cNvPr id="3" name="Content Placeholder 2"/>
          <p:cNvSpPr>
            <a:spLocks noGrp="1"/>
          </p:cNvSpPr>
          <p:nvPr>
            <p:ph idx="1"/>
          </p:nvPr>
        </p:nvSpPr>
        <p:spPr>
          <a:xfrm>
            <a:off x="739832" y="1438110"/>
            <a:ext cx="10058400" cy="872528"/>
          </a:xfrm>
        </p:spPr>
        <p:txBody>
          <a:bodyPr>
            <a:normAutofit lnSpcReduction="10000"/>
          </a:bodyPr>
          <a:lstStyle/>
          <a:p>
            <a:r>
              <a:rPr lang="en-GB" sz="1800"/>
              <a:t>You should first run the app from the </a:t>
            </a:r>
            <a:r>
              <a:rPr lang="en-GB" sz="1800" err="1"/>
              <a:t>global.R</a:t>
            </a:r>
            <a:r>
              <a:rPr lang="en-GB" sz="1800"/>
              <a:t> script and check that everything is functioning normally.</a:t>
            </a:r>
          </a:p>
          <a:p>
            <a:r>
              <a:rPr lang="en-GB" sz="1800"/>
              <a:t>On a separate script, we use the </a:t>
            </a:r>
            <a:r>
              <a:rPr lang="en-GB" sz="1800" b="1" err="1"/>
              <a:t>rsconnect</a:t>
            </a:r>
            <a:r>
              <a:rPr lang="en-GB" sz="1800" b="1"/>
              <a:t> </a:t>
            </a:r>
            <a:r>
              <a:rPr lang="en-GB" sz="1800"/>
              <a:t>package to deploy the app.</a:t>
            </a:r>
          </a:p>
        </p:txBody>
      </p:sp>
      <p:sp>
        <p:nvSpPr>
          <p:cNvPr id="9" name="TextBox 8"/>
          <p:cNvSpPr txBox="1"/>
          <p:nvPr/>
        </p:nvSpPr>
        <p:spPr>
          <a:xfrm>
            <a:off x="739832" y="3903827"/>
            <a:ext cx="10349346" cy="2031325"/>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The first chunk of code sets the account information for the PHS shiny.io account. The token and secret can be obtained from one of the account managers, who you should contact if ever deploying an app. </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The second chunk of code locates the app in your working directory and deploys it to the link designated, for example this would be located at: https://scotland.shinyapps.io/</a:t>
            </a:r>
            <a:r>
              <a:rPr lang="en-GB" b="1">
                <a:latin typeface="Arial" panose="020B0604020202020204" pitchFamily="34" charset="0"/>
                <a:cs typeface="Arial" panose="020B0604020202020204" pitchFamily="34" charset="0"/>
              </a:rPr>
              <a:t>our-shiny-training-app</a:t>
            </a:r>
            <a:r>
              <a:rPr lang="en-GB">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3"/>
          <a:stretch>
            <a:fillRect/>
          </a:stretch>
        </p:blipFill>
        <p:spPr>
          <a:xfrm>
            <a:off x="3035869" y="2310638"/>
            <a:ext cx="6048218" cy="1593189"/>
          </a:xfrm>
          <a:prstGeom prst="rect">
            <a:avLst/>
          </a:prstGeom>
        </p:spPr>
      </p:pic>
    </p:spTree>
    <p:extLst>
      <p:ext uri="{BB962C8B-B14F-4D97-AF65-F5344CB8AC3E}">
        <p14:creationId xmlns:p14="http://schemas.microsoft.com/office/powerpoint/2010/main" val="2149528205"/>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Arial Black" panose="020B0A04020102020204" pitchFamily="34" charset="0"/>
              </a:rPr>
              <a:t>Shiny dashboards and GitHub</a:t>
            </a:r>
            <a:endParaRPr lang="en-GB"/>
          </a:p>
        </p:txBody>
      </p:sp>
      <p:sp>
        <p:nvSpPr>
          <p:cNvPr id="3" name="Content Placeholder 2"/>
          <p:cNvSpPr>
            <a:spLocks noGrp="1"/>
          </p:cNvSpPr>
          <p:nvPr>
            <p:ph idx="1"/>
          </p:nvPr>
        </p:nvSpPr>
        <p:spPr>
          <a:xfrm>
            <a:off x="838200" y="1405114"/>
            <a:ext cx="10058400" cy="1309889"/>
          </a:xfrm>
        </p:spPr>
        <p:txBody>
          <a:bodyPr>
            <a:normAutofit/>
          </a:bodyPr>
          <a:lstStyle/>
          <a:p>
            <a:r>
              <a:rPr lang="en-GB" sz="1800"/>
              <a:t>Shiny dashboards can end up being thousands upon thousands of lines of code, with live ones sometimes updated monthly, weekly, or even daily. Often with large dashboards, multiple members of PHS staff can be working on them at once. </a:t>
            </a:r>
          </a:p>
          <a:p>
            <a:r>
              <a:rPr lang="en-GB" sz="1800"/>
              <a:t>At this point, version control becomes </a:t>
            </a:r>
            <a:r>
              <a:rPr lang="en-GB" sz="1800" b="1" u="sng"/>
              <a:t>very important</a:t>
            </a:r>
            <a:r>
              <a:rPr lang="en-GB" sz="180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001" y="2210031"/>
            <a:ext cx="2239183" cy="2239183"/>
          </a:xfrm>
          <a:prstGeom prst="rect">
            <a:avLst/>
          </a:prstGeom>
        </p:spPr>
      </p:pic>
      <p:sp>
        <p:nvSpPr>
          <p:cNvPr id="6" name="TextBox 5"/>
          <p:cNvSpPr txBox="1"/>
          <p:nvPr/>
        </p:nvSpPr>
        <p:spPr>
          <a:xfrm>
            <a:off x="838200" y="4449528"/>
            <a:ext cx="11380038" cy="1477328"/>
          </a:xfrm>
          <a:prstGeom prst="rect">
            <a:avLst/>
          </a:prstGeom>
          <a:noFill/>
        </p:spPr>
        <p:txBody>
          <a:bodyPr wrap="none" rtlCol="0">
            <a:spAutoFit/>
          </a:bodyPr>
          <a:lstStyle/>
          <a:p>
            <a:r>
              <a:rPr lang="en-GB">
                <a:latin typeface="Arial" panose="020B0604020202020204" pitchFamily="34" charset="0"/>
                <a:cs typeface="Arial" panose="020B0604020202020204" pitchFamily="34" charset="0"/>
              </a:rPr>
              <a:t>GitHub allows you to revert to previous code when you may have saved, pushed or even published mistakes. </a:t>
            </a:r>
          </a:p>
          <a:p>
            <a:r>
              <a:rPr lang="en-GB">
                <a:latin typeface="Arial" panose="020B0604020202020204" pitchFamily="34" charset="0"/>
                <a:cs typeface="Arial" panose="020B0604020202020204" pitchFamily="34" charset="0"/>
              </a:rPr>
              <a:t>It’s an all round great idea.</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If you haven’t checked out our teams </a:t>
            </a:r>
            <a:r>
              <a:rPr lang="en-GB" b="1">
                <a:latin typeface="Arial" panose="020B0604020202020204" pitchFamily="34" charset="0"/>
                <a:cs typeface="Arial" panose="020B0604020202020204" pitchFamily="34" charset="0"/>
              </a:rPr>
              <a:t>GitHub Training Course</a:t>
            </a:r>
            <a:r>
              <a:rPr lang="en-GB">
                <a:latin typeface="Arial" panose="020B0604020202020204" pitchFamily="34" charset="0"/>
                <a:cs typeface="Arial" panose="020B0604020202020204" pitchFamily="34" charset="0"/>
              </a:rPr>
              <a:t>, please do so.</a:t>
            </a:r>
          </a:p>
          <a:p>
            <a:endParaRPr lang="en-GB"/>
          </a:p>
        </p:txBody>
      </p:sp>
      <p:sp>
        <p:nvSpPr>
          <p:cNvPr id="7" name="TextBox 6"/>
          <p:cNvSpPr txBox="1"/>
          <p:nvPr/>
        </p:nvSpPr>
        <p:spPr>
          <a:xfrm>
            <a:off x="838200" y="2588464"/>
            <a:ext cx="7540048" cy="2031325"/>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Pushing your dashboard code to GitHub allows for code tracking, sharing and collaboration. Multiple team members can be working on the same Shiny dashboard and GitHub allows them to do this on different code branches so the overall master code is not affected, and they do not overwrite each others work. They can also access, check and review each others changes.</a:t>
            </a:r>
          </a:p>
          <a:p>
            <a:endParaRPr lang="en-GB"/>
          </a:p>
        </p:txBody>
      </p:sp>
    </p:spTree>
    <p:extLst>
      <p:ext uri="{BB962C8B-B14F-4D97-AF65-F5344CB8AC3E}">
        <p14:creationId xmlns:p14="http://schemas.microsoft.com/office/powerpoint/2010/main" val="292182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Good Practice</a:t>
            </a:r>
            <a:endParaRPr lang="en-GB" sz="3200"/>
          </a:p>
        </p:txBody>
      </p:sp>
      <p:sp>
        <p:nvSpPr>
          <p:cNvPr id="3" name="Content Placeholder 2"/>
          <p:cNvSpPr>
            <a:spLocks noGrp="1"/>
          </p:cNvSpPr>
          <p:nvPr>
            <p:ph idx="1"/>
          </p:nvPr>
        </p:nvSpPr>
        <p:spPr>
          <a:xfrm>
            <a:off x="1097280" y="1995368"/>
            <a:ext cx="10058400" cy="3532601"/>
          </a:xfrm>
        </p:spPr>
        <p:txBody>
          <a:bodyPr>
            <a:normAutofit/>
          </a:bodyPr>
          <a:lstStyle/>
          <a:p>
            <a:pPr>
              <a:buFont typeface="Wingdings" panose="05000000000000000000" pitchFamily="2" charset="2"/>
              <a:buChar char="§"/>
            </a:pPr>
            <a:r>
              <a:rPr lang="en-GB" sz="1800"/>
              <a:t> Split large apps into 3 scripts: </a:t>
            </a:r>
            <a:r>
              <a:rPr lang="en-GB" sz="1800" err="1"/>
              <a:t>global.R</a:t>
            </a:r>
            <a:r>
              <a:rPr lang="en-GB" sz="1800"/>
              <a:t>, </a:t>
            </a:r>
            <a:r>
              <a:rPr lang="en-GB" sz="1800" err="1"/>
              <a:t>server.R</a:t>
            </a:r>
            <a:r>
              <a:rPr lang="en-GB" sz="1800"/>
              <a:t> and </a:t>
            </a:r>
            <a:r>
              <a:rPr lang="en-GB" sz="1800" err="1"/>
              <a:t>ui.R</a:t>
            </a:r>
            <a:r>
              <a:rPr lang="en-GB" sz="1800"/>
              <a:t> as opposed to using </a:t>
            </a:r>
            <a:r>
              <a:rPr lang="en-GB" sz="1800" err="1"/>
              <a:t>app.R</a:t>
            </a:r>
            <a:r>
              <a:rPr lang="en-GB" sz="1800"/>
              <a:t> where everything is kept on one.</a:t>
            </a:r>
          </a:p>
          <a:p>
            <a:pPr>
              <a:buFont typeface="Wingdings" panose="05000000000000000000" pitchFamily="2" charset="2"/>
              <a:buChar char="§"/>
            </a:pPr>
            <a:r>
              <a:rPr lang="en-GB" sz="1800"/>
              <a:t> If you are creating massive apps, you can create supporting scripts and source them into the app, for example you may create a </a:t>
            </a:r>
            <a:r>
              <a:rPr lang="en-GB" sz="1800" err="1"/>
              <a:t>functions.R</a:t>
            </a:r>
            <a:r>
              <a:rPr lang="en-GB" sz="1800"/>
              <a:t> script that contains all of your pre-written complex functions for creating plots and tables from datasets.</a:t>
            </a:r>
          </a:p>
          <a:p>
            <a:pPr>
              <a:buFont typeface="Wingdings" panose="05000000000000000000" pitchFamily="2" charset="2"/>
              <a:buChar char="§"/>
            </a:pPr>
            <a:r>
              <a:rPr lang="en-GB" sz="1800"/>
              <a:t> Reduce the number of packages used, keep to the essentials and don’t load full packages if they aren’t necessary </a:t>
            </a:r>
            <a:r>
              <a:rPr lang="en-GB" sz="1800" err="1"/>
              <a:t>eg</a:t>
            </a:r>
            <a:r>
              <a:rPr lang="en-GB" sz="1800"/>
              <a:t>. the whole </a:t>
            </a:r>
            <a:r>
              <a:rPr lang="en-GB" sz="1800" err="1"/>
              <a:t>tidyverse</a:t>
            </a:r>
            <a:r>
              <a:rPr lang="en-GB" sz="1800"/>
              <a:t>.</a:t>
            </a:r>
          </a:p>
          <a:p>
            <a:pPr>
              <a:buFont typeface="Wingdings" panose="05000000000000000000" pitchFamily="2" charset="2"/>
              <a:buChar char="§"/>
            </a:pPr>
            <a:r>
              <a:rPr lang="en-GB" sz="1800"/>
              <a:t> Keep as much as possible in the UI, having a nice simple server.</a:t>
            </a:r>
          </a:p>
          <a:p>
            <a:pPr>
              <a:buFont typeface="Wingdings" panose="05000000000000000000" pitchFamily="2" charset="2"/>
              <a:buChar char="§"/>
            </a:pPr>
            <a:r>
              <a:rPr lang="en-GB" sz="1800"/>
              <a:t> Prepare your data in advance, know what you want to show on the app and how, then it’s simple when it comes to setting plot and table parameters, drop down menus etc.</a:t>
            </a:r>
          </a:p>
        </p:txBody>
      </p:sp>
    </p:spTree>
    <p:extLst>
      <p:ext uri="{BB962C8B-B14F-4D97-AF65-F5344CB8AC3E}">
        <p14:creationId xmlns:p14="http://schemas.microsoft.com/office/powerpoint/2010/main" val="3168300767"/>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2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7360"/>
            <a:ext cx="10515600" cy="4351338"/>
          </a:xfrm>
        </p:spPr>
        <p:txBody>
          <a:bodyPr>
            <a:normAutofit/>
          </a:bodyPr>
          <a:lstStyle/>
          <a:p>
            <a:r>
              <a:rPr lang="en-GB"/>
              <a:t>I’ve given you some (slightly) pre-prepared scripts. Here’s what we’re going to include in our dashboard:</a:t>
            </a:r>
          </a:p>
          <a:p>
            <a:pPr lvl="1">
              <a:buFont typeface="Wingdings" panose="05000000000000000000" pitchFamily="2" charset="2"/>
              <a:buChar char="§"/>
            </a:pPr>
            <a:endParaRPr lang="en-GB"/>
          </a:p>
          <a:p>
            <a:pPr lvl="1">
              <a:buFont typeface="Wingdings" panose="05000000000000000000" pitchFamily="2" charset="2"/>
              <a:buChar char="§"/>
            </a:pPr>
            <a:r>
              <a:rPr lang="en-GB"/>
              <a:t>An information tab detailing background information and including a pop-up text modal with information on future updates.</a:t>
            </a:r>
          </a:p>
          <a:p>
            <a:pPr lvl="1">
              <a:buFont typeface="Wingdings" panose="05000000000000000000" pitchFamily="2" charset="2"/>
              <a:buChar char="§"/>
            </a:pPr>
            <a:r>
              <a:rPr lang="en-GB"/>
              <a:t>A tab on allergic conditions data, with text information and an interactive chart which can be filtered using drop-down menus and a data multi-selection box.</a:t>
            </a:r>
          </a:p>
          <a:p>
            <a:pPr lvl="1">
              <a:buFont typeface="Wingdings" panose="05000000000000000000" pitchFamily="2" charset="2"/>
              <a:buChar char="§"/>
            </a:pPr>
            <a:r>
              <a:rPr lang="en-GB"/>
              <a:t>A tab on asthma with information and data broken down into 6 separate charts based on sex and age, also containing filtering options.</a:t>
            </a:r>
          </a:p>
          <a:p>
            <a:pPr lvl="1">
              <a:buFont typeface="Wingdings" panose="05000000000000000000" pitchFamily="2" charset="2"/>
              <a:buChar char="§"/>
            </a:pPr>
            <a:r>
              <a:rPr lang="en-GB"/>
              <a:t>A data tables tab where our allergic conditions and asthma data can be downloaded as raw .csv files using a download button.</a:t>
            </a:r>
          </a:p>
        </p:txBody>
      </p:sp>
      <p:sp>
        <p:nvSpPr>
          <p:cNvPr id="4" name="Title 1"/>
          <p:cNvSpPr>
            <a:spLocks noGrp="1"/>
          </p:cNvSpPr>
          <p:nvPr>
            <p:ph type="title"/>
          </p:nvPr>
        </p:nvSpPr>
        <p:spPr>
          <a:xfrm>
            <a:off x="1097280" y="286603"/>
            <a:ext cx="10058400" cy="1450757"/>
          </a:xfrm>
        </p:spPr>
        <p:txBody>
          <a:bodyPr>
            <a:normAutofit/>
          </a:bodyPr>
          <a:lstStyle/>
          <a:p>
            <a:r>
              <a:rPr lang="en-GB" sz="3200" b="1">
                <a:latin typeface="Arial Black" panose="020B0A04020102020204" pitchFamily="34" charset="0"/>
              </a:rPr>
              <a:t>Building a PHS Shiny dashboard</a:t>
            </a:r>
          </a:p>
        </p:txBody>
      </p:sp>
    </p:spTree>
    <p:extLst>
      <p:ext uri="{BB962C8B-B14F-4D97-AF65-F5344CB8AC3E}">
        <p14:creationId xmlns:p14="http://schemas.microsoft.com/office/powerpoint/2010/main" val="417638360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728D-6668-C0AF-194D-F9D4519DD2EB}"/>
              </a:ext>
            </a:extLst>
          </p:cNvPr>
          <p:cNvSpPr>
            <a:spLocks noGrp="1"/>
          </p:cNvSpPr>
          <p:nvPr>
            <p:ph type="title"/>
          </p:nvPr>
        </p:nvSpPr>
        <p:spPr/>
        <p:txBody>
          <a:bodyPr/>
          <a:lstStyle/>
          <a:p>
            <a:r>
              <a:rPr lang="en-GB"/>
              <a:t>Global</a:t>
            </a:r>
          </a:p>
        </p:txBody>
      </p:sp>
      <p:sp>
        <p:nvSpPr>
          <p:cNvPr id="3" name="Content Placeholder 2">
            <a:extLst>
              <a:ext uri="{FF2B5EF4-FFF2-40B4-BE49-F238E27FC236}">
                <a16:creationId xmlns:a16="http://schemas.microsoft.com/office/drawing/2014/main" id="{700A5CBE-0922-FDE6-9A73-4A334501D1C6}"/>
              </a:ext>
            </a:extLst>
          </p:cNvPr>
          <p:cNvSpPr>
            <a:spLocks noGrp="1"/>
          </p:cNvSpPr>
          <p:nvPr>
            <p:ph idx="1"/>
          </p:nvPr>
        </p:nvSpPr>
        <p:spPr>
          <a:xfrm>
            <a:off x="746760" y="1348105"/>
            <a:ext cx="10515600" cy="4351338"/>
          </a:xfrm>
        </p:spPr>
        <p:txBody>
          <a:bodyPr>
            <a:normAutofit/>
          </a:bodyPr>
          <a:lstStyle/>
          <a:p>
            <a:r>
              <a:rPr lang="en-GB"/>
              <a:t>The Global script is generally used for loading packages, functions, and prepared data files as named objects.​</a:t>
            </a:r>
          </a:p>
          <a:p>
            <a:endParaRPr lang="en-GB"/>
          </a:p>
          <a:p>
            <a:r>
              <a:rPr lang="en-GB"/>
              <a:t>Can be used to define other things such as colour palettes and plot parameters.​</a:t>
            </a:r>
          </a:p>
          <a:p>
            <a:endParaRPr lang="en-GB"/>
          </a:p>
          <a:p>
            <a:r>
              <a:rPr lang="en-GB" b="1"/>
              <a:t>Key point: </a:t>
            </a:r>
            <a:r>
              <a:rPr lang="en-GB"/>
              <a:t>adding this script helps to keep your code clean and tidy.  When running the app, all packages, functions and data will be read in from the Global script, while the app itself is created from the UI and Server.​</a:t>
            </a:r>
          </a:p>
        </p:txBody>
      </p:sp>
    </p:spTree>
    <p:extLst>
      <p:ext uri="{BB962C8B-B14F-4D97-AF65-F5344CB8AC3E}">
        <p14:creationId xmlns:p14="http://schemas.microsoft.com/office/powerpoint/2010/main" val="407441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t>
            </a:r>
            <a:r>
              <a:rPr lang="en-GB" sz="3200" b="1" err="1">
                <a:latin typeface="Arial Black" panose="020B0A04020102020204" pitchFamily="34" charset="0"/>
              </a:rPr>
              <a:t>global.R</a:t>
            </a:r>
            <a:endParaRPr lang="en-GB" sz="3200"/>
          </a:p>
        </p:txBody>
      </p:sp>
      <p:sp>
        <p:nvSpPr>
          <p:cNvPr id="7" name="TextBox 6"/>
          <p:cNvSpPr txBox="1"/>
          <p:nvPr/>
        </p:nvSpPr>
        <p:spPr>
          <a:xfrm>
            <a:off x="6708495" y="1690691"/>
            <a:ext cx="5012575" cy="3477875"/>
          </a:xfrm>
          <a:prstGeom prst="rect">
            <a:avLst/>
          </a:prstGeom>
          <a:noFill/>
        </p:spPr>
        <p:txBody>
          <a:bodyPr wrap="square" rtlCol="0">
            <a:spAutoFit/>
          </a:bodyPr>
          <a:lstStyle/>
          <a:p>
            <a:r>
              <a:rPr lang="en-GB" sz="2000"/>
              <a:t>We load packages and create objects for the two datasets we will be using in this Shiny app.</a:t>
            </a:r>
          </a:p>
          <a:p>
            <a:endParaRPr lang="en-GB" sz="2000"/>
          </a:p>
          <a:p>
            <a:r>
              <a:rPr lang="en-GB" sz="2000"/>
              <a:t>Later we’ll be creating drop-down filters for allergic conditions and asthma diagnosis codes, as well as selected data for download. It’s good to create these lists/objects in the global script as well.</a:t>
            </a:r>
          </a:p>
          <a:p>
            <a:endParaRPr lang="en-GB" sz="2000"/>
          </a:p>
          <a:p>
            <a:r>
              <a:rPr lang="en-GB" sz="2000" b="1"/>
              <a:t>The objects created here will be important later.</a:t>
            </a:r>
          </a:p>
        </p:txBody>
      </p:sp>
      <p:pic>
        <p:nvPicPr>
          <p:cNvPr id="4" name="Picture 3">
            <a:extLst>
              <a:ext uri="{FF2B5EF4-FFF2-40B4-BE49-F238E27FC236}">
                <a16:creationId xmlns:a16="http://schemas.microsoft.com/office/drawing/2014/main" id="{91A359D6-E124-7DF5-19E6-03FD887398F1}"/>
              </a:ext>
            </a:extLst>
          </p:cNvPr>
          <p:cNvPicPr>
            <a:picLocks noChangeAspect="1"/>
          </p:cNvPicPr>
          <p:nvPr/>
        </p:nvPicPr>
        <p:blipFill>
          <a:blip r:embed="rId3"/>
          <a:stretch>
            <a:fillRect/>
          </a:stretch>
        </p:blipFill>
        <p:spPr>
          <a:xfrm>
            <a:off x="567228" y="1690691"/>
            <a:ext cx="5870295" cy="4056013"/>
          </a:xfrm>
          <a:prstGeom prst="rect">
            <a:avLst/>
          </a:prstGeom>
        </p:spPr>
      </p:pic>
    </p:spTree>
    <p:extLst>
      <p:ext uri="{BB962C8B-B14F-4D97-AF65-F5344CB8AC3E}">
        <p14:creationId xmlns:p14="http://schemas.microsoft.com/office/powerpoint/2010/main" val="204667130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F07-EFB2-483B-AAF4-44BEE5618B58}"/>
              </a:ext>
            </a:extLst>
          </p:cNvPr>
          <p:cNvSpPr>
            <a:spLocks noGrp="1"/>
          </p:cNvSpPr>
          <p:nvPr>
            <p:ph type="title"/>
          </p:nvPr>
        </p:nvSpPr>
        <p:spPr/>
        <p:txBody>
          <a:bodyPr/>
          <a:lstStyle/>
          <a:p>
            <a:r>
              <a:rPr lang="en-GB"/>
              <a:t>“www” Folder</a:t>
            </a:r>
          </a:p>
        </p:txBody>
      </p:sp>
      <p:sp>
        <p:nvSpPr>
          <p:cNvPr id="3" name="Content Placeholder 2">
            <a:extLst>
              <a:ext uri="{FF2B5EF4-FFF2-40B4-BE49-F238E27FC236}">
                <a16:creationId xmlns:a16="http://schemas.microsoft.com/office/drawing/2014/main" id="{F749002E-29F7-9B5E-EB78-E23CEE9971AC}"/>
              </a:ext>
            </a:extLst>
          </p:cNvPr>
          <p:cNvSpPr>
            <a:spLocks noGrp="1"/>
          </p:cNvSpPr>
          <p:nvPr>
            <p:ph idx="1"/>
          </p:nvPr>
        </p:nvSpPr>
        <p:spPr>
          <a:xfrm>
            <a:off x="838200" y="3429000"/>
            <a:ext cx="10515600" cy="1637619"/>
          </a:xfrm>
        </p:spPr>
        <p:txBody>
          <a:bodyPr/>
          <a:lstStyle/>
          <a:p>
            <a:r>
              <a:rPr lang="en-GB"/>
              <a:t>Locally store the elements that will be rendered in the web browser and are not the output of the scripts.</a:t>
            </a:r>
          </a:p>
          <a:p>
            <a:r>
              <a:rPr lang="en-GB"/>
              <a:t>For example, save any images, and html files in this folder</a:t>
            </a:r>
          </a:p>
        </p:txBody>
      </p:sp>
      <p:pic>
        <p:nvPicPr>
          <p:cNvPr id="5" name="Picture 4">
            <a:extLst>
              <a:ext uri="{FF2B5EF4-FFF2-40B4-BE49-F238E27FC236}">
                <a16:creationId xmlns:a16="http://schemas.microsoft.com/office/drawing/2014/main" id="{40114555-A147-EA50-3F23-258217452A78}"/>
              </a:ext>
            </a:extLst>
          </p:cNvPr>
          <p:cNvPicPr>
            <a:picLocks noChangeAspect="1"/>
          </p:cNvPicPr>
          <p:nvPr/>
        </p:nvPicPr>
        <p:blipFill>
          <a:blip r:embed="rId2"/>
          <a:stretch>
            <a:fillRect/>
          </a:stretch>
        </p:blipFill>
        <p:spPr>
          <a:xfrm>
            <a:off x="1629931" y="1690690"/>
            <a:ext cx="8932138" cy="1325563"/>
          </a:xfrm>
          <a:prstGeom prst="rect">
            <a:avLst/>
          </a:prstGeom>
        </p:spPr>
      </p:pic>
    </p:spTree>
    <p:extLst>
      <p:ext uri="{BB962C8B-B14F-4D97-AF65-F5344CB8AC3E}">
        <p14:creationId xmlns:p14="http://schemas.microsoft.com/office/powerpoint/2010/main" val="303701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PHS Brand</a:t>
            </a:r>
            <a:endParaRPr lang="en-GB" sz="3200"/>
          </a:p>
        </p:txBody>
      </p:sp>
      <p:sp>
        <p:nvSpPr>
          <p:cNvPr id="3" name="Content Placeholder 2"/>
          <p:cNvSpPr>
            <a:spLocks noGrp="1"/>
          </p:cNvSpPr>
          <p:nvPr>
            <p:ph idx="1"/>
          </p:nvPr>
        </p:nvSpPr>
        <p:spPr>
          <a:xfrm>
            <a:off x="1066800" y="1690691"/>
            <a:ext cx="10058400" cy="1761990"/>
          </a:xfrm>
        </p:spPr>
        <p:txBody>
          <a:bodyPr>
            <a:noAutofit/>
          </a:bodyPr>
          <a:lstStyle/>
          <a:p>
            <a:r>
              <a:rPr lang="en-GB" sz="2000"/>
              <a:t>We’ve got the PHS logo, favicon and styles-</a:t>
            </a:r>
            <a:r>
              <a:rPr lang="en-GB" sz="2000" err="1"/>
              <a:t>css</a:t>
            </a:r>
            <a:r>
              <a:rPr lang="en-GB" sz="2000"/>
              <a:t> saved in our “www” folder. </a:t>
            </a:r>
          </a:p>
          <a:p>
            <a:r>
              <a:rPr lang="en-GB" sz="2000"/>
              <a:t>This block of code, placed at the very beginning of our </a:t>
            </a:r>
            <a:r>
              <a:rPr lang="en-GB" sz="2000" b="1" err="1"/>
              <a:t>navbarPage</a:t>
            </a:r>
            <a:r>
              <a:rPr lang="en-GB" sz="2000" b="1"/>
              <a:t>() </a:t>
            </a:r>
            <a:r>
              <a:rPr lang="en-GB" sz="2000"/>
              <a:t>function, allows us to generate a purple and white dashboard with a PHS logo which leads to our website. </a:t>
            </a:r>
          </a:p>
          <a:p>
            <a:r>
              <a:rPr lang="en-GB" sz="2000"/>
              <a:t>This chunk can be copy and pasted into any future dashboards you make to give them that PHS look.</a:t>
            </a:r>
          </a:p>
        </p:txBody>
      </p:sp>
      <p:pic>
        <p:nvPicPr>
          <p:cNvPr id="4" name="Picture 3">
            <a:extLst>
              <a:ext uri="{FF2B5EF4-FFF2-40B4-BE49-F238E27FC236}">
                <a16:creationId xmlns:a16="http://schemas.microsoft.com/office/drawing/2014/main" id="{812BF651-CB31-71C4-DD31-F4C67F79214D}"/>
              </a:ext>
            </a:extLst>
          </p:cNvPr>
          <p:cNvPicPr>
            <a:picLocks noChangeAspect="1"/>
          </p:cNvPicPr>
          <p:nvPr/>
        </p:nvPicPr>
        <p:blipFill>
          <a:blip r:embed="rId3"/>
          <a:stretch>
            <a:fillRect/>
          </a:stretch>
        </p:blipFill>
        <p:spPr>
          <a:xfrm>
            <a:off x="1019970" y="3821611"/>
            <a:ext cx="10152059" cy="1455865"/>
          </a:xfrm>
          <a:prstGeom prst="rect">
            <a:avLst/>
          </a:prstGeom>
        </p:spPr>
      </p:pic>
    </p:spTree>
    <p:extLst>
      <p:ext uri="{BB962C8B-B14F-4D97-AF65-F5344CB8AC3E}">
        <p14:creationId xmlns:p14="http://schemas.microsoft.com/office/powerpoint/2010/main" val="200388430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058401" cy="1450757"/>
          </a:xfrm>
        </p:spPr>
        <p:txBody>
          <a:bodyPr>
            <a:normAutofit/>
          </a:bodyPr>
          <a:lstStyle/>
          <a:p>
            <a:r>
              <a:rPr lang="en-GB" sz="3200" b="1">
                <a:latin typeface="Arial Black" panose="020B0A04020102020204" pitchFamily="34" charset="0"/>
              </a:rPr>
              <a:t>Building a PHS Shiny dashboard – Introduction tab</a:t>
            </a:r>
            <a:endParaRPr lang="en-GB" sz="3200"/>
          </a:p>
        </p:txBody>
      </p:sp>
      <p:sp>
        <p:nvSpPr>
          <p:cNvPr id="3" name="Content Placeholder 2"/>
          <p:cNvSpPr>
            <a:spLocks noGrp="1"/>
          </p:cNvSpPr>
          <p:nvPr>
            <p:ph idx="1"/>
          </p:nvPr>
        </p:nvSpPr>
        <p:spPr>
          <a:xfrm>
            <a:off x="1097279" y="1654543"/>
            <a:ext cx="10058400" cy="2487800"/>
          </a:xfrm>
        </p:spPr>
        <p:txBody>
          <a:bodyPr>
            <a:normAutofit/>
          </a:bodyPr>
          <a:lstStyle/>
          <a:p>
            <a:r>
              <a:rPr lang="en-GB" sz="1800"/>
              <a:t>Let’s start by creating an introduction tab with some background information on allergic conditions and asthma. </a:t>
            </a:r>
          </a:p>
          <a:p>
            <a:r>
              <a:rPr lang="en-GB" sz="1800"/>
              <a:t>We’ve already opened our </a:t>
            </a:r>
            <a:r>
              <a:rPr lang="en-GB" sz="1800" b="1" err="1"/>
              <a:t>navbarPage</a:t>
            </a:r>
            <a:r>
              <a:rPr lang="en-GB" sz="1800" b="1"/>
              <a:t>()</a:t>
            </a:r>
            <a:r>
              <a:rPr lang="en-GB" sz="1800"/>
              <a:t>. This can be used in place of </a:t>
            </a:r>
            <a:r>
              <a:rPr lang="en-GB" sz="1800" b="1" err="1"/>
              <a:t>fluidPage</a:t>
            </a:r>
            <a:r>
              <a:rPr lang="en-GB" sz="1800" b="1"/>
              <a:t>()</a:t>
            </a:r>
            <a:r>
              <a:rPr lang="en-GB" sz="1800"/>
              <a:t> as it also creates a resizable app based on the users browser dimensions, although if you were to include both nothing would go wrong. Within this function, we’ve included a chunk of code which sets the PHS theme and logo for our dashboard. </a:t>
            </a:r>
          </a:p>
          <a:p>
            <a:r>
              <a:rPr lang="en-GB" sz="1800"/>
              <a:t>Now we can use </a:t>
            </a:r>
            <a:r>
              <a:rPr lang="en-GB" sz="1800" b="1" err="1"/>
              <a:t>tabPanel</a:t>
            </a:r>
            <a:r>
              <a:rPr lang="en-GB" sz="1800" b="1"/>
              <a:t>() </a:t>
            </a:r>
            <a:r>
              <a:rPr lang="en-GB" sz="1800"/>
              <a:t>to create out first tab! We’ve used these functions before when looking at layouts, think back to using </a:t>
            </a:r>
            <a:r>
              <a:rPr lang="en-GB" sz="1800" b="1" err="1"/>
              <a:t>fluidRow</a:t>
            </a:r>
            <a:r>
              <a:rPr lang="en-GB" sz="1800" b="1"/>
              <a:t>()</a:t>
            </a:r>
            <a:r>
              <a:rPr lang="en-GB" sz="1800"/>
              <a:t> and </a:t>
            </a:r>
            <a:r>
              <a:rPr lang="en-GB" sz="1800" b="1"/>
              <a:t>column() </a:t>
            </a:r>
            <a:r>
              <a:rPr lang="en-GB" sz="1800"/>
              <a:t>for our grid-style layout.</a:t>
            </a:r>
          </a:p>
          <a:p>
            <a:endParaRPr lang="en-GB" sz="1800"/>
          </a:p>
          <a:p>
            <a:pPr marL="1471400" lvl="8" indent="0">
              <a:buNone/>
            </a:pPr>
            <a:endParaRPr lang="en-GB" sz="1600"/>
          </a:p>
        </p:txBody>
      </p:sp>
      <p:pic>
        <p:nvPicPr>
          <p:cNvPr id="5" name="Picture 4">
            <a:extLst>
              <a:ext uri="{FF2B5EF4-FFF2-40B4-BE49-F238E27FC236}">
                <a16:creationId xmlns:a16="http://schemas.microsoft.com/office/drawing/2014/main" id="{097A1AE3-F784-7EDB-DD75-CC34D912EC92}"/>
              </a:ext>
            </a:extLst>
          </p:cNvPr>
          <p:cNvPicPr>
            <a:picLocks noChangeAspect="1"/>
          </p:cNvPicPr>
          <p:nvPr/>
        </p:nvPicPr>
        <p:blipFill>
          <a:blip r:embed="rId3"/>
          <a:stretch>
            <a:fillRect/>
          </a:stretch>
        </p:blipFill>
        <p:spPr>
          <a:xfrm>
            <a:off x="1610861" y="4142343"/>
            <a:ext cx="8608449" cy="1180654"/>
          </a:xfrm>
          <a:prstGeom prst="rect">
            <a:avLst/>
          </a:prstGeom>
        </p:spPr>
      </p:pic>
    </p:spTree>
    <p:extLst>
      <p:ext uri="{BB962C8B-B14F-4D97-AF65-F5344CB8AC3E}">
        <p14:creationId xmlns:p14="http://schemas.microsoft.com/office/powerpoint/2010/main" val="71265712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73297F-598B-4DCB-BCE9-E508A25225E1}">
  <ds:schemaRefs>
    <ds:schemaRef ds:uri="9777d510-7a84-4d86-adcc-ed6491094c98"/>
    <ds:schemaRef ds:uri="e155261d-e7be-4e14-8f3f-074943e304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A97AB8-37A8-4C5A-A6CD-0D10D9EEFF82}">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Custom Design</vt:lpstr>
      <vt:lpstr>Introduction to R Shiny Day 2</vt:lpstr>
      <vt:lpstr>Learning Outcomes – Day 2</vt:lpstr>
      <vt:lpstr>Refresh: dashboard components</vt:lpstr>
      <vt:lpstr>Building a PHS Shiny dashboard</vt:lpstr>
      <vt:lpstr>Global</vt:lpstr>
      <vt:lpstr>Building a PHS Shiny dashboard – global.R</vt:lpstr>
      <vt:lpstr>“www” Folder</vt:lpstr>
      <vt:lpstr>Building a PHS Shiny dashboard – PHS Brand</vt:lpstr>
      <vt:lpstr>Building a PHS Shiny dashboard – Introduction tab</vt:lpstr>
      <vt:lpstr>Exercise: Building a PHS Shiny dashboard – Introduction tab</vt:lpstr>
      <vt:lpstr>Exercise: Building a PHS Shiny dashboard – Introduction tab</vt:lpstr>
      <vt:lpstr>Building a PHS Shiny dashboard – Introduction tab</vt:lpstr>
      <vt:lpstr>Building a PHS Shiny dashboard – action buttons and modals (UI).</vt:lpstr>
      <vt:lpstr>Building a PHS Shiny dashboard – action buttons and modals (Server).</vt:lpstr>
      <vt:lpstr>Building a PHS Shiny dashboard – Allergic conditions data</vt:lpstr>
      <vt:lpstr>Exercise: Building a PHS Shiny dashboard – Allergic conditions data UI</vt:lpstr>
      <vt:lpstr>Exercise: Building a PHS Shiny dashboard – Allergic conditions data UI</vt:lpstr>
      <vt:lpstr>Exercise: Building a PHS Shiny dashboard – Allergic conditions data server</vt:lpstr>
      <vt:lpstr>Building a PHS Shiny dashboard – Allergic conditions tab</vt:lpstr>
      <vt:lpstr>Building a PHS Shiny dashboard – Asthma exploration tab</vt:lpstr>
      <vt:lpstr>Exercise: Building a PHS Shiny dashboard – Asthma exploration tab UI</vt:lpstr>
      <vt:lpstr>Exercise: Building a PHS Shiny dashboard – Asthma exploration tab UI</vt:lpstr>
      <vt:lpstr>Building a PHS Shiny dashboard – Asthma exploration tab server</vt:lpstr>
      <vt:lpstr>Building a PHS Shiny dashboard – Asthma exploration tab server</vt:lpstr>
      <vt:lpstr>Building a PHS Shiny dashboard – Asthma exploration tab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Shiny dashboards and GitHub</vt:lpstr>
      <vt:lpstr>Good Practice</vt:lpstr>
      <vt:lpstr>End of day 2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revision>1</cp:revision>
  <dcterms:created xsi:type="dcterms:W3CDTF">2023-09-11T15:36:32Z</dcterms:created>
  <dcterms:modified xsi:type="dcterms:W3CDTF">2023-09-19T13:27:22Z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