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7_135A741C.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4"/>
  </p:sldMasterIdLst>
  <p:sldIdLst>
    <p:sldId id="257" r:id="rId5"/>
    <p:sldId id="258" r:id="rId6"/>
    <p:sldId id="259" r:id="rId7"/>
    <p:sldId id="264" r:id="rId8"/>
    <p:sldId id="265" r:id="rId9"/>
    <p:sldId id="266" r:id="rId10"/>
    <p:sldId id="267" r:id="rId11"/>
    <p:sldId id="268" r:id="rId12"/>
    <p:sldId id="260" r:id="rId13"/>
    <p:sldId id="262" r:id="rId14"/>
    <p:sldId id="261" r:id="rId15"/>
    <p:sldId id="263" r:id="rId16"/>
    <p:sldId id="269" r:id="rId17"/>
    <p:sldId id="270" r:id="rId18"/>
    <p:sldId id="271" r:id="rId19"/>
    <p:sldId id="272" r:id="rId20"/>
    <p:sldId id="273" r:id="rId21"/>
    <p:sldId id="33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4615B84-FDF7-5B13-00B7-54CE504A7A8F}" name="Matthew Forbes" initials="MF" userId="S::matthew.forbes2@phs.scot::89e49754-86d5-48d1-b7fe-89645bb93558"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41584A-5300-4F8C-86C8-EF1AC76F05A0}" v="1419" dt="2023-10-23T09:17:19.3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86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lia Moeller" userId="0bcb1583-c1a4-48b5-87e6-2cc074d2d571" providerId="ADAL" clId="{174647C9-DFF9-432A-88E1-27DFFB0A1FE4}"/>
    <pc:docChg chg="undo custSel addSld delSld modSld">
      <pc:chgData name="Julia Moeller" userId="0bcb1583-c1a4-48b5-87e6-2cc074d2d571" providerId="ADAL" clId="{174647C9-DFF9-432A-88E1-27DFFB0A1FE4}" dt="2023-10-10T08:59:44.036" v="4669" actId="20577"/>
      <pc:docMkLst>
        <pc:docMk/>
      </pc:docMkLst>
      <pc:sldChg chg="modSp mod">
        <pc:chgData name="Julia Moeller" userId="0bcb1583-c1a4-48b5-87e6-2cc074d2d571" providerId="ADAL" clId="{174647C9-DFF9-432A-88E1-27DFFB0A1FE4}" dt="2023-10-05T10:30:20.590" v="21" actId="20577"/>
        <pc:sldMkLst>
          <pc:docMk/>
          <pc:sldMk cId="1888015645" sldId="258"/>
        </pc:sldMkLst>
        <pc:spChg chg="mod">
          <ac:chgData name="Julia Moeller" userId="0bcb1583-c1a4-48b5-87e6-2cc074d2d571" providerId="ADAL" clId="{174647C9-DFF9-432A-88E1-27DFFB0A1FE4}" dt="2023-10-05T10:30:20.590" v="21" actId="20577"/>
          <ac:spMkLst>
            <pc:docMk/>
            <pc:sldMk cId="1888015645" sldId="258"/>
            <ac:spMk id="3" creationId="{24788EA9-2D55-FDEB-F45A-0937BA32D8B9}"/>
          </ac:spMkLst>
        </pc:spChg>
      </pc:sldChg>
      <pc:sldChg chg="modSp mod">
        <pc:chgData name="Julia Moeller" userId="0bcb1583-c1a4-48b5-87e6-2cc074d2d571" providerId="ADAL" clId="{174647C9-DFF9-432A-88E1-27DFFB0A1FE4}" dt="2023-10-06T07:14:15.151" v="94"/>
        <pc:sldMkLst>
          <pc:docMk/>
          <pc:sldMk cId="534839037" sldId="259"/>
        </pc:sldMkLst>
        <pc:spChg chg="mod">
          <ac:chgData name="Julia Moeller" userId="0bcb1583-c1a4-48b5-87e6-2cc074d2d571" providerId="ADAL" clId="{174647C9-DFF9-432A-88E1-27DFFB0A1FE4}" dt="2023-10-06T07:14:15.151" v="94"/>
          <ac:spMkLst>
            <pc:docMk/>
            <pc:sldMk cId="534839037" sldId="259"/>
            <ac:spMk id="3" creationId="{0AEEED4E-A8D8-8F04-0AF6-8E745B640BCD}"/>
          </ac:spMkLst>
        </pc:spChg>
      </pc:sldChg>
      <pc:sldChg chg="modSp mod">
        <pc:chgData name="Julia Moeller" userId="0bcb1583-c1a4-48b5-87e6-2cc074d2d571" providerId="ADAL" clId="{174647C9-DFF9-432A-88E1-27DFFB0A1FE4}" dt="2023-10-06T07:05:25.587" v="55" actId="2711"/>
        <pc:sldMkLst>
          <pc:docMk/>
          <pc:sldMk cId="3315979717" sldId="260"/>
        </pc:sldMkLst>
        <pc:spChg chg="mod">
          <ac:chgData name="Julia Moeller" userId="0bcb1583-c1a4-48b5-87e6-2cc074d2d571" providerId="ADAL" clId="{174647C9-DFF9-432A-88E1-27DFFB0A1FE4}" dt="2023-10-06T07:05:25.587" v="55" actId="2711"/>
          <ac:spMkLst>
            <pc:docMk/>
            <pc:sldMk cId="3315979717" sldId="260"/>
            <ac:spMk id="2" creationId="{53212E80-3B7D-CE40-F4E3-8439ADD93D05}"/>
          </ac:spMkLst>
        </pc:spChg>
      </pc:sldChg>
      <pc:sldChg chg="modSp mod">
        <pc:chgData name="Julia Moeller" userId="0bcb1583-c1a4-48b5-87e6-2cc074d2d571" providerId="ADAL" clId="{174647C9-DFF9-432A-88E1-27DFFB0A1FE4}" dt="2023-10-06T07:06:09.133" v="58" actId="2711"/>
        <pc:sldMkLst>
          <pc:docMk/>
          <pc:sldMk cId="559860756" sldId="261"/>
        </pc:sldMkLst>
        <pc:spChg chg="mod">
          <ac:chgData name="Julia Moeller" userId="0bcb1583-c1a4-48b5-87e6-2cc074d2d571" providerId="ADAL" clId="{174647C9-DFF9-432A-88E1-27DFFB0A1FE4}" dt="2023-10-06T07:06:09.133" v="58" actId="2711"/>
          <ac:spMkLst>
            <pc:docMk/>
            <pc:sldMk cId="559860756" sldId="261"/>
            <ac:spMk id="2" creationId="{6D0EA24D-1476-5B85-4993-9AC971E86A89}"/>
          </ac:spMkLst>
        </pc:spChg>
      </pc:sldChg>
      <pc:sldChg chg="modSp mod">
        <pc:chgData name="Julia Moeller" userId="0bcb1583-c1a4-48b5-87e6-2cc074d2d571" providerId="ADAL" clId="{174647C9-DFF9-432A-88E1-27DFFB0A1FE4}" dt="2023-10-06T07:05:42.921" v="57" actId="113"/>
        <pc:sldMkLst>
          <pc:docMk/>
          <pc:sldMk cId="1707367984" sldId="262"/>
        </pc:sldMkLst>
        <pc:spChg chg="mod">
          <ac:chgData name="Julia Moeller" userId="0bcb1583-c1a4-48b5-87e6-2cc074d2d571" providerId="ADAL" clId="{174647C9-DFF9-432A-88E1-27DFFB0A1FE4}" dt="2023-10-06T07:05:32.395" v="56" actId="2711"/>
          <ac:spMkLst>
            <pc:docMk/>
            <pc:sldMk cId="1707367984" sldId="262"/>
            <ac:spMk id="2" creationId="{CFBB9EA6-7F2C-FC51-008E-AB1563FF1722}"/>
          </ac:spMkLst>
        </pc:spChg>
        <pc:spChg chg="mod">
          <ac:chgData name="Julia Moeller" userId="0bcb1583-c1a4-48b5-87e6-2cc074d2d571" providerId="ADAL" clId="{174647C9-DFF9-432A-88E1-27DFFB0A1FE4}" dt="2023-10-06T07:05:42.921" v="57" actId="113"/>
          <ac:spMkLst>
            <pc:docMk/>
            <pc:sldMk cId="1707367984" sldId="262"/>
            <ac:spMk id="3" creationId="{EE7CAA19-A4FF-4F0B-139E-38B2057E662D}"/>
          </ac:spMkLst>
        </pc:spChg>
      </pc:sldChg>
      <pc:sldChg chg="addSp delSp modSp new mod">
        <pc:chgData name="Julia Moeller" userId="0bcb1583-c1a4-48b5-87e6-2cc074d2d571" providerId="ADAL" clId="{174647C9-DFF9-432A-88E1-27DFFB0A1FE4}" dt="2023-10-06T17:04:46.133" v="2396" actId="14100"/>
        <pc:sldMkLst>
          <pc:docMk/>
          <pc:sldMk cId="3826110092" sldId="264"/>
        </pc:sldMkLst>
        <pc:spChg chg="mod">
          <ac:chgData name="Julia Moeller" userId="0bcb1583-c1a4-48b5-87e6-2cc074d2d571" providerId="ADAL" clId="{174647C9-DFF9-432A-88E1-27DFFB0A1FE4}" dt="2023-10-06T09:29:34.469" v="143" actId="20577"/>
          <ac:spMkLst>
            <pc:docMk/>
            <pc:sldMk cId="3826110092" sldId="264"/>
            <ac:spMk id="2" creationId="{51C2DA39-8B88-F691-F1DC-6009E1A8BB28}"/>
          </ac:spMkLst>
        </pc:spChg>
        <pc:spChg chg="mod">
          <ac:chgData name="Julia Moeller" userId="0bcb1583-c1a4-48b5-87e6-2cc074d2d571" providerId="ADAL" clId="{174647C9-DFF9-432A-88E1-27DFFB0A1FE4}" dt="2023-10-06T16:46:59.988" v="2215" actId="20577"/>
          <ac:spMkLst>
            <pc:docMk/>
            <pc:sldMk cId="3826110092" sldId="264"/>
            <ac:spMk id="3" creationId="{1FC6668A-F4A3-519A-16FE-131E4A1A344B}"/>
          </ac:spMkLst>
        </pc:spChg>
        <pc:spChg chg="add del mod">
          <ac:chgData name="Julia Moeller" userId="0bcb1583-c1a4-48b5-87e6-2cc074d2d571" providerId="ADAL" clId="{174647C9-DFF9-432A-88E1-27DFFB0A1FE4}" dt="2023-10-06T16:53:05.700" v="2334"/>
          <ac:spMkLst>
            <pc:docMk/>
            <pc:sldMk cId="3826110092" sldId="264"/>
            <ac:spMk id="6" creationId="{798D41B4-6F1B-5CAD-E91F-F114BA10C410}"/>
          </ac:spMkLst>
        </pc:spChg>
        <pc:spChg chg="add mod">
          <ac:chgData name="Julia Moeller" userId="0bcb1583-c1a4-48b5-87e6-2cc074d2d571" providerId="ADAL" clId="{174647C9-DFF9-432A-88E1-27DFFB0A1FE4}" dt="2023-10-06T17:04:46.133" v="2396" actId="14100"/>
          <ac:spMkLst>
            <pc:docMk/>
            <pc:sldMk cId="3826110092" sldId="264"/>
            <ac:spMk id="7" creationId="{D2FCE8B7-5017-DED8-0178-F58589373099}"/>
          </ac:spMkLst>
        </pc:spChg>
        <pc:picChg chg="add mod modCrop">
          <ac:chgData name="Julia Moeller" userId="0bcb1583-c1a4-48b5-87e6-2cc074d2d571" providerId="ADAL" clId="{174647C9-DFF9-432A-88E1-27DFFB0A1FE4}" dt="2023-10-06T16:47:05.257" v="2216" actId="1076"/>
          <ac:picMkLst>
            <pc:docMk/>
            <pc:sldMk cId="3826110092" sldId="264"/>
            <ac:picMk id="5" creationId="{E130ACA3-E666-DFA1-DFDF-3FBF1C7F60CE}"/>
          </ac:picMkLst>
        </pc:picChg>
      </pc:sldChg>
      <pc:sldChg chg="addSp delSp modSp new mod">
        <pc:chgData name="Julia Moeller" userId="0bcb1583-c1a4-48b5-87e6-2cc074d2d571" providerId="ADAL" clId="{174647C9-DFF9-432A-88E1-27DFFB0A1FE4}" dt="2023-10-06T16:26:35.151" v="2012" actId="14100"/>
        <pc:sldMkLst>
          <pc:docMk/>
          <pc:sldMk cId="3910314994" sldId="265"/>
        </pc:sldMkLst>
        <pc:spChg chg="mod">
          <ac:chgData name="Julia Moeller" userId="0bcb1583-c1a4-48b5-87e6-2cc074d2d571" providerId="ADAL" clId="{174647C9-DFF9-432A-88E1-27DFFB0A1FE4}" dt="2023-10-06T11:15:52.210" v="718" actId="20577"/>
          <ac:spMkLst>
            <pc:docMk/>
            <pc:sldMk cId="3910314994" sldId="265"/>
            <ac:spMk id="2" creationId="{168F75AA-9B61-07A6-83D1-EE885AE46DD1}"/>
          </ac:spMkLst>
        </pc:spChg>
        <pc:spChg chg="mod">
          <ac:chgData name="Julia Moeller" userId="0bcb1583-c1a4-48b5-87e6-2cc074d2d571" providerId="ADAL" clId="{174647C9-DFF9-432A-88E1-27DFFB0A1FE4}" dt="2023-10-06T12:05:11.143" v="1404" actId="20577"/>
          <ac:spMkLst>
            <pc:docMk/>
            <pc:sldMk cId="3910314994" sldId="265"/>
            <ac:spMk id="3" creationId="{C26F5302-E607-7312-9FCE-C768D249EF60}"/>
          </ac:spMkLst>
        </pc:spChg>
        <pc:spChg chg="add mod">
          <ac:chgData name="Julia Moeller" userId="0bcb1583-c1a4-48b5-87e6-2cc074d2d571" providerId="ADAL" clId="{174647C9-DFF9-432A-88E1-27DFFB0A1FE4}" dt="2023-10-06T16:26:35.151" v="2012" actId="14100"/>
          <ac:spMkLst>
            <pc:docMk/>
            <pc:sldMk cId="3910314994" sldId="265"/>
            <ac:spMk id="8" creationId="{A2F8C7A8-DE23-2FA8-DC5D-CA825FAA69E3}"/>
          </ac:spMkLst>
        </pc:spChg>
        <pc:picChg chg="add del mod">
          <ac:chgData name="Julia Moeller" userId="0bcb1583-c1a4-48b5-87e6-2cc074d2d571" providerId="ADAL" clId="{174647C9-DFF9-432A-88E1-27DFFB0A1FE4}" dt="2023-10-06T16:25:08.910" v="2002" actId="478"/>
          <ac:picMkLst>
            <pc:docMk/>
            <pc:sldMk cId="3910314994" sldId="265"/>
            <ac:picMk id="5" creationId="{F66C0BE7-E3FA-34FA-D5D6-8AFF70082CD3}"/>
          </ac:picMkLst>
        </pc:picChg>
        <pc:picChg chg="add mod">
          <ac:chgData name="Julia Moeller" userId="0bcb1583-c1a4-48b5-87e6-2cc074d2d571" providerId="ADAL" clId="{174647C9-DFF9-432A-88E1-27DFFB0A1FE4}" dt="2023-10-06T16:25:44.799" v="2007" actId="1076"/>
          <ac:picMkLst>
            <pc:docMk/>
            <pc:sldMk cId="3910314994" sldId="265"/>
            <ac:picMk id="7" creationId="{AF9A5B73-6F66-EAAA-FEB9-F7D7970B18E0}"/>
          </ac:picMkLst>
        </pc:picChg>
      </pc:sldChg>
      <pc:sldChg chg="addSp delSp modSp new mod">
        <pc:chgData name="Julia Moeller" userId="0bcb1583-c1a4-48b5-87e6-2cc074d2d571" providerId="ADAL" clId="{174647C9-DFF9-432A-88E1-27DFFB0A1FE4}" dt="2023-10-06T16:57:52.325" v="2395" actId="1076"/>
        <pc:sldMkLst>
          <pc:docMk/>
          <pc:sldMk cId="2238938701" sldId="266"/>
        </pc:sldMkLst>
        <pc:spChg chg="mod">
          <ac:chgData name="Julia Moeller" userId="0bcb1583-c1a4-48b5-87e6-2cc074d2d571" providerId="ADAL" clId="{174647C9-DFF9-432A-88E1-27DFFB0A1FE4}" dt="2023-10-06T13:05:54.724" v="1414" actId="20577"/>
          <ac:spMkLst>
            <pc:docMk/>
            <pc:sldMk cId="2238938701" sldId="266"/>
            <ac:spMk id="2" creationId="{97277FE6-5A3E-C5B5-65BB-466A85CF87FC}"/>
          </ac:spMkLst>
        </pc:spChg>
        <pc:spChg chg="mod">
          <ac:chgData name="Julia Moeller" userId="0bcb1583-c1a4-48b5-87e6-2cc074d2d571" providerId="ADAL" clId="{174647C9-DFF9-432A-88E1-27DFFB0A1FE4}" dt="2023-10-06T16:57:49.120" v="2394" actId="14100"/>
          <ac:spMkLst>
            <pc:docMk/>
            <pc:sldMk cId="2238938701" sldId="266"/>
            <ac:spMk id="3" creationId="{1BF235D5-5811-AA77-9BF1-3D51C014328C}"/>
          </ac:spMkLst>
        </pc:spChg>
        <pc:spChg chg="add del mod">
          <ac:chgData name="Julia Moeller" userId="0bcb1583-c1a4-48b5-87e6-2cc074d2d571" providerId="ADAL" clId="{174647C9-DFF9-432A-88E1-27DFFB0A1FE4}" dt="2023-10-06T16:14:50.331" v="1991" actId="478"/>
          <ac:spMkLst>
            <pc:docMk/>
            <pc:sldMk cId="2238938701" sldId="266"/>
            <ac:spMk id="6" creationId="{D74F4992-8CAF-D9FE-BDBE-23B3A621B8CD}"/>
          </ac:spMkLst>
        </pc:spChg>
        <pc:spChg chg="add mod">
          <ac:chgData name="Julia Moeller" userId="0bcb1583-c1a4-48b5-87e6-2cc074d2d571" providerId="ADAL" clId="{174647C9-DFF9-432A-88E1-27DFFB0A1FE4}" dt="2023-10-06T16:15:35.860" v="2001" actId="164"/>
          <ac:spMkLst>
            <pc:docMk/>
            <pc:sldMk cId="2238938701" sldId="266"/>
            <ac:spMk id="7" creationId="{6FF1022D-EFD1-D53B-A06A-60B3B0C7A827}"/>
          </ac:spMkLst>
        </pc:spChg>
        <pc:grpChg chg="add mod">
          <ac:chgData name="Julia Moeller" userId="0bcb1583-c1a4-48b5-87e6-2cc074d2d571" providerId="ADAL" clId="{174647C9-DFF9-432A-88E1-27DFFB0A1FE4}" dt="2023-10-06T16:57:52.325" v="2395" actId="1076"/>
          <ac:grpSpMkLst>
            <pc:docMk/>
            <pc:sldMk cId="2238938701" sldId="266"/>
            <ac:grpSpMk id="8" creationId="{68ED666D-4A3D-03A3-CA75-B1BD7529AC99}"/>
          </ac:grpSpMkLst>
        </pc:grpChg>
        <pc:picChg chg="add mod">
          <ac:chgData name="Julia Moeller" userId="0bcb1583-c1a4-48b5-87e6-2cc074d2d571" providerId="ADAL" clId="{174647C9-DFF9-432A-88E1-27DFFB0A1FE4}" dt="2023-10-06T16:15:35.860" v="2001" actId="164"/>
          <ac:picMkLst>
            <pc:docMk/>
            <pc:sldMk cId="2238938701" sldId="266"/>
            <ac:picMk id="5" creationId="{9194C22B-3E11-5149-FCD3-8201BCAD6372}"/>
          </ac:picMkLst>
        </pc:picChg>
      </pc:sldChg>
      <pc:sldChg chg="delSp modSp add mod">
        <pc:chgData name="Julia Moeller" userId="0bcb1583-c1a4-48b5-87e6-2cc074d2d571" providerId="ADAL" clId="{174647C9-DFF9-432A-88E1-27DFFB0A1FE4}" dt="2023-10-09T08:43:16.063" v="2531" actId="207"/>
        <pc:sldMkLst>
          <pc:docMk/>
          <pc:sldMk cId="4110066342" sldId="267"/>
        </pc:sldMkLst>
        <pc:spChg chg="mod">
          <ac:chgData name="Julia Moeller" userId="0bcb1583-c1a4-48b5-87e6-2cc074d2d571" providerId="ADAL" clId="{174647C9-DFF9-432A-88E1-27DFFB0A1FE4}" dt="2023-10-09T08:43:16.063" v="2531" actId="207"/>
          <ac:spMkLst>
            <pc:docMk/>
            <pc:sldMk cId="4110066342" sldId="267"/>
            <ac:spMk id="3" creationId="{1BF235D5-5811-AA77-9BF1-3D51C014328C}"/>
          </ac:spMkLst>
        </pc:spChg>
        <pc:grpChg chg="del">
          <ac:chgData name="Julia Moeller" userId="0bcb1583-c1a4-48b5-87e6-2cc074d2d571" providerId="ADAL" clId="{174647C9-DFF9-432A-88E1-27DFFB0A1FE4}" dt="2023-10-06T16:56:35.630" v="2360" actId="478"/>
          <ac:grpSpMkLst>
            <pc:docMk/>
            <pc:sldMk cId="4110066342" sldId="267"/>
            <ac:grpSpMk id="8" creationId="{68ED666D-4A3D-03A3-CA75-B1BD7529AC99}"/>
          </ac:grpSpMkLst>
        </pc:grpChg>
      </pc:sldChg>
      <pc:sldChg chg="addSp delSp modSp new mod">
        <pc:chgData name="Julia Moeller" userId="0bcb1583-c1a4-48b5-87e6-2cc074d2d571" providerId="ADAL" clId="{174647C9-DFF9-432A-88E1-27DFFB0A1FE4}" dt="2023-10-09T18:00:14.345" v="2547" actId="20577"/>
        <pc:sldMkLst>
          <pc:docMk/>
          <pc:sldMk cId="2723794969" sldId="268"/>
        </pc:sldMkLst>
        <pc:spChg chg="mod">
          <ac:chgData name="Julia Moeller" userId="0bcb1583-c1a4-48b5-87e6-2cc074d2d571" providerId="ADAL" clId="{174647C9-DFF9-432A-88E1-27DFFB0A1FE4}" dt="2023-10-09T18:00:14.345" v="2547" actId="20577"/>
          <ac:spMkLst>
            <pc:docMk/>
            <pc:sldMk cId="2723794969" sldId="268"/>
            <ac:spMk id="2" creationId="{DB74242B-B19C-5966-6D1E-E64E7E89CAF8}"/>
          </ac:spMkLst>
        </pc:spChg>
        <pc:spChg chg="del">
          <ac:chgData name="Julia Moeller" userId="0bcb1583-c1a4-48b5-87e6-2cc074d2d571" providerId="ADAL" clId="{174647C9-DFF9-432A-88E1-27DFFB0A1FE4}" dt="2023-10-09T17:53:33.556" v="2534" actId="931"/>
          <ac:spMkLst>
            <pc:docMk/>
            <pc:sldMk cId="2723794969" sldId="268"/>
            <ac:spMk id="3" creationId="{329D1E76-52E0-EA61-99BD-F6DD5B931D0C}"/>
          </ac:spMkLst>
        </pc:spChg>
        <pc:spChg chg="add del mod">
          <ac:chgData name="Julia Moeller" userId="0bcb1583-c1a4-48b5-87e6-2cc074d2d571" providerId="ADAL" clId="{174647C9-DFF9-432A-88E1-27DFFB0A1FE4}" dt="2023-10-09T17:53:46.342" v="2536" actId="931"/>
          <ac:spMkLst>
            <pc:docMk/>
            <pc:sldMk cId="2723794969" sldId="268"/>
            <ac:spMk id="7" creationId="{81BADE17-70C4-40C4-90B6-B40A49E22591}"/>
          </ac:spMkLst>
        </pc:spChg>
        <pc:picChg chg="add del mod">
          <ac:chgData name="Julia Moeller" userId="0bcb1583-c1a4-48b5-87e6-2cc074d2d571" providerId="ADAL" clId="{174647C9-DFF9-432A-88E1-27DFFB0A1FE4}" dt="2023-10-09T17:53:36.035" v="2535" actId="478"/>
          <ac:picMkLst>
            <pc:docMk/>
            <pc:sldMk cId="2723794969" sldId="268"/>
            <ac:picMk id="5" creationId="{391655BB-B867-8E84-5B5E-594E82533044}"/>
          </ac:picMkLst>
        </pc:picChg>
        <pc:picChg chg="add mod">
          <ac:chgData name="Julia Moeller" userId="0bcb1583-c1a4-48b5-87e6-2cc074d2d571" providerId="ADAL" clId="{174647C9-DFF9-432A-88E1-27DFFB0A1FE4}" dt="2023-10-09T17:53:51.889" v="2537" actId="1076"/>
          <ac:picMkLst>
            <pc:docMk/>
            <pc:sldMk cId="2723794969" sldId="268"/>
            <ac:picMk id="9" creationId="{CF5AE75B-31A9-9EF4-4A9C-41189BE01E62}"/>
          </ac:picMkLst>
        </pc:picChg>
        <pc:picChg chg="add mod">
          <ac:chgData name="Julia Moeller" userId="0bcb1583-c1a4-48b5-87e6-2cc074d2d571" providerId="ADAL" clId="{174647C9-DFF9-432A-88E1-27DFFB0A1FE4}" dt="2023-10-09T17:55:57.407" v="2541" actId="1076"/>
          <ac:picMkLst>
            <pc:docMk/>
            <pc:sldMk cId="2723794969" sldId="268"/>
            <ac:picMk id="11" creationId="{37436E17-37A1-3B6B-CA3B-600259E657D1}"/>
          </ac:picMkLst>
        </pc:picChg>
      </pc:sldChg>
      <pc:sldChg chg="addSp modSp new mod">
        <pc:chgData name="Julia Moeller" userId="0bcb1583-c1a4-48b5-87e6-2cc074d2d571" providerId="ADAL" clId="{174647C9-DFF9-432A-88E1-27DFFB0A1FE4}" dt="2023-10-10T08:59:44.036" v="4669" actId="20577"/>
        <pc:sldMkLst>
          <pc:docMk/>
          <pc:sldMk cId="1534964209" sldId="270"/>
        </pc:sldMkLst>
        <pc:spChg chg="mod">
          <ac:chgData name="Julia Moeller" userId="0bcb1583-c1a4-48b5-87e6-2cc074d2d571" providerId="ADAL" clId="{174647C9-DFF9-432A-88E1-27DFFB0A1FE4}" dt="2023-10-09T18:01:16.040" v="2569" actId="20577"/>
          <ac:spMkLst>
            <pc:docMk/>
            <pc:sldMk cId="1534964209" sldId="270"/>
            <ac:spMk id="2" creationId="{68FD4F49-5CB0-3699-A902-135855C3671B}"/>
          </ac:spMkLst>
        </pc:spChg>
        <pc:spChg chg="mod">
          <ac:chgData name="Julia Moeller" userId="0bcb1583-c1a4-48b5-87e6-2cc074d2d571" providerId="ADAL" clId="{174647C9-DFF9-432A-88E1-27DFFB0A1FE4}" dt="2023-10-10T08:59:44.036" v="4669" actId="20577"/>
          <ac:spMkLst>
            <pc:docMk/>
            <pc:sldMk cId="1534964209" sldId="270"/>
            <ac:spMk id="3" creationId="{FA54B944-A237-BAEC-4AFB-D20F3FDF297E}"/>
          </ac:spMkLst>
        </pc:spChg>
        <pc:picChg chg="add mod">
          <ac:chgData name="Julia Moeller" userId="0bcb1583-c1a4-48b5-87e6-2cc074d2d571" providerId="ADAL" clId="{174647C9-DFF9-432A-88E1-27DFFB0A1FE4}" dt="2023-10-10T08:59:33.835" v="4654" actId="1076"/>
          <ac:picMkLst>
            <pc:docMk/>
            <pc:sldMk cId="1534964209" sldId="270"/>
            <ac:picMk id="5" creationId="{EB3D0B7A-E6FF-8B50-2B1F-BAE03EC06768}"/>
          </ac:picMkLst>
        </pc:picChg>
      </pc:sldChg>
      <pc:sldChg chg="addSp delSp modSp new mod">
        <pc:chgData name="Julia Moeller" userId="0bcb1583-c1a4-48b5-87e6-2cc074d2d571" providerId="ADAL" clId="{174647C9-DFF9-432A-88E1-27DFFB0A1FE4}" dt="2023-10-09T19:01:53.595" v="3634" actId="20577"/>
        <pc:sldMkLst>
          <pc:docMk/>
          <pc:sldMk cId="286464762" sldId="271"/>
        </pc:sldMkLst>
        <pc:spChg chg="mod">
          <ac:chgData name="Julia Moeller" userId="0bcb1583-c1a4-48b5-87e6-2cc074d2d571" providerId="ADAL" clId="{174647C9-DFF9-432A-88E1-27DFFB0A1FE4}" dt="2023-10-09T18:46:52.513" v="3239" actId="20577"/>
          <ac:spMkLst>
            <pc:docMk/>
            <pc:sldMk cId="286464762" sldId="271"/>
            <ac:spMk id="2" creationId="{D19A791B-8CB0-E241-C588-63CF3E520725}"/>
          </ac:spMkLst>
        </pc:spChg>
        <pc:spChg chg="del">
          <ac:chgData name="Julia Moeller" userId="0bcb1583-c1a4-48b5-87e6-2cc074d2d571" providerId="ADAL" clId="{174647C9-DFF9-432A-88E1-27DFFB0A1FE4}" dt="2023-10-09T18:47:10.541" v="3240" actId="931"/>
          <ac:spMkLst>
            <pc:docMk/>
            <pc:sldMk cId="286464762" sldId="271"/>
            <ac:spMk id="3" creationId="{D4438C23-344D-4A80-3997-3ACA09EDE2B3}"/>
          </ac:spMkLst>
        </pc:spChg>
        <pc:spChg chg="add del mod">
          <ac:chgData name="Julia Moeller" userId="0bcb1583-c1a4-48b5-87e6-2cc074d2d571" providerId="ADAL" clId="{174647C9-DFF9-432A-88E1-27DFFB0A1FE4}" dt="2023-10-09T18:48:19.028" v="3243" actId="931"/>
          <ac:spMkLst>
            <pc:docMk/>
            <pc:sldMk cId="286464762" sldId="271"/>
            <ac:spMk id="7" creationId="{8A7303C4-DD7B-7839-5580-753D5B2E9272}"/>
          </ac:spMkLst>
        </pc:spChg>
        <pc:spChg chg="add del mod">
          <ac:chgData name="Julia Moeller" userId="0bcb1583-c1a4-48b5-87e6-2cc074d2d571" providerId="ADAL" clId="{174647C9-DFF9-432A-88E1-27DFFB0A1FE4}" dt="2023-10-09T18:49:55.879" v="3246" actId="931"/>
          <ac:spMkLst>
            <pc:docMk/>
            <pc:sldMk cId="286464762" sldId="271"/>
            <ac:spMk id="11" creationId="{4F2F5FEC-AD42-3199-4C5E-532CB17C006C}"/>
          </ac:spMkLst>
        </pc:spChg>
        <pc:spChg chg="add mod">
          <ac:chgData name="Julia Moeller" userId="0bcb1583-c1a4-48b5-87e6-2cc074d2d571" providerId="ADAL" clId="{174647C9-DFF9-432A-88E1-27DFFB0A1FE4}" dt="2023-10-09T19:01:53.595" v="3634" actId="20577"/>
          <ac:spMkLst>
            <pc:docMk/>
            <pc:sldMk cId="286464762" sldId="271"/>
            <ac:spMk id="16" creationId="{D6BE10E4-F172-CE8E-EFAB-A72ABD0FF4AF}"/>
          </ac:spMkLst>
        </pc:spChg>
        <pc:picChg chg="add del mod">
          <ac:chgData name="Julia Moeller" userId="0bcb1583-c1a4-48b5-87e6-2cc074d2d571" providerId="ADAL" clId="{174647C9-DFF9-432A-88E1-27DFFB0A1FE4}" dt="2023-10-09T18:48:10.603" v="3242" actId="478"/>
          <ac:picMkLst>
            <pc:docMk/>
            <pc:sldMk cId="286464762" sldId="271"/>
            <ac:picMk id="5" creationId="{A68FB036-B07C-3102-C25B-913445931A84}"/>
          </ac:picMkLst>
        </pc:picChg>
        <pc:picChg chg="add del mod">
          <ac:chgData name="Julia Moeller" userId="0bcb1583-c1a4-48b5-87e6-2cc074d2d571" providerId="ADAL" clId="{174647C9-DFF9-432A-88E1-27DFFB0A1FE4}" dt="2023-10-09T18:48:23.563" v="3245" actId="478"/>
          <ac:picMkLst>
            <pc:docMk/>
            <pc:sldMk cId="286464762" sldId="271"/>
            <ac:picMk id="9" creationId="{C207521B-C082-7D3E-4390-B159861C3E7F}"/>
          </ac:picMkLst>
        </pc:picChg>
        <pc:picChg chg="add mod">
          <ac:chgData name="Julia Moeller" userId="0bcb1583-c1a4-48b5-87e6-2cc074d2d571" providerId="ADAL" clId="{174647C9-DFF9-432A-88E1-27DFFB0A1FE4}" dt="2023-10-09T18:50:08.266" v="3248" actId="14100"/>
          <ac:picMkLst>
            <pc:docMk/>
            <pc:sldMk cId="286464762" sldId="271"/>
            <ac:picMk id="13" creationId="{4B956858-F58D-82CF-D6D7-CC78910C2E4E}"/>
          </ac:picMkLst>
        </pc:picChg>
        <pc:picChg chg="add mod">
          <ac:chgData name="Julia Moeller" userId="0bcb1583-c1a4-48b5-87e6-2cc074d2d571" providerId="ADAL" clId="{174647C9-DFF9-432A-88E1-27DFFB0A1FE4}" dt="2023-10-09T18:50:27.974" v="3252" actId="1076"/>
          <ac:picMkLst>
            <pc:docMk/>
            <pc:sldMk cId="286464762" sldId="271"/>
            <ac:picMk id="15" creationId="{7F0E78B4-7F40-FE11-C976-A6EA4E4F4035}"/>
          </ac:picMkLst>
        </pc:picChg>
      </pc:sldChg>
      <pc:sldChg chg="addSp delSp modSp new mod">
        <pc:chgData name="Julia Moeller" userId="0bcb1583-c1a4-48b5-87e6-2cc074d2d571" providerId="ADAL" clId="{174647C9-DFF9-432A-88E1-27DFFB0A1FE4}" dt="2023-10-09T19:03:38.423" v="3810" actId="1076"/>
        <pc:sldMkLst>
          <pc:docMk/>
          <pc:sldMk cId="2990297234" sldId="272"/>
        </pc:sldMkLst>
        <pc:spChg chg="mod">
          <ac:chgData name="Julia Moeller" userId="0bcb1583-c1a4-48b5-87e6-2cc074d2d571" providerId="ADAL" clId="{174647C9-DFF9-432A-88E1-27DFFB0A1FE4}" dt="2023-10-09T18:57:09.143" v="3258" actId="20577"/>
          <ac:spMkLst>
            <pc:docMk/>
            <pc:sldMk cId="2990297234" sldId="272"/>
            <ac:spMk id="2" creationId="{F32510CC-A033-98A0-C29C-E59465ACD5E6}"/>
          </ac:spMkLst>
        </pc:spChg>
        <pc:spChg chg="del">
          <ac:chgData name="Julia Moeller" userId="0bcb1583-c1a4-48b5-87e6-2cc074d2d571" providerId="ADAL" clId="{174647C9-DFF9-432A-88E1-27DFFB0A1FE4}" dt="2023-10-09T18:57:18.349" v="3259" actId="931"/>
          <ac:spMkLst>
            <pc:docMk/>
            <pc:sldMk cId="2990297234" sldId="272"/>
            <ac:spMk id="3" creationId="{840E3797-2177-AC73-14D1-81DF1916D392}"/>
          </ac:spMkLst>
        </pc:spChg>
        <pc:spChg chg="add mod">
          <ac:chgData name="Julia Moeller" userId="0bcb1583-c1a4-48b5-87e6-2cc074d2d571" providerId="ADAL" clId="{174647C9-DFF9-432A-88E1-27DFFB0A1FE4}" dt="2023-10-09T19:03:14.417" v="3806" actId="20577"/>
          <ac:spMkLst>
            <pc:docMk/>
            <pc:sldMk cId="2990297234" sldId="272"/>
            <ac:spMk id="6" creationId="{4E4C7FEB-4D3C-7272-8EAD-65B8F766B98A}"/>
          </ac:spMkLst>
        </pc:spChg>
        <pc:picChg chg="add mod">
          <ac:chgData name="Julia Moeller" userId="0bcb1583-c1a4-48b5-87e6-2cc074d2d571" providerId="ADAL" clId="{174647C9-DFF9-432A-88E1-27DFFB0A1FE4}" dt="2023-10-09T19:03:38.423" v="3810" actId="1076"/>
          <ac:picMkLst>
            <pc:docMk/>
            <pc:sldMk cId="2990297234" sldId="272"/>
            <ac:picMk id="5" creationId="{FE9BBD19-30C7-ECF3-0884-1E74EC496759}"/>
          </ac:picMkLst>
        </pc:picChg>
      </pc:sldChg>
      <pc:sldChg chg="modSp new mod">
        <pc:chgData name="Julia Moeller" userId="0bcb1583-c1a4-48b5-87e6-2cc074d2d571" providerId="ADAL" clId="{174647C9-DFF9-432A-88E1-27DFFB0A1FE4}" dt="2023-10-10T08:38:43.206" v="4510" actId="20577"/>
        <pc:sldMkLst>
          <pc:docMk/>
          <pc:sldMk cId="204738039" sldId="273"/>
        </pc:sldMkLst>
        <pc:spChg chg="mod">
          <ac:chgData name="Julia Moeller" userId="0bcb1583-c1a4-48b5-87e6-2cc074d2d571" providerId="ADAL" clId="{174647C9-DFF9-432A-88E1-27DFFB0A1FE4}" dt="2023-10-10T08:33:22.550" v="3901" actId="20577"/>
          <ac:spMkLst>
            <pc:docMk/>
            <pc:sldMk cId="204738039" sldId="273"/>
            <ac:spMk id="2" creationId="{D11776C8-A3B0-A306-13C3-AD53A46C49C0}"/>
          </ac:spMkLst>
        </pc:spChg>
        <pc:spChg chg="mod">
          <ac:chgData name="Julia Moeller" userId="0bcb1583-c1a4-48b5-87e6-2cc074d2d571" providerId="ADAL" clId="{174647C9-DFF9-432A-88E1-27DFFB0A1FE4}" dt="2023-10-10T08:38:43.206" v="4510" actId="20577"/>
          <ac:spMkLst>
            <pc:docMk/>
            <pc:sldMk cId="204738039" sldId="273"/>
            <ac:spMk id="3" creationId="{0E7CE048-58AD-8B3E-2BEF-61D90F087E37}"/>
          </ac:spMkLst>
        </pc:spChg>
      </pc:sldChg>
      <pc:sldChg chg="new del">
        <pc:chgData name="Julia Moeller" userId="0bcb1583-c1a4-48b5-87e6-2cc074d2d571" providerId="ADAL" clId="{174647C9-DFF9-432A-88E1-27DFFB0A1FE4}" dt="2023-10-10T08:41:38.508" v="4513" actId="2696"/>
        <pc:sldMkLst>
          <pc:docMk/>
          <pc:sldMk cId="1506635303" sldId="274"/>
        </pc:sldMkLst>
      </pc:sldChg>
      <pc:sldChg chg="modSp add mod">
        <pc:chgData name="Julia Moeller" userId="0bcb1583-c1a4-48b5-87e6-2cc074d2d571" providerId="ADAL" clId="{174647C9-DFF9-432A-88E1-27DFFB0A1FE4}" dt="2023-10-10T08:41:41.385" v="4514" actId="20577"/>
        <pc:sldMkLst>
          <pc:docMk/>
          <pc:sldMk cId="4278816407" sldId="333"/>
        </pc:sldMkLst>
        <pc:spChg chg="mod">
          <ac:chgData name="Julia Moeller" userId="0bcb1583-c1a4-48b5-87e6-2cc074d2d571" providerId="ADAL" clId="{174647C9-DFF9-432A-88E1-27DFFB0A1FE4}" dt="2023-10-10T08:41:41.385" v="4514" actId="20577"/>
          <ac:spMkLst>
            <pc:docMk/>
            <pc:sldMk cId="4278816407" sldId="333"/>
            <ac:spMk id="2" creationId="{00000000-0000-0000-0000-000000000000}"/>
          </ac:spMkLst>
        </pc:spChg>
      </pc:sldChg>
    </pc:docChg>
  </pc:docChgLst>
  <pc:docChgLst>
    <pc:chgData name="Julia Moeller" userId="S::julia.moeller@phs.scot::0bcb1583-c1a4-48b5-87e6-2cc074d2d571" providerId="AD" clId="Web-{7269427F-0C4B-4B66-B4A4-B12294A90AD9}"/>
    <pc:docChg chg="modSld">
      <pc:chgData name="Julia Moeller" userId="S::julia.moeller@phs.scot::0bcb1583-c1a4-48b5-87e6-2cc074d2d571" providerId="AD" clId="Web-{7269427F-0C4B-4B66-B4A4-B12294A90AD9}" dt="2023-10-10T10:26:30.506" v="5" actId="20577"/>
      <pc:docMkLst>
        <pc:docMk/>
      </pc:docMkLst>
      <pc:sldChg chg="modSp">
        <pc:chgData name="Julia Moeller" userId="S::julia.moeller@phs.scot::0bcb1583-c1a4-48b5-87e6-2cc074d2d571" providerId="AD" clId="Web-{7269427F-0C4B-4B66-B4A4-B12294A90AD9}" dt="2023-10-10T10:26:30.506" v="5" actId="20577"/>
        <pc:sldMkLst>
          <pc:docMk/>
          <pc:sldMk cId="1534964209" sldId="270"/>
        </pc:sldMkLst>
        <pc:spChg chg="mod">
          <ac:chgData name="Julia Moeller" userId="S::julia.moeller@phs.scot::0bcb1583-c1a4-48b5-87e6-2cc074d2d571" providerId="AD" clId="Web-{7269427F-0C4B-4B66-B4A4-B12294A90AD9}" dt="2023-10-10T10:26:30.506" v="5" actId="20577"/>
          <ac:spMkLst>
            <pc:docMk/>
            <pc:sldMk cId="1534964209" sldId="270"/>
            <ac:spMk id="3" creationId="{FA54B944-A237-BAEC-4AFB-D20F3FDF297E}"/>
          </ac:spMkLst>
        </pc:spChg>
      </pc:sldChg>
    </pc:docChg>
  </pc:docChgLst>
  <pc:docChgLst>
    <pc:chgData name="Matthew Forbes" userId="S::matthew.forbes2@phs.scot::89e49754-86d5-48d1-b7fe-89645bb93558" providerId="AD" clId="Web-{CFF82A62-DE84-4AD7-974B-66D09755D71D}"/>
    <pc:docChg chg="modSld">
      <pc:chgData name="Matthew Forbes" userId="S::matthew.forbes2@phs.scot::89e49754-86d5-48d1-b7fe-89645bb93558" providerId="AD" clId="Web-{CFF82A62-DE84-4AD7-974B-66D09755D71D}" dt="2023-10-10T06:35:02.553" v="0" actId="20577"/>
      <pc:docMkLst>
        <pc:docMk/>
      </pc:docMkLst>
      <pc:sldChg chg="modSp">
        <pc:chgData name="Matthew Forbes" userId="S::matthew.forbes2@phs.scot::89e49754-86d5-48d1-b7fe-89645bb93558" providerId="AD" clId="Web-{CFF82A62-DE84-4AD7-974B-66D09755D71D}" dt="2023-10-10T06:35:02.553" v="0" actId="20577"/>
        <pc:sldMkLst>
          <pc:docMk/>
          <pc:sldMk cId="942721713" sldId="269"/>
        </pc:sldMkLst>
        <pc:spChg chg="mod">
          <ac:chgData name="Matthew Forbes" userId="S::matthew.forbes2@phs.scot::89e49754-86d5-48d1-b7fe-89645bb93558" providerId="AD" clId="Web-{CFF82A62-DE84-4AD7-974B-66D09755D71D}" dt="2023-10-10T06:35:02.553" v="0" actId="20577"/>
          <ac:spMkLst>
            <pc:docMk/>
            <pc:sldMk cId="942721713" sldId="269"/>
            <ac:spMk id="8" creationId="{240C4690-9CC9-812A-CA69-75BF8216EBB9}"/>
          </ac:spMkLst>
        </pc:spChg>
      </pc:sldChg>
    </pc:docChg>
  </pc:docChgLst>
  <pc:docChgLst>
    <pc:chgData name="Matthew Forbes" userId="89e49754-86d5-48d1-b7fe-89645bb93558" providerId="ADAL" clId="{8941584A-5300-4F8C-86C8-EF1AC76F05A0}"/>
    <pc:docChg chg="undo redo custSel addSld delSld modSld">
      <pc:chgData name="Matthew Forbes" userId="89e49754-86d5-48d1-b7fe-89645bb93558" providerId="ADAL" clId="{8941584A-5300-4F8C-86C8-EF1AC76F05A0}" dt="2023-10-25T07:45:16.461" v="2603" actId="20577"/>
      <pc:docMkLst>
        <pc:docMk/>
      </pc:docMkLst>
      <pc:sldChg chg="addSp delSp modSp new mod">
        <pc:chgData name="Matthew Forbes" userId="89e49754-86d5-48d1-b7fe-89645bb93558" providerId="ADAL" clId="{8941584A-5300-4F8C-86C8-EF1AC76F05A0}" dt="2023-10-05T14:34:36.414" v="1126" actId="1076"/>
        <pc:sldMkLst>
          <pc:docMk/>
          <pc:sldMk cId="3315979717" sldId="260"/>
        </pc:sldMkLst>
        <pc:spChg chg="mod">
          <ac:chgData name="Matthew Forbes" userId="89e49754-86d5-48d1-b7fe-89645bb93558" providerId="ADAL" clId="{8941584A-5300-4F8C-86C8-EF1AC76F05A0}" dt="2023-10-05T12:34:48.464" v="19" actId="20577"/>
          <ac:spMkLst>
            <pc:docMk/>
            <pc:sldMk cId="3315979717" sldId="260"/>
            <ac:spMk id="2" creationId="{53212E80-3B7D-CE40-F4E3-8439ADD93D05}"/>
          </ac:spMkLst>
        </pc:spChg>
        <pc:spChg chg="mod">
          <ac:chgData name="Matthew Forbes" userId="89e49754-86d5-48d1-b7fe-89645bb93558" providerId="ADAL" clId="{8941584A-5300-4F8C-86C8-EF1AC76F05A0}" dt="2023-10-05T14:34:36.414" v="1126" actId="1076"/>
          <ac:spMkLst>
            <pc:docMk/>
            <pc:sldMk cId="3315979717" sldId="260"/>
            <ac:spMk id="3" creationId="{F8E2790E-4A95-C244-D53E-AB4D2CF380F1}"/>
          </ac:spMkLst>
        </pc:spChg>
        <pc:spChg chg="add del mod">
          <ac:chgData name="Matthew Forbes" userId="89e49754-86d5-48d1-b7fe-89645bb93558" providerId="ADAL" clId="{8941584A-5300-4F8C-86C8-EF1AC76F05A0}" dt="2023-10-05T13:35:42.922" v="392" actId="21"/>
          <ac:spMkLst>
            <pc:docMk/>
            <pc:sldMk cId="3315979717" sldId="260"/>
            <ac:spMk id="13" creationId="{BAB4C380-B322-3717-4983-49C3A18C6B09}"/>
          </ac:spMkLst>
        </pc:spChg>
        <pc:spChg chg="add mod">
          <ac:chgData name="Matthew Forbes" userId="89e49754-86d5-48d1-b7fe-89645bb93558" providerId="ADAL" clId="{8941584A-5300-4F8C-86C8-EF1AC76F05A0}" dt="2023-10-05T13:35:32.419" v="390" actId="1076"/>
          <ac:spMkLst>
            <pc:docMk/>
            <pc:sldMk cId="3315979717" sldId="260"/>
            <ac:spMk id="17" creationId="{8AF77D4A-49B1-845E-516E-7252511B68E8}"/>
          </ac:spMkLst>
        </pc:spChg>
        <pc:spChg chg="add mod">
          <ac:chgData name="Matthew Forbes" userId="89e49754-86d5-48d1-b7fe-89645bb93558" providerId="ADAL" clId="{8941584A-5300-4F8C-86C8-EF1AC76F05A0}" dt="2023-10-05T13:36:01.967" v="394" actId="20577"/>
          <ac:spMkLst>
            <pc:docMk/>
            <pc:sldMk cId="3315979717" sldId="260"/>
            <ac:spMk id="23" creationId="{DD8B98EC-8E99-79E1-0056-9799F65B97CA}"/>
          </ac:spMkLst>
        </pc:spChg>
        <pc:spChg chg="add del mod">
          <ac:chgData name="Matthew Forbes" userId="89e49754-86d5-48d1-b7fe-89645bb93558" providerId="ADAL" clId="{8941584A-5300-4F8C-86C8-EF1AC76F05A0}" dt="2023-10-05T13:37:53.174" v="462" actId="21"/>
          <ac:spMkLst>
            <pc:docMk/>
            <pc:sldMk cId="3315979717" sldId="260"/>
            <ac:spMk id="24" creationId="{790F0B51-484E-BF91-A49B-78A29292D968}"/>
          </ac:spMkLst>
        </pc:spChg>
        <pc:spChg chg="add mod">
          <ac:chgData name="Matthew Forbes" userId="89e49754-86d5-48d1-b7fe-89645bb93558" providerId="ADAL" clId="{8941584A-5300-4F8C-86C8-EF1AC76F05A0}" dt="2023-10-05T13:38:44.404" v="529" actId="20577"/>
          <ac:spMkLst>
            <pc:docMk/>
            <pc:sldMk cId="3315979717" sldId="260"/>
            <ac:spMk id="25" creationId="{87163ECD-B694-FF01-DA36-B0FA164DB9AF}"/>
          </ac:spMkLst>
        </pc:spChg>
        <pc:picChg chg="add mod">
          <ac:chgData name="Matthew Forbes" userId="89e49754-86d5-48d1-b7fe-89645bb93558" providerId="ADAL" clId="{8941584A-5300-4F8C-86C8-EF1AC76F05A0}" dt="2023-10-05T13:35:32.419" v="390" actId="1076"/>
          <ac:picMkLst>
            <pc:docMk/>
            <pc:sldMk cId="3315979717" sldId="260"/>
            <ac:picMk id="5" creationId="{09BEA169-9C21-E070-2885-46318A14954C}"/>
          </ac:picMkLst>
        </pc:picChg>
        <pc:inkChg chg="add del">
          <ac:chgData name="Matthew Forbes" userId="89e49754-86d5-48d1-b7fe-89645bb93558" providerId="ADAL" clId="{8941584A-5300-4F8C-86C8-EF1AC76F05A0}" dt="2023-10-05T13:26:06.491" v="167" actId="9405"/>
          <ac:inkMkLst>
            <pc:docMk/>
            <pc:sldMk cId="3315979717" sldId="260"/>
            <ac:inkMk id="6" creationId="{7365DF10-A2C8-ABF1-4375-D206E0C66D73}"/>
          </ac:inkMkLst>
        </pc:inkChg>
        <pc:inkChg chg="add del">
          <ac:chgData name="Matthew Forbes" userId="89e49754-86d5-48d1-b7fe-89645bb93558" providerId="ADAL" clId="{8941584A-5300-4F8C-86C8-EF1AC76F05A0}" dt="2023-10-05T13:26:39.819" v="175" actId="9405"/>
          <ac:inkMkLst>
            <pc:docMk/>
            <pc:sldMk cId="3315979717" sldId="260"/>
            <ac:inkMk id="7" creationId="{5101F2AC-B96F-EEEE-5383-F518D9D39A07}"/>
          </ac:inkMkLst>
        </pc:inkChg>
        <pc:cxnChg chg="add del mod">
          <ac:chgData name="Matthew Forbes" userId="89e49754-86d5-48d1-b7fe-89645bb93558" providerId="ADAL" clId="{8941584A-5300-4F8C-86C8-EF1AC76F05A0}" dt="2023-10-05T13:27:00.898" v="177" actId="11529"/>
          <ac:cxnSpMkLst>
            <pc:docMk/>
            <pc:sldMk cId="3315979717" sldId="260"/>
            <ac:cxnSpMk id="9" creationId="{B2F9A89E-CF53-99E7-A5C7-0B3EE0E2339A}"/>
          </ac:cxnSpMkLst>
        </pc:cxnChg>
        <pc:cxnChg chg="add mod">
          <ac:chgData name="Matthew Forbes" userId="89e49754-86d5-48d1-b7fe-89645bb93558" providerId="ADAL" clId="{8941584A-5300-4F8C-86C8-EF1AC76F05A0}" dt="2023-10-05T13:35:32.419" v="390" actId="1076"/>
          <ac:cxnSpMkLst>
            <pc:docMk/>
            <pc:sldMk cId="3315979717" sldId="260"/>
            <ac:cxnSpMk id="11" creationId="{1B66F005-407D-B787-2F86-73FBBF2A11B9}"/>
          </ac:cxnSpMkLst>
        </pc:cxnChg>
        <pc:cxnChg chg="add mod">
          <ac:chgData name="Matthew Forbes" userId="89e49754-86d5-48d1-b7fe-89645bb93558" providerId="ADAL" clId="{8941584A-5300-4F8C-86C8-EF1AC76F05A0}" dt="2023-10-05T13:35:32.419" v="390" actId="1076"/>
          <ac:cxnSpMkLst>
            <pc:docMk/>
            <pc:sldMk cId="3315979717" sldId="260"/>
            <ac:cxnSpMk id="15" creationId="{32715483-754B-186D-B905-AB7371F69E12}"/>
          </ac:cxnSpMkLst>
        </pc:cxnChg>
        <pc:cxnChg chg="add del">
          <ac:chgData name="Matthew Forbes" userId="89e49754-86d5-48d1-b7fe-89645bb93558" providerId="ADAL" clId="{8941584A-5300-4F8C-86C8-EF1AC76F05A0}" dt="2023-10-05T13:33:35.617" v="338" actId="11529"/>
          <ac:cxnSpMkLst>
            <pc:docMk/>
            <pc:sldMk cId="3315979717" sldId="260"/>
            <ac:cxnSpMk id="19" creationId="{F55E40BC-0EE6-D8D2-7C95-700C99C0348C}"/>
          </ac:cxnSpMkLst>
        </pc:cxnChg>
        <pc:cxnChg chg="add mod">
          <ac:chgData name="Matthew Forbes" userId="89e49754-86d5-48d1-b7fe-89645bb93558" providerId="ADAL" clId="{8941584A-5300-4F8C-86C8-EF1AC76F05A0}" dt="2023-10-05T13:35:32.419" v="390" actId="1076"/>
          <ac:cxnSpMkLst>
            <pc:docMk/>
            <pc:sldMk cId="3315979717" sldId="260"/>
            <ac:cxnSpMk id="21" creationId="{1F4BE410-0AB1-F076-16FA-10EC8916609A}"/>
          </ac:cxnSpMkLst>
        </pc:cxnChg>
      </pc:sldChg>
      <pc:sldChg chg="addSp modSp new mod">
        <pc:chgData name="Matthew Forbes" userId="89e49754-86d5-48d1-b7fe-89645bb93558" providerId="ADAL" clId="{8941584A-5300-4F8C-86C8-EF1AC76F05A0}" dt="2023-10-23T09:17:41.697" v="2601" actId="1076"/>
        <pc:sldMkLst>
          <pc:docMk/>
          <pc:sldMk cId="559860756" sldId="261"/>
        </pc:sldMkLst>
        <pc:spChg chg="mod">
          <ac:chgData name="Matthew Forbes" userId="89e49754-86d5-48d1-b7fe-89645bb93558" providerId="ADAL" clId="{8941584A-5300-4F8C-86C8-EF1AC76F05A0}" dt="2023-10-05T13:09:38.749" v="91" actId="20577"/>
          <ac:spMkLst>
            <pc:docMk/>
            <pc:sldMk cId="559860756" sldId="261"/>
            <ac:spMk id="2" creationId="{6D0EA24D-1476-5B85-4993-9AC971E86A89}"/>
          </ac:spMkLst>
        </pc:spChg>
        <pc:spChg chg="mod">
          <ac:chgData name="Matthew Forbes" userId="89e49754-86d5-48d1-b7fe-89645bb93558" providerId="ADAL" clId="{8941584A-5300-4F8C-86C8-EF1AC76F05A0}" dt="2023-10-23T09:17:35.888" v="2599" actId="1076"/>
          <ac:spMkLst>
            <pc:docMk/>
            <pc:sldMk cId="559860756" sldId="261"/>
            <ac:spMk id="3" creationId="{2EEE0E7C-34ED-3F21-0170-E5886A7A12CE}"/>
          </ac:spMkLst>
        </pc:spChg>
        <pc:picChg chg="add mod">
          <ac:chgData name="Matthew Forbes" userId="89e49754-86d5-48d1-b7fe-89645bb93558" providerId="ADAL" clId="{8941584A-5300-4F8C-86C8-EF1AC76F05A0}" dt="2023-10-23T09:17:38.545" v="2600" actId="1076"/>
          <ac:picMkLst>
            <pc:docMk/>
            <pc:sldMk cId="559860756" sldId="261"/>
            <ac:picMk id="4" creationId="{85C20496-31DD-EAC3-80F9-D31025603B17}"/>
          </ac:picMkLst>
        </pc:picChg>
        <pc:picChg chg="add mod">
          <ac:chgData name="Matthew Forbes" userId="89e49754-86d5-48d1-b7fe-89645bb93558" providerId="ADAL" clId="{8941584A-5300-4F8C-86C8-EF1AC76F05A0}" dt="2023-10-23T09:17:41.697" v="2601" actId="1076"/>
          <ac:picMkLst>
            <pc:docMk/>
            <pc:sldMk cId="559860756" sldId="261"/>
            <ac:picMk id="5" creationId="{4741CF1B-2E9C-AE91-485E-3FE0A53B1D9D}"/>
          </ac:picMkLst>
        </pc:picChg>
      </pc:sldChg>
      <pc:sldChg chg="addSp delSp modSp new mod">
        <pc:chgData name="Matthew Forbes" userId="89e49754-86d5-48d1-b7fe-89645bb93558" providerId="ADAL" clId="{8941584A-5300-4F8C-86C8-EF1AC76F05A0}" dt="2023-10-20T08:17:46.462" v="2590" actId="14100"/>
        <pc:sldMkLst>
          <pc:docMk/>
          <pc:sldMk cId="1707367984" sldId="262"/>
        </pc:sldMkLst>
        <pc:spChg chg="mod">
          <ac:chgData name="Matthew Forbes" userId="89e49754-86d5-48d1-b7fe-89645bb93558" providerId="ADAL" clId="{8941584A-5300-4F8C-86C8-EF1AC76F05A0}" dt="2023-10-05T13:39:26.490" v="566" actId="20577"/>
          <ac:spMkLst>
            <pc:docMk/>
            <pc:sldMk cId="1707367984" sldId="262"/>
            <ac:spMk id="2" creationId="{CFBB9EA6-7F2C-FC51-008E-AB1563FF1722}"/>
          </ac:spMkLst>
        </pc:spChg>
        <pc:spChg chg="mod">
          <ac:chgData name="Matthew Forbes" userId="89e49754-86d5-48d1-b7fe-89645bb93558" providerId="ADAL" clId="{8941584A-5300-4F8C-86C8-EF1AC76F05A0}" dt="2023-10-09T14:19:43.168" v="1199" actId="27636"/>
          <ac:spMkLst>
            <pc:docMk/>
            <pc:sldMk cId="1707367984" sldId="262"/>
            <ac:spMk id="3" creationId="{EE7CAA19-A4FF-4F0B-139E-38B2057E662D}"/>
          </ac:spMkLst>
        </pc:spChg>
        <pc:spChg chg="add mod">
          <ac:chgData name="Matthew Forbes" userId="89e49754-86d5-48d1-b7fe-89645bb93558" providerId="ADAL" clId="{8941584A-5300-4F8C-86C8-EF1AC76F05A0}" dt="2023-10-20T08:12:30.780" v="2585" actId="1076"/>
          <ac:spMkLst>
            <pc:docMk/>
            <pc:sldMk cId="1707367984" sldId="262"/>
            <ac:spMk id="13" creationId="{580D7FAA-A2A8-DFF0-3B97-26A358BA5753}"/>
          </ac:spMkLst>
        </pc:spChg>
        <pc:spChg chg="add mod">
          <ac:chgData name="Matthew Forbes" userId="89e49754-86d5-48d1-b7fe-89645bb93558" providerId="ADAL" clId="{8941584A-5300-4F8C-86C8-EF1AC76F05A0}" dt="2023-10-20T08:17:46.462" v="2590" actId="14100"/>
          <ac:spMkLst>
            <pc:docMk/>
            <pc:sldMk cId="1707367984" sldId="262"/>
            <ac:spMk id="14" creationId="{D5603D09-627B-97C6-484F-9240D22FC891}"/>
          </ac:spMkLst>
        </pc:spChg>
        <pc:picChg chg="add del mod">
          <ac:chgData name="Matthew Forbes" userId="89e49754-86d5-48d1-b7fe-89645bb93558" providerId="ADAL" clId="{8941584A-5300-4F8C-86C8-EF1AC76F05A0}" dt="2023-10-20T08:11:15.237" v="2527" actId="478"/>
          <ac:picMkLst>
            <pc:docMk/>
            <pc:sldMk cId="1707367984" sldId="262"/>
            <ac:picMk id="5" creationId="{86811C95-D161-7E65-83A9-157A1BC6E082}"/>
          </ac:picMkLst>
        </pc:picChg>
        <pc:picChg chg="add mod">
          <ac:chgData name="Matthew Forbes" userId="89e49754-86d5-48d1-b7fe-89645bb93558" providerId="ADAL" clId="{8941584A-5300-4F8C-86C8-EF1AC76F05A0}" dt="2023-10-20T08:11:20.918" v="2529" actId="1076"/>
          <ac:picMkLst>
            <pc:docMk/>
            <pc:sldMk cId="1707367984" sldId="262"/>
            <ac:picMk id="6" creationId="{AA404F43-FF4D-A88E-5B2F-94BF9F0EC6F5}"/>
          </ac:picMkLst>
        </pc:picChg>
        <pc:picChg chg="add mod">
          <ac:chgData name="Matthew Forbes" userId="89e49754-86d5-48d1-b7fe-89645bb93558" providerId="ADAL" clId="{8941584A-5300-4F8C-86C8-EF1AC76F05A0}" dt="2023-10-20T08:17:31.607" v="2587" actId="1076"/>
          <ac:picMkLst>
            <pc:docMk/>
            <pc:sldMk cId="1707367984" sldId="262"/>
            <ac:picMk id="9" creationId="{F6AB70B2-5C4C-8E66-A343-49CCEBA5B29E}"/>
          </ac:picMkLst>
        </pc:picChg>
        <pc:cxnChg chg="add mod ord">
          <ac:chgData name="Matthew Forbes" userId="89e49754-86d5-48d1-b7fe-89645bb93558" providerId="ADAL" clId="{8941584A-5300-4F8C-86C8-EF1AC76F05A0}" dt="2023-10-20T08:11:46.550" v="2535" actId="1076"/>
          <ac:cxnSpMkLst>
            <pc:docMk/>
            <pc:sldMk cId="1707367984" sldId="262"/>
            <ac:cxnSpMk id="7" creationId="{A8DB2B83-AACD-D793-2A3F-3414C12E06C5}"/>
          </ac:cxnSpMkLst>
        </pc:cxnChg>
        <pc:cxnChg chg="add mod ord">
          <ac:chgData name="Matthew Forbes" userId="89e49754-86d5-48d1-b7fe-89645bb93558" providerId="ADAL" clId="{8941584A-5300-4F8C-86C8-EF1AC76F05A0}" dt="2023-10-20T08:17:42.134" v="2589" actId="1076"/>
          <ac:cxnSpMkLst>
            <pc:docMk/>
            <pc:sldMk cId="1707367984" sldId="262"/>
            <ac:cxnSpMk id="11" creationId="{D51CE681-CC62-7FF5-B2D7-9F7F58F3744D}"/>
          </ac:cxnSpMkLst>
        </pc:cxnChg>
      </pc:sldChg>
      <pc:sldChg chg="modSp new mod addCm modCm">
        <pc:chgData name="Matthew Forbes" userId="89e49754-86d5-48d1-b7fe-89645bb93558" providerId="ADAL" clId="{8941584A-5300-4F8C-86C8-EF1AC76F05A0}" dt="2023-10-10T08:59:20.411" v="2526" actId="20577"/>
        <pc:sldMkLst>
          <pc:docMk/>
          <pc:sldMk cId="324695068" sldId="263"/>
        </pc:sldMkLst>
        <pc:spChg chg="mod">
          <ac:chgData name="Matthew Forbes" userId="89e49754-86d5-48d1-b7fe-89645bb93558" providerId="ADAL" clId="{8941584A-5300-4F8C-86C8-EF1AC76F05A0}" dt="2023-10-06T07:52:46.698" v="1128" actId="2711"/>
          <ac:spMkLst>
            <pc:docMk/>
            <pc:sldMk cId="324695068" sldId="263"/>
            <ac:spMk id="2" creationId="{E0EDBA8C-3B46-72F0-91EB-21A4A639C045}"/>
          </ac:spMkLst>
        </pc:spChg>
        <pc:spChg chg="mod">
          <ac:chgData name="Matthew Forbes" userId="89e49754-86d5-48d1-b7fe-89645bb93558" providerId="ADAL" clId="{8941584A-5300-4F8C-86C8-EF1AC76F05A0}" dt="2023-10-10T08:59:20.411" v="2526" actId="20577"/>
          <ac:spMkLst>
            <pc:docMk/>
            <pc:sldMk cId="324695068" sldId="263"/>
            <ac:spMk id="3" creationId="{077DB84E-DF10-8AAA-8802-AC117F5ECDF2}"/>
          </ac:spMkLst>
        </pc:spChg>
        <pc:extLst>
          <p:ext xmlns:p="http://schemas.openxmlformats.org/presentationml/2006/main" uri="{D6D511B9-2390-475A-947B-AFAB55BFBCF1}">
            <pc226:cmChg xmlns:pc226="http://schemas.microsoft.com/office/powerpoint/2022/06/main/command" chg="add mod">
              <pc226:chgData name="Matthew Forbes" userId="89e49754-86d5-48d1-b7fe-89645bb93558" providerId="ADAL" clId="{8941584A-5300-4F8C-86C8-EF1AC76F05A0}" dt="2023-10-10T08:59:20.411" v="2526" actId="20577"/>
              <pc2:cmMkLst xmlns:pc2="http://schemas.microsoft.com/office/powerpoint/2019/9/main/command">
                <pc:docMk/>
                <pc:sldMk cId="324695068" sldId="263"/>
                <pc2:cmMk id="{BF65548C-A057-438A-86BE-BFC04A48F27C}"/>
              </pc2:cmMkLst>
            </pc226:cmChg>
          </p:ext>
        </pc:extLst>
      </pc:sldChg>
      <pc:sldChg chg="addSp delSp modSp new mod">
        <pc:chgData name="Matthew Forbes" userId="89e49754-86d5-48d1-b7fe-89645bb93558" providerId="ADAL" clId="{8941584A-5300-4F8C-86C8-EF1AC76F05A0}" dt="2023-10-25T07:45:16.461" v="2603" actId="20577"/>
        <pc:sldMkLst>
          <pc:docMk/>
          <pc:sldMk cId="942721713" sldId="269"/>
        </pc:sldMkLst>
        <pc:spChg chg="mod">
          <ac:chgData name="Matthew Forbes" userId="89e49754-86d5-48d1-b7fe-89645bb93558" providerId="ADAL" clId="{8941584A-5300-4F8C-86C8-EF1AC76F05A0}" dt="2023-10-09T14:42:45.921" v="1745" actId="20577"/>
          <ac:spMkLst>
            <pc:docMk/>
            <pc:sldMk cId="942721713" sldId="269"/>
            <ac:spMk id="2" creationId="{537A4539-4FDF-A0C5-9B51-F484914F0D4D}"/>
          </ac:spMkLst>
        </pc:spChg>
        <pc:spChg chg="del">
          <ac:chgData name="Matthew Forbes" userId="89e49754-86d5-48d1-b7fe-89645bb93558" providerId="ADAL" clId="{8941584A-5300-4F8C-86C8-EF1AC76F05A0}" dt="2023-10-09T14:43:45.771" v="1746"/>
          <ac:spMkLst>
            <pc:docMk/>
            <pc:sldMk cId="942721713" sldId="269"/>
            <ac:spMk id="3" creationId="{9F7E5A7B-C2F1-3B67-F699-CD663E580A72}"/>
          </ac:spMkLst>
        </pc:spChg>
        <pc:spChg chg="add del mod">
          <ac:chgData name="Matthew Forbes" userId="89e49754-86d5-48d1-b7fe-89645bb93558" providerId="ADAL" clId="{8941584A-5300-4F8C-86C8-EF1AC76F05A0}" dt="2023-10-09T14:44:03.290" v="1750" actId="478"/>
          <ac:spMkLst>
            <pc:docMk/>
            <pc:sldMk cId="942721713" sldId="269"/>
            <ac:spMk id="4" creationId="{58B4A7A5-73B7-F89D-1E55-CAA6F87D3B68}"/>
          </ac:spMkLst>
        </pc:spChg>
        <pc:spChg chg="add del mod">
          <ac:chgData name="Matthew Forbes" userId="89e49754-86d5-48d1-b7fe-89645bb93558" providerId="ADAL" clId="{8941584A-5300-4F8C-86C8-EF1AC76F05A0}" dt="2023-10-09T14:50:45.868" v="1760"/>
          <ac:spMkLst>
            <pc:docMk/>
            <pc:sldMk cId="942721713" sldId="269"/>
            <ac:spMk id="7" creationId="{BB28E144-F4DD-BB80-2B17-DC9732B27B86}"/>
          </ac:spMkLst>
        </pc:spChg>
        <pc:spChg chg="add mod">
          <ac:chgData name="Matthew Forbes" userId="89e49754-86d5-48d1-b7fe-89645bb93558" providerId="ADAL" clId="{8941584A-5300-4F8C-86C8-EF1AC76F05A0}" dt="2023-10-25T07:45:16.461" v="2603" actId="20577"/>
          <ac:spMkLst>
            <pc:docMk/>
            <pc:sldMk cId="942721713" sldId="269"/>
            <ac:spMk id="8" creationId="{240C4690-9CC9-812A-CA69-75BF8216EBB9}"/>
          </ac:spMkLst>
        </pc:spChg>
        <pc:picChg chg="add mod">
          <ac:chgData name="Matthew Forbes" userId="89e49754-86d5-48d1-b7fe-89645bb93558" providerId="ADAL" clId="{8941584A-5300-4F8C-86C8-EF1AC76F05A0}" dt="2023-10-09T14:49:51.743" v="1754" actId="1076"/>
          <ac:picMkLst>
            <pc:docMk/>
            <pc:sldMk cId="942721713" sldId="269"/>
            <ac:picMk id="6" creationId="{1FF2AB7B-FC9B-0F87-1584-A0F747939CAD}"/>
          </ac:picMkLst>
        </pc:picChg>
        <pc:picChg chg="add del mod">
          <ac:chgData name="Matthew Forbes" userId="89e49754-86d5-48d1-b7fe-89645bb93558" providerId="ADAL" clId="{8941584A-5300-4F8C-86C8-EF1AC76F05A0}" dt="2023-10-09T14:44:00.043" v="1749" actId="21"/>
          <ac:picMkLst>
            <pc:docMk/>
            <pc:sldMk cId="942721713" sldId="269"/>
            <ac:picMk id="1026" creationId="{7BA197EC-7F97-1544-9155-E67B2F9E72FF}"/>
          </ac:picMkLst>
        </pc:picChg>
      </pc:sldChg>
      <pc:sldChg chg="new del">
        <pc:chgData name="Matthew Forbes" userId="89e49754-86d5-48d1-b7fe-89645bb93558" providerId="ADAL" clId="{8941584A-5300-4F8C-86C8-EF1AC76F05A0}" dt="2023-10-09T14:50:29.234" v="1756" actId="2696"/>
        <pc:sldMkLst>
          <pc:docMk/>
          <pc:sldMk cId="3323608062" sldId="270"/>
        </pc:sldMkLst>
      </pc:sldChg>
    </pc:docChg>
  </pc:docChgLst>
</pc:chgInfo>
</file>

<file path=ppt/comments/modernComment_107_135A741C.xml><?xml version="1.0" encoding="utf-8"?>
<p188:cmLst xmlns:a="http://schemas.openxmlformats.org/drawingml/2006/main" xmlns:r="http://schemas.openxmlformats.org/officeDocument/2006/relationships" xmlns:p188="http://schemas.microsoft.com/office/powerpoint/2018/8/main">
  <p188:cm id="{BF65548C-A057-438A-86BE-BFC04A48F27C}" authorId="{94615B84-FDF7-5B13-00B7-54CE504A7A8F}" created="2023-10-10T08:39:53.637">
    <ac:txMkLst xmlns:ac="http://schemas.microsoft.com/office/drawing/2013/main/command">
      <pc:docMk xmlns:pc="http://schemas.microsoft.com/office/powerpoint/2013/main/command"/>
      <pc:sldMk xmlns:pc="http://schemas.microsoft.com/office/powerpoint/2013/main/command" cId="324695068" sldId="263"/>
      <ac:spMk id="3" creationId="{077DB84E-DF10-8AAA-8802-AC117F5ECDF2}"/>
      <ac:txMk cp="203" len="64">
        <ac:context len="628" hash="3232977163"/>
      </ac:txMk>
    </ac:txMkLst>
    <p188:pos x="9938657" y="1407432"/>
    <p188:txBody>
      <a:bodyPr/>
      <a:lstStyle/>
      <a:p>
        <a:r>
          <a:rPr lang="en-GB"/>
          <a:t>Russell happy to be name dropped for the time being as well - says there are also a couple of others involved now as well.</a:t>
        </a:r>
      </a:p>
    </p188:txBody>
  </p188:cm>
</p188:cmLst>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739743" y="817614"/>
            <a:ext cx="10515600" cy="1325563"/>
          </a:xfrm>
          <a:prstGeom prst="rect">
            <a:avLst/>
          </a:prstGeom>
        </p:spPr>
        <p:txBody>
          <a:bodyPr vert="horz" lIns="91440" tIns="45720" rIns="91440" bIns="45720" rtlCol="0" anchor="ctr">
            <a:noAutofit/>
          </a:bodyPr>
          <a:lstStyle>
            <a:lvl1pPr>
              <a:defRPr sz="3600">
                <a:solidFill>
                  <a:schemeClr val="bg1"/>
                </a:solidFill>
                <a:latin typeface="Arial Black" panose="020B0A04020102020204" pitchFamily="34" charset="0"/>
              </a:defRPr>
            </a:lvl1pPr>
          </a:lstStyle>
          <a:p>
            <a:r>
              <a:rPr lang="en-US"/>
              <a:t>Title of presentation goes here</a:t>
            </a:r>
            <a:endParaRPr lang="en-GB"/>
          </a:p>
        </p:txBody>
      </p:sp>
      <p:sp>
        <p:nvSpPr>
          <p:cNvPr id="10" name="Text Placeholder 9"/>
          <p:cNvSpPr>
            <a:spLocks noGrp="1"/>
          </p:cNvSpPr>
          <p:nvPr>
            <p:ph type="body" sz="quarter" idx="10" hasCustomPrompt="1"/>
          </p:nvPr>
        </p:nvSpPr>
        <p:spPr>
          <a:xfrm>
            <a:off x="738717" y="2319338"/>
            <a:ext cx="10515600" cy="1225550"/>
          </a:xfrm>
        </p:spPr>
        <p:txBody>
          <a:bodyPr/>
          <a:lstStyle>
            <a:lvl1pPr marL="0" indent="0">
              <a:buNone/>
              <a:defRPr>
                <a:solidFill>
                  <a:schemeClr val="bg1"/>
                </a:solidFill>
              </a:defRPr>
            </a:lvl1pPr>
          </a:lstStyle>
          <a:p>
            <a:pPr lvl="0"/>
            <a:r>
              <a:rPr lang="en-US"/>
              <a:t>Author / date</a:t>
            </a:r>
          </a:p>
        </p:txBody>
      </p:sp>
    </p:spTree>
    <p:extLst>
      <p:ext uri="{BB962C8B-B14F-4D97-AF65-F5344CB8AC3E}">
        <p14:creationId xmlns:p14="http://schemas.microsoft.com/office/powerpoint/2010/main" val="2168228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urple slide">
    <p:bg>
      <p:bgPr>
        <a:solidFill>
          <a:srgbClr val="7030A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0216" y="4927703"/>
            <a:ext cx="10515600" cy="721993"/>
          </a:xfrm>
          <a:prstGeom prst="rect">
            <a:avLst/>
          </a:prstGeom>
        </p:spPr>
        <p:txBody>
          <a:bodyPr/>
          <a:lstStyle>
            <a:lvl1pPr>
              <a:defRPr sz="3000" b="1">
                <a:solidFill>
                  <a:schemeClr val="bg1"/>
                </a:solidFill>
                <a:latin typeface="Arial" panose="020B0604020202020204" pitchFamily="34" charset="0"/>
                <a:cs typeface="Arial" panose="020B0604020202020204" pitchFamily="34" charset="0"/>
              </a:defRPr>
            </a:lvl1pPr>
          </a:lstStyle>
          <a:p>
            <a:r>
              <a:rPr lang="en-US"/>
              <a:t>Section title</a:t>
            </a:r>
          </a:p>
        </p:txBody>
      </p:sp>
    </p:spTree>
    <p:extLst>
      <p:ext uri="{BB962C8B-B14F-4D97-AF65-F5344CB8AC3E}">
        <p14:creationId xmlns:p14="http://schemas.microsoft.com/office/powerpoint/2010/main" val="402858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dark blue slide">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0216" y="4927703"/>
            <a:ext cx="10515600" cy="721993"/>
          </a:xfrm>
          <a:prstGeom prst="rect">
            <a:avLst/>
          </a:prstGeom>
        </p:spPr>
        <p:txBody>
          <a:bodyPr/>
          <a:lstStyle>
            <a:lvl1pPr>
              <a:defRPr sz="3000" b="1">
                <a:solidFill>
                  <a:schemeClr val="bg1"/>
                </a:solidFill>
                <a:latin typeface="Arial" panose="020B0604020202020204" pitchFamily="34" charset="0"/>
                <a:cs typeface="Arial" panose="020B0604020202020204" pitchFamily="34" charset="0"/>
              </a:defRPr>
            </a:lvl1pPr>
          </a:lstStyle>
          <a:p>
            <a:r>
              <a:rPr lang="en-US"/>
              <a:t>Section title</a:t>
            </a:r>
          </a:p>
        </p:txBody>
      </p:sp>
    </p:spTree>
    <p:extLst>
      <p:ext uri="{BB962C8B-B14F-4D97-AF65-F5344CB8AC3E}">
        <p14:creationId xmlns:p14="http://schemas.microsoft.com/office/powerpoint/2010/main" val="1193896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ullet/ sub bulle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Title</a:t>
            </a:r>
            <a:endParaRPr lang="en-GB"/>
          </a:p>
        </p:txBody>
      </p:sp>
      <p:sp>
        <p:nvSpPr>
          <p:cNvPr id="3" name="Content Placeholder 2"/>
          <p:cNvSpPr>
            <a:spLocks noGrp="1"/>
          </p:cNvSpPr>
          <p:nvPr>
            <p:ph idx="1" hasCustomPrompt="1"/>
          </p:nvPr>
        </p:nvSpPr>
        <p:spPr/>
        <p:txBody>
          <a:bodyPr/>
          <a:lstStyle>
            <a:lvl1pPr>
              <a:defRPr/>
            </a:lvl1pPr>
            <a:lvl2pPr>
              <a:defRPr/>
            </a:lvl2pPr>
          </a:lstStyle>
          <a:p>
            <a:pPr lvl="0"/>
            <a:r>
              <a:rPr lang="en-US"/>
              <a:t>Bullet</a:t>
            </a:r>
          </a:p>
          <a:p>
            <a:pPr lvl="1"/>
            <a:r>
              <a:rPr lang="en-US"/>
              <a:t>Sub bullet</a:t>
            </a:r>
          </a:p>
        </p:txBody>
      </p:sp>
    </p:spTree>
    <p:extLst>
      <p:ext uri="{BB962C8B-B14F-4D97-AF65-F5344CB8AC3E}">
        <p14:creationId xmlns:p14="http://schemas.microsoft.com/office/powerpoint/2010/main" val="1029364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column Conten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Title</a:t>
            </a:r>
            <a:endParaRPr lang="en-GB"/>
          </a:p>
        </p:txBody>
      </p:sp>
      <p:sp>
        <p:nvSpPr>
          <p:cNvPr id="3" name="Content Placeholder 2"/>
          <p:cNvSpPr>
            <a:spLocks noGrp="1"/>
          </p:cNvSpPr>
          <p:nvPr>
            <p:ph sz="half" idx="1" hasCustomPrompt="1"/>
          </p:nvPr>
        </p:nvSpPr>
        <p:spPr>
          <a:xfrm>
            <a:off x="838200" y="1825628"/>
            <a:ext cx="5156200" cy="4009567"/>
          </a:xfrm>
        </p:spPr>
        <p:txBody>
          <a:bodyPr/>
          <a:lstStyle>
            <a:lvl1pPr>
              <a:defRPr/>
            </a:lvl1pPr>
          </a:lstStyle>
          <a:p>
            <a:pPr lvl="0"/>
            <a:r>
              <a:rPr lang="en-US"/>
              <a:t>Text</a:t>
            </a:r>
          </a:p>
          <a:p>
            <a:pPr lvl="1"/>
            <a:r>
              <a:rPr lang="en-US"/>
              <a:t>Second level</a:t>
            </a:r>
          </a:p>
        </p:txBody>
      </p:sp>
      <p:sp>
        <p:nvSpPr>
          <p:cNvPr id="4" name="Content Placeholder 3"/>
          <p:cNvSpPr>
            <a:spLocks noGrp="1"/>
          </p:cNvSpPr>
          <p:nvPr>
            <p:ph sz="half" idx="2" hasCustomPrompt="1"/>
          </p:nvPr>
        </p:nvSpPr>
        <p:spPr>
          <a:xfrm>
            <a:off x="6197600" y="1825628"/>
            <a:ext cx="5156200" cy="4009567"/>
          </a:xfrm>
        </p:spPr>
        <p:txBody>
          <a:bodyPr/>
          <a:lstStyle>
            <a:lvl1pPr>
              <a:defRPr/>
            </a:lvl1pPr>
          </a:lstStyle>
          <a:p>
            <a:pPr lvl="0"/>
            <a:r>
              <a:rPr lang="en-US"/>
              <a:t>Text</a:t>
            </a:r>
          </a:p>
          <a:p>
            <a:pPr lvl="1"/>
            <a:r>
              <a:rPr lang="en-US"/>
              <a:t>Second level</a:t>
            </a:r>
          </a:p>
        </p:txBody>
      </p:sp>
    </p:spTree>
    <p:extLst>
      <p:ext uri="{BB962C8B-B14F-4D97-AF65-F5344CB8AC3E}">
        <p14:creationId xmlns:p14="http://schemas.microsoft.com/office/powerpoint/2010/main" val="2653365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Title</a:t>
            </a:r>
            <a:endParaRPr lang="en-GB"/>
          </a:p>
        </p:txBody>
      </p:sp>
    </p:spTree>
    <p:extLst>
      <p:ext uri="{BB962C8B-B14F-4D97-AF65-F5344CB8AC3E}">
        <p14:creationId xmlns:p14="http://schemas.microsoft.com/office/powerpoint/2010/main" val="4069733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1466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40317" y="457201"/>
            <a:ext cx="10515600" cy="900260"/>
          </a:xfrm>
        </p:spPr>
        <p:txBody>
          <a:bodyPr anchor="b">
            <a:noAutofit/>
          </a:bodyPr>
          <a:lstStyle>
            <a:lvl1pPr>
              <a:defRPr sz="3000"/>
            </a:lvl1pPr>
          </a:lstStyle>
          <a:p>
            <a:r>
              <a:rPr lang="en-US"/>
              <a:t>Title</a:t>
            </a:r>
            <a:endParaRPr lang="en-GB"/>
          </a:p>
        </p:txBody>
      </p:sp>
      <p:sp>
        <p:nvSpPr>
          <p:cNvPr id="3" name="Picture Placeholder 2"/>
          <p:cNvSpPr>
            <a:spLocks noGrp="1"/>
          </p:cNvSpPr>
          <p:nvPr>
            <p:ph type="pic" idx="1"/>
          </p:nvPr>
        </p:nvSpPr>
        <p:spPr>
          <a:xfrm>
            <a:off x="5183717" y="1696828"/>
            <a:ext cx="6172200" cy="41642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GB"/>
          </a:p>
        </p:txBody>
      </p:sp>
      <p:sp>
        <p:nvSpPr>
          <p:cNvPr id="4" name="Text Placeholder 3"/>
          <p:cNvSpPr>
            <a:spLocks noGrp="1"/>
          </p:cNvSpPr>
          <p:nvPr>
            <p:ph type="body" sz="half" idx="2" hasCustomPrompt="1"/>
          </p:nvPr>
        </p:nvSpPr>
        <p:spPr>
          <a:xfrm>
            <a:off x="840319" y="1696826"/>
            <a:ext cx="3932767" cy="4172163"/>
          </a:xfrm>
        </p:spPr>
        <p:txBody>
          <a:bodyPr>
            <a:normAutofit/>
          </a:bodyPr>
          <a:lstStyle>
            <a:lvl1pPr marL="0" indent="0">
              <a:buNone/>
              <a:defRPr sz="2400" baseline="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Text /caption</a:t>
            </a:r>
          </a:p>
        </p:txBody>
      </p:sp>
    </p:spTree>
    <p:extLst>
      <p:ext uri="{BB962C8B-B14F-4D97-AF65-F5344CB8AC3E}">
        <p14:creationId xmlns:p14="http://schemas.microsoft.com/office/powerpoint/2010/main" val="106982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out captio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40317" y="457201"/>
            <a:ext cx="10515600" cy="900260"/>
          </a:xfrm>
        </p:spPr>
        <p:txBody>
          <a:bodyPr anchor="b">
            <a:noAutofit/>
          </a:bodyPr>
          <a:lstStyle>
            <a:lvl1pPr>
              <a:defRPr sz="3000"/>
            </a:lvl1pPr>
          </a:lstStyle>
          <a:p>
            <a:r>
              <a:rPr lang="en-US"/>
              <a:t>Title</a:t>
            </a:r>
            <a:endParaRPr lang="en-GB"/>
          </a:p>
        </p:txBody>
      </p:sp>
      <p:sp>
        <p:nvSpPr>
          <p:cNvPr id="3" name="Picture Placeholder 2"/>
          <p:cNvSpPr>
            <a:spLocks noGrp="1"/>
          </p:cNvSpPr>
          <p:nvPr>
            <p:ph type="pic" idx="1"/>
          </p:nvPr>
        </p:nvSpPr>
        <p:spPr>
          <a:xfrm>
            <a:off x="840317" y="1696828"/>
            <a:ext cx="10515600" cy="41642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GB"/>
          </a:p>
        </p:txBody>
      </p:sp>
    </p:spTree>
    <p:extLst>
      <p:ext uri="{BB962C8B-B14F-4D97-AF65-F5344CB8AC3E}">
        <p14:creationId xmlns:p14="http://schemas.microsoft.com/office/powerpoint/2010/main" val="490074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blue slide">
    <p:bg>
      <p:bgPr>
        <a:solidFill>
          <a:srgbClr val="00B0F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0216" y="4927703"/>
            <a:ext cx="10515600" cy="721993"/>
          </a:xfrm>
          <a:prstGeom prst="rect">
            <a:avLst/>
          </a:prstGeom>
        </p:spPr>
        <p:txBody>
          <a:bodyPr/>
          <a:lstStyle>
            <a:lvl1pPr>
              <a:defRPr sz="3000" b="1">
                <a:solidFill>
                  <a:schemeClr val="bg1"/>
                </a:solidFill>
                <a:latin typeface="Arial" panose="020B0604020202020204" pitchFamily="34" charset="0"/>
                <a:cs typeface="Arial" panose="020B0604020202020204" pitchFamily="34" charset="0"/>
              </a:defRPr>
            </a:lvl1pPr>
          </a:lstStyle>
          <a:p>
            <a:r>
              <a:rPr lang="en-US"/>
              <a:t>Section title</a:t>
            </a:r>
          </a:p>
        </p:txBody>
      </p:sp>
    </p:spTree>
    <p:extLst>
      <p:ext uri="{BB962C8B-B14F-4D97-AF65-F5344CB8AC3E}">
        <p14:creationId xmlns:p14="http://schemas.microsoft.com/office/powerpoint/2010/main" val="2791580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green slide">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0216" y="4927703"/>
            <a:ext cx="10515600" cy="721993"/>
          </a:xfrm>
          <a:prstGeom prst="rect">
            <a:avLst/>
          </a:prstGeom>
        </p:spPr>
        <p:txBody>
          <a:bodyPr/>
          <a:lstStyle>
            <a:lvl1pPr>
              <a:defRPr sz="3000" b="1">
                <a:solidFill>
                  <a:schemeClr val="bg1"/>
                </a:solidFill>
                <a:latin typeface="Arial" panose="020B0604020202020204" pitchFamily="34" charset="0"/>
                <a:cs typeface="Arial" panose="020B0604020202020204" pitchFamily="34" charset="0"/>
              </a:defRPr>
            </a:lvl1pPr>
          </a:lstStyle>
          <a:p>
            <a:r>
              <a:rPr lang="en-US"/>
              <a:t>Section title</a:t>
            </a:r>
          </a:p>
        </p:txBody>
      </p:sp>
    </p:spTree>
    <p:extLst>
      <p:ext uri="{BB962C8B-B14F-4D97-AF65-F5344CB8AC3E}">
        <p14:creationId xmlns:p14="http://schemas.microsoft.com/office/powerpoint/2010/main" val="323036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8"/>
            <a:ext cx="10515600" cy="1325563"/>
          </a:xfrm>
          <a:prstGeom prst="rect">
            <a:avLst/>
          </a:prstGeom>
        </p:spPr>
        <p:txBody>
          <a:bodyPr vert="horz" lIns="91440" tIns="45720" rIns="91440" bIns="45720" rtlCol="0" anchor="ctr">
            <a:normAutofit/>
          </a:bodyPr>
          <a:lstStyle/>
          <a:p>
            <a:r>
              <a:rPr lang="en-US"/>
              <a:t>Title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351976450"/>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3" r:id="rId3"/>
    <p:sldLayoutId id="2147483685" r:id="rId4"/>
    <p:sldLayoutId id="2147483686" r:id="rId5"/>
    <p:sldLayoutId id="2147483688" r:id="rId6"/>
    <p:sldLayoutId id="2147483689" r:id="rId7"/>
    <p:sldLayoutId id="2147483673" r:id="rId8"/>
    <p:sldLayoutId id="2147483674" r:id="rId9"/>
    <p:sldLayoutId id="2147483675" r:id="rId10"/>
    <p:sldLayoutId id="2147483676" r:id="rId11"/>
  </p:sldLayoutIdLst>
  <p:txStyles>
    <p:titleStyle>
      <a:lvl1pPr algn="l" defTabSz="685800" rtl="0" eaLnBrk="1" latinLnBrk="0" hangingPunct="1">
        <a:lnSpc>
          <a:spcPct val="90000"/>
        </a:lnSpc>
        <a:spcBef>
          <a:spcPct val="0"/>
        </a:spcBef>
        <a:buNone/>
        <a:defRPr sz="3000" b="1" kern="1200">
          <a:solidFill>
            <a:schemeClr val="tx1"/>
          </a:solidFill>
          <a:latin typeface="Arial" panose="020B0604020202020204" pitchFamily="34" charset="0"/>
          <a:ea typeface="+mj-ea"/>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microsoft.com/office/2018/10/relationships/comments" Target="../comments/modernComment_107_135A741C.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rstudio.github.io/profvi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fontawesome.com/v5.15/icons?d=gallery&amp;p=2" TargetMode="External"/><Relationship Id="rId2" Type="http://schemas.openxmlformats.org/officeDocument/2006/relationships/hyperlink" Target="https://shiny.rstudio.com/gallery/shiny-theme-selector.html" TargetMode="External"/><Relationship Id="rId1" Type="http://schemas.openxmlformats.org/officeDocument/2006/relationships/slideLayout" Target="../slideLayouts/slideLayout2.xml"/><Relationship Id="rId4" Type="http://schemas.openxmlformats.org/officeDocument/2006/relationships/hyperlink" Target="https://getbootstrap.com/docs/3.3/components/#glyphicons"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Introduction to Shiny day 3</a:t>
            </a:r>
          </a:p>
        </p:txBody>
      </p:sp>
      <p:sp>
        <p:nvSpPr>
          <p:cNvPr id="3" name="Text Placeholder 2"/>
          <p:cNvSpPr>
            <a:spLocks noGrp="1"/>
          </p:cNvSpPr>
          <p:nvPr>
            <p:ph type="body" sz="quarter" idx="10"/>
          </p:nvPr>
        </p:nvSpPr>
        <p:spPr/>
        <p:txBody>
          <a:bodyPr/>
          <a:lstStyle/>
          <a:p>
            <a:r>
              <a:rPr lang="en-GB"/>
              <a:t>Posit Implementation Programme</a:t>
            </a:r>
            <a:br>
              <a:rPr lang="en-GB"/>
            </a:br>
            <a:r>
              <a:rPr lang="en-GB"/>
              <a:t>05/10/2023</a:t>
            </a:r>
          </a:p>
        </p:txBody>
      </p:sp>
    </p:spTree>
    <p:extLst>
      <p:ext uri="{BB962C8B-B14F-4D97-AF65-F5344CB8AC3E}">
        <p14:creationId xmlns:p14="http://schemas.microsoft.com/office/powerpoint/2010/main" val="1058048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B9EA6-7F2C-FC51-008E-AB1563FF1722}"/>
              </a:ext>
            </a:extLst>
          </p:cNvPr>
          <p:cNvSpPr>
            <a:spLocks noGrp="1"/>
          </p:cNvSpPr>
          <p:nvPr>
            <p:ph type="title"/>
          </p:nvPr>
        </p:nvSpPr>
        <p:spPr/>
        <p:txBody>
          <a:bodyPr/>
          <a:lstStyle/>
          <a:p>
            <a:r>
              <a:rPr lang="en-GB">
                <a:latin typeface="Arial Black" panose="020B0A04020102020204" pitchFamily="34" charset="0"/>
              </a:rPr>
              <a:t>Password Protection: UI and Server</a:t>
            </a:r>
          </a:p>
        </p:txBody>
      </p:sp>
      <p:sp>
        <p:nvSpPr>
          <p:cNvPr id="3" name="Content Placeholder 2">
            <a:extLst>
              <a:ext uri="{FF2B5EF4-FFF2-40B4-BE49-F238E27FC236}">
                <a16:creationId xmlns:a16="http://schemas.microsoft.com/office/drawing/2014/main" id="{EE7CAA19-A4FF-4F0B-139E-38B2057E662D}"/>
              </a:ext>
            </a:extLst>
          </p:cNvPr>
          <p:cNvSpPr>
            <a:spLocks noGrp="1"/>
          </p:cNvSpPr>
          <p:nvPr>
            <p:ph idx="1"/>
          </p:nvPr>
        </p:nvSpPr>
        <p:spPr>
          <a:xfrm>
            <a:off x="838200" y="1457919"/>
            <a:ext cx="10515600" cy="1693269"/>
          </a:xfrm>
        </p:spPr>
        <p:txBody>
          <a:bodyPr>
            <a:normAutofit/>
          </a:bodyPr>
          <a:lstStyle/>
          <a:p>
            <a:r>
              <a:rPr lang="en-GB"/>
              <a:t>To add password protection to our dashboard we need to wrap our UI within the function </a:t>
            </a:r>
            <a:r>
              <a:rPr lang="en-GB" b="1" err="1">
                <a:solidFill>
                  <a:srgbClr val="7030A0"/>
                </a:solidFill>
              </a:rPr>
              <a:t>shinymanager</a:t>
            </a:r>
            <a:r>
              <a:rPr lang="en-GB" b="1">
                <a:solidFill>
                  <a:srgbClr val="7030A0"/>
                </a:solidFill>
              </a:rPr>
              <a:t>::</a:t>
            </a:r>
            <a:r>
              <a:rPr lang="en-GB" b="1" err="1">
                <a:solidFill>
                  <a:srgbClr val="7030A0"/>
                </a:solidFill>
              </a:rPr>
              <a:t>secure_app</a:t>
            </a:r>
            <a:r>
              <a:rPr lang="en-GB" b="1">
                <a:solidFill>
                  <a:srgbClr val="7030A0"/>
                </a:solidFill>
              </a:rPr>
              <a:t>()</a:t>
            </a:r>
            <a:r>
              <a:rPr lang="en-GB"/>
              <a:t>. </a:t>
            </a:r>
            <a:r>
              <a:rPr lang="en-GB" b="1"/>
              <a:t>Note: We need to install the shiny manager package.</a:t>
            </a:r>
            <a:endParaRPr lang="en-GB"/>
          </a:p>
          <a:p>
            <a:r>
              <a:rPr lang="en-GB"/>
              <a:t>We then need to add the below code into our server.</a:t>
            </a:r>
          </a:p>
          <a:p>
            <a:endParaRPr lang="en-GB">
              <a:solidFill>
                <a:srgbClr val="7030A0"/>
              </a:solidFill>
            </a:endParaRPr>
          </a:p>
        </p:txBody>
      </p:sp>
      <p:sp>
        <p:nvSpPr>
          <p:cNvPr id="13" name="TextBox 12">
            <a:extLst>
              <a:ext uri="{FF2B5EF4-FFF2-40B4-BE49-F238E27FC236}">
                <a16:creationId xmlns:a16="http://schemas.microsoft.com/office/drawing/2014/main" id="{580D7FAA-A2A8-DFF0-3B97-26A358BA5753}"/>
              </a:ext>
            </a:extLst>
          </p:cNvPr>
          <p:cNvSpPr txBox="1"/>
          <p:nvPr/>
        </p:nvSpPr>
        <p:spPr>
          <a:xfrm>
            <a:off x="8469086" y="3012081"/>
            <a:ext cx="2884714" cy="1200329"/>
          </a:xfrm>
          <a:prstGeom prst="rect">
            <a:avLst/>
          </a:prstGeom>
          <a:noFill/>
        </p:spPr>
        <p:txBody>
          <a:bodyPr wrap="square" rtlCol="0">
            <a:spAutoFit/>
          </a:bodyPr>
          <a:lstStyle/>
          <a:p>
            <a:r>
              <a:rPr lang="en-GB" dirty="0">
                <a:latin typeface="Arial" panose="020B0604020202020204" pitchFamily="34" charset="0"/>
                <a:cs typeface="Arial" panose="020B0604020202020204" pitchFamily="34" charset="0"/>
              </a:rPr>
              <a:t>Reads in our </a:t>
            </a:r>
            <a:r>
              <a:rPr lang="en-GB" dirty="0" err="1">
                <a:latin typeface="Arial" panose="020B0604020202020204" pitchFamily="34" charset="0"/>
                <a:cs typeface="Arial" panose="020B0604020202020204" pitchFamily="34" charset="0"/>
              </a:rPr>
              <a:t>credentials.rds</a:t>
            </a:r>
            <a:r>
              <a:rPr lang="en-GB" dirty="0">
                <a:latin typeface="Arial" panose="020B0604020202020204" pitchFamily="34" charset="0"/>
                <a:cs typeface="Arial" panose="020B0604020202020204" pitchFamily="34" charset="0"/>
              </a:rPr>
              <a:t> file at start of script and wrap UI in </a:t>
            </a:r>
            <a:r>
              <a:rPr lang="en-GB" dirty="0" err="1">
                <a:latin typeface="Arial" panose="020B0604020202020204" pitchFamily="34" charset="0"/>
                <a:cs typeface="Arial" panose="020B0604020202020204" pitchFamily="34" charset="0"/>
              </a:rPr>
              <a:t>secure_app</a:t>
            </a:r>
            <a:endParaRPr lang="en-GB"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D5603D09-627B-97C6-484F-9240D22FC891}"/>
              </a:ext>
            </a:extLst>
          </p:cNvPr>
          <p:cNvSpPr txBox="1"/>
          <p:nvPr/>
        </p:nvSpPr>
        <p:spPr>
          <a:xfrm>
            <a:off x="7663543" y="4476751"/>
            <a:ext cx="2046514" cy="1477328"/>
          </a:xfrm>
          <a:prstGeom prst="rect">
            <a:avLst/>
          </a:prstGeom>
          <a:noFill/>
        </p:spPr>
        <p:txBody>
          <a:bodyPr wrap="square" rtlCol="0">
            <a:spAutoFit/>
          </a:bodyPr>
          <a:lstStyle/>
          <a:p>
            <a:r>
              <a:rPr lang="en-GB" dirty="0">
                <a:latin typeface="Arial" panose="020B0604020202020204" pitchFamily="34" charset="0"/>
                <a:cs typeface="Arial" panose="020B0604020202020204" pitchFamily="34" charset="0"/>
              </a:rPr>
              <a:t>Checks what the user enters against the credentials we have set.</a:t>
            </a:r>
          </a:p>
        </p:txBody>
      </p:sp>
      <p:pic>
        <p:nvPicPr>
          <p:cNvPr id="6" name="Picture 5">
            <a:extLst>
              <a:ext uri="{FF2B5EF4-FFF2-40B4-BE49-F238E27FC236}">
                <a16:creationId xmlns:a16="http://schemas.microsoft.com/office/drawing/2014/main" id="{AA404F43-FF4D-A88E-5B2F-94BF9F0EC6F5}"/>
              </a:ext>
            </a:extLst>
          </p:cNvPr>
          <p:cNvPicPr>
            <a:picLocks noChangeAspect="1"/>
          </p:cNvPicPr>
          <p:nvPr/>
        </p:nvPicPr>
        <p:blipFill>
          <a:blip r:embed="rId2"/>
          <a:stretch>
            <a:fillRect/>
          </a:stretch>
        </p:blipFill>
        <p:spPr>
          <a:xfrm>
            <a:off x="838200" y="3183599"/>
            <a:ext cx="5753396" cy="857294"/>
          </a:xfrm>
          <a:prstGeom prst="rect">
            <a:avLst/>
          </a:prstGeom>
        </p:spPr>
      </p:pic>
      <p:cxnSp>
        <p:nvCxnSpPr>
          <p:cNvPr id="7" name="Straight Arrow Connector 6">
            <a:extLst>
              <a:ext uri="{FF2B5EF4-FFF2-40B4-BE49-F238E27FC236}">
                <a16:creationId xmlns:a16="http://schemas.microsoft.com/office/drawing/2014/main" id="{A8DB2B83-AACD-D793-2A3F-3414C12E06C5}"/>
              </a:ext>
            </a:extLst>
          </p:cNvPr>
          <p:cNvCxnSpPr>
            <a:cxnSpLocks/>
          </p:cNvCxnSpPr>
          <p:nvPr/>
        </p:nvCxnSpPr>
        <p:spPr>
          <a:xfrm flipH="1">
            <a:off x="5372395" y="3621321"/>
            <a:ext cx="2884714"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F6AB70B2-5C4C-8E66-A343-49CCEBA5B29E}"/>
              </a:ext>
            </a:extLst>
          </p:cNvPr>
          <p:cNvPicPr>
            <a:picLocks noChangeAspect="1"/>
          </p:cNvPicPr>
          <p:nvPr/>
        </p:nvPicPr>
        <p:blipFill>
          <a:blip r:embed="rId3"/>
          <a:stretch>
            <a:fillRect/>
          </a:stretch>
        </p:blipFill>
        <p:spPr>
          <a:xfrm>
            <a:off x="850963" y="4073304"/>
            <a:ext cx="4521432" cy="2324219"/>
          </a:xfrm>
          <a:prstGeom prst="rect">
            <a:avLst/>
          </a:prstGeom>
        </p:spPr>
      </p:pic>
      <p:cxnSp>
        <p:nvCxnSpPr>
          <p:cNvPr id="11" name="Straight Arrow Connector 10">
            <a:extLst>
              <a:ext uri="{FF2B5EF4-FFF2-40B4-BE49-F238E27FC236}">
                <a16:creationId xmlns:a16="http://schemas.microsoft.com/office/drawing/2014/main" id="{D51CE681-CC62-7FF5-B2D7-9F7F58F3744D}"/>
              </a:ext>
            </a:extLst>
          </p:cNvPr>
          <p:cNvCxnSpPr>
            <a:cxnSpLocks/>
          </p:cNvCxnSpPr>
          <p:nvPr/>
        </p:nvCxnSpPr>
        <p:spPr>
          <a:xfrm flipH="1">
            <a:off x="4887686" y="5443624"/>
            <a:ext cx="268877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7367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EA24D-1476-5B85-4993-9AC971E86A89}"/>
              </a:ext>
            </a:extLst>
          </p:cNvPr>
          <p:cNvSpPr>
            <a:spLocks noGrp="1"/>
          </p:cNvSpPr>
          <p:nvPr>
            <p:ph type="title"/>
          </p:nvPr>
        </p:nvSpPr>
        <p:spPr/>
        <p:txBody>
          <a:bodyPr/>
          <a:lstStyle/>
          <a:p>
            <a:r>
              <a:rPr lang="en-GB">
                <a:latin typeface="Arial Black" panose="020B0A04020102020204" pitchFamily="34" charset="0"/>
              </a:rPr>
              <a:t>Exercise: Password Protection</a:t>
            </a:r>
          </a:p>
        </p:txBody>
      </p:sp>
      <p:sp>
        <p:nvSpPr>
          <p:cNvPr id="3" name="Content Placeholder 2">
            <a:extLst>
              <a:ext uri="{FF2B5EF4-FFF2-40B4-BE49-F238E27FC236}">
                <a16:creationId xmlns:a16="http://schemas.microsoft.com/office/drawing/2014/main" id="{2EEE0E7C-34ED-3F21-0170-E5886A7A12CE}"/>
              </a:ext>
            </a:extLst>
          </p:cNvPr>
          <p:cNvSpPr>
            <a:spLocks noGrp="1"/>
          </p:cNvSpPr>
          <p:nvPr>
            <p:ph idx="1"/>
          </p:nvPr>
        </p:nvSpPr>
        <p:spPr>
          <a:xfrm>
            <a:off x="838200" y="1509939"/>
            <a:ext cx="10515600" cy="4351338"/>
          </a:xfrm>
        </p:spPr>
        <p:txBody>
          <a:bodyPr/>
          <a:lstStyle/>
          <a:p>
            <a:r>
              <a:rPr lang="en-GB" dirty="0"/>
              <a:t>Create a username and password for your Shiny app.</a:t>
            </a:r>
          </a:p>
          <a:p>
            <a:r>
              <a:rPr lang="en-GB" dirty="0"/>
              <a:t>Wrap the UI within the </a:t>
            </a:r>
            <a:r>
              <a:rPr lang="en-GB" b="1" dirty="0" err="1">
                <a:solidFill>
                  <a:srgbClr val="7030A0"/>
                </a:solidFill>
              </a:rPr>
              <a:t>secure_app</a:t>
            </a:r>
            <a:r>
              <a:rPr lang="en-GB" b="1" dirty="0">
                <a:solidFill>
                  <a:srgbClr val="7030A0"/>
                </a:solidFill>
              </a:rPr>
              <a:t> </a:t>
            </a:r>
            <a:r>
              <a:rPr lang="en-GB" dirty="0"/>
              <a:t>function.</a:t>
            </a:r>
          </a:p>
          <a:p>
            <a:r>
              <a:rPr lang="en-GB" dirty="0"/>
              <a:t>Read in your credentials script.</a:t>
            </a:r>
          </a:p>
          <a:p>
            <a:r>
              <a:rPr lang="en-GB" dirty="0"/>
              <a:t>Add the required lines of code to your server.</a:t>
            </a:r>
          </a:p>
          <a:p>
            <a:r>
              <a:rPr lang="en-GB" dirty="0"/>
              <a:t>Run your app – Does your username and password work?</a:t>
            </a:r>
          </a:p>
        </p:txBody>
      </p:sp>
      <p:pic>
        <p:nvPicPr>
          <p:cNvPr id="4" name="Picture 3">
            <a:extLst>
              <a:ext uri="{FF2B5EF4-FFF2-40B4-BE49-F238E27FC236}">
                <a16:creationId xmlns:a16="http://schemas.microsoft.com/office/drawing/2014/main" id="{85C20496-31DD-EAC3-80F9-D31025603B17}"/>
              </a:ext>
            </a:extLst>
          </p:cNvPr>
          <p:cNvPicPr>
            <a:picLocks noChangeAspect="1"/>
          </p:cNvPicPr>
          <p:nvPr/>
        </p:nvPicPr>
        <p:blipFill>
          <a:blip r:embed="rId2"/>
          <a:stretch>
            <a:fillRect/>
          </a:stretch>
        </p:blipFill>
        <p:spPr>
          <a:xfrm>
            <a:off x="838200" y="3802993"/>
            <a:ext cx="4353217" cy="2239770"/>
          </a:xfrm>
          <a:prstGeom prst="rect">
            <a:avLst/>
          </a:prstGeom>
        </p:spPr>
      </p:pic>
      <p:pic>
        <p:nvPicPr>
          <p:cNvPr id="5" name="Picture 4">
            <a:extLst>
              <a:ext uri="{FF2B5EF4-FFF2-40B4-BE49-F238E27FC236}">
                <a16:creationId xmlns:a16="http://schemas.microsoft.com/office/drawing/2014/main" id="{4741CF1B-2E9C-AE91-485E-3FE0A53B1D9D}"/>
              </a:ext>
            </a:extLst>
          </p:cNvPr>
          <p:cNvPicPr>
            <a:picLocks noChangeAspect="1"/>
          </p:cNvPicPr>
          <p:nvPr/>
        </p:nvPicPr>
        <p:blipFill>
          <a:blip r:embed="rId3"/>
          <a:stretch>
            <a:fillRect/>
          </a:stretch>
        </p:blipFill>
        <p:spPr>
          <a:xfrm>
            <a:off x="5328579" y="3802993"/>
            <a:ext cx="4353217" cy="2238293"/>
          </a:xfrm>
          <a:prstGeom prst="rect">
            <a:avLst/>
          </a:prstGeom>
        </p:spPr>
      </p:pic>
    </p:spTree>
    <p:extLst>
      <p:ext uri="{BB962C8B-B14F-4D97-AF65-F5344CB8AC3E}">
        <p14:creationId xmlns:p14="http://schemas.microsoft.com/office/powerpoint/2010/main" val="559860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DBA8C-3B46-72F0-91EB-21A4A639C045}"/>
              </a:ext>
            </a:extLst>
          </p:cNvPr>
          <p:cNvSpPr>
            <a:spLocks noGrp="1"/>
          </p:cNvSpPr>
          <p:nvPr>
            <p:ph type="title"/>
          </p:nvPr>
        </p:nvSpPr>
        <p:spPr/>
        <p:txBody>
          <a:bodyPr/>
          <a:lstStyle/>
          <a:p>
            <a:r>
              <a:rPr lang="en-GB" dirty="0">
                <a:latin typeface="Arial Black" panose="020B0A04020102020204" pitchFamily="34" charset="0"/>
              </a:rPr>
              <a:t>Publishing a Shiny App</a:t>
            </a:r>
          </a:p>
        </p:txBody>
      </p:sp>
      <p:sp>
        <p:nvSpPr>
          <p:cNvPr id="3" name="Content Placeholder 2">
            <a:extLst>
              <a:ext uri="{FF2B5EF4-FFF2-40B4-BE49-F238E27FC236}">
                <a16:creationId xmlns:a16="http://schemas.microsoft.com/office/drawing/2014/main" id="{077DB84E-DF10-8AAA-8802-AC117F5ECDF2}"/>
              </a:ext>
            </a:extLst>
          </p:cNvPr>
          <p:cNvSpPr>
            <a:spLocks noGrp="1"/>
          </p:cNvSpPr>
          <p:nvPr>
            <p:ph idx="1"/>
          </p:nvPr>
        </p:nvSpPr>
        <p:spPr>
          <a:xfrm>
            <a:off x="838200" y="1586139"/>
            <a:ext cx="10515600" cy="4351338"/>
          </a:xfrm>
        </p:spPr>
        <p:txBody>
          <a:bodyPr/>
          <a:lstStyle/>
          <a:p>
            <a:r>
              <a:rPr lang="en-GB" dirty="0"/>
              <a:t>For published apps, we use the </a:t>
            </a:r>
            <a:r>
              <a:rPr lang="en-GB" b="1" dirty="0"/>
              <a:t>scotland.shinyapps.io </a:t>
            </a:r>
            <a:r>
              <a:rPr lang="en-GB" dirty="0"/>
              <a:t>server.</a:t>
            </a:r>
            <a:endParaRPr lang="en-GB" b="1" dirty="0"/>
          </a:p>
          <a:p>
            <a:pPr lvl="1"/>
            <a:r>
              <a:rPr lang="en-GB" dirty="0"/>
              <a:t>This is shared with the Scottish Government</a:t>
            </a:r>
          </a:p>
          <a:p>
            <a:r>
              <a:rPr lang="en-GB" dirty="0"/>
              <a:t>To deploy an app on this server we need both a </a:t>
            </a:r>
            <a:r>
              <a:rPr lang="en-GB" b="1" dirty="0"/>
              <a:t>Token </a:t>
            </a:r>
            <a:r>
              <a:rPr lang="en-GB" dirty="0"/>
              <a:t>and a </a:t>
            </a:r>
            <a:r>
              <a:rPr lang="en-GB" b="1" dirty="0"/>
              <a:t>Secret.</a:t>
            </a:r>
          </a:p>
          <a:p>
            <a:pPr lvl="1"/>
            <a:r>
              <a:rPr lang="en-GB" dirty="0"/>
              <a:t>These can be obtained from the R Shiny user group by asking who the current administrators are.</a:t>
            </a:r>
          </a:p>
          <a:p>
            <a:pPr lvl="1"/>
            <a:r>
              <a:rPr lang="en-GB" dirty="0"/>
              <a:t>Important that you don’t share these codes with others.</a:t>
            </a:r>
          </a:p>
          <a:p>
            <a:r>
              <a:rPr lang="en-GB" dirty="0"/>
              <a:t>The app name should ideally be </a:t>
            </a:r>
            <a:r>
              <a:rPr lang="en-GB" b="1" dirty="0"/>
              <a:t>phs-&lt;</a:t>
            </a:r>
            <a:r>
              <a:rPr lang="en-GB" b="1" dirty="0" err="1"/>
              <a:t>nameofapp</a:t>
            </a:r>
            <a:r>
              <a:rPr lang="en-GB" b="1" dirty="0"/>
              <a:t>&gt;-app </a:t>
            </a:r>
            <a:r>
              <a:rPr lang="en-GB" dirty="0"/>
              <a:t>so that PHS dashboards can be easily identified.</a:t>
            </a:r>
          </a:p>
          <a:p>
            <a:r>
              <a:rPr lang="en-GB" b="1" dirty="0"/>
              <a:t>Note: </a:t>
            </a:r>
            <a:r>
              <a:rPr lang="en-GB" dirty="0"/>
              <a:t>All file paths within the shiny dashboard should be relative and not absolute. I.e. Paths should not be /</a:t>
            </a:r>
            <a:r>
              <a:rPr lang="en-GB" dirty="0" err="1"/>
              <a:t>PHI_conf</a:t>
            </a:r>
            <a:r>
              <a:rPr lang="en-GB" dirty="0"/>
              <a:t>/… but should be pathways related to the working directory that the Shiny app is in</a:t>
            </a:r>
            <a:endParaRPr lang="en-GB" b="1" dirty="0"/>
          </a:p>
          <a:p>
            <a:endParaRPr lang="en-GB" dirty="0"/>
          </a:p>
        </p:txBody>
      </p:sp>
    </p:spTree>
    <p:extLst>
      <p:ext uri="{BB962C8B-B14F-4D97-AF65-F5344CB8AC3E}">
        <p14:creationId xmlns:p14="http://schemas.microsoft.com/office/powerpoint/2010/main" val="324695068"/>
      </p:ext>
    </p:extLst>
  </p:cSld>
  <p:clrMapOvr>
    <a:masterClrMapping/>
  </p:clrMapOvr>
  <p:extLst>
    <p:ext uri="{6950BFC3-D8DA-4A85-94F7-54DA5524770B}">
      <p188:commentRel xmlns:p188="http://schemas.microsoft.com/office/powerpoint/2018/8/main" r:id="rId2"/>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A4539-4FDF-A0C5-9B51-F484914F0D4D}"/>
              </a:ext>
            </a:extLst>
          </p:cNvPr>
          <p:cNvSpPr>
            <a:spLocks noGrp="1"/>
          </p:cNvSpPr>
          <p:nvPr>
            <p:ph type="title"/>
          </p:nvPr>
        </p:nvSpPr>
        <p:spPr/>
        <p:txBody>
          <a:bodyPr/>
          <a:lstStyle/>
          <a:p>
            <a:r>
              <a:rPr lang="en-GB">
                <a:latin typeface="Arial Black" panose="020B0A04020102020204" pitchFamily="34" charset="0"/>
              </a:rPr>
              <a:t>Publishing a Shiny App - Continued</a:t>
            </a:r>
          </a:p>
        </p:txBody>
      </p:sp>
      <p:pic>
        <p:nvPicPr>
          <p:cNvPr id="6" name="Picture 5">
            <a:extLst>
              <a:ext uri="{FF2B5EF4-FFF2-40B4-BE49-F238E27FC236}">
                <a16:creationId xmlns:a16="http://schemas.microsoft.com/office/drawing/2014/main" id="{1FF2AB7B-FC9B-0F87-1584-A0F747939CAD}"/>
              </a:ext>
            </a:extLst>
          </p:cNvPr>
          <p:cNvPicPr>
            <a:picLocks noChangeAspect="1"/>
          </p:cNvPicPr>
          <p:nvPr/>
        </p:nvPicPr>
        <p:blipFill>
          <a:blip r:embed="rId2"/>
          <a:stretch>
            <a:fillRect/>
          </a:stretch>
        </p:blipFill>
        <p:spPr>
          <a:xfrm>
            <a:off x="2481943" y="1690691"/>
            <a:ext cx="7228114" cy="2243208"/>
          </a:xfrm>
          <a:prstGeom prst="rect">
            <a:avLst/>
          </a:prstGeom>
        </p:spPr>
      </p:pic>
      <p:sp>
        <p:nvSpPr>
          <p:cNvPr id="8" name="TextBox 7">
            <a:extLst>
              <a:ext uri="{FF2B5EF4-FFF2-40B4-BE49-F238E27FC236}">
                <a16:creationId xmlns:a16="http://schemas.microsoft.com/office/drawing/2014/main" id="{240C4690-9CC9-812A-CA69-75BF8216EBB9}"/>
              </a:ext>
            </a:extLst>
          </p:cNvPr>
          <p:cNvSpPr txBox="1"/>
          <p:nvPr/>
        </p:nvSpPr>
        <p:spPr>
          <a:xfrm>
            <a:off x="838200" y="4243979"/>
            <a:ext cx="10319657" cy="1708160"/>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GB" sz="2100" dirty="0">
                <a:latin typeface="Arial" panose="020B0604020202020204" pitchFamily="34" charset="0"/>
                <a:cs typeface="Arial" panose="020B0604020202020204" pitchFamily="34" charset="0"/>
              </a:rPr>
              <a:t>This is the code that we are required to run to deploy our app. </a:t>
            </a:r>
          </a:p>
          <a:p>
            <a:pPr marL="285750" indent="-285750">
              <a:buFont typeface="Arial" panose="020B0604020202020204" pitchFamily="34" charset="0"/>
              <a:buChar char="•"/>
            </a:pPr>
            <a:r>
              <a:rPr lang="en-GB" sz="2100" dirty="0">
                <a:latin typeface="Arial" panose="020B0604020202020204" pitchFamily="34" charset="0"/>
                <a:cs typeface="Arial" panose="020B0604020202020204" pitchFamily="34" charset="0"/>
              </a:rPr>
              <a:t>This requires the </a:t>
            </a:r>
            <a:r>
              <a:rPr lang="en-GB" sz="2100" b="1" dirty="0" err="1">
                <a:latin typeface="Arial" panose="020B0604020202020204" pitchFamily="34" charset="0"/>
                <a:cs typeface="Arial" panose="020B0604020202020204" pitchFamily="34" charset="0"/>
              </a:rPr>
              <a:t>rsconnect</a:t>
            </a:r>
            <a:r>
              <a:rPr lang="en-GB" sz="2100" b="1" dirty="0">
                <a:latin typeface="Arial" panose="020B0604020202020204" pitchFamily="34" charset="0"/>
                <a:cs typeface="Arial" panose="020B0604020202020204" pitchFamily="34" charset="0"/>
              </a:rPr>
              <a:t> package </a:t>
            </a:r>
            <a:r>
              <a:rPr lang="en-GB" sz="2100" dirty="0">
                <a:latin typeface="Arial" panose="020B0604020202020204" pitchFamily="34" charset="0"/>
                <a:cs typeface="Arial" panose="020B0604020202020204" pitchFamily="34" charset="0"/>
              </a:rPr>
              <a:t>and the token and secret that we have obtained.</a:t>
            </a:r>
          </a:p>
          <a:p>
            <a:pPr marL="285750" indent="-285750">
              <a:buFont typeface="Arial" panose="020B0604020202020204" pitchFamily="34" charset="0"/>
              <a:buChar char="•"/>
            </a:pPr>
            <a:r>
              <a:rPr lang="en-GB" sz="2100" dirty="0">
                <a:latin typeface="Arial" panose="020B0604020202020204" pitchFamily="34" charset="0"/>
                <a:cs typeface="Arial" panose="020B0604020202020204" pitchFamily="34" charset="0"/>
              </a:rPr>
              <a:t>This will publish our app to the web address </a:t>
            </a:r>
            <a:r>
              <a:rPr lang="en-GB" sz="2100" b="1" dirty="0">
                <a:latin typeface="Arial" panose="020B0604020202020204" pitchFamily="34" charset="0"/>
                <a:cs typeface="Arial" panose="020B0604020202020204" pitchFamily="34" charset="0"/>
              </a:rPr>
              <a:t>https://scotland.shinyapps.io/&lt;appName&gt;</a:t>
            </a:r>
          </a:p>
        </p:txBody>
      </p:sp>
    </p:spTree>
    <p:extLst>
      <p:ext uri="{BB962C8B-B14F-4D97-AF65-F5344CB8AC3E}">
        <p14:creationId xmlns:p14="http://schemas.microsoft.com/office/powerpoint/2010/main" val="942721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D4F49-5CB0-3699-A902-135855C3671B}"/>
              </a:ext>
            </a:extLst>
          </p:cNvPr>
          <p:cNvSpPr>
            <a:spLocks noGrp="1"/>
          </p:cNvSpPr>
          <p:nvPr>
            <p:ph type="title"/>
          </p:nvPr>
        </p:nvSpPr>
        <p:spPr/>
        <p:txBody>
          <a:bodyPr/>
          <a:lstStyle/>
          <a:p>
            <a:r>
              <a:rPr lang="en-GB">
                <a:latin typeface="Arial Black" panose="020B0A04020102020204" pitchFamily="34" charset="0"/>
              </a:rPr>
              <a:t>Shiny and memory</a:t>
            </a:r>
          </a:p>
        </p:txBody>
      </p:sp>
      <p:sp>
        <p:nvSpPr>
          <p:cNvPr id="3" name="Content Placeholder 2">
            <a:extLst>
              <a:ext uri="{FF2B5EF4-FFF2-40B4-BE49-F238E27FC236}">
                <a16:creationId xmlns:a16="http://schemas.microsoft.com/office/drawing/2014/main" id="{FA54B944-A237-BAEC-4AFB-D20F3FDF297E}"/>
              </a:ext>
            </a:extLst>
          </p:cNvPr>
          <p:cNvSpPr>
            <a:spLocks noGrp="1"/>
          </p:cNvSpPr>
          <p:nvPr>
            <p:ph idx="1"/>
          </p:nvPr>
        </p:nvSpPr>
        <p:spPr/>
        <p:txBody>
          <a:bodyPr vert="horz" lIns="91440" tIns="45720" rIns="91440" bIns="45720" rtlCol="0" anchor="t">
            <a:normAutofit/>
          </a:bodyPr>
          <a:lstStyle/>
          <a:p>
            <a:r>
              <a:rPr lang="en-GB">
                <a:latin typeface="Arial"/>
                <a:cs typeface="Arial"/>
              </a:rPr>
              <a:t>Each new app is allocated 1GB of memory on the Shiny server and works for most of our apps. </a:t>
            </a:r>
            <a:endParaRPr lang="en-GB"/>
          </a:p>
          <a:p>
            <a:r>
              <a:rPr lang="en-GB"/>
              <a:t>If your app is slow or crashes, before requesting more memory on the server, it is a good idea to profile your Shiny code. </a:t>
            </a:r>
          </a:p>
          <a:p>
            <a:pPr lvl="1"/>
            <a:r>
              <a:rPr lang="en-GB" sz="1800"/>
              <a:t>Profiling will show how much memory each function in your script uses</a:t>
            </a:r>
            <a:br>
              <a:rPr lang="en-GB" sz="1800"/>
            </a:br>
            <a:endParaRPr lang="en-GB" sz="1800"/>
          </a:p>
          <a:p>
            <a:r>
              <a:rPr lang="en-GB"/>
              <a:t>Use </a:t>
            </a:r>
            <a:r>
              <a:rPr lang="en-GB" b="1" err="1">
                <a:solidFill>
                  <a:srgbClr val="7030A0"/>
                </a:solidFill>
              </a:rPr>
              <a:t>profvis</a:t>
            </a:r>
            <a:r>
              <a:rPr lang="en-GB" b="1">
                <a:solidFill>
                  <a:srgbClr val="7030A0"/>
                </a:solidFill>
              </a:rPr>
              <a:t>() </a:t>
            </a:r>
            <a:r>
              <a:rPr lang="en-GB"/>
              <a:t>to see how memory intensive your code is. More info here: </a:t>
            </a:r>
            <a:r>
              <a:rPr lang="en-GB" err="1">
                <a:hlinkClick r:id="rId2"/>
              </a:rPr>
              <a:t>Profvis</a:t>
            </a:r>
            <a:r>
              <a:rPr lang="en-GB">
                <a:hlinkClick r:id="rId2"/>
              </a:rPr>
              <a:t> — Interactive Visualizations for Profiling R Code (rstudio.github.io)</a:t>
            </a:r>
            <a:endParaRPr lang="en-GB"/>
          </a:p>
          <a:p>
            <a:r>
              <a:rPr lang="en-GB"/>
              <a:t>Running the app in </a:t>
            </a:r>
            <a:r>
              <a:rPr lang="en-GB" b="1" err="1">
                <a:solidFill>
                  <a:srgbClr val="7030A0"/>
                </a:solidFill>
              </a:rPr>
              <a:t>profvis</a:t>
            </a:r>
            <a:r>
              <a:rPr lang="en-GB" b="1">
                <a:solidFill>
                  <a:srgbClr val="7030A0"/>
                </a:solidFill>
              </a:rPr>
              <a:t>() </a:t>
            </a:r>
            <a:r>
              <a:rPr lang="en-GB"/>
              <a:t>in the console will, after the app is closed, produce an interactive report of your code. </a:t>
            </a:r>
            <a:endParaRPr lang="en-GB" b="1">
              <a:solidFill>
                <a:srgbClr val="7030A0"/>
              </a:solidFill>
            </a:endParaRPr>
          </a:p>
        </p:txBody>
      </p:sp>
      <p:pic>
        <p:nvPicPr>
          <p:cNvPr id="5" name="Picture 4">
            <a:extLst>
              <a:ext uri="{FF2B5EF4-FFF2-40B4-BE49-F238E27FC236}">
                <a16:creationId xmlns:a16="http://schemas.microsoft.com/office/drawing/2014/main" id="{EB3D0B7A-E6FF-8B50-2B1F-BAE03EC067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9125" y="5462266"/>
            <a:ext cx="2214911" cy="304550"/>
          </a:xfrm>
          <a:prstGeom prst="rect">
            <a:avLst/>
          </a:prstGeom>
        </p:spPr>
      </p:pic>
    </p:spTree>
    <p:extLst>
      <p:ext uri="{BB962C8B-B14F-4D97-AF65-F5344CB8AC3E}">
        <p14:creationId xmlns:p14="http://schemas.microsoft.com/office/powerpoint/2010/main" val="1534964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A791B-8CB0-E241-C588-63CF3E520725}"/>
              </a:ext>
            </a:extLst>
          </p:cNvPr>
          <p:cNvSpPr>
            <a:spLocks noGrp="1"/>
          </p:cNvSpPr>
          <p:nvPr>
            <p:ph type="title"/>
          </p:nvPr>
        </p:nvSpPr>
        <p:spPr/>
        <p:txBody>
          <a:bodyPr/>
          <a:lstStyle/>
          <a:p>
            <a:r>
              <a:rPr lang="en-GB">
                <a:latin typeface="Arial Black" panose="020B0A04020102020204" pitchFamily="34" charset="0"/>
              </a:rPr>
              <a:t>Shiny and memory: </a:t>
            </a:r>
            <a:r>
              <a:rPr lang="en-GB" err="1">
                <a:latin typeface="Arial Black" panose="020B0A04020102020204" pitchFamily="34" charset="0"/>
              </a:rPr>
              <a:t>profvis</a:t>
            </a:r>
            <a:r>
              <a:rPr lang="en-GB">
                <a:latin typeface="Arial Black" panose="020B0A04020102020204" pitchFamily="34" charset="0"/>
              </a:rPr>
              <a:t> profile Flame graph</a:t>
            </a:r>
            <a:endParaRPr lang="en-GB"/>
          </a:p>
        </p:txBody>
      </p:sp>
      <p:pic>
        <p:nvPicPr>
          <p:cNvPr id="13" name="Content Placeholder 12" descr="A screenshot of a computer&#10;&#10;Description automatically generated">
            <a:extLst>
              <a:ext uri="{FF2B5EF4-FFF2-40B4-BE49-F238E27FC236}">
                <a16:creationId xmlns:a16="http://schemas.microsoft.com/office/drawing/2014/main" id="{4B956858-F58D-82CF-D6D7-CC78910C2E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1447" y="1440247"/>
            <a:ext cx="5892353" cy="3839897"/>
          </a:xfrm>
        </p:spPr>
      </p:pic>
      <p:pic>
        <p:nvPicPr>
          <p:cNvPr id="15" name="Picture 14">
            <a:extLst>
              <a:ext uri="{FF2B5EF4-FFF2-40B4-BE49-F238E27FC236}">
                <a16:creationId xmlns:a16="http://schemas.microsoft.com/office/drawing/2014/main" id="{7F0E78B4-7F40-FE11-C976-A6EA4E4F40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1447" y="5280144"/>
            <a:ext cx="5892353" cy="629718"/>
          </a:xfrm>
          <a:prstGeom prst="rect">
            <a:avLst/>
          </a:prstGeom>
        </p:spPr>
      </p:pic>
      <p:sp>
        <p:nvSpPr>
          <p:cNvPr id="16" name="TextBox 15">
            <a:extLst>
              <a:ext uri="{FF2B5EF4-FFF2-40B4-BE49-F238E27FC236}">
                <a16:creationId xmlns:a16="http://schemas.microsoft.com/office/drawing/2014/main" id="{D6BE10E4-F172-CE8E-EFAB-A72ABD0FF4AF}"/>
              </a:ext>
            </a:extLst>
          </p:cNvPr>
          <p:cNvSpPr txBox="1"/>
          <p:nvPr/>
        </p:nvSpPr>
        <p:spPr>
          <a:xfrm>
            <a:off x="776896" y="1636295"/>
            <a:ext cx="4585751" cy="4154984"/>
          </a:xfrm>
          <a:prstGeom prst="rect">
            <a:avLst/>
          </a:prstGeom>
          <a:noFill/>
        </p:spPr>
        <p:txBody>
          <a:bodyPr wrap="square" rtlCol="0">
            <a:spAutoFit/>
          </a:bodyPr>
          <a:lstStyle/>
          <a:p>
            <a:pPr marL="342900" indent="-342900">
              <a:buFont typeface="Arial" panose="020B0604020202020204" pitchFamily="34" charset="0"/>
              <a:buChar char="•"/>
            </a:pPr>
            <a:r>
              <a:rPr lang="en-GB" sz="2400">
                <a:latin typeface="Arial" panose="020B0604020202020204" pitchFamily="34" charset="0"/>
                <a:cs typeface="Arial" panose="020B0604020202020204" pitchFamily="34" charset="0"/>
              </a:rPr>
              <a:t>Shows the full code, and memory and time allocated to each function</a:t>
            </a:r>
          </a:p>
          <a:p>
            <a:pPr marL="342900" indent="-342900">
              <a:buFont typeface="Arial" panose="020B0604020202020204" pitchFamily="34" charset="0"/>
              <a:buChar char="•"/>
            </a:pPr>
            <a:r>
              <a:rPr lang="en-GB" sz="2400">
                <a:latin typeface="Arial" panose="020B0604020202020204" pitchFamily="34" charset="0"/>
                <a:cs typeface="Arial" panose="020B0604020202020204" pitchFamily="34" charset="0"/>
              </a:rPr>
              <a:t>Graph shows what other functions are called (call stack) and how long each function run for.</a:t>
            </a:r>
          </a:p>
          <a:p>
            <a:pPr marL="342900" indent="-342900">
              <a:buFont typeface="Arial" panose="020B0604020202020204" pitchFamily="34" charset="0"/>
              <a:buChar char="•"/>
            </a:pPr>
            <a:r>
              <a:rPr lang="en-GB" sz="2400">
                <a:latin typeface="Arial" panose="020B0604020202020204" pitchFamily="34" charset="0"/>
                <a:cs typeface="Arial" panose="020B0604020202020204" pitchFamily="34" charset="0"/>
              </a:rPr>
              <a:t>E.g. in our app the most memory intensive function is creating the reactive </a:t>
            </a:r>
            <a:r>
              <a:rPr lang="en-GB" sz="2400" err="1">
                <a:latin typeface="Arial" panose="020B0604020202020204" pitchFamily="34" charset="0"/>
                <a:cs typeface="Arial" panose="020B0604020202020204" pitchFamily="34" charset="0"/>
              </a:rPr>
              <a:t>plot_data</a:t>
            </a:r>
            <a:endParaRPr lang="en-GB"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64647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510CC-A033-98A0-C29C-E59465ACD5E6}"/>
              </a:ext>
            </a:extLst>
          </p:cNvPr>
          <p:cNvSpPr>
            <a:spLocks noGrp="1"/>
          </p:cNvSpPr>
          <p:nvPr>
            <p:ph type="title"/>
          </p:nvPr>
        </p:nvSpPr>
        <p:spPr/>
        <p:txBody>
          <a:bodyPr/>
          <a:lstStyle/>
          <a:p>
            <a:r>
              <a:rPr lang="en-GB">
                <a:latin typeface="Arial Black" panose="020B0A04020102020204" pitchFamily="34" charset="0"/>
              </a:rPr>
              <a:t>Shiny and memory: </a:t>
            </a:r>
            <a:r>
              <a:rPr lang="en-GB" err="1">
                <a:latin typeface="Arial Black" panose="020B0A04020102020204" pitchFamily="34" charset="0"/>
              </a:rPr>
              <a:t>profvis</a:t>
            </a:r>
            <a:r>
              <a:rPr lang="en-GB">
                <a:latin typeface="Arial Black" panose="020B0A04020102020204" pitchFamily="34" charset="0"/>
              </a:rPr>
              <a:t> profile Data</a:t>
            </a:r>
            <a:endParaRPr lang="en-GB"/>
          </a:p>
        </p:txBody>
      </p:sp>
      <p:pic>
        <p:nvPicPr>
          <p:cNvPr id="5" name="Content Placeholder 4" descr="A screenshot of a phone&#10;&#10;Description automatically generated">
            <a:extLst>
              <a:ext uri="{FF2B5EF4-FFF2-40B4-BE49-F238E27FC236}">
                <a16:creationId xmlns:a16="http://schemas.microsoft.com/office/drawing/2014/main" id="{FE9BBD19-30C7-ECF3-0884-1E74EC4967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6896" y="3546954"/>
            <a:ext cx="7958107" cy="2382850"/>
          </a:xfrm>
        </p:spPr>
      </p:pic>
      <p:sp>
        <p:nvSpPr>
          <p:cNvPr id="6" name="TextBox 5">
            <a:extLst>
              <a:ext uri="{FF2B5EF4-FFF2-40B4-BE49-F238E27FC236}">
                <a16:creationId xmlns:a16="http://schemas.microsoft.com/office/drawing/2014/main" id="{4E4C7FEB-4D3C-7272-8EAD-65B8F766B98A}"/>
              </a:ext>
            </a:extLst>
          </p:cNvPr>
          <p:cNvSpPr txBox="1"/>
          <p:nvPr/>
        </p:nvSpPr>
        <p:spPr>
          <a:xfrm>
            <a:off x="776896" y="1636295"/>
            <a:ext cx="10515600" cy="1569660"/>
          </a:xfrm>
          <a:prstGeom prst="rect">
            <a:avLst/>
          </a:prstGeom>
          <a:noFill/>
        </p:spPr>
        <p:txBody>
          <a:bodyPr wrap="square" rtlCol="0">
            <a:spAutoFit/>
          </a:bodyPr>
          <a:lstStyle/>
          <a:p>
            <a:pPr marL="342900" indent="-342900">
              <a:buFont typeface="Arial" panose="020B0604020202020204" pitchFamily="34" charset="0"/>
              <a:buChar char="•"/>
            </a:pPr>
            <a:r>
              <a:rPr lang="en-GB" sz="2400">
                <a:latin typeface="Arial" panose="020B0604020202020204" pitchFamily="34" charset="0"/>
                <a:cs typeface="Arial" panose="020B0604020202020204" pitchFamily="34" charset="0"/>
              </a:rPr>
              <a:t>Shows each function and memory allocation and time for each function.</a:t>
            </a:r>
            <a:br>
              <a:rPr lang="en-GB" sz="2400">
                <a:latin typeface="Arial" panose="020B0604020202020204" pitchFamily="34" charset="0"/>
                <a:cs typeface="Arial" panose="020B0604020202020204" pitchFamily="34" charset="0"/>
              </a:rPr>
            </a:br>
            <a:endParaRPr lang="en-GB" sz="24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400">
                <a:latin typeface="Arial" panose="020B0604020202020204" pitchFamily="34" charset="0"/>
                <a:cs typeface="Arial" panose="020B0604020202020204" pitchFamily="34" charset="0"/>
              </a:rPr>
              <a:t>This is a good place to look when you want to make your app faster and less memory intensive. </a:t>
            </a:r>
          </a:p>
        </p:txBody>
      </p:sp>
    </p:spTree>
    <p:extLst>
      <p:ext uri="{BB962C8B-B14F-4D97-AF65-F5344CB8AC3E}">
        <p14:creationId xmlns:p14="http://schemas.microsoft.com/office/powerpoint/2010/main" val="2990297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776C8-A3B0-A306-13C3-AD53A46C49C0}"/>
              </a:ext>
            </a:extLst>
          </p:cNvPr>
          <p:cNvSpPr>
            <a:spLocks noGrp="1"/>
          </p:cNvSpPr>
          <p:nvPr>
            <p:ph type="title"/>
          </p:nvPr>
        </p:nvSpPr>
        <p:spPr/>
        <p:txBody>
          <a:bodyPr/>
          <a:lstStyle/>
          <a:p>
            <a:r>
              <a:rPr lang="en-GB">
                <a:latin typeface="Arial Black" panose="020B0A04020102020204" pitchFamily="34" charset="0"/>
              </a:rPr>
              <a:t>Recap Shiny course</a:t>
            </a:r>
          </a:p>
        </p:txBody>
      </p:sp>
      <p:sp>
        <p:nvSpPr>
          <p:cNvPr id="3" name="Content Placeholder 2">
            <a:extLst>
              <a:ext uri="{FF2B5EF4-FFF2-40B4-BE49-F238E27FC236}">
                <a16:creationId xmlns:a16="http://schemas.microsoft.com/office/drawing/2014/main" id="{0E7CE048-58AD-8B3E-2BEF-61D90F087E37}"/>
              </a:ext>
            </a:extLst>
          </p:cNvPr>
          <p:cNvSpPr>
            <a:spLocks noGrp="1"/>
          </p:cNvSpPr>
          <p:nvPr>
            <p:ph idx="1"/>
          </p:nvPr>
        </p:nvSpPr>
        <p:spPr>
          <a:xfrm>
            <a:off x="838200" y="1383792"/>
            <a:ext cx="10515600" cy="4793171"/>
          </a:xfrm>
        </p:spPr>
        <p:txBody>
          <a:bodyPr/>
          <a:lstStyle/>
          <a:p>
            <a:r>
              <a:rPr lang="en-GB"/>
              <a:t>You have created a dashboard from scratch with reactive data to user input, a chart, table and information text.</a:t>
            </a:r>
            <a:br>
              <a:rPr lang="en-GB"/>
            </a:br>
            <a:endParaRPr lang="en-GB"/>
          </a:p>
          <a:p>
            <a:r>
              <a:rPr lang="en-GB"/>
              <a:t>You have created a PHS dashboard displaying Allergic conditions and Asthma data with interactive plots, and data download functionality.</a:t>
            </a:r>
            <a:br>
              <a:rPr lang="en-GB"/>
            </a:br>
            <a:endParaRPr lang="en-GB"/>
          </a:p>
          <a:p>
            <a:r>
              <a:rPr lang="en-GB"/>
              <a:t>You have learned to change the appearance of your dashboard using CSS.</a:t>
            </a:r>
            <a:br>
              <a:rPr lang="en-GB"/>
            </a:br>
            <a:endParaRPr lang="en-GB"/>
          </a:p>
          <a:p>
            <a:r>
              <a:rPr lang="en-GB"/>
              <a:t>You have learned to deploy an app and to protect it with a username and password.</a:t>
            </a:r>
            <a:br>
              <a:rPr lang="en-GB"/>
            </a:br>
            <a:endParaRPr lang="en-GB"/>
          </a:p>
          <a:p>
            <a:r>
              <a:rPr lang="en-GB"/>
              <a:t>You have learned to profile your code to make your app faster.</a:t>
            </a:r>
          </a:p>
        </p:txBody>
      </p:sp>
    </p:spTree>
    <p:extLst>
      <p:ext uri="{BB962C8B-B14F-4D97-AF65-F5344CB8AC3E}">
        <p14:creationId xmlns:p14="http://schemas.microsoft.com/office/powerpoint/2010/main" val="204738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a:latin typeface="Arial Black" panose="020B0A04020102020204" pitchFamily="34" charset="0"/>
              </a:rPr>
              <a:t>End of day 3 – any questions?</a:t>
            </a:r>
          </a:p>
        </p:txBody>
      </p:sp>
      <p:pic>
        <p:nvPicPr>
          <p:cNvPr id="5" name="Picture 4" descr="R) Shiny Day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8650" y="2111376"/>
            <a:ext cx="6353291" cy="357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8816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23C07-3B07-9F1D-BD33-6D742F995ADE}"/>
              </a:ext>
            </a:extLst>
          </p:cNvPr>
          <p:cNvSpPr>
            <a:spLocks noGrp="1"/>
          </p:cNvSpPr>
          <p:nvPr>
            <p:ph type="title"/>
          </p:nvPr>
        </p:nvSpPr>
        <p:spPr/>
        <p:txBody>
          <a:bodyPr/>
          <a:lstStyle/>
          <a:p>
            <a:r>
              <a:rPr lang="en-GB" sz="2800" b="1">
                <a:latin typeface="Arial Black" panose="020B0A04020102020204" pitchFamily="34" charset="0"/>
              </a:rPr>
              <a:t>Learning Outcomes – Day 3</a:t>
            </a:r>
            <a:endParaRPr lang="en-GB"/>
          </a:p>
        </p:txBody>
      </p:sp>
      <p:sp>
        <p:nvSpPr>
          <p:cNvPr id="3" name="Content Placeholder 2">
            <a:extLst>
              <a:ext uri="{FF2B5EF4-FFF2-40B4-BE49-F238E27FC236}">
                <a16:creationId xmlns:a16="http://schemas.microsoft.com/office/drawing/2014/main" id="{24788EA9-2D55-FDEB-F45A-0937BA32D8B9}"/>
              </a:ext>
            </a:extLst>
          </p:cNvPr>
          <p:cNvSpPr>
            <a:spLocks noGrp="1"/>
          </p:cNvSpPr>
          <p:nvPr>
            <p:ph idx="1"/>
          </p:nvPr>
        </p:nvSpPr>
        <p:spPr/>
        <p:txBody>
          <a:bodyPr/>
          <a:lstStyle/>
          <a:p>
            <a:r>
              <a:rPr lang="en-GB"/>
              <a:t>CSS style script</a:t>
            </a:r>
            <a:br>
              <a:rPr lang="en-GB"/>
            </a:br>
            <a:endParaRPr lang="en-GB"/>
          </a:p>
          <a:p>
            <a:r>
              <a:rPr lang="en-GB"/>
              <a:t>Publishing a Shiny dashboard</a:t>
            </a:r>
          </a:p>
          <a:p>
            <a:pPr lvl="1"/>
            <a:r>
              <a:rPr lang="en-GB"/>
              <a:t>PRA password protection</a:t>
            </a:r>
            <a:br>
              <a:rPr lang="en-GB"/>
            </a:br>
            <a:endParaRPr lang="en-GB"/>
          </a:p>
          <a:p>
            <a:r>
              <a:rPr lang="en-GB"/>
              <a:t>Making your dashboard more efficient </a:t>
            </a:r>
          </a:p>
          <a:p>
            <a:pPr lvl="1"/>
            <a:r>
              <a:rPr lang="en-GB" err="1"/>
              <a:t>profvis</a:t>
            </a:r>
            <a:r>
              <a:rPr lang="en-GB"/>
              <a:t> package</a:t>
            </a:r>
          </a:p>
        </p:txBody>
      </p:sp>
    </p:spTree>
    <p:extLst>
      <p:ext uri="{BB962C8B-B14F-4D97-AF65-F5344CB8AC3E}">
        <p14:creationId xmlns:p14="http://schemas.microsoft.com/office/powerpoint/2010/main" val="1888015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C389A-7FD4-38F7-B372-73D459FC399C}"/>
              </a:ext>
            </a:extLst>
          </p:cNvPr>
          <p:cNvSpPr>
            <a:spLocks noGrp="1"/>
          </p:cNvSpPr>
          <p:nvPr>
            <p:ph type="title"/>
          </p:nvPr>
        </p:nvSpPr>
        <p:spPr/>
        <p:txBody>
          <a:bodyPr/>
          <a:lstStyle/>
          <a:p>
            <a:r>
              <a:rPr lang="en-GB">
                <a:latin typeface="Arial Black" panose="020B0A04020102020204" pitchFamily="34" charset="0"/>
              </a:rPr>
              <a:t>Recap styles</a:t>
            </a:r>
          </a:p>
        </p:txBody>
      </p:sp>
      <p:sp>
        <p:nvSpPr>
          <p:cNvPr id="3" name="Content Placeholder 2">
            <a:extLst>
              <a:ext uri="{FF2B5EF4-FFF2-40B4-BE49-F238E27FC236}">
                <a16:creationId xmlns:a16="http://schemas.microsoft.com/office/drawing/2014/main" id="{0AEEED4E-A8D8-8F04-0AF6-8E745B640BCD}"/>
              </a:ext>
            </a:extLst>
          </p:cNvPr>
          <p:cNvSpPr>
            <a:spLocks noGrp="1"/>
          </p:cNvSpPr>
          <p:nvPr>
            <p:ph idx="1"/>
          </p:nvPr>
        </p:nvSpPr>
        <p:spPr/>
        <p:txBody>
          <a:bodyPr/>
          <a:lstStyle/>
          <a:p>
            <a:r>
              <a:rPr lang="en-GB" dirty="0"/>
              <a:t>There are several ready made Shiny themes that you can use in your dashboard, see </a:t>
            </a:r>
            <a:r>
              <a:rPr lang="en-GB" dirty="0">
                <a:hlinkClick r:id="rId2"/>
              </a:rPr>
              <a:t>https://shiny.rstudio.com/gallery/shiny-theme-selector.html</a:t>
            </a:r>
            <a:r>
              <a:rPr lang="en-GB" dirty="0"/>
              <a:t> for full list.</a:t>
            </a:r>
            <a:br>
              <a:rPr lang="en-GB" dirty="0"/>
            </a:br>
            <a:endParaRPr lang="en-GB" dirty="0"/>
          </a:p>
          <a:p>
            <a:r>
              <a:rPr lang="en-GB" dirty="0"/>
              <a:t>You can use tags, e.g. </a:t>
            </a:r>
            <a:r>
              <a:rPr lang="en-GB" b="1" dirty="0"/>
              <a:t>h1 </a:t>
            </a:r>
            <a:r>
              <a:rPr lang="en-GB" dirty="0"/>
              <a:t>and </a:t>
            </a:r>
            <a:r>
              <a:rPr lang="en-GB" b="1" dirty="0" err="1"/>
              <a:t>tags$i</a:t>
            </a:r>
            <a:r>
              <a:rPr lang="en-GB" dirty="0"/>
              <a:t>, to change your titles and text</a:t>
            </a:r>
          </a:p>
          <a:p>
            <a:endParaRPr lang="en-GB" dirty="0"/>
          </a:p>
          <a:p>
            <a:r>
              <a:rPr lang="en-GB" dirty="0"/>
              <a:t>You can use </a:t>
            </a:r>
            <a:r>
              <a:rPr lang="en-GB" b="1" dirty="0">
                <a:solidFill>
                  <a:srgbClr val="7030A0"/>
                </a:solidFill>
              </a:rPr>
              <a:t>icon()</a:t>
            </a:r>
            <a:r>
              <a:rPr lang="en-GB" dirty="0"/>
              <a:t> to add any of the icons found on Font Awesome and </a:t>
            </a:r>
            <a:r>
              <a:rPr lang="en-GB" dirty="0" err="1"/>
              <a:t>Glyphicon</a:t>
            </a:r>
            <a:r>
              <a:rPr lang="en-GB" dirty="0"/>
              <a:t>: </a:t>
            </a:r>
            <a:r>
              <a:rPr lang="en-GB" dirty="0">
                <a:hlinkClick r:id="rId3"/>
              </a:rPr>
              <a:t>https://fontawesome.com/v5.15/icons?d=gallery&amp;p=2</a:t>
            </a:r>
            <a:br>
              <a:rPr lang="en-GB" dirty="0"/>
            </a:br>
            <a:r>
              <a:rPr lang="en-GB" dirty="0">
                <a:hlinkClick r:id="rId4"/>
              </a:rPr>
              <a:t>https://getbootstrap.com/docs/3.3/components/#glyphicons</a:t>
            </a:r>
            <a:endParaRPr lang="en-GB" dirty="0"/>
          </a:p>
        </p:txBody>
      </p:sp>
    </p:spTree>
    <p:extLst>
      <p:ext uri="{BB962C8B-B14F-4D97-AF65-F5344CB8AC3E}">
        <p14:creationId xmlns:p14="http://schemas.microsoft.com/office/powerpoint/2010/main" val="534839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DA39-8B88-F691-F1DC-6009E1A8BB28}"/>
              </a:ext>
            </a:extLst>
          </p:cNvPr>
          <p:cNvSpPr>
            <a:spLocks noGrp="1"/>
          </p:cNvSpPr>
          <p:nvPr>
            <p:ph type="title"/>
          </p:nvPr>
        </p:nvSpPr>
        <p:spPr/>
        <p:txBody>
          <a:bodyPr/>
          <a:lstStyle/>
          <a:p>
            <a:r>
              <a:rPr lang="en-GB">
                <a:latin typeface="Arial Black" panose="020B0A04020102020204" pitchFamily="34" charset="0"/>
              </a:rPr>
              <a:t>CSS style script</a:t>
            </a:r>
          </a:p>
        </p:txBody>
      </p:sp>
      <p:sp>
        <p:nvSpPr>
          <p:cNvPr id="3" name="Content Placeholder 2">
            <a:extLst>
              <a:ext uri="{FF2B5EF4-FFF2-40B4-BE49-F238E27FC236}">
                <a16:creationId xmlns:a16="http://schemas.microsoft.com/office/drawing/2014/main" id="{1FC6668A-F4A3-519A-16FE-131E4A1A344B}"/>
              </a:ext>
            </a:extLst>
          </p:cNvPr>
          <p:cNvSpPr>
            <a:spLocks noGrp="1"/>
          </p:cNvSpPr>
          <p:nvPr>
            <p:ph idx="1"/>
          </p:nvPr>
        </p:nvSpPr>
        <p:spPr>
          <a:xfrm>
            <a:off x="838200" y="1414273"/>
            <a:ext cx="10515600" cy="5078600"/>
          </a:xfrm>
        </p:spPr>
        <p:txBody>
          <a:bodyPr/>
          <a:lstStyle/>
          <a:p>
            <a:r>
              <a:rPr lang="en-GB" sz="2400"/>
              <a:t>CSS code can be included as part of the UI however, most keep it in a separate script (style.css) that is sourced into the app.</a:t>
            </a:r>
            <a:endParaRPr lang="en-GB"/>
          </a:p>
          <a:p>
            <a:r>
              <a:rPr lang="en-GB"/>
              <a:t>The style script uses CSS code to change the look of the dashboard. Some things you can change are:</a:t>
            </a:r>
          </a:p>
          <a:p>
            <a:pPr lvl="1"/>
            <a:r>
              <a:rPr lang="en-GB" sz="1800"/>
              <a:t>Colours of navbar, </a:t>
            </a:r>
            <a:r>
              <a:rPr lang="en-GB" sz="1800" err="1"/>
              <a:t>titlePanel</a:t>
            </a:r>
            <a:r>
              <a:rPr lang="en-GB" sz="1800"/>
              <a:t>, widgets and drop-downs etc.</a:t>
            </a:r>
          </a:p>
          <a:p>
            <a:pPr lvl="1"/>
            <a:r>
              <a:rPr lang="en-GB" sz="1800"/>
              <a:t>Font, colour, size of text and tags</a:t>
            </a:r>
          </a:p>
          <a:p>
            <a:pPr lvl="1"/>
            <a:r>
              <a:rPr lang="en-GB" sz="1800"/>
              <a:t>Image and icon sizes and positions</a:t>
            </a:r>
          </a:p>
          <a:p>
            <a:r>
              <a:rPr lang="en-GB" sz="2100"/>
              <a:t>CSS code uses HTML tags followed by a curly bracket and commands within the curly bracket.</a:t>
            </a:r>
          </a:p>
        </p:txBody>
      </p:sp>
      <p:pic>
        <p:nvPicPr>
          <p:cNvPr id="5" name="Picture 4" descr="A screenshot of a computer&#10;&#10;Description automatically generated">
            <a:extLst>
              <a:ext uri="{FF2B5EF4-FFF2-40B4-BE49-F238E27FC236}">
                <a16:creationId xmlns:a16="http://schemas.microsoft.com/office/drawing/2014/main" id="{E130ACA3-E666-DFA1-DFDF-3FBF1C7F60CE}"/>
              </a:ext>
            </a:extLst>
          </p:cNvPr>
          <p:cNvPicPr>
            <a:picLocks noChangeAspect="1"/>
          </p:cNvPicPr>
          <p:nvPr/>
        </p:nvPicPr>
        <p:blipFill rotWithShape="1">
          <a:blip r:embed="rId2">
            <a:extLst>
              <a:ext uri="{28A0092B-C50C-407E-A947-70E740481C1C}">
                <a14:useLocalDpi xmlns:a14="http://schemas.microsoft.com/office/drawing/2010/main" val="0"/>
              </a:ext>
            </a:extLst>
          </a:blip>
          <a:srcRect l="39012" t="70551" r="18873" b="14616"/>
          <a:stretch/>
        </p:blipFill>
        <p:spPr>
          <a:xfrm>
            <a:off x="1072528" y="4522218"/>
            <a:ext cx="4468873" cy="1251752"/>
          </a:xfrm>
          <a:prstGeom prst="rect">
            <a:avLst/>
          </a:prstGeom>
        </p:spPr>
      </p:pic>
      <p:sp>
        <p:nvSpPr>
          <p:cNvPr id="7" name="TextBox 6">
            <a:extLst>
              <a:ext uri="{FF2B5EF4-FFF2-40B4-BE49-F238E27FC236}">
                <a16:creationId xmlns:a16="http://schemas.microsoft.com/office/drawing/2014/main" id="{D2FCE8B7-5017-DED8-0178-F58589373099}"/>
              </a:ext>
            </a:extLst>
          </p:cNvPr>
          <p:cNvSpPr txBox="1"/>
          <p:nvPr/>
        </p:nvSpPr>
        <p:spPr>
          <a:xfrm>
            <a:off x="5775729" y="4461258"/>
            <a:ext cx="3459711" cy="923330"/>
          </a:xfrm>
          <a:prstGeom prst="rect">
            <a:avLst/>
          </a:prstGeom>
          <a:noFill/>
        </p:spPr>
        <p:txBody>
          <a:bodyPr wrap="square" rtlCol="0">
            <a:spAutoFit/>
          </a:bodyPr>
          <a:lstStyle/>
          <a:p>
            <a:r>
              <a:rPr lang="en-GB" b="1">
                <a:latin typeface="Arial" panose="020B0604020202020204" pitchFamily="34" charset="0"/>
                <a:cs typeface="Arial" panose="020B0604020202020204" pitchFamily="34" charset="0"/>
              </a:rPr>
              <a:t>NOTE</a:t>
            </a:r>
            <a:r>
              <a:rPr lang="en-GB">
                <a:latin typeface="Arial" panose="020B0604020202020204" pitchFamily="34" charset="0"/>
                <a:cs typeface="Arial" panose="020B0604020202020204" pitchFamily="34" charset="0"/>
              </a:rPr>
              <a:t>: </a:t>
            </a:r>
            <a:r>
              <a:rPr lang="en-GB" err="1">
                <a:latin typeface="Arial" panose="020B0604020202020204" pitchFamily="34" charset="0"/>
                <a:cs typeface="Arial" panose="020B0604020202020204" pitchFamily="34" charset="0"/>
              </a:rPr>
              <a:t>color</a:t>
            </a:r>
            <a:r>
              <a:rPr lang="en-GB">
                <a:latin typeface="Arial" panose="020B0604020202020204" pitchFamily="34" charset="0"/>
                <a:cs typeface="Arial" panose="020B0604020202020204" pitchFamily="34" charset="0"/>
              </a:rPr>
              <a:t> in CSS refers to text, and background-</a:t>
            </a:r>
            <a:r>
              <a:rPr lang="en-GB" err="1">
                <a:latin typeface="Arial" panose="020B0604020202020204" pitchFamily="34" charset="0"/>
                <a:cs typeface="Arial" panose="020B0604020202020204" pitchFamily="34" charset="0"/>
              </a:rPr>
              <a:t>color</a:t>
            </a:r>
            <a:r>
              <a:rPr lang="en-GB">
                <a:latin typeface="Arial" panose="020B0604020202020204" pitchFamily="34" charset="0"/>
                <a:cs typeface="Arial" panose="020B0604020202020204" pitchFamily="34" charset="0"/>
              </a:rPr>
              <a:t> refers to layout </a:t>
            </a:r>
          </a:p>
        </p:txBody>
      </p:sp>
    </p:spTree>
    <p:extLst>
      <p:ext uri="{BB962C8B-B14F-4D97-AF65-F5344CB8AC3E}">
        <p14:creationId xmlns:p14="http://schemas.microsoft.com/office/powerpoint/2010/main" val="3826110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F75AA-9B61-07A6-83D1-EE885AE46DD1}"/>
              </a:ext>
            </a:extLst>
          </p:cNvPr>
          <p:cNvSpPr>
            <a:spLocks noGrp="1"/>
          </p:cNvSpPr>
          <p:nvPr>
            <p:ph type="title"/>
          </p:nvPr>
        </p:nvSpPr>
        <p:spPr/>
        <p:txBody>
          <a:bodyPr/>
          <a:lstStyle/>
          <a:p>
            <a:r>
              <a:rPr lang="en-GB">
                <a:latin typeface="Arial Black" panose="020B0A04020102020204" pitchFamily="34" charset="0"/>
              </a:rPr>
              <a:t>CSS style script</a:t>
            </a:r>
          </a:p>
        </p:txBody>
      </p:sp>
      <p:sp>
        <p:nvSpPr>
          <p:cNvPr id="3" name="Content Placeholder 2">
            <a:extLst>
              <a:ext uri="{FF2B5EF4-FFF2-40B4-BE49-F238E27FC236}">
                <a16:creationId xmlns:a16="http://schemas.microsoft.com/office/drawing/2014/main" id="{C26F5302-E607-7312-9FCE-C768D249EF60}"/>
              </a:ext>
            </a:extLst>
          </p:cNvPr>
          <p:cNvSpPr>
            <a:spLocks noGrp="1"/>
          </p:cNvSpPr>
          <p:nvPr>
            <p:ph idx="1"/>
          </p:nvPr>
        </p:nvSpPr>
        <p:spPr>
          <a:xfrm>
            <a:off x="838200" y="1524000"/>
            <a:ext cx="4586323" cy="4518029"/>
          </a:xfrm>
        </p:spPr>
        <p:txBody>
          <a:bodyPr>
            <a:normAutofit/>
          </a:bodyPr>
          <a:lstStyle/>
          <a:p>
            <a:r>
              <a:rPr lang="en-GB"/>
              <a:t>You can change items in the dashboard by finding their HTML tag.</a:t>
            </a:r>
          </a:p>
          <a:p>
            <a:pPr lvl="1">
              <a:buClr>
                <a:schemeClr val="tx1"/>
              </a:buClr>
            </a:pPr>
            <a:r>
              <a:rPr lang="en-GB" sz="1800" b="1">
                <a:solidFill>
                  <a:srgbClr val="7030A0"/>
                </a:solidFill>
              </a:rPr>
              <a:t>Run app -&gt; Open in Browser -&gt; Right click -&gt; Inspect</a:t>
            </a:r>
          </a:p>
          <a:p>
            <a:pPr lvl="1">
              <a:buClr>
                <a:schemeClr val="tx1"/>
              </a:buClr>
            </a:pPr>
            <a:r>
              <a:rPr lang="en-GB" sz="1800"/>
              <a:t>“Elements” show the apps html code and “Styles” show the CSS style code for each element</a:t>
            </a:r>
            <a:r>
              <a:rPr lang="en-GB" sz="1800">
                <a:solidFill>
                  <a:srgbClr val="7030A0"/>
                </a:solidFill>
              </a:rPr>
              <a:t> </a:t>
            </a:r>
            <a:endParaRPr lang="en-GB" sz="1800"/>
          </a:p>
          <a:p>
            <a:r>
              <a:rPr lang="en-GB"/>
              <a:t>Expand the &lt;body&gt; section of the HTML code in “Elements”. </a:t>
            </a:r>
          </a:p>
          <a:p>
            <a:pPr lvl="1"/>
            <a:r>
              <a:rPr lang="en-GB" sz="1800"/>
              <a:t>Hovering over code will highlight the element in the app and clicking on it will show its CSS style code which you can copy into the CSS style script and change in Posit. </a:t>
            </a:r>
          </a:p>
        </p:txBody>
      </p:sp>
      <p:pic>
        <p:nvPicPr>
          <p:cNvPr id="7" name="Picture 6" descr="A screenshot of a computer&#10;&#10;Description automatically generated">
            <a:extLst>
              <a:ext uri="{FF2B5EF4-FFF2-40B4-BE49-F238E27FC236}">
                <a16:creationId xmlns:a16="http://schemas.microsoft.com/office/drawing/2014/main" id="{AF9A5B73-6F66-EAAA-FEB9-F7D7970B18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9867" y="949197"/>
            <a:ext cx="6236020" cy="4959605"/>
          </a:xfrm>
          <a:prstGeom prst="rect">
            <a:avLst/>
          </a:prstGeom>
        </p:spPr>
      </p:pic>
      <p:sp>
        <p:nvSpPr>
          <p:cNvPr id="8" name="Rectangle 7">
            <a:extLst>
              <a:ext uri="{FF2B5EF4-FFF2-40B4-BE49-F238E27FC236}">
                <a16:creationId xmlns:a16="http://schemas.microsoft.com/office/drawing/2014/main" id="{A2F8C7A8-DE23-2FA8-DC5D-CA825FAA69E3}"/>
              </a:ext>
            </a:extLst>
          </p:cNvPr>
          <p:cNvSpPr/>
          <p:nvPr/>
        </p:nvSpPr>
        <p:spPr>
          <a:xfrm>
            <a:off x="7955280" y="4456176"/>
            <a:ext cx="3523488" cy="731520"/>
          </a:xfrm>
          <a:prstGeom prst="rect">
            <a:avLst/>
          </a:prstGeom>
          <a:noFill/>
          <a:ln w="1905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10314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77FE6-5A3E-C5B5-65BB-466A85CF87FC}"/>
              </a:ext>
            </a:extLst>
          </p:cNvPr>
          <p:cNvSpPr>
            <a:spLocks noGrp="1"/>
          </p:cNvSpPr>
          <p:nvPr>
            <p:ph type="title"/>
          </p:nvPr>
        </p:nvSpPr>
        <p:spPr/>
        <p:txBody>
          <a:bodyPr/>
          <a:lstStyle/>
          <a:p>
            <a:r>
              <a:rPr lang="en-GB">
                <a:latin typeface="Arial Black" panose="020B0A04020102020204" pitchFamily="34" charset="0"/>
              </a:rPr>
              <a:t>CSS style script Exercise</a:t>
            </a:r>
            <a:endParaRPr lang="en-GB"/>
          </a:p>
        </p:txBody>
      </p:sp>
      <p:sp>
        <p:nvSpPr>
          <p:cNvPr id="3" name="Content Placeholder 2">
            <a:extLst>
              <a:ext uri="{FF2B5EF4-FFF2-40B4-BE49-F238E27FC236}">
                <a16:creationId xmlns:a16="http://schemas.microsoft.com/office/drawing/2014/main" id="{1BF235D5-5811-AA77-9BF1-3D51C014328C}"/>
              </a:ext>
            </a:extLst>
          </p:cNvPr>
          <p:cNvSpPr>
            <a:spLocks noGrp="1"/>
          </p:cNvSpPr>
          <p:nvPr>
            <p:ph idx="1"/>
          </p:nvPr>
        </p:nvSpPr>
        <p:spPr>
          <a:xfrm>
            <a:off x="838200" y="1690691"/>
            <a:ext cx="10515600" cy="4486272"/>
          </a:xfrm>
        </p:spPr>
        <p:txBody>
          <a:bodyPr/>
          <a:lstStyle/>
          <a:p>
            <a:r>
              <a:rPr lang="en-GB"/>
              <a:t>Create a folder in the same folder as your app from day one, name it </a:t>
            </a:r>
            <a:r>
              <a:rPr lang="en-GB" b="1"/>
              <a:t>“www”</a:t>
            </a:r>
            <a:r>
              <a:rPr lang="en-GB"/>
              <a:t>.</a:t>
            </a:r>
            <a:br>
              <a:rPr lang="en-GB"/>
            </a:br>
            <a:endParaRPr lang="en-GB"/>
          </a:p>
          <a:p>
            <a:r>
              <a:rPr lang="en-GB"/>
              <a:t>Copy the style.css script into your new “www” folder.</a:t>
            </a:r>
            <a:br>
              <a:rPr lang="en-GB"/>
            </a:br>
            <a:endParaRPr lang="en-GB"/>
          </a:p>
          <a:p>
            <a:r>
              <a:rPr lang="en-GB"/>
              <a:t>Add code to UI to source </a:t>
            </a:r>
            <a:r>
              <a:rPr lang="en-GB" err="1"/>
              <a:t>css</a:t>
            </a:r>
            <a:r>
              <a:rPr lang="en-GB"/>
              <a:t> file.</a:t>
            </a:r>
            <a:br>
              <a:rPr lang="en-GB"/>
            </a:br>
            <a:br>
              <a:rPr lang="en-GB"/>
            </a:br>
            <a:br>
              <a:rPr lang="en-GB"/>
            </a:br>
            <a:endParaRPr lang="en-GB"/>
          </a:p>
        </p:txBody>
      </p:sp>
      <p:grpSp>
        <p:nvGrpSpPr>
          <p:cNvPr id="8" name="Group 7">
            <a:extLst>
              <a:ext uri="{FF2B5EF4-FFF2-40B4-BE49-F238E27FC236}">
                <a16:creationId xmlns:a16="http://schemas.microsoft.com/office/drawing/2014/main" id="{68ED666D-4A3D-03A3-CA75-B1BD7529AC99}"/>
              </a:ext>
            </a:extLst>
          </p:cNvPr>
          <p:cNvGrpSpPr/>
          <p:nvPr/>
        </p:nvGrpSpPr>
        <p:grpSpPr>
          <a:xfrm>
            <a:off x="838200" y="4033361"/>
            <a:ext cx="7554616" cy="1540261"/>
            <a:chOff x="838200" y="2971092"/>
            <a:chExt cx="4921930" cy="1003500"/>
          </a:xfrm>
        </p:grpSpPr>
        <p:pic>
          <p:nvPicPr>
            <p:cNvPr id="5" name="Picture 4" descr="A screen shot of a computer&#10;&#10;Description automatically generated">
              <a:extLst>
                <a:ext uri="{FF2B5EF4-FFF2-40B4-BE49-F238E27FC236}">
                  <a16:creationId xmlns:a16="http://schemas.microsoft.com/office/drawing/2014/main" id="{9194C22B-3E11-5149-FCD3-8201BCAD63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971092"/>
              <a:ext cx="4921930" cy="1003500"/>
            </a:xfrm>
            <a:prstGeom prst="rect">
              <a:avLst/>
            </a:prstGeom>
          </p:spPr>
        </p:pic>
        <p:sp>
          <p:nvSpPr>
            <p:cNvPr id="7" name="Rectangle 6">
              <a:extLst>
                <a:ext uri="{FF2B5EF4-FFF2-40B4-BE49-F238E27FC236}">
                  <a16:creationId xmlns:a16="http://schemas.microsoft.com/office/drawing/2014/main" id="{6FF1022D-EFD1-D53B-A06A-60B3B0C7A827}"/>
                </a:ext>
              </a:extLst>
            </p:cNvPr>
            <p:cNvSpPr/>
            <p:nvPr/>
          </p:nvSpPr>
          <p:spPr>
            <a:xfrm>
              <a:off x="1658112" y="3572256"/>
              <a:ext cx="2956560" cy="140208"/>
            </a:xfrm>
            <a:prstGeom prst="rect">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238938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77FE6-5A3E-C5B5-65BB-466A85CF87FC}"/>
              </a:ext>
            </a:extLst>
          </p:cNvPr>
          <p:cNvSpPr>
            <a:spLocks noGrp="1"/>
          </p:cNvSpPr>
          <p:nvPr>
            <p:ph type="title"/>
          </p:nvPr>
        </p:nvSpPr>
        <p:spPr/>
        <p:txBody>
          <a:bodyPr/>
          <a:lstStyle/>
          <a:p>
            <a:r>
              <a:rPr lang="en-GB">
                <a:latin typeface="Arial Black" panose="020B0A04020102020204" pitchFamily="34" charset="0"/>
              </a:rPr>
              <a:t>CSS style script Exercise</a:t>
            </a:r>
            <a:endParaRPr lang="en-GB"/>
          </a:p>
        </p:txBody>
      </p:sp>
      <p:sp>
        <p:nvSpPr>
          <p:cNvPr id="3" name="Content Placeholder 2">
            <a:extLst>
              <a:ext uri="{FF2B5EF4-FFF2-40B4-BE49-F238E27FC236}">
                <a16:creationId xmlns:a16="http://schemas.microsoft.com/office/drawing/2014/main" id="{1BF235D5-5811-AA77-9BF1-3D51C014328C}"/>
              </a:ext>
            </a:extLst>
          </p:cNvPr>
          <p:cNvSpPr>
            <a:spLocks noGrp="1"/>
          </p:cNvSpPr>
          <p:nvPr>
            <p:ph idx="1"/>
          </p:nvPr>
        </p:nvSpPr>
        <p:spPr>
          <a:xfrm>
            <a:off x="838200" y="1743456"/>
            <a:ext cx="10515600" cy="4433507"/>
          </a:xfrm>
        </p:spPr>
        <p:txBody>
          <a:bodyPr/>
          <a:lstStyle/>
          <a:p>
            <a:r>
              <a:rPr lang="en-GB" b="1">
                <a:solidFill>
                  <a:srgbClr val="7030A0"/>
                </a:solidFill>
              </a:rPr>
              <a:t>“Run app”, </a:t>
            </a:r>
            <a:r>
              <a:rPr lang="en-GB"/>
              <a:t>open in browser, inspect, and complete the exercises</a:t>
            </a:r>
            <a:br>
              <a:rPr lang="en-GB"/>
            </a:br>
            <a:endParaRPr lang="en-GB"/>
          </a:p>
          <a:p>
            <a:r>
              <a:rPr lang="en-GB"/>
              <a:t>Open the CSS style script and add code to change the following</a:t>
            </a:r>
          </a:p>
          <a:p>
            <a:pPr lvl="1"/>
            <a:r>
              <a:rPr lang="en-GB" sz="1800"/>
              <a:t>Change colour of the h1 tag</a:t>
            </a:r>
          </a:p>
          <a:p>
            <a:pPr lvl="1"/>
            <a:r>
              <a:rPr lang="en-GB" sz="1800"/>
              <a:t>Change the navbar title colour, and navbar colour</a:t>
            </a:r>
          </a:p>
          <a:p>
            <a:pPr lvl="1"/>
            <a:r>
              <a:rPr lang="en-GB" sz="1800"/>
              <a:t>Change the body colour</a:t>
            </a:r>
          </a:p>
          <a:p>
            <a:pPr lvl="1"/>
            <a:r>
              <a:rPr lang="en-GB" sz="1800" b="1"/>
              <a:t>Extra</a:t>
            </a:r>
            <a:r>
              <a:rPr lang="en-GB" sz="1800"/>
              <a:t>: Change the active tab colour</a:t>
            </a:r>
          </a:p>
          <a:p>
            <a:pPr marL="342900" lvl="1" indent="0">
              <a:buNone/>
            </a:pPr>
            <a:endParaRPr lang="en-GB" sz="1800"/>
          </a:p>
          <a:p>
            <a:r>
              <a:rPr lang="en-GB" sz="2100" b="1"/>
              <a:t>Remember: CSS uses </a:t>
            </a:r>
            <a:r>
              <a:rPr lang="en-GB" sz="2100" b="1">
                <a:solidFill>
                  <a:srgbClr val="7030A0"/>
                </a:solidFill>
              </a:rPr>
              <a:t>“{}”</a:t>
            </a:r>
            <a:r>
              <a:rPr lang="en-GB" sz="2100" b="1"/>
              <a:t>, </a:t>
            </a:r>
            <a:r>
              <a:rPr lang="en-GB" sz="2100" b="1">
                <a:solidFill>
                  <a:srgbClr val="7030A0"/>
                </a:solidFill>
              </a:rPr>
              <a:t>“:”</a:t>
            </a:r>
            <a:r>
              <a:rPr lang="en-GB" sz="2100" b="1"/>
              <a:t> instead of “()” for functions and </a:t>
            </a:r>
            <a:r>
              <a:rPr lang="en-GB" sz="2100" b="1">
                <a:solidFill>
                  <a:srgbClr val="7030A0"/>
                </a:solidFill>
              </a:rPr>
              <a:t>“;”</a:t>
            </a:r>
            <a:r>
              <a:rPr lang="en-GB" sz="2100" b="1"/>
              <a:t> instead of “,” for new functions in the curly brackets.</a:t>
            </a:r>
          </a:p>
          <a:p>
            <a:pPr lvl="1"/>
            <a:endParaRPr lang="en-GB" sz="1800"/>
          </a:p>
          <a:p>
            <a:pPr marL="342900" lvl="1" indent="0">
              <a:buNone/>
            </a:pPr>
            <a:endParaRPr lang="en-GB" sz="1800"/>
          </a:p>
        </p:txBody>
      </p:sp>
    </p:spTree>
    <p:extLst>
      <p:ext uri="{BB962C8B-B14F-4D97-AF65-F5344CB8AC3E}">
        <p14:creationId xmlns:p14="http://schemas.microsoft.com/office/powerpoint/2010/main" val="4110066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4242B-B19C-5966-6D1E-E64E7E89CAF8}"/>
              </a:ext>
            </a:extLst>
          </p:cNvPr>
          <p:cNvSpPr>
            <a:spLocks noGrp="1"/>
          </p:cNvSpPr>
          <p:nvPr>
            <p:ph type="title"/>
          </p:nvPr>
        </p:nvSpPr>
        <p:spPr/>
        <p:txBody>
          <a:bodyPr/>
          <a:lstStyle/>
          <a:p>
            <a:r>
              <a:rPr lang="en-GB">
                <a:latin typeface="Arial Black" panose="020B0A04020102020204" pitchFamily="34" charset="0"/>
              </a:rPr>
              <a:t>CSS style script Answer</a:t>
            </a:r>
            <a:endParaRPr lang="en-GB"/>
          </a:p>
        </p:txBody>
      </p:sp>
      <p:pic>
        <p:nvPicPr>
          <p:cNvPr id="9" name="Content Placeholder 8" descr="A screen shot of a computer&#10;&#10;Description automatically generated">
            <a:extLst>
              <a:ext uri="{FF2B5EF4-FFF2-40B4-BE49-F238E27FC236}">
                <a16:creationId xmlns:a16="http://schemas.microsoft.com/office/drawing/2014/main" id="{CF5AE75B-31A9-9EF4-4A9C-41189BE01E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91"/>
            <a:ext cx="6191568" cy="4140413"/>
          </a:xfrm>
        </p:spPr>
      </p:pic>
      <p:pic>
        <p:nvPicPr>
          <p:cNvPr id="11" name="Picture 10" descr="A screenshot of a computer&#10;&#10;Description automatically generated">
            <a:extLst>
              <a:ext uri="{FF2B5EF4-FFF2-40B4-BE49-F238E27FC236}">
                <a16:creationId xmlns:a16="http://schemas.microsoft.com/office/drawing/2014/main" id="{37436E17-37A1-3B6B-CA3B-600259E657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7697" y="1690691"/>
            <a:ext cx="4351320" cy="3385444"/>
          </a:xfrm>
          <a:prstGeom prst="rect">
            <a:avLst/>
          </a:prstGeom>
        </p:spPr>
      </p:pic>
    </p:spTree>
    <p:extLst>
      <p:ext uri="{BB962C8B-B14F-4D97-AF65-F5344CB8AC3E}">
        <p14:creationId xmlns:p14="http://schemas.microsoft.com/office/powerpoint/2010/main" val="2723794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12E80-3B7D-CE40-F4E3-8439ADD93D05}"/>
              </a:ext>
            </a:extLst>
          </p:cNvPr>
          <p:cNvSpPr>
            <a:spLocks noGrp="1"/>
          </p:cNvSpPr>
          <p:nvPr>
            <p:ph type="title"/>
          </p:nvPr>
        </p:nvSpPr>
        <p:spPr/>
        <p:txBody>
          <a:bodyPr/>
          <a:lstStyle/>
          <a:p>
            <a:r>
              <a:rPr lang="en-GB">
                <a:latin typeface="Arial Black" panose="020B0A04020102020204" pitchFamily="34" charset="0"/>
              </a:rPr>
              <a:t>Password Protection</a:t>
            </a:r>
          </a:p>
        </p:txBody>
      </p:sp>
      <p:sp>
        <p:nvSpPr>
          <p:cNvPr id="3" name="Content Placeholder 2">
            <a:extLst>
              <a:ext uri="{FF2B5EF4-FFF2-40B4-BE49-F238E27FC236}">
                <a16:creationId xmlns:a16="http://schemas.microsoft.com/office/drawing/2014/main" id="{F8E2790E-4A95-C244-D53E-AB4D2CF380F1}"/>
              </a:ext>
            </a:extLst>
          </p:cNvPr>
          <p:cNvSpPr>
            <a:spLocks noGrp="1"/>
          </p:cNvSpPr>
          <p:nvPr>
            <p:ph idx="1"/>
          </p:nvPr>
        </p:nvSpPr>
        <p:spPr>
          <a:xfrm>
            <a:off x="838200" y="1424304"/>
            <a:ext cx="6835372" cy="950231"/>
          </a:xfrm>
        </p:spPr>
        <p:txBody>
          <a:bodyPr/>
          <a:lstStyle/>
          <a:p>
            <a:r>
              <a:rPr lang="en-GB" dirty="0"/>
              <a:t>Required when publishing an app for PRA.</a:t>
            </a:r>
          </a:p>
          <a:p>
            <a:r>
              <a:rPr lang="en-GB" dirty="0"/>
              <a:t>We need to create a Create Credentials Script.</a:t>
            </a:r>
          </a:p>
          <a:p>
            <a:pPr marL="0" indent="0">
              <a:buNone/>
            </a:pPr>
            <a:endParaRPr lang="en-GB" dirty="0"/>
          </a:p>
        </p:txBody>
      </p:sp>
      <p:pic>
        <p:nvPicPr>
          <p:cNvPr id="5" name="Picture 4">
            <a:extLst>
              <a:ext uri="{FF2B5EF4-FFF2-40B4-BE49-F238E27FC236}">
                <a16:creationId xmlns:a16="http://schemas.microsoft.com/office/drawing/2014/main" id="{09BEA169-9C21-E070-2885-46318A14954C}"/>
              </a:ext>
            </a:extLst>
          </p:cNvPr>
          <p:cNvPicPr>
            <a:picLocks noChangeAspect="1"/>
          </p:cNvPicPr>
          <p:nvPr/>
        </p:nvPicPr>
        <p:blipFill>
          <a:blip r:embed="rId2"/>
          <a:stretch>
            <a:fillRect/>
          </a:stretch>
        </p:blipFill>
        <p:spPr>
          <a:xfrm>
            <a:off x="838200" y="2775856"/>
            <a:ext cx="5464629" cy="2808585"/>
          </a:xfrm>
          <a:prstGeom prst="rect">
            <a:avLst/>
          </a:prstGeom>
        </p:spPr>
      </p:pic>
      <p:cxnSp>
        <p:nvCxnSpPr>
          <p:cNvPr id="11" name="Straight Arrow Connector 10">
            <a:extLst>
              <a:ext uri="{FF2B5EF4-FFF2-40B4-BE49-F238E27FC236}">
                <a16:creationId xmlns:a16="http://schemas.microsoft.com/office/drawing/2014/main" id="{1B66F005-407D-B787-2F86-73FBBF2A11B9}"/>
              </a:ext>
            </a:extLst>
          </p:cNvPr>
          <p:cNvCxnSpPr>
            <a:cxnSpLocks/>
          </p:cNvCxnSpPr>
          <p:nvPr/>
        </p:nvCxnSpPr>
        <p:spPr>
          <a:xfrm flipH="1">
            <a:off x="2993572" y="3284330"/>
            <a:ext cx="4680000" cy="0"/>
          </a:xfrm>
          <a:prstGeom prst="straightConnector1">
            <a:avLst/>
          </a:prstGeom>
          <a:ln w="76200">
            <a:tailEnd type="triangle"/>
          </a:ln>
        </p:spPr>
        <p:style>
          <a:lnRef idx="3">
            <a:schemeClr val="accent5"/>
          </a:lnRef>
          <a:fillRef idx="0">
            <a:schemeClr val="accent5"/>
          </a:fillRef>
          <a:effectRef idx="2">
            <a:schemeClr val="accent5"/>
          </a:effectRef>
          <a:fontRef idx="minor">
            <a:schemeClr val="tx1"/>
          </a:fontRef>
        </p:style>
      </p:cxnSp>
      <p:cxnSp>
        <p:nvCxnSpPr>
          <p:cNvPr id="15" name="Straight Arrow Connector 14">
            <a:extLst>
              <a:ext uri="{FF2B5EF4-FFF2-40B4-BE49-F238E27FC236}">
                <a16:creationId xmlns:a16="http://schemas.microsoft.com/office/drawing/2014/main" id="{32715483-754B-186D-B905-AB7371F69E12}"/>
              </a:ext>
            </a:extLst>
          </p:cNvPr>
          <p:cNvCxnSpPr>
            <a:cxnSpLocks/>
          </p:cNvCxnSpPr>
          <p:nvPr/>
        </p:nvCxnSpPr>
        <p:spPr>
          <a:xfrm flipH="1">
            <a:off x="3200400" y="3970129"/>
            <a:ext cx="4473172"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AF77D4A-49B1-845E-516E-7252511B68E8}"/>
              </a:ext>
            </a:extLst>
          </p:cNvPr>
          <p:cNvSpPr txBox="1"/>
          <p:nvPr/>
        </p:nvSpPr>
        <p:spPr>
          <a:xfrm>
            <a:off x="7805057" y="3730644"/>
            <a:ext cx="3080657" cy="923330"/>
          </a:xfrm>
          <a:prstGeom prst="rect">
            <a:avLst/>
          </a:prstGeom>
          <a:noFill/>
        </p:spPr>
        <p:txBody>
          <a:bodyPr wrap="square" rtlCol="0">
            <a:spAutoFit/>
          </a:bodyPr>
          <a:lstStyle/>
          <a:p>
            <a:r>
              <a:rPr lang="en-GB">
                <a:latin typeface="Arial" panose="020B0604020202020204" pitchFamily="34" charset="0"/>
                <a:cs typeface="Arial" panose="020B0604020202020204" pitchFamily="34" charset="0"/>
              </a:rPr>
              <a:t>This is where we insert our chosen username and password</a:t>
            </a:r>
          </a:p>
        </p:txBody>
      </p:sp>
      <p:cxnSp>
        <p:nvCxnSpPr>
          <p:cNvPr id="21" name="Straight Arrow Connector 20">
            <a:extLst>
              <a:ext uri="{FF2B5EF4-FFF2-40B4-BE49-F238E27FC236}">
                <a16:creationId xmlns:a16="http://schemas.microsoft.com/office/drawing/2014/main" id="{1F4BE410-0AB1-F076-16FA-10EC8916609A}"/>
              </a:ext>
            </a:extLst>
          </p:cNvPr>
          <p:cNvCxnSpPr>
            <a:cxnSpLocks/>
          </p:cNvCxnSpPr>
          <p:nvPr/>
        </p:nvCxnSpPr>
        <p:spPr>
          <a:xfrm flipH="1">
            <a:off x="5878286" y="4917187"/>
            <a:ext cx="1589314"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D8B98EC-8E99-79E1-0056-9799F65B97CA}"/>
              </a:ext>
            </a:extLst>
          </p:cNvPr>
          <p:cNvSpPr txBox="1"/>
          <p:nvPr/>
        </p:nvSpPr>
        <p:spPr>
          <a:xfrm>
            <a:off x="7673572" y="4653974"/>
            <a:ext cx="2635199" cy="646331"/>
          </a:xfrm>
          <a:prstGeom prst="rect">
            <a:avLst/>
          </a:prstGeom>
          <a:noFill/>
        </p:spPr>
        <p:txBody>
          <a:bodyPr wrap="square" rtlCol="0">
            <a:spAutoFit/>
          </a:bodyPr>
          <a:lstStyle/>
          <a:p>
            <a:r>
              <a:rPr lang="en-GB">
                <a:latin typeface="Arial" panose="020B0604020202020204" pitchFamily="34" charset="0"/>
                <a:cs typeface="Arial" panose="020B0604020202020204" pitchFamily="34" charset="0"/>
              </a:rPr>
              <a:t>Reads out a .</a:t>
            </a:r>
            <a:r>
              <a:rPr lang="en-GB" err="1">
                <a:latin typeface="Arial" panose="020B0604020202020204" pitchFamily="34" charset="0"/>
                <a:cs typeface="Arial" panose="020B0604020202020204" pitchFamily="34" charset="0"/>
              </a:rPr>
              <a:t>rds</a:t>
            </a:r>
            <a:r>
              <a:rPr lang="en-GB">
                <a:latin typeface="Arial" panose="020B0604020202020204" pitchFamily="34" charset="0"/>
                <a:cs typeface="Arial" panose="020B0604020202020204" pitchFamily="34" charset="0"/>
              </a:rPr>
              <a:t> file with our credentials</a:t>
            </a:r>
          </a:p>
        </p:txBody>
      </p:sp>
      <p:sp>
        <p:nvSpPr>
          <p:cNvPr id="25" name="TextBox 24">
            <a:extLst>
              <a:ext uri="{FF2B5EF4-FFF2-40B4-BE49-F238E27FC236}">
                <a16:creationId xmlns:a16="http://schemas.microsoft.com/office/drawing/2014/main" id="{87163ECD-B694-FF01-DA36-B0FA164DB9AF}"/>
              </a:ext>
            </a:extLst>
          </p:cNvPr>
          <p:cNvSpPr txBox="1"/>
          <p:nvPr/>
        </p:nvSpPr>
        <p:spPr>
          <a:xfrm>
            <a:off x="7805057" y="2696625"/>
            <a:ext cx="3080657" cy="923330"/>
          </a:xfrm>
          <a:prstGeom prst="rect">
            <a:avLst/>
          </a:prstGeom>
          <a:noFill/>
        </p:spPr>
        <p:txBody>
          <a:bodyPr wrap="square" rtlCol="0">
            <a:spAutoFit/>
          </a:bodyPr>
          <a:lstStyle/>
          <a:p>
            <a:r>
              <a:rPr lang="en-GB">
                <a:latin typeface="Arial" panose="020B0604020202020204" pitchFamily="34" charset="0"/>
                <a:cs typeface="Arial" panose="020B0604020202020204" pitchFamily="34" charset="0"/>
              </a:rPr>
              <a:t>This creates an admin folder within our current working directory</a:t>
            </a:r>
          </a:p>
        </p:txBody>
      </p:sp>
    </p:spTree>
    <p:extLst>
      <p:ext uri="{BB962C8B-B14F-4D97-AF65-F5344CB8AC3E}">
        <p14:creationId xmlns:p14="http://schemas.microsoft.com/office/powerpoint/2010/main" val="3315979717"/>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E4116A9B-31A0-4778-AFF9-0E57A2ABC30F}" vid="{44910B0E-AC19-4562-99DC-B6D6F749B94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9163B9352FB5A4788BB54FA79E45A9B" ma:contentTypeVersion="10" ma:contentTypeDescription="Create a new document." ma:contentTypeScope="" ma:versionID="d7db80f1aefda32c0e8557789dcfc61a">
  <xsd:schema xmlns:xsd="http://www.w3.org/2001/XMLSchema" xmlns:xs="http://www.w3.org/2001/XMLSchema" xmlns:p="http://schemas.microsoft.com/office/2006/metadata/properties" xmlns:ns2="e155261d-e7be-4e14-8f3f-074943e30468" xmlns:ns3="9777d510-7a84-4d86-adcc-ed6491094c98" targetNamespace="http://schemas.microsoft.com/office/2006/metadata/properties" ma:root="true" ma:fieldsID="ca472082848a01cf90554cbe48082752" ns2:_="" ns3:_="">
    <xsd:import namespace="e155261d-e7be-4e14-8f3f-074943e30468"/>
    <xsd:import namespace="9777d510-7a84-4d86-adcc-ed6491094c98"/>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lcf76f155ced4ddcb4097134ff3c332f"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55261d-e7be-4e14-8f3f-074943e3046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16ac32b6-d060-42fb-93c0-6c46742e1aee"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777d510-7a84-4d86-adcc-ed6491094c98"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155261d-e7be-4e14-8f3f-074943e30468">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8C0DF580-322E-4D01-B764-119052B09323}">
  <ds:schemaRefs>
    <ds:schemaRef ds:uri="9777d510-7a84-4d86-adcc-ed6491094c98"/>
    <ds:schemaRef ds:uri="e155261d-e7be-4e14-8f3f-074943e3046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D6B120D-A0FB-4DD8-992E-3D48283A8AF5}">
  <ds:schemaRefs>
    <ds:schemaRef ds:uri="http://schemas.microsoft.com/sharepoint/v3/contenttype/forms"/>
  </ds:schemaRefs>
</ds:datastoreItem>
</file>

<file path=customXml/itemProps3.xml><?xml version="1.0" encoding="utf-8"?>
<ds:datastoreItem xmlns:ds="http://schemas.openxmlformats.org/officeDocument/2006/customXml" ds:itemID="{4C73297F-598B-4DCB-BCE9-E508A25225E1}">
  <ds:schemaRefs>
    <ds:schemaRef ds:uri="http://schemas.microsoft.com/office/2006/documentManagement/types"/>
    <ds:schemaRef ds:uri="http://purl.org/dc/terms/"/>
    <ds:schemaRef ds:uri="http://purl.org/dc/dcmitype/"/>
    <ds:schemaRef ds:uri="http://schemas.microsoft.com/office/infopath/2007/PartnerControls"/>
    <ds:schemaRef ds:uri="http://purl.org/dc/elements/1.1/"/>
    <ds:schemaRef ds:uri="http://schemas.microsoft.com/office/2006/metadata/properties"/>
    <ds:schemaRef ds:uri="http://www.w3.org/XML/1998/namespace"/>
    <ds:schemaRef ds:uri="http://schemas.openxmlformats.org/package/2006/metadata/core-properties"/>
    <ds:schemaRef ds:uri="9777d510-7a84-4d86-adcc-ed6491094c98"/>
    <ds:schemaRef ds:uri="e155261d-e7be-4e14-8f3f-074943e30468"/>
  </ds:schemaRefs>
</ds:datastoreItem>
</file>

<file path=docProps/app.xml><?xml version="1.0" encoding="utf-8"?>
<Properties xmlns="http://schemas.openxmlformats.org/officeDocument/2006/extended-properties" xmlns:vt="http://schemas.openxmlformats.org/officeDocument/2006/docPropsVTypes">
  <Template>phs-powerpoint-master-template-16to9</Template>
  <TotalTime>46</TotalTime>
  <Words>1170</Words>
  <Application>Microsoft Office PowerPoint</Application>
  <PresentationFormat>Widescreen</PresentationFormat>
  <Paragraphs>90</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Arial Black</vt:lpstr>
      <vt:lpstr>Calibri</vt:lpstr>
      <vt:lpstr>Custom Design</vt:lpstr>
      <vt:lpstr>Introduction to Shiny day 3</vt:lpstr>
      <vt:lpstr>Learning Outcomes – Day 3</vt:lpstr>
      <vt:lpstr>Recap styles</vt:lpstr>
      <vt:lpstr>CSS style script</vt:lpstr>
      <vt:lpstr>CSS style script</vt:lpstr>
      <vt:lpstr>CSS style script Exercise</vt:lpstr>
      <vt:lpstr>CSS style script Exercise</vt:lpstr>
      <vt:lpstr>CSS style script Answer</vt:lpstr>
      <vt:lpstr>Password Protection</vt:lpstr>
      <vt:lpstr>Password Protection: UI and Server</vt:lpstr>
      <vt:lpstr>Exercise: Password Protection</vt:lpstr>
      <vt:lpstr>Publishing a Shiny App</vt:lpstr>
      <vt:lpstr>Publishing a Shiny App - Continued</vt:lpstr>
      <vt:lpstr>Shiny and memory</vt:lpstr>
      <vt:lpstr>Shiny and memory: profvis profile Flame graph</vt:lpstr>
      <vt:lpstr>Shiny and memory: profvis profile Data</vt:lpstr>
      <vt:lpstr>Recap Shiny course</vt:lpstr>
      <vt:lpstr>End of day 3 – any questions?</vt:lpstr>
    </vt:vector>
  </TitlesOfParts>
  <Company>NHSS National Services Scotland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Shiny day 3</dc:title>
  <dc:creator>Julia Moeller</dc:creator>
  <cp:lastModifiedBy>Matthew Forbes</cp:lastModifiedBy>
  <cp:revision>1</cp:revision>
  <dcterms:created xsi:type="dcterms:W3CDTF">2023-10-05T07:36:13Z</dcterms:created>
  <dcterms:modified xsi:type="dcterms:W3CDTF">2023-10-25T07:45:26Z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0x010100F9163B9352FB5A4788BB54FA79E45A9B</vt:lpwstr>
  </property>
  <property fmtid="{D5CDD505-2E9C-101B-9397-08002B2CF9AE}" pid="3" name="MediaServiceImageTags">
    <vt:lpwstr/>
  </property>
</Properties>
</file>