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75"/>
  </p:notesMasterIdLst>
  <p:sldIdLst>
    <p:sldId id="257" r:id="rId5"/>
    <p:sldId id="402" r:id="rId6"/>
    <p:sldId id="259" r:id="rId7"/>
    <p:sldId id="269" r:id="rId8"/>
    <p:sldId id="273" r:id="rId9"/>
    <p:sldId id="328" r:id="rId10"/>
    <p:sldId id="349" r:id="rId11"/>
    <p:sldId id="260" r:id="rId12"/>
    <p:sldId id="350" r:id="rId13"/>
    <p:sldId id="346" r:id="rId14"/>
    <p:sldId id="331" r:id="rId15"/>
    <p:sldId id="348" r:id="rId16"/>
    <p:sldId id="333" r:id="rId17"/>
    <p:sldId id="353" r:id="rId18"/>
    <p:sldId id="400" r:id="rId19"/>
    <p:sldId id="419" r:id="rId20"/>
    <p:sldId id="393" r:id="rId21"/>
    <p:sldId id="389" r:id="rId22"/>
    <p:sldId id="420" r:id="rId23"/>
    <p:sldId id="421" r:id="rId24"/>
    <p:sldId id="422" r:id="rId25"/>
    <p:sldId id="357" r:id="rId26"/>
    <p:sldId id="423" r:id="rId27"/>
    <p:sldId id="411" r:id="rId28"/>
    <p:sldId id="356" r:id="rId29"/>
    <p:sldId id="424" r:id="rId30"/>
    <p:sldId id="360" r:id="rId31"/>
    <p:sldId id="361" r:id="rId32"/>
    <p:sldId id="425" r:id="rId33"/>
    <p:sldId id="426" r:id="rId34"/>
    <p:sldId id="412" r:id="rId35"/>
    <p:sldId id="427" r:id="rId36"/>
    <p:sldId id="392" r:id="rId37"/>
    <p:sldId id="372" r:id="rId38"/>
    <p:sldId id="413" r:id="rId39"/>
    <p:sldId id="365" r:id="rId40"/>
    <p:sldId id="367" r:id="rId41"/>
    <p:sldId id="368" r:id="rId42"/>
    <p:sldId id="428" r:id="rId43"/>
    <p:sldId id="369" r:id="rId44"/>
    <p:sldId id="429" r:id="rId45"/>
    <p:sldId id="416" r:id="rId46"/>
    <p:sldId id="373" r:id="rId47"/>
    <p:sldId id="374" r:id="rId48"/>
    <p:sldId id="414" r:id="rId49"/>
    <p:sldId id="375" r:id="rId50"/>
    <p:sldId id="407" r:id="rId51"/>
    <p:sldId id="376" r:id="rId52"/>
    <p:sldId id="430" r:id="rId53"/>
    <p:sldId id="404" r:id="rId54"/>
    <p:sldId id="377" r:id="rId55"/>
    <p:sldId id="379" r:id="rId56"/>
    <p:sldId id="380" r:id="rId57"/>
    <p:sldId id="381" r:id="rId58"/>
    <p:sldId id="415" r:id="rId59"/>
    <p:sldId id="382" r:id="rId60"/>
    <p:sldId id="345" r:id="rId61"/>
    <p:sldId id="431" r:id="rId62"/>
    <p:sldId id="405" r:id="rId63"/>
    <p:sldId id="432" r:id="rId64"/>
    <p:sldId id="418" r:id="rId65"/>
    <p:sldId id="435" r:id="rId66"/>
    <p:sldId id="434" r:id="rId67"/>
    <p:sldId id="268" r:id="rId68"/>
    <p:sldId id="397" r:id="rId69"/>
    <p:sldId id="433" r:id="rId70"/>
    <p:sldId id="398" r:id="rId71"/>
    <p:sldId id="385" r:id="rId72"/>
    <p:sldId id="271" r:id="rId73"/>
    <p:sldId id="417"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FFEA8745-B53F-5A48-853E-105CEB2905DE}">
          <p14:sldIdLst>
            <p14:sldId id="257"/>
            <p14:sldId id="402"/>
          </p14:sldIdLst>
        </p14:section>
        <p14:section name="Introduction" id="{480DC072-19BE-C440-A387-26028EE3C718}">
          <p14:sldIdLst>
            <p14:sldId id="259"/>
            <p14:sldId id="269"/>
            <p14:sldId id="273"/>
            <p14:sldId id="328"/>
            <p14:sldId id="349"/>
          </p14:sldIdLst>
        </p14:section>
        <p14:section name="Foundations" id="{DC4BD19D-5992-C542-9C91-8FFC91FCDE8A}">
          <p14:sldIdLst>
            <p14:sldId id="260"/>
            <p14:sldId id="350"/>
            <p14:sldId id="346"/>
          </p14:sldIdLst>
        </p14:section>
        <p14:section name="Setup" id="{74DA619A-3C08-AE49-B8EB-BB7D1F67EE66}">
          <p14:sldIdLst>
            <p14:sldId id="331"/>
            <p14:sldId id="348"/>
          </p14:sldIdLst>
        </p14:section>
        <p14:section name="Repositories" id="{98FACB7C-D35F-4649-80DA-1D5B7DDF4F63}">
          <p14:sldIdLst>
            <p14:sldId id="333"/>
            <p14:sldId id="353"/>
            <p14:sldId id="400"/>
            <p14:sldId id="419"/>
            <p14:sldId id="393"/>
            <p14:sldId id="389"/>
            <p14:sldId id="420"/>
            <p14:sldId id="421"/>
            <p14:sldId id="422"/>
            <p14:sldId id="357"/>
            <p14:sldId id="423"/>
            <p14:sldId id="411"/>
            <p14:sldId id="356"/>
            <p14:sldId id="424"/>
            <p14:sldId id="360"/>
          </p14:sldIdLst>
        </p14:section>
        <p14:section name="History" id="{C250F087-91F8-2C42-9A05-EC037BE39323}">
          <p14:sldIdLst>
            <p14:sldId id="361"/>
            <p14:sldId id="425"/>
            <p14:sldId id="426"/>
            <p14:sldId id="412"/>
            <p14:sldId id="427"/>
            <p14:sldId id="392"/>
            <p14:sldId id="372"/>
            <p14:sldId id="413"/>
            <p14:sldId id="365"/>
            <p14:sldId id="367"/>
          </p14:sldIdLst>
        </p14:section>
        <p14:section name="Branching" id="{4C65C572-33E5-174B-8446-74D75419124B}">
          <p14:sldIdLst>
            <p14:sldId id="368"/>
            <p14:sldId id="428"/>
            <p14:sldId id="369"/>
            <p14:sldId id="429"/>
            <p14:sldId id="416"/>
            <p14:sldId id="373"/>
            <p14:sldId id="374"/>
            <p14:sldId id="414"/>
            <p14:sldId id="375"/>
            <p14:sldId id="407"/>
            <p14:sldId id="376"/>
            <p14:sldId id="430"/>
            <p14:sldId id="404"/>
          </p14:sldIdLst>
        </p14:section>
        <p14:section name="Remotes" id="{2E9D5347-177A-464C-8215-2517B50CF166}">
          <p14:sldIdLst>
            <p14:sldId id="377"/>
            <p14:sldId id="379"/>
            <p14:sldId id="380"/>
            <p14:sldId id="381"/>
            <p14:sldId id="415"/>
            <p14:sldId id="382"/>
            <p14:sldId id="345"/>
            <p14:sldId id="431"/>
            <p14:sldId id="405"/>
            <p14:sldId id="432"/>
            <p14:sldId id="418"/>
            <p14:sldId id="435"/>
            <p14:sldId id="434"/>
          </p14:sldIdLst>
        </p14:section>
        <p14:section name="Review" id="{5A11E129-4FDE-F14B-8027-B443007DB16B}">
          <p14:sldIdLst>
            <p14:sldId id="268"/>
            <p14:sldId id="397"/>
            <p14:sldId id="433"/>
            <p14:sldId id="398"/>
            <p14:sldId id="385"/>
            <p14:sldId id="271"/>
            <p14:sldId id="4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040D5D-E3CF-7CC4-24E2-FAE991E19348}" name="Polly Russell" initials="PR" userId="S::polly.russell@phs.scot::89916101-baaf-4cdb-a2cb-6e3c97398430" providerId="AD"/>
  <p188:author id="{E76F867E-33F7-06D7-FD53-9CA0516A2732}" name="Russell McCreath" initials="RM" userId="S::russell.mccreath@phs.scot::bb350453-34c4-40fb-b397-9c78d37d9187" providerId="AD"/>
  <p188:author id="{7B0A6FA3-CF82-3BC2-4669-89778CD24ABB}" name="Julia Moeller" initials="JM" userId="S::Julia.Moeller@phs.scot::0bcb1583-c1a4-48b5-87e6-2cc074d2d571" providerId="AD"/>
  <p188:author id="{DD5B2CCC-0C59-528C-2A66-CC3655AEAAF8}" name="Polly Russell" initials="PR" userId="S::Polly.Russell@phs.scot::89916101-baaf-4cdb-a2cb-6e3c9739843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4392"/>
    <a:srgbClr val="423583"/>
    <a:srgbClr val="0078D5"/>
    <a:srgbClr val="0293D3"/>
    <a:srgbClr val="95C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56DDF-4BBA-4061-B380-69980C0F2214}" v="4" dt="2024-02-20T09:03:23.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autoAdjust="0"/>
    <p:restoredTop sz="94694"/>
  </p:normalViewPr>
  <p:slideViewPr>
    <p:cSldViewPr snapToGrid="0">
      <p:cViewPr varScale="1">
        <p:scale>
          <a:sx n="150" d="100"/>
          <a:sy n="150" d="100"/>
        </p:scale>
        <p:origin x="114" y="12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lly Russell" userId="89916101-baaf-4cdb-a2cb-6e3c97398430" providerId="ADAL" clId="{8A4C1376-7E7C-49C7-9CE4-2CE20E362B85}"/>
    <pc:docChg chg="undo custSel modSld">
      <pc:chgData name="Polly Russell" userId="89916101-baaf-4cdb-a2cb-6e3c97398430" providerId="ADAL" clId="{8A4C1376-7E7C-49C7-9CE4-2CE20E362B85}" dt="2024-02-16T16:20:32.480" v="40"/>
      <pc:docMkLst>
        <pc:docMk/>
      </pc:docMkLst>
      <pc:sldChg chg="addCm">
        <pc:chgData name="Polly Russell" userId="89916101-baaf-4cdb-a2cb-6e3c97398430" providerId="ADAL" clId="{8A4C1376-7E7C-49C7-9CE4-2CE20E362B85}" dt="2024-02-16T13:40:01.302" v="2"/>
        <pc:sldMkLst>
          <pc:docMk/>
          <pc:sldMk cId="341530024" sldId="26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40:01.302" v="2"/>
              <pc2:cmMkLst xmlns:pc2="http://schemas.microsoft.com/office/powerpoint/2019/9/main/command">
                <pc:docMk/>
                <pc:sldMk cId="341530024" sldId="269"/>
                <pc2:cmMk id="{285B1B0F-9CBD-47A7-9709-8AF901F9839A}"/>
              </pc2:cmMkLst>
            </pc226:cmChg>
            <pc226:cmChg xmlns:pc226="http://schemas.microsoft.com/office/powerpoint/2022/06/main/command" chg="add">
              <pc226:chgData name="Polly Russell" userId="89916101-baaf-4cdb-a2cb-6e3c97398430" providerId="ADAL" clId="{8A4C1376-7E7C-49C7-9CE4-2CE20E362B85}" dt="2024-02-16T13:38:08.757" v="0"/>
              <pc2:cmMkLst xmlns:pc2="http://schemas.microsoft.com/office/powerpoint/2019/9/main/command">
                <pc:docMk/>
                <pc:sldMk cId="341530024" sldId="269"/>
                <pc2:cmMk id="{44DAFB70-7D75-49A5-B1F9-AA0826079A3C}"/>
              </pc2:cmMkLst>
            </pc226:cmChg>
            <pc226:cmChg xmlns:pc226="http://schemas.microsoft.com/office/powerpoint/2022/06/main/command" chg="add">
              <pc226:chgData name="Polly Russell" userId="89916101-baaf-4cdb-a2cb-6e3c97398430" providerId="ADAL" clId="{8A4C1376-7E7C-49C7-9CE4-2CE20E362B85}" dt="2024-02-16T13:38:29.003" v="1"/>
              <pc2:cmMkLst xmlns:pc2="http://schemas.microsoft.com/office/powerpoint/2019/9/main/command">
                <pc:docMk/>
                <pc:sldMk cId="341530024" sldId="269"/>
                <pc2:cmMk id="{2A9DE985-E077-4E11-B048-F360BF07ACE9}"/>
              </pc2:cmMkLst>
            </pc226:cmChg>
          </p:ext>
        </pc:extLst>
      </pc:sldChg>
      <pc:sldChg chg="addCm">
        <pc:chgData name="Polly Russell" userId="89916101-baaf-4cdb-a2cb-6e3c97398430" providerId="ADAL" clId="{8A4C1376-7E7C-49C7-9CE4-2CE20E362B85}" dt="2024-02-16T13:40:24.296" v="3"/>
        <pc:sldMkLst>
          <pc:docMk/>
          <pc:sldMk cId="1334188912" sldId="273"/>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40:24.296" v="3"/>
              <pc2:cmMkLst xmlns:pc2="http://schemas.microsoft.com/office/powerpoint/2019/9/main/command">
                <pc:docMk/>
                <pc:sldMk cId="1334188912" sldId="273"/>
                <pc2:cmMk id="{4423D6C6-45EC-4C15-A879-315E4AF50E02}"/>
              </pc2:cmMkLst>
            </pc226:cmChg>
          </p:ext>
        </pc:extLst>
      </pc:sldChg>
      <pc:sldChg chg="modCm">
        <pc:chgData name="Polly Russell" userId="89916101-baaf-4cdb-a2cb-6e3c97398430" providerId="ADAL" clId="{8A4C1376-7E7C-49C7-9CE4-2CE20E362B85}" dt="2024-02-16T13:40:46.785" v="4"/>
        <pc:sldMkLst>
          <pc:docMk/>
          <pc:sldMk cId="1434270366" sldId="346"/>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3:40:46.785" v="4"/>
              <pc2:cmMkLst xmlns:pc2="http://schemas.microsoft.com/office/powerpoint/2019/9/main/command">
                <pc:docMk/>
                <pc:sldMk cId="1434270366" sldId="346"/>
                <pc2:cmMk id="{78937C84-1991-41B9-BF17-5CCDC9F0BC06}"/>
              </pc2:cmMkLst>
              <pc226:cmRplyChg chg="add">
                <pc226:chgData name="Polly Russell" userId="89916101-baaf-4cdb-a2cb-6e3c97398430" providerId="ADAL" clId="{8A4C1376-7E7C-49C7-9CE4-2CE20E362B85}" dt="2024-02-16T13:40:46.785" v="4"/>
                <pc2:cmRplyMkLst xmlns:pc2="http://schemas.microsoft.com/office/powerpoint/2019/9/main/command">
                  <pc:docMk/>
                  <pc:sldMk cId="1434270366" sldId="346"/>
                  <pc2:cmMk id="{78937C84-1991-41B9-BF17-5CCDC9F0BC06}"/>
                  <pc2:cmRplyMk id="{515D04C1-C1C0-4DF8-B1DA-7C273C9DB6DC}"/>
                </pc2:cmRplyMkLst>
              </pc226:cmRplyChg>
            </pc226:cmChg>
          </p:ext>
        </pc:extLst>
      </pc:sldChg>
      <pc:sldChg chg="addCm modCm">
        <pc:chgData name="Polly Russell" userId="89916101-baaf-4cdb-a2cb-6e3c97398430" providerId="ADAL" clId="{8A4C1376-7E7C-49C7-9CE4-2CE20E362B85}" dt="2024-02-16T14:04:28.839" v="10"/>
        <pc:sldMkLst>
          <pc:docMk/>
          <pc:sldMk cId="230981792" sldId="350"/>
        </pc:sldMkLst>
        <pc:extLst>
          <p:ext xmlns:p="http://schemas.openxmlformats.org/presentationml/2006/main" uri="{D6D511B9-2390-475A-947B-AFAB55BFBCF1}">
            <pc226:cmChg xmlns:pc226="http://schemas.microsoft.com/office/powerpoint/2022/06/main/command" chg="add mod">
              <pc226:chgData name="Polly Russell" userId="89916101-baaf-4cdb-a2cb-6e3c97398430" providerId="ADAL" clId="{8A4C1376-7E7C-49C7-9CE4-2CE20E362B85}" dt="2024-02-16T13:58:31.710" v="8"/>
              <pc2:cmMkLst xmlns:pc2="http://schemas.microsoft.com/office/powerpoint/2019/9/main/command">
                <pc:docMk/>
                <pc:sldMk cId="230981792" sldId="350"/>
                <pc2:cmMk id="{2970060E-1410-4111-9378-5077591186EF}"/>
              </pc2:cmMkLst>
            </pc226:cmChg>
            <pc226:cmChg xmlns:pc226="http://schemas.microsoft.com/office/powerpoint/2022/06/main/command" chg="add">
              <pc226:chgData name="Polly Russell" userId="89916101-baaf-4cdb-a2cb-6e3c97398430" providerId="ADAL" clId="{8A4C1376-7E7C-49C7-9CE4-2CE20E362B85}" dt="2024-02-16T14:04:28.839" v="10"/>
              <pc2:cmMkLst xmlns:pc2="http://schemas.microsoft.com/office/powerpoint/2019/9/main/command">
                <pc:docMk/>
                <pc:sldMk cId="230981792" sldId="350"/>
                <pc2:cmMk id="{1267EB46-B1F6-449E-BC20-16FBE41B32A8}"/>
              </pc2:cmMkLst>
            </pc226:cmChg>
            <pc226:cmChg xmlns:pc226="http://schemas.microsoft.com/office/powerpoint/2022/06/main/command" chg="add mod">
              <pc226:chgData name="Polly Russell" userId="89916101-baaf-4cdb-a2cb-6e3c97398430" providerId="ADAL" clId="{8A4C1376-7E7C-49C7-9CE4-2CE20E362B85}" dt="2024-02-16T14:01:54.239" v="9"/>
              <pc2:cmMkLst xmlns:pc2="http://schemas.microsoft.com/office/powerpoint/2019/9/main/command">
                <pc:docMk/>
                <pc:sldMk cId="230981792" sldId="350"/>
                <pc2:cmMk id="{3C9A8ECB-986C-41F8-A200-8D3C2C96F157}"/>
              </pc2:cmMkLst>
            </pc226:cmChg>
          </p:ext>
        </pc:extLst>
      </pc:sldChg>
      <pc:sldChg chg="addCm">
        <pc:chgData name="Polly Russell" userId="89916101-baaf-4cdb-a2cb-6e3c97398430" providerId="ADAL" clId="{8A4C1376-7E7C-49C7-9CE4-2CE20E362B85}" dt="2024-02-16T13:52:53.296" v="5"/>
        <pc:sldMkLst>
          <pc:docMk/>
          <pc:sldMk cId="2455867890" sldId="353"/>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52:53.296" v="5"/>
              <pc2:cmMkLst xmlns:pc2="http://schemas.microsoft.com/office/powerpoint/2019/9/main/command">
                <pc:docMk/>
                <pc:sldMk cId="2455867890" sldId="353"/>
                <pc2:cmMk id="{1A0A103D-2666-4CAF-97DF-1E44C6FF1CC6}"/>
              </pc2:cmMkLst>
            </pc226:cmChg>
          </p:ext>
        </pc:extLst>
      </pc:sldChg>
      <pc:sldChg chg="addCm">
        <pc:chgData name="Polly Russell" userId="89916101-baaf-4cdb-a2cb-6e3c97398430" providerId="ADAL" clId="{8A4C1376-7E7C-49C7-9CE4-2CE20E362B85}" dt="2024-02-16T14:34:15.094" v="23"/>
        <pc:sldMkLst>
          <pc:docMk/>
          <pc:sldMk cId="2714264336" sldId="356"/>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4:15.094" v="23"/>
              <pc2:cmMkLst xmlns:pc2="http://schemas.microsoft.com/office/powerpoint/2019/9/main/command">
                <pc:docMk/>
                <pc:sldMk cId="2714264336" sldId="356"/>
                <pc2:cmMk id="{D646D140-9168-46A4-BD74-A7F0403BC2D3}"/>
              </pc2:cmMkLst>
            </pc226:cmChg>
          </p:ext>
        </pc:extLst>
      </pc:sldChg>
      <pc:sldChg chg="modCm">
        <pc:chgData name="Polly Russell" userId="89916101-baaf-4cdb-a2cb-6e3c97398430" providerId="ADAL" clId="{8A4C1376-7E7C-49C7-9CE4-2CE20E362B85}" dt="2024-02-16T14:29:37.475" v="21"/>
        <pc:sldMkLst>
          <pc:docMk/>
          <pc:sldMk cId="2433210795" sldId="357"/>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4:29:37.475" v="21"/>
              <pc2:cmMkLst xmlns:pc2="http://schemas.microsoft.com/office/powerpoint/2019/9/main/command">
                <pc:docMk/>
                <pc:sldMk cId="2433210795" sldId="357"/>
                <pc2:cmMk id="{242FCB4F-45A6-46C4-8828-E8648BC6C52B}"/>
              </pc2:cmMkLst>
              <pc226:cmRplyChg chg="add">
                <pc226:chgData name="Polly Russell" userId="89916101-baaf-4cdb-a2cb-6e3c97398430" providerId="ADAL" clId="{8A4C1376-7E7C-49C7-9CE4-2CE20E362B85}" dt="2024-02-16T14:29:37.475" v="21"/>
                <pc2:cmRplyMkLst xmlns:pc2="http://schemas.microsoft.com/office/powerpoint/2019/9/main/command">
                  <pc:docMk/>
                  <pc:sldMk cId="2433210795" sldId="357"/>
                  <pc2:cmMk id="{242FCB4F-45A6-46C4-8828-E8648BC6C52B}"/>
                  <pc2:cmRplyMk id="{0AA46EB8-04AC-46F1-93E6-2FDE781AB2EF}"/>
                </pc2:cmRplyMkLst>
              </pc226:cmRplyChg>
            </pc226:cmChg>
          </p:ext>
        </pc:extLst>
      </pc:sldChg>
      <pc:sldChg chg="addCm modCm">
        <pc:chgData name="Polly Russell" userId="89916101-baaf-4cdb-a2cb-6e3c97398430" providerId="ADAL" clId="{8A4C1376-7E7C-49C7-9CE4-2CE20E362B85}" dt="2024-02-16T15:00:47.884" v="30"/>
        <pc:sldMkLst>
          <pc:docMk/>
          <pc:sldMk cId="3417403892" sldId="360"/>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00:47.884" v="30"/>
              <pc2:cmMkLst xmlns:pc2="http://schemas.microsoft.com/office/powerpoint/2019/9/main/command">
                <pc:docMk/>
                <pc:sldMk cId="3417403892" sldId="360"/>
                <pc2:cmMk id="{F8E06437-0C9D-4F4C-AD62-C8C5F98B540A}"/>
              </pc2:cmMkLst>
              <pc226:cmRplyChg chg="add">
                <pc226:chgData name="Polly Russell" userId="89916101-baaf-4cdb-a2cb-6e3c97398430" providerId="ADAL" clId="{8A4C1376-7E7C-49C7-9CE4-2CE20E362B85}" dt="2024-02-16T15:00:47.884" v="30"/>
                <pc2:cmRplyMkLst xmlns:pc2="http://schemas.microsoft.com/office/powerpoint/2019/9/main/command">
                  <pc:docMk/>
                  <pc:sldMk cId="3417403892" sldId="360"/>
                  <pc2:cmMk id="{F8E06437-0C9D-4F4C-AD62-C8C5F98B540A}"/>
                  <pc2:cmRplyMk id="{F87F8B5A-504E-4EA8-ACF1-C64498282404}"/>
                </pc2:cmRplyMkLst>
              </pc226:cmRplyChg>
            </pc226:cmChg>
            <pc226:cmChg xmlns:pc226="http://schemas.microsoft.com/office/powerpoint/2022/06/main/command" chg="add">
              <pc226:chgData name="Polly Russell" userId="89916101-baaf-4cdb-a2cb-6e3c97398430" providerId="ADAL" clId="{8A4C1376-7E7C-49C7-9CE4-2CE20E362B85}" dt="2024-02-16T14:47:34.491" v="26"/>
              <pc2:cmMkLst xmlns:pc2="http://schemas.microsoft.com/office/powerpoint/2019/9/main/command">
                <pc:docMk/>
                <pc:sldMk cId="3417403892" sldId="360"/>
                <pc2:cmMk id="{87FE8987-9CA7-4228-8D3B-A77401B4B00C}"/>
              </pc2:cmMkLst>
            </pc226:cmChg>
          </p:ext>
        </pc:extLst>
      </pc:sldChg>
      <pc:sldChg chg="addCm">
        <pc:chgData name="Polly Russell" userId="89916101-baaf-4cdb-a2cb-6e3c97398430" providerId="ADAL" clId="{8A4C1376-7E7C-49C7-9CE4-2CE20E362B85}" dt="2024-02-16T15:58:46.694" v="37"/>
        <pc:sldMkLst>
          <pc:docMk/>
          <pc:sldMk cId="2865821904" sldId="36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58:46.694" v="37"/>
              <pc2:cmMkLst xmlns:pc2="http://schemas.microsoft.com/office/powerpoint/2019/9/main/command">
                <pc:docMk/>
                <pc:sldMk cId="2865821904" sldId="369"/>
                <pc2:cmMk id="{2B1B47E8-0FE2-457B-8AB3-441042B1913E}"/>
              </pc2:cmMkLst>
            </pc226:cmChg>
          </p:ext>
        </pc:extLst>
      </pc:sldChg>
      <pc:sldChg chg="addCm">
        <pc:chgData name="Polly Russell" userId="89916101-baaf-4cdb-a2cb-6e3c97398430" providerId="ADAL" clId="{8A4C1376-7E7C-49C7-9CE4-2CE20E362B85}" dt="2024-02-16T16:01:13.200" v="38"/>
        <pc:sldMkLst>
          <pc:docMk/>
          <pc:sldMk cId="3741334945" sldId="375"/>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01:13.200" v="38"/>
              <pc2:cmMkLst xmlns:pc2="http://schemas.microsoft.com/office/powerpoint/2019/9/main/command">
                <pc:docMk/>
                <pc:sldMk cId="3741334945" sldId="375"/>
                <pc2:cmMk id="{DFDAD2A9-C993-404E-BFA4-54F5D423C26F}"/>
              </pc2:cmMkLst>
            </pc226:cmChg>
          </p:ext>
        </pc:extLst>
      </pc:sldChg>
      <pc:sldChg chg="addCm">
        <pc:chgData name="Polly Russell" userId="89916101-baaf-4cdb-a2cb-6e3c97398430" providerId="ADAL" clId="{8A4C1376-7E7C-49C7-9CE4-2CE20E362B85}" dt="2024-02-16T16:20:32.480" v="40"/>
        <pc:sldMkLst>
          <pc:docMk/>
          <pc:sldMk cId="3053638201" sldId="380"/>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20:32.480" v="40"/>
              <pc2:cmMkLst xmlns:pc2="http://schemas.microsoft.com/office/powerpoint/2019/9/main/command">
                <pc:docMk/>
                <pc:sldMk cId="3053638201" sldId="380"/>
                <pc2:cmMk id="{10B94923-9122-49EF-BAD9-68BEC75F3FAC}"/>
              </pc2:cmMkLst>
            </pc226:cmChg>
          </p:ext>
        </pc:extLst>
      </pc:sldChg>
      <pc:sldChg chg="addCm">
        <pc:chgData name="Polly Russell" userId="89916101-baaf-4cdb-a2cb-6e3c97398430" providerId="ADAL" clId="{8A4C1376-7E7C-49C7-9CE4-2CE20E362B85}" dt="2024-02-16T14:24:43.827" v="19"/>
        <pc:sldMkLst>
          <pc:docMk/>
          <pc:sldMk cId="4271244767" sldId="38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4:43.827" v="19"/>
              <pc2:cmMkLst xmlns:pc2="http://schemas.microsoft.com/office/powerpoint/2019/9/main/command">
                <pc:docMk/>
                <pc:sldMk cId="4271244767" sldId="389"/>
                <pc2:cmMk id="{38F81F16-131D-4786-87BD-92E803545B57}"/>
              </pc2:cmMkLst>
            </pc226:cmChg>
          </p:ext>
        </pc:extLst>
      </pc:sldChg>
      <pc:sldChg chg="modCm">
        <pc:chgData name="Polly Russell" userId="89916101-baaf-4cdb-a2cb-6e3c97398430" providerId="ADAL" clId="{8A4C1376-7E7C-49C7-9CE4-2CE20E362B85}" dt="2024-02-16T14:23:28.598" v="18"/>
        <pc:sldMkLst>
          <pc:docMk/>
          <pc:sldMk cId="1538479358" sldId="393"/>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4:23:28.598" v="18"/>
              <pc2:cmMkLst xmlns:pc2="http://schemas.microsoft.com/office/powerpoint/2019/9/main/command">
                <pc:docMk/>
                <pc:sldMk cId="1538479358" sldId="393"/>
                <pc2:cmMk id="{6C55E6DF-B974-4B8A-B8DE-E8E6BD162FE9}"/>
              </pc2:cmMkLst>
              <pc226:cmRplyChg chg="add">
                <pc226:chgData name="Polly Russell" userId="89916101-baaf-4cdb-a2cb-6e3c97398430" providerId="ADAL" clId="{8A4C1376-7E7C-49C7-9CE4-2CE20E362B85}" dt="2024-02-16T14:23:28.598" v="18"/>
                <pc2:cmRplyMkLst xmlns:pc2="http://schemas.microsoft.com/office/powerpoint/2019/9/main/command">
                  <pc:docMk/>
                  <pc:sldMk cId="1538479358" sldId="393"/>
                  <pc2:cmMk id="{6C55E6DF-B974-4B8A-B8DE-E8E6BD162FE9}"/>
                  <pc2:cmRplyMk id="{B8789F2C-4D4E-439B-B25D-846C3FEA06E3}"/>
                </pc2:cmRplyMkLst>
              </pc226:cmRplyChg>
            </pc226:cmChg>
          </p:ext>
        </pc:extLst>
      </pc:sldChg>
      <pc:sldChg chg="modSp mod addCm">
        <pc:chgData name="Polly Russell" userId="89916101-baaf-4cdb-a2cb-6e3c97398430" providerId="ADAL" clId="{8A4C1376-7E7C-49C7-9CE4-2CE20E362B85}" dt="2024-02-16T14:22:32.808" v="16"/>
        <pc:sldMkLst>
          <pc:docMk/>
          <pc:sldMk cId="2445312921" sldId="400"/>
        </pc:sldMkLst>
        <pc:spChg chg="mod">
          <ac:chgData name="Polly Russell" userId="89916101-baaf-4cdb-a2cb-6e3c97398430" providerId="ADAL" clId="{8A4C1376-7E7C-49C7-9CE4-2CE20E362B85}" dt="2024-02-16T14:20:02.187" v="15" actId="20577"/>
          <ac:spMkLst>
            <pc:docMk/>
            <pc:sldMk cId="2445312921" sldId="400"/>
            <ac:spMk id="2" creationId="{7FC8CE1D-16D3-B641-8D28-AC07C7900040}"/>
          </ac:spMkLst>
        </pc:spChg>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2:32.808" v="16"/>
              <pc2:cmMkLst xmlns:pc2="http://schemas.microsoft.com/office/powerpoint/2019/9/main/command">
                <pc:docMk/>
                <pc:sldMk cId="2445312921" sldId="400"/>
                <pc2:cmMk id="{BCD903E4-712A-4E63-9828-23F025106BC2}"/>
              </pc2:cmMkLst>
            </pc226:cmChg>
          </p:ext>
        </pc:extLst>
      </pc:sldChg>
      <pc:sldChg chg="addCm">
        <pc:chgData name="Polly Russell" userId="89916101-baaf-4cdb-a2cb-6e3c97398430" providerId="ADAL" clId="{8A4C1376-7E7C-49C7-9CE4-2CE20E362B85}" dt="2024-02-16T16:03:10.184" v="39"/>
        <pc:sldMkLst>
          <pc:docMk/>
          <pc:sldMk cId="629228055" sldId="407"/>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03:10.184" v="39"/>
              <pc2:cmMkLst xmlns:pc2="http://schemas.microsoft.com/office/powerpoint/2019/9/main/command">
                <pc:docMk/>
                <pc:sldMk cId="629228055" sldId="407"/>
                <pc2:cmMk id="{A00452D8-1D36-417B-B8DD-EA9CDDC782D4}"/>
              </pc2:cmMkLst>
            </pc226:cmChg>
          </p:ext>
        </pc:extLst>
      </pc:sldChg>
      <pc:sldChg chg="addCm">
        <pc:chgData name="Polly Russell" userId="89916101-baaf-4cdb-a2cb-6e3c97398430" providerId="ADAL" clId="{8A4C1376-7E7C-49C7-9CE4-2CE20E362B85}" dt="2024-02-16T14:33:31.763" v="22"/>
        <pc:sldMkLst>
          <pc:docMk/>
          <pc:sldMk cId="982762803" sldId="411"/>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3:31.763" v="22"/>
              <pc2:cmMkLst xmlns:pc2="http://schemas.microsoft.com/office/powerpoint/2019/9/main/command">
                <pc:docMk/>
                <pc:sldMk cId="982762803" sldId="411"/>
                <pc2:cmMk id="{05EC56BD-40A1-4FC0-9A0F-79D2BD887CEC}"/>
              </pc2:cmMkLst>
            </pc226:cmChg>
          </p:ext>
        </pc:extLst>
      </pc:sldChg>
      <pc:sldChg chg="addCm">
        <pc:chgData name="Polly Russell" userId="89916101-baaf-4cdb-a2cb-6e3c97398430" providerId="ADAL" clId="{8A4C1376-7E7C-49C7-9CE4-2CE20E362B85}" dt="2024-02-16T15:16:13.748" v="32"/>
        <pc:sldMkLst>
          <pc:docMk/>
          <pc:sldMk cId="2922662591" sldId="412"/>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16:13.748" v="32"/>
              <pc2:cmMkLst xmlns:pc2="http://schemas.microsoft.com/office/powerpoint/2019/9/main/command">
                <pc:docMk/>
                <pc:sldMk cId="2922662591" sldId="412"/>
                <pc2:cmMk id="{5E032EC0-1F23-4EEB-934C-708087D2CEBB}"/>
              </pc2:cmMkLst>
            </pc226:cmChg>
          </p:ext>
        </pc:extLst>
      </pc:sldChg>
      <pc:sldChg chg="addCm">
        <pc:chgData name="Polly Russell" userId="89916101-baaf-4cdb-a2cb-6e3c97398430" providerId="ADAL" clId="{8A4C1376-7E7C-49C7-9CE4-2CE20E362B85}" dt="2024-02-16T14:22:46.121" v="17"/>
        <pc:sldMkLst>
          <pc:docMk/>
          <pc:sldMk cId="3724449291" sldId="41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2:46.121" v="17"/>
              <pc2:cmMkLst xmlns:pc2="http://schemas.microsoft.com/office/powerpoint/2019/9/main/command">
                <pc:docMk/>
                <pc:sldMk cId="3724449291" sldId="419"/>
                <pc2:cmMk id="{8B99E7CA-EE5E-448C-B2ED-57D770988684}"/>
              </pc2:cmMkLst>
            </pc226:cmChg>
          </p:ext>
        </pc:extLst>
      </pc:sldChg>
      <pc:sldChg chg="addCm">
        <pc:chgData name="Polly Russell" userId="89916101-baaf-4cdb-a2cb-6e3c97398430" providerId="ADAL" clId="{8A4C1376-7E7C-49C7-9CE4-2CE20E362B85}" dt="2024-02-16T14:26:29.194" v="20"/>
        <pc:sldMkLst>
          <pc:docMk/>
          <pc:sldMk cId="2045515481" sldId="421"/>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6:29.194" v="20"/>
              <pc2:cmMkLst xmlns:pc2="http://schemas.microsoft.com/office/powerpoint/2019/9/main/command">
                <pc:docMk/>
                <pc:sldMk cId="2045515481" sldId="421"/>
                <pc2:cmMk id="{D68BF251-F4A5-4AA9-8471-C3DED03BB288}"/>
              </pc2:cmMkLst>
            </pc226:cmChg>
          </p:ext>
        </pc:extLst>
      </pc:sldChg>
      <pc:sldChg chg="addCm">
        <pc:chgData name="Polly Russell" userId="89916101-baaf-4cdb-a2cb-6e3c97398430" providerId="ADAL" clId="{8A4C1376-7E7C-49C7-9CE4-2CE20E362B85}" dt="2024-02-16T14:36:29.776" v="25"/>
        <pc:sldMkLst>
          <pc:docMk/>
          <pc:sldMk cId="3409162266" sldId="424"/>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5:18.265" v="24"/>
              <pc2:cmMkLst xmlns:pc2="http://schemas.microsoft.com/office/powerpoint/2019/9/main/command">
                <pc:docMk/>
                <pc:sldMk cId="3409162266" sldId="424"/>
                <pc2:cmMk id="{F75B2203-19E9-48F5-9FB1-74F1DA6889B7}"/>
              </pc2:cmMkLst>
            </pc226:cmChg>
            <pc226:cmChg xmlns:pc226="http://schemas.microsoft.com/office/powerpoint/2022/06/main/command" chg="add">
              <pc226:chgData name="Polly Russell" userId="89916101-baaf-4cdb-a2cb-6e3c97398430" providerId="ADAL" clId="{8A4C1376-7E7C-49C7-9CE4-2CE20E362B85}" dt="2024-02-16T14:36:29.776" v="25"/>
              <pc2:cmMkLst xmlns:pc2="http://schemas.microsoft.com/office/powerpoint/2019/9/main/command">
                <pc:docMk/>
                <pc:sldMk cId="3409162266" sldId="424"/>
                <pc2:cmMk id="{4C3B2BE1-3B60-4FF3-AB08-49032DFDA448}"/>
              </pc2:cmMkLst>
            </pc226:cmChg>
          </p:ext>
        </pc:extLst>
      </pc:sldChg>
      <pc:sldChg chg="addCm modCm">
        <pc:chgData name="Polly Russell" userId="89916101-baaf-4cdb-a2cb-6e3c97398430" providerId="ADAL" clId="{8A4C1376-7E7C-49C7-9CE4-2CE20E362B85}" dt="2024-02-16T14:50:13.451" v="29"/>
        <pc:sldMkLst>
          <pc:docMk/>
          <pc:sldMk cId="2396666707" sldId="425"/>
        </pc:sldMkLst>
        <pc:extLst>
          <p:ext xmlns:p="http://schemas.openxmlformats.org/presentationml/2006/main" uri="{D6D511B9-2390-475A-947B-AFAB55BFBCF1}">
            <pc226:cmChg xmlns:pc226="http://schemas.microsoft.com/office/powerpoint/2022/06/main/command" chg="add mod">
              <pc226:chgData name="Polly Russell" userId="89916101-baaf-4cdb-a2cb-6e3c97398430" providerId="ADAL" clId="{8A4C1376-7E7C-49C7-9CE4-2CE20E362B85}" dt="2024-02-16T14:50:13.451" v="29"/>
              <pc2:cmMkLst xmlns:pc2="http://schemas.microsoft.com/office/powerpoint/2019/9/main/command">
                <pc:docMk/>
                <pc:sldMk cId="2396666707" sldId="425"/>
                <pc2:cmMk id="{5CA946A7-680F-4BA2-BE72-96E18573B17D}"/>
              </pc2:cmMkLst>
            </pc226:cmChg>
          </p:ext>
        </pc:extLst>
      </pc:sldChg>
      <pc:sldChg chg="addCm">
        <pc:chgData name="Polly Russell" userId="89916101-baaf-4cdb-a2cb-6e3c97398430" providerId="ADAL" clId="{8A4C1376-7E7C-49C7-9CE4-2CE20E362B85}" dt="2024-02-16T15:10:29.271" v="31"/>
        <pc:sldMkLst>
          <pc:docMk/>
          <pc:sldMk cId="2123335685" sldId="426"/>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10:29.271" v="31"/>
              <pc2:cmMkLst xmlns:pc2="http://schemas.microsoft.com/office/powerpoint/2019/9/main/command">
                <pc:docMk/>
                <pc:sldMk cId="2123335685" sldId="426"/>
                <pc2:cmMk id="{8466CE54-CAF7-44BC-BB91-5B6693A0ACBB}"/>
              </pc2:cmMkLst>
            </pc226:cmChg>
          </p:ext>
        </pc:extLst>
      </pc:sldChg>
      <pc:sldChg chg="modSp mod addCm">
        <pc:chgData name="Polly Russell" userId="89916101-baaf-4cdb-a2cb-6e3c97398430" providerId="ADAL" clId="{8A4C1376-7E7C-49C7-9CE4-2CE20E362B85}" dt="2024-02-16T15:24:26.783" v="35"/>
        <pc:sldMkLst>
          <pc:docMk/>
          <pc:sldMk cId="33830476" sldId="427"/>
        </pc:sldMkLst>
        <pc:spChg chg="mod">
          <ac:chgData name="Polly Russell" userId="89916101-baaf-4cdb-a2cb-6e3c97398430" providerId="ADAL" clId="{8A4C1376-7E7C-49C7-9CE4-2CE20E362B85}" dt="2024-02-16T15:18:32.338" v="34" actId="1076"/>
          <ac:spMkLst>
            <pc:docMk/>
            <pc:sldMk cId="33830476" sldId="427"/>
            <ac:spMk id="3" creationId="{0882B04C-1C77-2D4D-A505-5DEAECF56977}"/>
          </ac:spMkLst>
        </pc:spChg>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24:26.783" v="35"/>
              <pc2:cmMkLst xmlns:pc2="http://schemas.microsoft.com/office/powerpoint/2019/9/main/command">
                <pc:docMk/>
                <pc:sldMk cId="33830476" sldId="427"/>
                <pc2:cmMk id="{E188DFB9-C3D6-4DD3-9761-A16EAE525F65}"/>
              </pc2:cmMkLst>
            </pc226:cmChg>
          </p:ext>
        </pc:extLst>
      </pc:sldChg>
      <pc:sldChg chg="addCm">
        <pc:chgData name="Polly Russell" userId="89916101-baaf-4cdb-a2cb-6e3c97398430" providerId="ADAL" clId="{8A4C1376-7E7C-49C7-9CE4-2CE20E362B85}" dt="2024-02-16T15:54:37.650" v="36"/>
        <pc:sldMkLst>
          <pc:docMk/>
          <pc:sldMk cId="3305016298" sldId="428"/>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54:37.650" v="36"/>
              <pc2:cmMkLst xmlns:pc2="http://schemas.microsoft.com/office/powerpoint/2019/9/main/command">
                <pc:docMk/>
                <pc:sldMk cId="3305016298" sldId="428"/>
                <pc2:cmMk id="{7AE19B36-9C8A-49F9-B3BE-D0C2CF336C22}"/>
              </pc2:cmMkLst>
            </pc226:cmChg>
          </p:ext>
        </pc:extLst>
      </pc:sldChg>
    </pc:docChg>
  </pc:docChgLst>
  <pc:docChgLst>
    <pc:chgData name="Polly Russell" userId="S::polly.russell@phs.scot::89916101-baaf-4cdb-a2cb-6e3c97398430" providerId="AD" clId="Web-{464BAD6B-5329-C6E5-250F-0972EF86A453}"/>
    <pc:docChg chg="mod">
      <pc:chgData name="Polly Russell" userId="S::polly.russell@phs.scot::89916101-baaf-4cdb-a2cb-6e3c97398430" providerId="AD" clId="Web-{464BAD6B-5329-C6E5-250F-0972EF86A453}" dt="2024-02-19T13:26:00.259" v="2"/>
      <pc:docMkLst>
        <pc:docMk/>
      </pc:docMkLst>
      <pc:sldChg chg="addCm">
        <pc:chgData name="Polly Russell" userId="S::polly.russell@phs.scot::89916101-baaf-4cdb-a2cb-6e3c97398430" providerId="AD" clId="Web-{464BAD6B-5329-C6E5-250F-0972EF86A453}" dt="2024-02-19T13:21:30.749" v="1"/>
        <pc:sldMkLst>
          <pc:docMk/>
          <pc:sldMk cId="2132462892" sldId="381"/>
        </pc:sldMkLst>
        <pc:extLst>
          <p:ext xmlns:p="http://schemas.openxmlformats.org/presentationml/2006/main" uri="{D6D511B9-2390-475A-947B-AFAB55BFBCF1}">
            <pc226:cmChg xmlns:pc226="http://schemas.microsoft.com/office/powerpoint/2022/06/main/command" chg="add">
              <pc226:chgData name="Polly Russell" userId="S::polly.russell@phs.scot::89916101-baaf-4cdb-a2cb-6e3c97398430" providerId="AD" clId="Web-{464BAD6B-5329-C6E5-250F-0972EF86A453}" dt="2024-02-19T13:21:30.749" v="1"/>
              <pc2:cmMkLst xmlns:pc2="http://schemas.microsoft.com/office/powerpoint/2019/9/main/command">
                <pc:docMk/>
                <pc:sldMk cId="2132462892" sldId="381"/>
                <pc2:cmMk id="{7860FB0D-AF2E-49B8-9801-06C2F9F8559B}"/>
              </pc2:cmMkLst>
            </pc226:cmChg>
          </p:ext>
        </pc:extLst>
      </pc:sldChg>
      <pc:sldChg chg="addCm">
        <pc:chgData name="Polly Russell" userId="S::polly.russell@phs.scot::89916101-baaf-4cdb-a2cb-6e3c97398430" providerId="AD" clId="Web-{464BAD6B-5329-C6E5-250F-0972EF86A453}" dt="2024-02-19T13:26:00.259" v="2"/>
        <pc:sldMkLst>
          <pc:docMk/>
          <pc:sldMk cId="710916620" sldId="418"/>
        </pc:sldMkLst>
        <pc:extLst>
          <p:ext xmlns:p="http://schemas.openxmlformats.org/presentationml/2006/main" uri="{D6D511B9-2390-475A-947B-AFAB55BFBCF1}">
            <pc226:cmChg xmlns:pc226="http://schemas.microsoft.com/office/powerpoint/2022/06/main/command" chg="add">
              <pc226:chgData name="Polly Russell" userId="S::polly.russell@phs.scot::89916101-baaf-4cdb-a2cb-6e3c97398430" providerId="AD" clId="Web-{464BAD6B-5329-C6E5-250F-0972EF86A453}" dt="2024-02-19T13:26:00.259" v="2"/>
              <pc2:cmMkLst xmlns:pc2="http://schemas.microsoft.com/office/powerpoint/2019/9/main/command">
                <pc:docMk/>
                <pc:sldMk cId="710916620" sldId="418"/>
                <pc2:cmMk id="{68D0006B-2774-47AC-A0E2-5D658652539D}"/>
              </pc2:cmMkLst>
            </pc226:cmChg>
          </p:ext>
        </pc:extLst>
      </pc:sldChg>
    </pc:docChg>
  </pc:docChgLst>
  <pc:docChgLst>
    <pc:chgData name="Julia Moeller" userId="0bcb1583-c1a4-48b5-87e6-2cc074d2d571" providerId="ADAL" clId="{A6256DDF-4BBA-4061-B380-69980C0F2214}"/>
    <pc:docChg chg="undo custSel modSld">
      <pc:chgData name="Julia Moeller" userId="0bcb1583-c1a4-48b5-87e6-2cc074d2d571" providerId="ADAL" clId="{A6256DDF-4BBA-4061-B380-69980C0F2214}" dt="2024-02-21T08:31:56.039" v="61"/>
      <pc:docMkLst>
        <pc:docMk/>
      </pc:docMkLst>
      <pc:sldChg chg="modSp mod modCm">
        <pc:chgData name="Julia Moeller" userId="0bcb1583-c1a4-48b5-87e6-2cc074d2d571" providerId="ADAL" clId="{A6256DDF-4BBA-4061-B380-69980C0F2214}" dt="2024-02-20T09:08:03.360" v="26"/>
        <pc:sldMkLst>
          <pc:docMk/>
          <pc:sldMk cId="341530024" sldId="269"/>
        </pc:sldMkLst>
        <pc:spChg chg="mod">
          <ac:chgData name="Julia Moeller" userId="0bcb1583-c1a4-48b5-87e6-2cc074d2d571" providerId="ADAL" clId="{A6256DDF-4BBA-4061-B380-69980C0F2214}" dt="2024-02-20T09:07:43.568" v="24" actId="20577"/>
          <ac:spMkLst>
            <pc:docMk/>
            <pc:sldMk cId="341530024" sldId="269"/>
            <ac:spMk id="3" creationId="{129BD03E-0A6A-184A-BF2B-3DAC959600CB}"/>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09:07:43.568" v="24" actId="20577"/>
              <pc2:cmMkLst xmlns:pc2="http://schemas.microsoft.com/office/powerpoint/2019/9/main/command">
                <pc:docMk/>
                <pc:sldMk cId="341530024" sldId="269"/>
                <pc2:cmMk id="{285B1B0F-9CBD-47A7-9709-8AF901F9839A}"/>
              </pc2:cmMkLst>
              <pc226:cmRplyChg chg="add">
                <pc226:chgData name="Julia Moeller" userId="0bcb1583-c1a4-48b5-87e6-2cc074d2d571" providerId="ADAL" clId="{A6256DDF-4BBA-4061-B380-69980C0F2214}" dt="2024-02-20T09:07:25.948" v="9"/>
                <pc2:cmRplyMkLst xmlns:pc2="http://schemas.microsoft.com/office/powerpoint/2019/9/main/command">
                  <pc:docMk/>
                  <pc:sldMk cId="341530024" sldId="269"/>
                  <pc2:cmMk id="{285B1B0F-9CBD-47A7-9709-8AF901F9839A}"/>
                  <pc2:cmRplyMk id="{76B29BB8-C455-4639-8141-0D28995748F1}"/>
                </pc2:cmRplyMkLst>
              </pc226:cmRplyChg>
            </pc226:cmChg>
            <pc226:cmChg xmlns:pc226="http://schemas.microsoft.com/office/powerpoint/2022/06/main/command" chg="mod">
              <pc226:chgData name="Julia Moeller" userId="0bcb1583-c1a4-48b5-87e6-2cc074d2d571" providerId="ADAL" clId="{A6256DDF-4BBA-4061-B380-69980C0F2214}" dt="2024-02-20T09:08:03.360" v="26"/>
              <pc2:cmMkLst xmlns:pc2="http://schemas.microsoft.com/office/powerpoint/2019/9/main/command">
                <pc:docMk/>
                <pc:sldMk cId="341530024" sldId="269"/>
                <pc2:cmMk id="{44DAFB70-7D75-49A5-B1F9-AA0826079A3C}"/>
              </pc2:cmMkLst>
              <pc226:cmRplyChg chg="add">
                <pc226:chgData name="Julia Moeller" userId="0bcb1583-c1a4-48b5-87e6-2cc074d2d571" providerId="ADAL" clId="{A6256DDF-4BBA-4061-B380-69980C0F2214}" dt="2024-02-20T09:05:21.822" v="0"/>
                <pc2:cmRplyMkLst xmlns:pc2="http://schemas.microsoft.com/office/powerpoint/2019/9/main/command">
                  <pc:docMk/>
                  <pc:sldMk cId="341530024" sldId="269"/>
                  <pc2:cmMk id="{44DAFB70-7D75-49A5-B1F9-AA0826079A3C}"/>
                  <pc2:cmRplyMk id="{6A7356F3-A687-4E2E-B342-2B72EA3B9329}"/>
                </pc2:cmRplyMkLst>
              </pc226:cmRplyChg>
            </pc226:cmChg>
            <pc226:cmChg xmlns:pc226="http://schemas.microsoft.com/office/powerpoint/2022/06/main/command" chg="mod">
              <pc226:chgData name="Julia Moeller" userId="0bcb1583-c1a4-48b5-87e6-2cc074d2d571" providerId="ADAL" clId="{A6256DDF-4BBA-4061-B380-69980C0F2214}" dt="2024-02-20T09:08:01.557" v="25"/>
              <pc2:cmMkLst xmlns:pc2="http://schemas.microsoft.com/office/powerpoint/2019/9/main/command">
                <pc:docMk/>
                <pc:sldMk cId="341530024" sldId="269"/>
                <pc2:cmMk id="{2A9DE985-E077-4E11-B048-F360BF07ACE9}"/>
              </pc2:cmMkLst>
              <pc226:cmRplyChg chg="add">
                <pc226:chgData name="Julia Moeller" userId="0bcb1583-c1a4-48b5-87e6-2cc074d2d571" providerId="ADAL" clId="{A6256DDF-4BBA-4061-B380-69980C0F2214}" dt="2024-02-20T09:06:18.934" v="1"/>
                <pc2:cmRplyMkLst xmlns:pc2="http://schemas.microsoft.com/office/powerpoint/2019/9/main/command">
                  <pc:docMk/>
                  <pc:sldMk cId="341530024" sldId="269"/>
                  <pc2:cmMk id="{2A9DE985-E077-4E11-B048-F360BF07ACE9}"/>
                  <pc2:cmRplyMk id="{C6721640-2870-44E7-8E5F-F3B3B01AFB75}"/>
                </pc2:cmRplyMkLst>
              </pc226:cmRplyChg>
            </pc226:cmChg>
          </p:ext>
        </pc:extLst>
      </pc:sldChg>
      <pc:sldChg chg="modCm">
        <pc:chgData name="Julia Moeller" userId="0bcb1583-c1a4-48b5-87e6-2cc074d2d571" providerId="ADAL" clId="{A6256DDF-4BBA-4061-B380-69980C0F2214}" dt="2024-02-21T08:31:56.039" v="61"/>
        <pc:sldMkLst>
          <pc:docMk/>
          <pc:sldMk cId="1334188912" sldId="273"/>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1T08:31:56.039" v="61"/>
              <pc2:cmMkLst xmlns:pc2="http://schemas.microsoft.com/office/powerpoint/2019/9/main/command">
                <pc:docMk/>
                <pc:sldMk cId="1334188912" sldId="273"/>
                <pc2:cmMk id="{4423D6C6-45EC-4C15-A879-315E4AF50E02}"/>
              </pc2:cmMkLst>
              <pc226:cmRplyChg chg="add">
                <pc226:chgData name="Julia Moeller" userId="0bcb1583-c1a4-48b5-87e6-2cc074d2d571" providerId="ADAL" clId="{A6256DDF-4BBA-4061-B380-69980C0F2214}" dt="2024-02-20T09:08:36.927" v="27"/>
                <pc2:cmRplyMkLst xmlns:pc2="http://schemas.microsoft.com/office/powerpoint/2019/9/main/command">
                  <pc:docMk/>
                  <pc:sldMk cId="1334188912" sldId="273"/>
                  <pc2:cmMk id="{4423D6C6-45EC-4C15-A879-315E4AF50E02}"/>
                  <pc2:cmRplyMk id="{44F53C86-F79D-4246-A9AC-8AB41123E5E9}"/>
                </pc2:cmRplyMkLst>
              </pc226:cmRplyChg>
            </pc226:cmChg>
          </p:ext>
        </pc:extLst>
      </pc:sldChg>
      <pc:sldChg chg="modCm">
        <pc:chgData name="Julia Moeller" userId="0bcb1583-c1a4-48b5-87e6-2cc074d2d571" providerId="ADAL" clId="{A6256DDF-4BBA-4061-B380-69980C0F2214}" dt="2024-02-20T09:30:27.131" v="28"/>
        <pc:sldMkLst>
          <pc:docMk/>
          <pc:sldMk cId="1434270366" sldId="346"/>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09:30:27.131" v="28"/>
              <pc2:cmMkLst xmlns:pc2="http://schemas.microsoft.com/office/powerpoint/2019/9/main/command">
                <pc:docMk/>
                <pc:sldMk cId="1434270366" sldId="346"/>
                <pc2:cmMk id="{78937C84-1991-41B9-BF17-5CCDC9F0BC06}"/>
              </pc2:cmMkLst>
            </pc226:cmChg>
          </p:ext>
        </pc:extLst>
      </pc:sldChg>
      <pc:sldChg chg="modSp mod modCm">
        <pc:chgData name="Julia Moeller" userId="0bcb1583-c1a4-48b5-87e6-2cc074d2d571" providerId="ADAL" clId="{A6256DDF-4BBA-4061-B380-69980C0F2214}" dt="2024-02-20T12:23:17.894" v="44"/>
        <pc:sldMkLst>
          <pc:docMk/>
          <pc:sldMk cId="230981792" sldId="350"/>
        </pc:sldMkLst>
        <pc:spChg chg="mod">
          <ac:chgData name="Julia Moeller" userId="0bcb1583-c1a4-48b5-87e6-2cc074d2d571" providerId="ADAL" clId="{A6256DDF-4BBA-4061-B380-69980C0F2214}" dt="2024-02-20T12:10:02.054" v="39" actId="1076"/>
          <ac:spMkLst>
            <pc:docMk/>
            <pc:sldMk cId="230981792" sldId="350"/>
            <ac:spMk id="3" creationId="{5AA692A8-496C-4E4A-A405-FB10D680102F}"/>
          </ac:spMkLst>
        </pc:spChg>
        <pc:cxnChg chg="mod">
          <ac:chgData name="Julia Moeller" userId="0bcb1583-c1a4-48b5-87e6-2cc074d2d571" providerId="ADAL" clId="{A6256DDF-4BBA-4061-B380-69980C0F2214}" dt="2024-02-20T12:10:02.054" v="39" actId="1076"/>
          <ac:cxnSpMkLst>
            <pc:docMk/>
            <pc:sldMk cId="230981792" sldId="350"/>
            <ac:cxnSpMk id="8" creationId="{3B5179E9-7778-9E4D-8B89-919D35E93862}"/>
          </ac:cxnSpMkLst>
        </pc:cxnChg>
        <pc:cxnChg chg="mod">
          <ac:chgData name="Julia Moeller" userId="0bcb1583-c1a4-48b5-87e6-2cc074d2d571" providerId="ADAL" clId="{A6256DDF-4BBA-4061-B380-69980C0F2214}" dt="2024-02-20T12:10:02.054" v="39" actId="1076"/>
          <ac:cxnSpMkLst>
            <pc:docMk/>
            <pc:sldMk cId="230981792" sldId="350"/>
            <ac:cxnSpMk id="50" creationId="{B7490CFD-107F-CF46-AABD-F529D1304A8F}"/>
          </ac:cxnSpMkLst>
        </pc:cxnChg>
        <pc:cxnChg chg="mod">
          <ac:chgData name="Julia Moeller" userId="0bcb1583-c1a4-48b5-87e6-2cc074d2d571" providerId="ADAL" clId="{A6256DDF-4BBA-4061-B380-69980C0F2214}" dt="2024-02-20T12:10:02.054" v="39" actId="1076"/>
          <ac:cxnSpMkLst>
            <pc:docMk/>
            <pc:sldMk cId="230981792" sldId="350"/>
            <ac:cxnSpMk id="53" creationId="{9312ADE7-2672-BA45-8328-7297A5ED5AB1}"/>
          </ac:cxnSpMkLst>
        </pc:cxnChg>
        <pc:cxnChg chg="mod">
          <ac:chgData name="Julia Moeller" userId="0bcb1583-c1a4-48b5-87e6-2cc074d2d571" providerId="ADAL" clId="{A6256DDF-4BBA-4061-B380-69980C0F2214}" dt="2024-02-20T12:10:02.054" v="39" actId="1076"/>
          <ac:cxnSpMkLst>
            <pc:docMk/>
            <pc:sldMk cId="230981792" sldId="350"/>
            <ac:cxnSpMk id="72" creationId="{34AF3D68-802E-024B-8AD7-19C72DD8462F}"/>
          </ac:cxnSpMkLst>
        </pc:cxnChg>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3:17.894" v="44"/>
              <pc2:cmMkLst xmlns:pc2="http://schemas.microsoft.com/office/powerpoint/2019/9/main/command">
                <pc:docMk/>
                <pc:sldMk cId="230981792" sldId="350"/>
                <pc2:cmMk id="{2970060E-1410-4111-9378-5077591186EF}"/>
              </pc2:cmMkLst>
              <pc226:cmRplyChg chg="add">
                <pc226:chgData name="Julia Moeller" userId="0bcb1583-c1a4-48b5-87e6-2cc074d2d571" providerId="ADAL" clId="{A6256DDF-4BBA-4061-B380-69980C0F2214}" dt="2024-02-20T12:23:17.894" v="44"/>
                <pc2:cmRplyMkLst xmlns:pc2="http://schemas.microsoft.com/office/powerpoint/2019/9/main/command">
                  <pc:docMk/>
                  <pc:sldMk cId="230981792" sldId="350"/>
                  <pc2:cmMk id="{2970060E-1410-4111-9378-5077591186EF}"/>
                  <pc2:cmRplyMk id="{99187860-72FC-456D-B2EA-8210807FFCF0}"/>
                </pc2:cmRplyMkLst>
              </pc226:cmRplyChg>
            </pc226:cmChg>
            <pc226:cmChg xmlns:pc226="http://schemas.microsoft.com/office/powerpoint/2022/06/main/command" chg="">
              <pc226:chgData name="Julia Moeller" userId="0bcb1583-c1a4-48b5-87e6-2cc074d2d571" providerId="ADAL" clId="{A6256DDF-4BBA-4061-B380-69980C0F2214}" dt="2024-02-20T12:11:37.983" v="41"/>
              <pc2:cmMkLst xmlns:pc2="http://schemas.microsoft.com/office/powerpoint/2019/9/main/command">
                <pc:docMk/>
                <pc:sldMk cId="230981792" sldId="350"/>
                <pc2:cmMk id="{1267EB46-B1F6-449E-BC20-16FBE41B32A8}"/>
              </pc2:cmMkLst>
              <pc226:cmRplyChg chg="add">
                <pc226:chgData name="Julia Moeller" userId="0bcb1583-c1a4-48b5-87e6-2cc074d2d571" providerId="ADAL" clId="{A6256DDF-4BBA-4061-B380-69980C0F2214}" dt="2024-02-20T12:11:37.983" v="41"/>
                <pc2:cmRplyMkLst xmlns:pc2="http://schemas.microsoft.com/office/powerpoint/2019/9/main/command">
                  <pc:docMk/>
                  <pc:sldMk cId="230981792" sldId="350"/>
                  <pc2:cmMk id="{1267EB46-B1F6-449E-BC20-16FBE41B32A8}"/>
                  <pc2:cmRplyMk id="{A5CDDA83-EB03-4A8F-B1C1-AE32D528BEAF}"/>
                </pc2:cmRplyMkLst>
              </pc226:cmRplyChg>
            </pc226:cmChg>
            <pc226:cmChg xmlns:pc226="http://schemas.microsoft.com/office/powerpoint/2022/06/main/command" chg="">
              <pc226:chgData name="Julia Moeller" userId="0bcb1583-c1a4-48b5-87e6-2cc074d2d571" providerId="ADAL" clId="{A6256DDF-4BBA-4061-B380-69980C0F2214}" dt="2024-02-20T12:10:50.802" v="40"/>
              <pc2:cmMkLst xmlns:pc2="http://schemas.microsoft.com/office/powerpoint/2019/9/main/command">
                <pc:docMk/>
                <pc:sldMk cId="230981792" sldId="350"/>
                <pc2:cmMk id="{3C9A8ECB-986C-41F8-A200-8D3C2C96F157}"/>
              </pc2:cmMkLst>
              <pc226:cmRplyChg chg="add">
                <pc226:chgData name="Julia Moeller" userId="0bcb1583-c1a4-48b5-87e6-2cc074d2d571" providerId="ADAL" clId="{A6256DDF-4BBA-4061-B380-69980C0F2214}" dt="2024-02-20T12:10:50.802" v="40"/>
                <pc2:cmRplyMkLst xmlns:pc2="http://schemas.microsoft.com/office/powerpoint/2019/9/main/command">
                  <pc:docMk/>
                  <pc:sldMk cId="230981792" sldId="350"/>
                  <pc2:cmMk id="{3C9A8ECB-986C-41F8-A200-8D3C2C96F157}"/>
                  <pc2:cmRplyMk id="{096114C3-8084-43B1-8AA0-85CD58C4BB84}"/>
                </pc2:cmRplyMkLst>
              </pc226:cmRplyChg>
            </pc226:cmChg>
          </p:ext>
        </pc:extLst>
      </pc:sldChg>
      <pc:sldChg chg="delCm modCm">
        <pc:chgData name="Julia Moeller" userId="0bcb1583-c1a4-48b5-87e6-2cc074d2d571" providerId="ADAL" clId="{A6256DDF-4BBA-4061-B380-69980C0F2214}" dt="2024-02-20T12:23:59.366" v="45"/>
        <pc:sldMkLst>
          <pc:docMk/>
          <pc:sldMk cId="2455867890" sldId="353"/>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3:59.366" v="45"/>
              <pc2:cmMkLst xmlns:pc2="http://schemas.microsoft.com/office/powerpoint/2019/9/main/command">
                <pc:docMk/>
                <pc:sldMk cId="2455867890" sldId="353"/>
                <pc2:cmMk id="{1A0A103D-2666-4CAF-97DF-1E44C6FF1CC6}"/>
              </pc2:cmMkLst>
              <pc226:cmRplyChg chg="add">
                <pc226:chgData name="Julia Moeller" userId="0bcb1583-c1a4-48b5-87e6-2cc074d2d571" providerId="ADAL" clId="{A6256DDF-4BBA-4061-B380-69980C0F2214}" dt="2024-02-20T12:23:59.366" v="45"/>
                <pc2:cmRplyMkLst xmlns:pc2="http://schemas.microsoft.com/office/powerpoint/2019/9/main/command">
                  <pc:docMk/>
                  <pc:sldMk cId="2455867890" sldId="353"/>
                  <pc2:cmMk id="{1A0A103D-2666-4CAF-97DF-1E44C6FF1CC6}"/>
                  <pc2:cmRplyMk id="{15C36298-CB6C-43AD-9630-3B656C842C83}"/>
                </pc2:cmRplyMkLst>
              </pc226:cmRplyChg>
            </pc226:cmChg>
            <pc226:cmChg xmlns:pc226="http://schemas.microsoft.com/office/powerpoint/2022/06/main/command" chg="del">
              <pc226:chgData name="Julia Moeller" userId="0bcb1583-c1a4-48b5-87e6-2cc074d2d571" providerId="ADAL" clId="{A6256DDF-4BBA-4061-B380-69980C0F2214}" dt="2024-02-20T10:27:18.798" v="29"/>
              <pc2:cmMkLst xmlns:pc2="http://schemas.microsoft.com/office/powerpoint/2019/9/main/command">
                <pc:docMk/>
                <pc:sldMk cId="2455867890" sldId="353"/>
                <pc2:cmMk id="{86F41ECA-A00C-4274-BD42-A8B05B9158B7}"/>
              </pc2:cmMkLst>
            </pc226:cmChg>
          </p:ext>
        </pc:extLst>
      </pc:sldChg>
      <pc:sldChg chg="modCm">
        <pc:chgData name="Julia Moeller" userId="0bcb1583-c1a4-48b5-87e6-2cc074d2d571" providerId="ADAL" clId="{A6256DDF-4BBA-4061-B380-69980C0F2214}" dt="2024-02-20T12:24:57.663" v="48"/>
        <pc:sldMkLst>
          <pc:docMk/>
          <pc:sldMk cId="2714264336" sldId="356"/>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2:24:57.663" v="48"/>
              <pc2:cmMkLst xmlns:pc2="http://schemas.microsoft.com/office/powerpoint/2019/9/main/command">
                <pc:docMk/>
                <pc:sldMk cId="2714264336" sldId="356"/>
                <pc2:cmMk id="{D646D140-9168-46A4-BD74-A7F0403BC2D3}"/>
              </pc2:cmMkLst>
            </pc226:cmChg>
          </p:ext>
        </pc:extLst>
      </pc:sldChg>
      <pc:sldChg chg="modCm">
        <pc:chgData name="Julia Moeller" userId="0bcb1583-c1a4-48b5-87e6-2cc074d2d571" providerId="ADAL" clId="{A6256DDF-4BBA-4061-B380-69980C0F2214}" dt="2024-02-20T11:47:36.367" v="36"/>
        <pc:sldMkLst>
          <pc:docMk/>
          <pc:sldMk cId="2433210795" sldId="357"/>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1:47:36.367" v="36"/>
              <pc2:cmMkLst xmlns:pc2="http://schemas.microsoft.com/office/powerpoint/2019/9/main/command">
                <pc:docMk/>
                <pc:sldMk cId="2433210795" sldId="357"/>
                <pc2:cmMk id="{242FCB4F-45A6-46C4-8828-E8648BC6C52B}"/>
              </pc2:cmMkLst>
              <pc226:cmRplyChg chg="add">
                <pc226:chgData name="Julia Moeller" userId="0bcb1583-c1a4-48b5-87e6-2cc074d2d571" providerId="ADAL" clId="{A6256DDF-4BBA-4061-B380-69980C0F2214}" dt="2024-02-20T11:47:33.696" v="35"/>
                <pc2:cmRplyMkLst xmlns:pc2="http://schemas.microsoft.com/office/powerpoint/2019/9/main/command">
                  <pc:docMk/>
                  <pc:sldMk cId="2433210795" sldId="357"/>
                  <pc2:cmMk id="{242FCB4F-45A6-46C4-8828-E8648BC6C52B}"/>
                  <pc2:cmRplyMk id="{30BA9B86-4683-4F30-8F42-E350C64265C5}"/>
                </pc2:cmRplyMkLst>
              </pc226:cmRplyChg>
            </pc226:cmChg>
          </p:ext>
        </pc:extLst>
      </pc:sldChg>
      <pc:sldChg chg="modCm">
        <pc:chgData name="Julia Moeller" userId="0bcb1583-c1a4-48b5-87e6-2cc074d2d571" providerId="ADAL" clId="{A6256DDF-4BBA-4061-B380-69980C0F2214}" dt="2024-02-20T11:30:15.582" v="33"/>
        <pc:sldMkLst>
          <pc:docMk/>
          <pc:sldMk cId="4271244767" sldId="389"/>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1:30:15.582" v="33"/>
              <pc2:cmMkLst xmlns:pc2="http://schemas.microsoft.com/office/powerpoint/2019/9/main/command">
                <pc:docMk/>
                <pc:sldMk cId="4271244767" sldId="389"/>
                <pc2:cmMk id="{38F81F16-131D-4786-87BD-92E803545B57}"/>
              </pc2:cmMkLst>
              <pc226:cmRplyChg chg="add">
                <pc226:chgData name="Julia Moeller" userId="0bcb1583-c1a4-48b5-87e6-2cc074d2d571" providerId="ADAL" clId="{A6256DDF-4BBA-4061-B380-69980C0F2214}" dt="2024-02-20T11:30:09.565" v="32"/>
                <pc2:cmRplyMkLst xmlns:pc2="http://schemas.microsoft.com/office/powerpoint/2019/9/main/command">
                  <pc:docMk/>
                  <pc:sldMk cId="4271244767" sldId="389"/>
                  <pc2:cmMk id="{38F81F16-131D-4786-87BD-92E803545B57}"/>
                  <pc2:cmRplyMk id="{863D3713-859A-4374-80F4-CC7B3E741FFB}"/>
                </pc2:cmRplyMkLst>
              </pc226:cmRplyChg>
            </pc226:cmChg>
          </p:ext>
        </pc:extLst>
      </pc:sldChg>
      <pc:sldChg chg="modCm">
        <pc:chgData name="Julia Moeller" userId="0bcb1583-c1a4-48b5-87e6-2cc074d2d571" providerId="ADAL" clId="{A6256DDF-4BBA-4061-B380-69980C0F2214}" dt="2024-02-20T10:55:01.441" v="30"/>
        <pc:sldMkLst>
          <pc:docMk/>
          <pc:sldMk cId="1538479358" sldId="393"/>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0:55:01.441" v="30"/>
              <pc2:cmMkLst xmlns:pc2="http://schemas.microsoft.com/office/powerpoint/2019/9/main/command">
                <pc:docMk/>
                <pc:sldMk cId="1538479358" sldId="393"/>
                <pc2:cmMk id="{6C55E6DF-B974-4B8A-B8DE-E8E6BD162FE9}"/>
              </pc2:cmMkLst>
            </pc226:cmChg>
          </p:ext>
        </pc:extLst>
      </pc:sldChg>
      <pc:sldChg chg="modCm">
        <pc:chgData name="Julia Moeller" userId="0bcb1583-c1a4-48b5-87e6-2cc074d2d571" providerId="ADAL" clId="{A6256DDF-4BBA-4061-B380-69980C0F2214}" dt="2024-02-20T12:24:49.504" v="46"/>
        <pc:sldMkLst>
          <pc:docMk/>
          <pc:sldMk cId="982762803" sldId="411"/>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4:49.504" v="46"/>
              <pc2:cmMkLst xmlns:pc2="http://schemas.microsoft.com/office/powerpoint/2019/9/main/command">
                <pc:docMk/>
                <pc:sldMk cId="982762803" sldId="411"/>
                <pc2:cmMk id="{05EC56BD-40A1-4FC0-9A0F-79D2BD887CEC}"/>
              </pc2:cmMkLst>
              <pc226:cmRplyChg chg="add">
                <pc226:chgData name="Julia Moeller" userId="0bcb1583-c1a4-48b5-87e6-2cc074d2d571" providerId="ADAL" clId="{A6256DDF-4BBA-4061-B380-69980C0F2214}" dt="2024-02-20T12:24:49.504" v="46"/>
                <pc2:cmRplyMkLst xmlns:pc2="http://schemas.microsoft.com/office/powerpoint/2019/9/main/command">
                  <pc:docMk/>
                  <pc:sldMk cId="982762803" sldId="411"/>
                  <pc2:cmMk id="{05EC56BD-40A1-4FC0-9A0F-79D2BD887CEC}"/>
                  <pc2:cmRplyMk id="{0A43F268-779A-483B-8063-55B874C516EC}"/>
                </pc2:cmRplyMkLst>
              </pc226:cmRplyChg>
            </pc226:cmChg>
          </p:ext>
        </pc:extLst>
      </pc:sldChg>
      <pc:sldChg chg="modSp mod modCm">
        <pc:chgData name="Julia Moeller" userId="0bcb1583-c1a4-48b5-87e6-2cc074d2d571" providerId="ADAL" clId="{A6256DDF-4BBA-4061-B380-69980C0F2214}" dt="2024-02-20T16:57:34.262" v="60"/>
        <pc:sldMkLst>
          <pc:docMk/>
          <pc:sldMk cId="710916620" sldId="418"/>
        </pc:sldMkLst>
        <pc:spChg chg="mod">
          <ac:chgData name="Julia Moeller" userId="0bcb1583-c1a4-48b5-87e6-2cc074d2d571" providerId="ADAL" clId="{A6256DDF-4BBA-4061-B380-69980C0F2214}" dt="2024-02-20T16:57:13.850" v="59" actId="20577"/>
          <ac:spMkLst>
            <pc:docMk/>
            <pc:sldMk cId="710916620" sldId="418"/>
            <ac:spMk id="3" creationId="{96F6A68C-5CDD-FF4C-9C67-3A2104C7BC91}"/>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6:57:34.262" v="60"/>
              <pc2:cmMkLst xmlns:pc2="http://schemas.microsoft.com/office/powerpoint/2019/9/main/command">
                <pc:docMk/>
                <pc:sldMk cId="710916620" sldId="418"/>
                <pc2:cmMk id="{68D0006B-2774-47AC-A0E2-5D658652539D}"/>
              </pc2:cmMkLst>
            </pc226:cmChg>
          </p:ext>
        </pc:extLst>
      </pc:sldChg>
      <pc:sldChg chg="modCm">
        <pc:chgData name="Julia Moeller" userId="0bcb1583-c1a4-48b5-87e6-2cc074d2d571" providerId="ADAL" clId="{A6256DDF-4BBA-4061-B380-69980C0F2214}" dt="2024-02-20T12:11:49.158" v="43"/>
        <pc:sldMkLst>
          <pc:docMk/>
          <pc:sldMk cId="3724449291" sldId="419"/>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2:11:49.158" v="43"/>
              <pc2:cmMkLst xmlns:pc2="http://schemas.microsoft.com/office/powerpoint/2019/9/main/command">
                <pc:docMk/>
                <pc:sldMk cId="3724449291" sldId="419"/>
                <pc2:cmMk id="{8B99E7CA-EE5E-448C-B2ED-57D770988684}"/>
              </pc2:cmMkLst>
            </pc226:cmChg>
          </p:ext>
        </pc:extLst>
      </pc:sldChg>
      <pc:sldChg chg="modCm">
        <pc:chgData name="Julia Moeller" userId="0bcb1583-c1a4-48b5-87e6-2cc074d2d571" providerId="ADAL" clId="{A6256DDF-4BBA-4061-B380-69980C0F2214}" dt="2024-02-20T12:09:12.736" v="37"/>
        <pc:sldMkLst>
          <pc:docMk/>
          <pc:sldMk cId="2045515481" sldId="421"/>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2:09:12.736" v="37"/>
              <pc2:cmMkLst xmlns:pc2="http://schemas.microsoft.com/office/powerpoint/2019/9/main/command">
                <pc:docMk/>
                <pc:sldMk cId="2045515481" sldId="421"/>
                <pc2:cmMk id="{D68BF251-F4A5-4AA9-8471-C3DED03BB288}"/>
              </pc2:cmMkLst>
              <pc226:cmRplyChg chg="add">
                <pc226:chgData name="Julia Moeller" userId="0bcb1583-c1a4-48b5-87e6-2cc074d2d571" providerId="ADAL" clId="{A6256DDF-4BBA-4061-B380-69980C0F2214}" dt="2024-02-20T11:31:04.436" v="34"/>
                <pc2:cmRplyMkLst xmlns:pc2="http://schemas.microsoft.com/office/powerpoint/2019/9/main/command">
                  <pc:docMk/>
                  <pc:sldMk cId="2045515481" sldId="421"/>
                  <pc2:cmMk id="{D68BF251-F4A5-4AA9-8471-C3DED03BB288}"/>
                  <pc2:cmRplyMk id="{7041204B-1C5C-4690-BA8A-C342D239F5D2}"/>
                </pc2:cmRplyMkLst>
              </pc226:cmRplyChg>
            </pc226:cmChg>
          </p:ext>
        </pc:extLst>
      </pc:sldChg>
      <pc:sldChg chg="modCm">
        <pc:chgData name="Julia Moeller" userId="0bcb1583-c1a4-48b5-87e6-2cc074d2d571" providerId="ADAL" clId="{A6256DDF-4BBA-4061-B380-69980C0F2214}" dt="2024-02-20T16:49:48.070" v="52"/>
        <pc:sldMkLst>
          <pc:docMk/>
          <pc:sldMk cId="3409162266" sldId="424"/>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6:49:44.849" v="51"/>
              <pc2:cmMkLst xmlns:pc2="http://schemas.microsoft.com/office/powerpoint/2019/9/main/command">
                <pc:docMk/>
                <pc:sldMk cId="3409162266" sldId="424"/>
                <pc2:cmMk id="{F75B2203-19E9-48F5-9FB1-74F1DA6889B7}"/>
              </pc2:cmMkLst>
              <pc226:cmRplyChg chg="add">
                <pc226:chgData name="Julia Moeller" userId="0bcb1583-c1a4-48b5-87e6-2cc074d2d571" providerId="ADAL" clId="{A6256DDF-4BBA-4061-B380-69980C0F2214}" dt="2024-02-20T16:49:25.390" v="49"/>
                <pc2:cmRplyMkLst xmlns:pc2="http://schemas.microsoft.com/office/powerpoint/2019/9/main/command">
                  <pc:docMk/>
                  <pc:sldMk cId="3409162266" sldId="424"/>
                  <pc2:cmMk id="{F75B2203-19E9-48F5-9FB1-74F1DA6889B7}"/>
                  <pc2:cmRplyMk id="{FF6C20FB-2050-4397-B21C-C28AF2B2C97F}"/>
                </pc2:cmRplyMkLst>
              </pc226:cmRplyChg>
            </pc226:cmChg>
            <pc226:cmChg xmlns:pc226="http://schemas.microsoft.com/office/powerpoint/2022/06/main/command" chg="mod">
              <pc226:chgData name="Julia Moeller" userId="0bcb1583-c1a4-48b5-87e6-2cc074d2d571" providerId="ADAL" clId="{A6256DDF-4BBA-4061-B380-69980C0F2214}" dt="2024-02-20T16:49:48.070" v="52"/>
              <pc2:cmMkLst xmlns:pc2="http://schemas.microsoft.com/office/powerpoint/2019/9/main/command">
                <pc:docMk/>
                <pc:sldMk cId="3409162266" sldId="424"/>
                <pc2:cmMk id="{4C3B2BE1-3B60-4FF3-AB08-49032DFDA448}"/>
              </pc2:cmMkLst>
              <pc226:cmRplyChg chg="add">
                <pc226:chgData name="Julia Moeller" userId="0bcb1583-c1a4-48b5-87e6-2cc074d2d571" providerId="ADAL" clId="{A6256DDF-4BBA-4061-B380-69980C0F2214}" dt="2024-02-20T16:49:40.804" v="50"/>
                <pc2:cmRplyMkLst xmlns:pc2="http://schemas.microsoft.com/office/powerpoint/2019/9/main/command">
                  <pc:docMk/>
                  <pc:sldMk cId="3409162266" sldId="424"/>
                  <pc2:cmMk id="{4C3B2BE1-3B60-4FF3-AB08-49032DFDA448}"/>
                  <pc2:cmRplyMk id="{2ABF7088-29E3-4679-970F-DA490940FF9D}"/>
                </pc2:cmRplyMkLst>
              </pc226:cmRplyChg>
            </pc226:cmChg>
          </p:ext>
        </pc:extLst>
      </pc:sldChg>
      <pc:sldChg chg="modCm">
        <pc:chgData name="Julia Moeller" userId="0bcb1583-c1a4-48b5-87e6-2cc074d2d571" providerId="ADAL" clId="{A6256DDF-4BBA-4061-B380-69980C0F2214}" dt="2024-02-20T16:52:37.521" v="53"/>
        <pc:sldMkLst>
          <pc:docMk/>
          <pc:sldMk cId="33830476" sldId="427"/>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6:52:37.521" v="53"/>
              <pc2:cmMkLst xmlns:pc2="http://schemas.microsoft.com/office/powerpoint/2019/9/main/command">
                <pc:docMk/>
                <pc:sldMk cId="33830476" sldId="427"/>
                <pc2:cmMk id="{E188DFB9-C3D6-4DD3-9761-A16EAE525F65}"/>
              </pc2:cmMkLst>
            </pc226:cmChg>
          </p:ext>
        </pc:extLst>
      </pc:sldChg>
      <pc:sldChg chg="modCm">
        <pc:chgData name="Julia Moeller" userId="0bcb1583-c1a4-48b5-87e6-2cc074d2d571" providerId="ADAL" clId="{A6256DDF-4BBA-4061-B380-69980C0F2214}" dt="2024-02-20T16:55:21.251" v="54"/>
        <pc:sldMkLst>
          <pc:docMk/>
          <pc:sldMk cId="3305016298" sldId="428"/>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6:55:21.251" v="54"/>
              <pc2:cmMkLst xmlns:pc2="http://schemas.microsoft.com/office/powerpoint/2019/9/main/command">
                <pc:docMk/>
                <pc:sldMk cId="3305016298" sldId="428"/>
                <pc2:cmMk id="{7AE19B36-9C8A-49F9-B3BE-D0C2CF336C22}"/>
              </pc2:cmMkLst>
              <pc226:cmRplyChg chg="add">
                <pc226:chgData name="Julia Moeller" userId="0bcb1583-c1a4-48b5-87e6-2cc074d2d571" providerId="ADAL" clId="{A6256DDF-4BBA-4061-B380-69980C0F2214}" dt="2024-02-20T16:55:21.251" v="54"/>
                <pc2:cmRplyMkLst xmlns:pc2="http://schemas.microsoft.com/office/powerpoint/2019/9/main/command">
                  <pc:docMk/>
                  <pc:sldMk cId="3305016298" sldId="428"/>
                  <pc2:cmMk id="{7AE19B36-9C8A-49F9-B3BE-D0C2CF336C22}"/>
                  <pc2:cmRplyMk id="{E6892E2D-34BB-4A48-A627-BA63620435D4}"/>
                </pc2:cmRplyMkLst>
              </pc226:cmRplyChg>
            </pc226:cmChg>
          </p:ext>
        </pc:extLst>
      </pc:sldChg>
      <pc:sldChg chg="delCm">
        <pc:chgData name="Julia Moeller" userId="0bcb1583-c1a4-48b5-87e6-2cc074d2d571" providerId="ADAL" clId="{A6256DDF-4BBA-4061-B380-69980C0F2214}" dt="2024-02-20T16:56:12.264" v="55"/>
        <pc:sldMkLst>
          <pc:docMk/>
          <pc:sldMk cId="1494015239" sldId="430"/>
        </pc:sldMkLst>
        <pc:extLst>
          <p:ext xmlns:p="http://schemas.openxmlformats.org/presentationml/2006/main" uri="{D6D511B9-2390-475A-947B-AFAB55BFBCF1}">
            <pc226:cmChg xmlns:pc226="http://schemas.microsoft.com/office/powerpoint/2022/06/main/command" chg="del">
              <pc226:chgData name="Julia Moeller" userId="0bcb1583-c1a4-48b5-87e6-2cc074d2d571" providerId="ADAL" clId="{A6256DDF-4BBA-4061-B380-69980C0F2214}" dt="2024-02-20T16:56:12.264" v="55"/>
              <pc2:cmMkLst xmlns:pc2="http://schemas.microsoft.com/office/powerpoint/2019/9/main/command">
                <pc:docMk/>
                <pc:sldMk cId="1494015239" sldId="430"/>
                <pc2:cmMk id="{A3ED4BD0-6B58-6245-A8E3-0B4F3736767D}"/>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ED0C7-6A52-9443-98AE-07B7DF5905A6}"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0BD4E-B891-3F48-90C3-34533A395C42}" type="slidenum">
              <a:rPr lang="en-US" smtClean="0"/>
              <a:t>‹#›</a:t>
            </a:fld>
            <a:endParaRPr lang="en-US"/>
          </a:p>
        </p:txBody>
      </p:sp>
    </p:spTree>
    <p:extLst>
      <p:ext uri="{BB962C8B-B14F-4D97-AF65-F5344CB8AC3E}">
        <p14:creationId xmlns:p14="http://schemas.microsoft.com/office/powerpoint/2010/main" val="35907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a:t>
            </a:fld>
            <a:endParaRPr lang="en-US"/>
          </a:p>
        </p:txBody>
      </p:sp>
    </p:spTree>
    <p:extLst>
      <p:ext uri="{BB962C8B-B14F-4D97-AF65-F5344CB8AC3E}">
        <p14:creationId xmlns:p14="http://schemas.microsoft.com/office/powerpoint/2010/main" val="264571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basic workflow</a:t>
            </a:r>
          </a:p>
          <a:p>
            <a:endParaRPr lang="en-GB"/>
          </a:p>
          <a:p>
            <a:r>
              <a:rPr lang="en-GB"/>
              <a:t>Branches come off the main branch</a:t>
            </a:r>
          </a:p>
          <a:p>
            <a:r>
              <a:rPr lang="en-GB"/>
              <a:t>An analyst or developer creates a branch from the main code base branch</a:t>
            </a:r>
          </a:p>
          <a:p>
            <a:r>
              <a:rPr lang="en-GB"/>
              <a:t>A branch will usually have two or more commits of changes to code</a:t>
            </a:r>
          </a:p>
          <a:p>
            <a:r>
              <a:rPr lang="en-GB"/>
              <a:t>A pull request is then raised, this will  include information on the commits made so far</a:t>
            </a:r>
          </a:p>
          <a:p>
            <a:r>
              <a:rPr lang="en-GB"/>
              <a:t>The pull request is reviewed and discussed</a:t>
            </a:r>
          </a:p>
          <a:p>
            <a:r>
              <a:rPr lang="en-GB"/>
              <a:t>A further commit may happen after discussion</a:t>
            </a:r>
          </a:p>
          <a:p>
            <a:r>
              <a:rPr lang="en-GB"/>
              <a:t>Once the commits in the pull request have been agreed the code is merged back into the main branch</a:t>
            </a: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10</a:t>
            </a:fld>
            <a:endParaRPr lang="en-US"/>
          </a:p>
        </p:txBody>
      </p:sp>
    </p:spTree>
    <p:extLst>
      <p:ext uri="{BB962C8B-B14F-4D97-AF65-F5344CB8AC3E}">
        <p14:creationId xmlns:p14="http://schemas.microsoft.com/office/powerpoint/2010/main" val="1364984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11</a:t>
            </a:fld>
            <a:endParaRPr lang="en-US"/>
          </a:p>
        </p:txBody>
      </p:sp>
    </p:spTree>
    <p:extLst>
      <p:ext uri="{BB962C8B-B14F-4D97-AF65-F5344CB8AC3E}">
        <p14:creationId xmlns:p14="http://schemas.microsoft.com/office/powerpoint/2010/main" val="315919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12</a:t>
            </a:fld>
            <a:endParaRPr lang="en-US"/>
          </a:p>
        </p:txBody>
      </p:sp>
    </p:spTree>
    <p:extLst>
      <p:ext uri="{BB962C8B-B14F-4D97-AF65-F5344CB8AC3E}">
        <p14:creationId xmlns:p14="http://schemas.microsoft.com/office/powerpoint/2010/main" val="74041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13</a:t>
            </a:fld>
            <a:endParaRPr lang="en-US"/>
          </a:p>
        </p:txBody>
      </p:sp>
    </p:spTree>
    <p:extLst>
      <p:ext uri="{BB962C8B-B14F-4D97-AF65-F5344CB8AC3E}">
        <p14:creationId xmlns:p14="http://schemas.microsoft.com/office/powerpoint/2010/main" val="3198039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14</a:t>
            </a:fld>
            <a:endParaRPr lang="en-US"/>
          </a:p>
        </p:txBody>
      </p:sp>
    </p:spTree>
    <p:extLst>
      <p:ext uri="{BB962C8B-B14F-4D97-AF65-F5344CB8AC3E}">
        <p14:creationId xmlns:p14="http://schemas.microsoft.com/office/powerpoint/2010/main" val="1369383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15</a:t>
            </a:fld>
            <a:endParaRPr lang="en-US"/>
          </a:p>
        </p:txBody>
      </p:sp>
    </p:spTree>
    <p:extLst>
      <p:ext uri="{BB962C8B-B14F-4D97-AF65-F5344CB8AC3E}">
        <p14:creationId xmlns:p14="http://schemas.microsoft.com/office/powerpoint/2010/main" val="3308603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16</a:t>
            </a:fld>
            <a:endParaRPr lang="en-US"/>
          </a:p>
        </p:txBody>
      </p:sp>
    </p:spTree>
    <p:extLst>
      <p:ext uri="{BB962C8B-B14F-4D97-AF65-F5344CB8AC3E}">
        <p14:creationId xmlns:p14="http://schemas.microsoft.com/office/powerpoint/2010/main" val="2442086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17</a:t>
            </a:fld>
            <a:endParaRPr lang="en-US"/>
          </a:p>
        </p:txBody>
      </p:sp>
    </p:spTree>
    <p:extLst>
      <p:ext uri="{BB962C8B-B14F-4D97-AF65-F5344CB8AC3E}">
        <p14:creationId xmlns:p14="http://schemas.microsoft.com/office/powerpoint/2010/main" val="68190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18</a:t>
            </a:fld>
            <a:endParaRPr lang="en-US"/>
          </a:p>
        </p:txBody>
      </p:sp>
    </p:spTree>
    <p:extLst>
      <p:ext uri="{BB962C8B-B14F-4D97-AF65-F5344CB8AC3E}">
        <p14:creationId xmlns:p14="http://schemas.microsoft.com/office/powerpoint/2010/main" val="1776938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19</a:t>
            </a:fld>
            <a:endParaRPr lang="en-US"/>
          </a:p>
        </p:txBody>
      </p:sp>
    </p:spTree>
    <p:extLst>
      <p:ext uri="{BB962C8B-B14F-4D97-AF65-F5344CB8AC3E}">
        <p14:creationId xmlns:p14="http://schemas.microsoft.com/office/powerpoint/2010/main" val="47064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a:t>
            </a:fld>
            <a:endParaRPr lang="en-US"/>
          </a:p>
        </p:txBody>
      </p:sp>
    </p:spTree>
    <p:extLst>
      <p:ext uri="{BB962C8B-B14F-4D97-AF65-F5344CB8AC3E}">
        <p14:creationId xmlns:p14="http://schemas.microsoft.com/office/powerpoint/2010/main" val="1191037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20</a:t>
            </a:fld>
            <a:endParaRPr lang="en-US"/>
          </a:p>
        </p:txBody>
      </p:sp>
    </p:spTree>
    <p:extLst>
      <p:ext uri="{BB962C8B-B14F-4D97-AF65-F5344CB8AC3E}">
        <p14:creationId xmlns:p14="http://schemas.microsoft.com/office/powerpoint/2010/main" val="328508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Blue M: Modified</a:t>
            </a:r>
          </a:p>
          <a:p>
            <a:r>
              <a:rPr lang="en-US"/>
              <a:t>Yellow ?: Untracked</a:t>
            </a:r>
          </a:p>
          <a:p>
            <a:r>
              <a:rPr lang="en-US"/>
              <a:t>Red D: Deleted</a:t>
            </a:r>
            <a:br>
              <a:rPr lang="en-US"/>
            </a:br>
            <a:r>
              <a:rPr lang="en-US"/>
              <a:t>Green A: Added</a:t>
            </a:r>
          </a:p>
          <a:p>
            <a:r>
              <a:rPr lang="en-US"/>
              <a:t>Pink R: Renamed</a:t>
            </a:r>
          </a:p>
        </p:txBody>
      </p:sp>
      <p:sp>
        <p:nvSpPr>
          <p:cNvPr id="4" name="Slide Number Placeholder 3"/>
          <p:cNvSpPr>
            <a:spLocks noGrp="1"/>
          </p:cNvSpPr>
          <p:nvPr>
            <p:ph type="sldNum" sz="quarter" idx="5"/>
          </p:nvPr>
        </p:nvSpPr>
        <p:spPr/>
        <p:txBody>
          <a:bodyPr/>
          <a:lstStyle/>
          <a:p>
            <a:fld id="{40E0BD4E-B891-3F48-90C3-34533A395C42}" type="slidenum">
              <a:rPr lang="en-US" smtClean="0"/>
              <a:t>21</a:t>
            </a:fld>
            <a:endParaRPr lang="en-US"/>
          </a:p>
        </p:txBody>
      </p:sp>
    </p:spTree>
    <p:extLst>
      <p:ext uri="{BB962C8B-B14F-4D97-AF65-F5344CB8AC3E}">
        <p14:creationId xmlns:p14="http://schemas.microsoft.com/office/powerpoint/2010/main" val="3385601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22</a:t>
            </a:fld>
            <a:endParaRPr lang="en-US"/>
          </a:p>
        </p:txBody>
      </p:sp>
    </p:spTree>
    <p:extLst>
      <p:ext uri="{BB962C8B-B14F-4D97-AF65-F5344CB8AC3E}">
        <p14:creationId xmlns:p14="http://schemas.microsoft.com/office/powerpoint/2010/main" val="3317111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23</a:t>
            </a:fld>
            <a:endParaRPr lang="en-US"/>
          </a:p>
        </p:txBody>
      </p:sp>
    </p:spTree>
    <p:extLst>
      <p:ext uri="{BB962C8B-B14F-4D97-AF65-F5344CB8AC3E}">
        <p14:creationId xmlns:p14="http://schemas.microsoft.com/office/powerpoint/2010/main" val="3970974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When code is committed a log message is recorded with the commit.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24</a:t>
            </a:fld>
            <a:endParaRPr lang="en-US"/>
          </a:p>
        </p:txBody>
      </p:sp>
    </p:spTree>
    <p:extLst>
      <p:ext uri="{BB962C8B-B14F-4D97-AF65-F5344CB8AC3E}">
        <p14:creationId xmlns:p14="http://schemas.microsoft.com/office/powerpoint/2010/main" val="3743445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25</a:t>
            </a:fld>
            <a:endParaRPr lang="en-US"/>
          </a:p>
        </p:txBody>
      </p:sp>
    </p:spTree>
    <p:extLst>
      <p:ext uri="{BB962C8B-B14F-4D97-AF65-F5344CB8AC3E}">
        <p14:creationId xmlns:p14="http://schemas.microsoft.com/office/powerpoint/2010/main" val="2266666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26</a:t>
            </a:fld>
            <a:endParaRPr lang="en-US"/>
          </a:p>
        </p:txBody>
      </p:sp>
    </p:spTree>
    <p:extLst>
      <p:ext uri="{BB962C8B-B14F-4D97-AF65-F5344CB8AC3E}">
        <p14:creationId xmlns:p14="http://schemas.microsoft.com/office/powerpoint/2010/main" val="2835470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27</a:t>
            </a:fld>
            <a:endParaRPr lang="en-US"/>
          </a:p>
        </p:txBody>
      </p:sp>
    </p:spTree>
    <p:extLst>
      <p:ext uri="{BB962C8B-B14F-4D97-AF65-F5344CB8AC3E}">
        <p14:creationId xmlns:p14="http://schemas.microsoft.com/office/powerpoint/2010/main" val="1085120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28</a:t>
            </a:fld>
            <a:endParaRPr lang="en-US"/>
          </a:p>
        </p:txBody>
      </p:sp>
    </p:spTree>
    <p:extLst>
      <p:ext uri="{BB962C8B-B14F-4D97-AF65-F5344CB8AC3E}">
        <p14:creationId xmlns:p14="http://schemas.microsoft.com/office/powerpoint/2010/main" val="3841044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29</a:t>
            </a:fld>
            <a:endParaRPr lang="en-US"/>
          </a:p>
        </p:txBody>
      </p:sp>
    </p:spTree>
    <p:extLst>
      <p:ext uri="{BB962C8B-B14F-4D97-AF65-F5344CB8AC3E}">
        <p14:creationId xmlns:p14="http://schemas.microsoft.com/office/powerpoint/2010/main" val="3475562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a:t>
            </a:fld>
            <a:endParaRPr lang="en-US"/>
          </a:p>
        </p:txBody>
      </p:sp>
    </p:spTree>
    <p:extLst>
      <p:ext uri="{BB962C8B-B14F-4D97-AF65-F5344CB8AC3E}">
        <p14:creationId xmlns:p14="http://schemas.microsoft.com/office/powerpoint/2010/main" val="167065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also restrict the output to a specific number of commits, e.g. ‘git log -2’ for the last two commits on the log. If you’re only interested in a specific file too, you can add that to the end, e.g. `git log -3 </a:t>
            </a:r>
            <a:r>
              <a:rPr lang="en-US" err="1"/>
              <a:t>report.md</a:t>
            </a:r>
            <a:r>
              <a:rPr lang="en-US"/>
              <a:t>` will show the last three commits on the log that affect `</a:t>
            </a:r>
            <a:r>
              <a:rPr lang="en-US" err="1"/>
              <a:t>report.md</a:t>
            </a:r>
            <a:r>
              <a:rPr lang="en-US"/>
              <a:t>`.</a:t>
            </a:r>
          </a:p>
        </p:txBody>
      </p:sp>
      <p:sp>
        <p:nvSpPr>
          <p:cNvPr id="4" name="Slide Number Placeholder 3"/>
          <p:cNvSpPr>
            <a:spLocks noGrp="1"/>
          </p:cNvSpPr>
          <p:nvPr>
            <p:ph type="sldNum" sz="quarter" idx="5"/>
          </p:nvPr>
        </p:nvSpPr>
        <p:spPr/>
        <p:txBody>
          <a:bodyPr/>
          <a:lstStyle/>
          <a:p>
            <a:fld id="{40E0BD4E-B891-3F48-90C3-34533A395C42}" type="slidenum">
              <a:rPr lang="en-US" smtClean="0"/>
              <a:t>30</a:t>
            </a:fld>
            <a:endParaRPr lang="en-US"/>
          </a:p>
        </p:txBody>
      </p:sp>
    </p:spTree>
    <p:extLst>
      <p:ext uri="{BB962C8B-B14F-4D97-AF65-F5344CB8AC3E}">
        <p14:creationId xmlns:p14="http://schemas.microsoft.com/office/powerpoint/2010/main" val="3752653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31</a:t>
            </a:fld>
            <a:endParaRPr lang="en-US"/>
          </a:p>
        </p:txBody>
      </p:sp>
    </p:spTree>
    <p:extLst>
      <p:ext uri="{BB962C8B-B14F-4D97-AF65-F5344CB8AC3E}">
        <p14:creationId xmlns:p14="http://schemas.microsoft.com/office/powerpoint/2010/main" val="179917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32</a:t>
            </a:fld>
            <a:endParaRPr lang="en-US"/>
          </a:p>
        </p:txBody>
      </p:sp>
    </p:spTree>
    <p:extLst>
      <p:ext uri="{BB962C8B-B14F-4D97-AF65-F5344CB8AC3E}">
        <p14:creationId xmlns:p14="http://schemas.microsoft.com/office/powerpoint/2010/main" val="2354217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33</a:t>
            </a:fld>
            <a:endParaRPr lang="en-US"/>
          </a:p>
        </p:txBody>
      </p:sp>
    </p:spTree>
    <p:extLst>
      <p:ext uri="{BB962C8B-B14F-4D97-AF65-F5344CB8AC3E}">
        <p14:creationId xmlns:p14="http://schemas.microsoft.com/office/powerpoint/2010/main" val="3114331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34</a:t>
            </a:fld>
            <a:endParaRPr lang="en-US"/>
          </a:p>
        </p:txBody>
      </p:sp>
    </p:spTree>
    <p:extLst>
      <p:ext uri="{BB962C8B-B14F-4D97-AF65-F5344CB8AC3E}">
        <p14:creationId xmlns:p14="http://schemas.microsoft.com/office/powerpoint/2010/main" val="2915548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35</a:t>
            </a:fld>
            <a:endParaRPr lang="en-US"/>
          </a:p>
        </p:txBody>
      </p:sp>
    </p:spTree>
    <p:extLst>
      <p:ext uri="{BB962C8B-B14F-4D97-AF65-F5344CB8AC3E}">
        <p14:creationId xmlns:p14="http://schemas.microsoft.com/office/powerpoint/2010/main" val="3183828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36</a:t>
            </a:fld>
            <a:endParaRPr lang="en-US"/>
          </a:p>
        </p:txBody>
      </p:sp>
    </p:spTree>
    <p:extLst>
      <p:ext uri="{BB962C8B-B14F-4D97-AF65-F5344CB8AC3E}">
        <p14:creationId xmlns:p14="http://schemas.microsoft.com/office/powerpoint/2010/main" val="1210614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37</a:t>
            </a:fld>
            <a:endParaRPr lang="en-US"/>
          </a:p>
        </p:txBody>
      </p:sp>
    </p:spTree>
    <p:extLst>
      <p:ext uri="{BB962C8B-B14F-4D97-AF65-F5344CB8AC3E}">
        <p14:creationId xmlns:p14="http://schemas.microsoft.com/office/powerpoint/2010/main" val="486764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38</a:t>
            </a:fld>
            <a:endParaRPr lang="en-US"/>
          </a:p>
        </p:txBody>
      </p:sp>
    </p:spTree>
    <p:extLst>
      <p:ext uri="{BB962C8B-B14F-4D97-AF65-F5344CB8AC3E}">
        <p14:creationId xmlns:p14="http://schemas.microsoft.com/office/powerpoint/2010/main" val="21718441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39</a:t>
            </a:fld>
            <a:endParaRPr lang="en-US"/>
          </a:p>
        </p:txBody>
      </p:sp>
    </p:spTree>
    <p:extLst>
      <p:ext uri="{BB962C8B-B14F-4D97-AF65-F5344CB8AC3E}">
        <p14:creationId xmlns:p14="http://schemas.microsoft.com/office/powerpoint/2010/main" val="343055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a:t>
            </a:fld>
            <a:endParaRPr lang="en-US"/>
          </a:p>
        </p:txBody>
      </p:sp>
    </p:spTree>
    <p:extLst>
      <p:ext uri="{BB962C8B-B14F-4D97-AF65-F5344CB8AC3E}">
        <p14:creationId xmlns:p14="http://schemas.microsoft.com/office/powerpoint/2010/main" val="1873123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40</a:t>
            </a:fld>
            <a:endParaRPr lang="en-US"/>
          </a:p>
        </p:txBody>
      </p:sp>
    </p:spTree>
    <p:extLst>
      <p:ext uri="{BB962C8B-B14F-4D97-AF65-F5344CB8AC3E}">
        <p14:creationId xmlns:p14="http://schemas.microsoft.com/office/powerpoint/2010/main" val="1442134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41</a:t>
            </a:fld>
            <a:endParaRPr lang="en-US"/>
          </a:p>
        </p:txBody>
      </p:sp>
    </p:spTree>
    <p:extLst>
      <p:ext uri="{BB962C8B-B14F-4D97-AF65-F5344CB8AC3E}">
        <p14:creationId xmlns:p14="http://schemas.microsoft.com/office/powerpoint/2010/main" val="3181836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 repository has many branches</a:t>
            </a:r>
          </a:p>
          <a:p>
            <a:r>
              <a:rPr lang="en-GB"/>
              <a:t>Files are in a branch</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42</a:t>
            </a:fld>
            <a:endParaRPr lang="en-US"/>
          </a:p>
        </p:txBody>
      </p:sp>
    </p:spTree>
    <p:extLst>
      <p:ext uri="{BB962C8B-B14F-4D97-AF65-F5344CB8AC3E}">
        <p14:creationId xmlns:p14="http://schemas.microsoft.com/office/powerpoint/2010/main" val="13459343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43</a:t>
            </a:fld>
            <a:endParaRPr lang="en-US"/>
          </a:p>
        </p:txBody>
      </p:sp>
    </p:spTree>
    <p:extLst>
      <p:ext uri="{BB962C8B-B14F-4D97-AF65-F5344CB8AC3E}">
        <p14:creationId xmlns:p14="http://schemas.microsoft.com/office/powerpoint/2010/main" val="1721701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44</a:t>
            </a:fld>
            <a:endParaRPr lang="en-US"/>
          </a:p>
        </p:txBody>
      </p:sp>
    </p:spTree>
    <p:extLst>
      <p:ext uri="{BB962C8B-B14F-4D97-AF65-F5344CB8AC3E}">
        <p14:creationId xmlns:p14="http://schemas.microsoft.com/office/powerpoint/2010/main" val="3960467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45</a:t>
            </a:fld>
            <a:endParaRPr lang="en-US"/>
          </a:p>
        </p:txBody>
      </p:sp>
    </p:spTree>
    <p:extLst>
      <p:ext uri="{BB962C8B-B14F-4D97-AF65-F5344CB8AC3E}">
        <p14:creationId xmlns:p14="http://schemas.microsoft.com/office/powerpoint/2010/main" val="227509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46</a:t>
            </a:fld>
            <a:endParaRPr lang="en-US"/>
          </a:p>
        </p:txBody>
      </p:sp>
    </p:spTree>
    <p:extLst>
      <p:ext uri="{BB962C8B-B14F-4D97-AF65-F5344CB8AC3E}">
        <p14:creationId xmlns:p14="http://schemas.microsoft.com/office/powerpoint/2010/main" val="20238310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48</a:t>
            </a:fld>
            <a:endParaRPr lang="en-US"/>
          </a:p>
        </p:txBody>
      </p:sp>
    </p:spTree>
    <p:extLst>
      <p:ext uri="{BB962C8B-B14F-4D97-AF65-F5344CB8AC3E}">
        <p14:creationId xmlns:p14="http://schemas.microsoft.com/office/powerpoint/2010/main" val="42566064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basic workflow</a:t>
            </a:r>
          </a:p>
          <a:p>
            <a:endParaRPr lang="en-GB"/>
          </a:p>
          <a:p>
            <a:r>
              <a:rPr lang="en-GB"/>
              <a:t>Branches come off the main branch</a:t>
            </a:r>
          </a:p>
          <a:p>
            <a:r>
              <a:rPr lang="en-GB"/>
              <a:t>An analyst or developer creates a branch from the main code base branch</a:t>
            </a:r>
          </a:p>
          <a:p>
            <a:r>
              <a:rPr lang="en-GB"/>
              <a:t>A branch will usually have two or more commits of changes to code</a:t>
            </a:r>
          </a:p>
          <a:p>
            <a:r>
              <a:rPr lang="en-GB"/>
              <a:t>A pull request is then raised, this will  include information on the commits made so far</a:t>
            </a:r>
          </a:p>
          <a:p>
            <a:r>
              <a:rPr lang="en-GB"/>
              <a:t>The pull request is reviewed and discussed</a:t>
            </a:r>
          </a:p>
          <a:p>
            <a:r>
              <a:rPr lang="en-GB"/>
              <a:t>A further commit may happen after discussion</a:t>
            </a:r>
          </a:p>
          <a:p>
            <a:r>
              <a:rPr lang="en-GB"/>
              <a:t>Once the commits in the pull request have been agreed the code is merged back into the main branch</a:t>
            </a: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49</a:t>
            </a:fld>
            <a:endParaRPr lang="en-US"/>
          </a:p>
        </p:txBody>
      </p:sp>
    </p:spTree>
    <p:extLst>
      <p:ext uri="{BB962C8B-B14F-4D97-AF65-F5344CB8AC3E}">
        <p14:creationId xmlns:p14="http://schemas.microsoft.com/office/powerpoint/2010/main" val="13497756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fundamental building blocks, adding layers which creates benefits.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advanced workflow</a:t>
            </a:r>
          </a:p>
          <a:p>
            <a:endParaRPr lang="en-US"/>
          </a:p>
          <a:p>
            <a:r>
              <a:rPr lang="en-GB"/>
              <a:t>Branches come off the main branch</a:t>
            </a:r>
            <a:endParaRPr lang="en-US"/>
          </a:p>
          <a:p>
            <a:r>
              <a:rPr lang="en-GB"/>
              <a:t>An initial branch labelled develop created from the main branch</a:t>
            </a:r>
          </a:p>
          <a:p>
            <a:r>
              <a:rPr lang="en-GB"/>
              <a:t>A further branch is created from the develop branch labelled feature</a:t>
            </a:r>
          </a:p>
          <a:p>
            <a:r>
              <a:rPr lang="en-GB"/>
              <a:t>One of more commits may happen in the feature branch</a:t>
            </a:r>
          </a:p>
          <a:p>
            <a:r>
              <a:rPr lang="en-GB"/>
              <a:t>A pull request is made in the feature branch</a:t>
            </a:r>
          </a:p>
          <a:p>
            <a:r>
              <a:rPr lang="en-GB"/>
              <a:t>The pull request in the feature branch is discussed</a:t>
            </a:r>
          </a:p>
          <a:p>
            <a:r>
              <a:rPr lang="en-GB"/>
              <a:t>After discussion it is merged back into the develop branch</a:t>
            </a:r>
          </a:p>
          <a:p>
            <a:r>
              <a:rPr lang="en-GB"/>
              <a:t>A pull request is made in the develop branch for the code to go back to the main code base</a:t>
            </a:r>
          </a:p>
          <a:p>
            <a:r>
              <a:rPr lang="en-GB"/>
              <a:t>The pull request on the develop branch is discussed</a:t>
            </a:r>
          </a:p>
          <a:p>
            <a:r>
              <a:rPr lang="en-GB"/>
              <a:t>There may be a further commit after discussion</a:t>
            </a:r>
          </a:p>
          <a:p>
            <a:r>
              <a:rPr lang="en-GB"/>
              <a:t>The develop branch is then merged back into the branch</a:t>
            </a:r>
          </a:p>
          <a:p>
            <a:r>
              <a:rPr lang="en-GB"/>
              <a:t>At the same time another analyst or developer may create a branch off the main branch for a bug fix</a:t>
            </a:r>
          </a:p>
          <a:p>
            <a:r>
              <a:rPr lang="en-GB"/>
              <a:t>One or more commits may be made to the bug fix branch</a:t>
            </a:r>
          </a:p>
          <a:p>
            <a:r>
              <a:rPr lang="en-GB"/>
              <a:t>A pull request is made from the bug fix branch</a:t>
            </a:r>
          </a:p>
          <a:p>
            <a:r>
              <a:rPr lang="en-GB"/>
              <a:t>The bug fix pull request is discussed</a:t>
            </a:r>
          </a:p>
          <a:p>
            <a:r>
              <a:rPr lang="en-GB"/>
              <a:t>The bug fix is merged back into the main branch</a:t>
            </a:r>
          </a:p>
          <a:p>
            <a:endParaRPr lang="en-GB"/>
          </a:p>
          <a:p>
            <a:endParaRPr lang="en-GB"/>
          </a:p>
          <a:p>
            <a:endParaRPr lang="en-GB"/>
          </a:p>
          <a:p>
            <a:endParaRPr lang="en-GB"/>
          </a:p>
          <a:p>
            <a:endParaRPr lang="en-GB"/>
          </a:p>
          <a:p>
            <a:endParaRPr lang="en-GB"/>
          </a:p>
          <a:p>
            <a:endParaRPr lang="en-GB"/>
          </a:p>
          <a:p>
            <a:endParaRPr lang="en-GB"/>
          </a:p>
          <a:p>
            <a:endParaRPr lang="en-GB"/>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50</a:t>
            </a:fld>
            <a:endParaRPr lang="en-US"/>
          </a:p>
        </p:txBody>
      </p:sp>
    </p:spTree>
    <p:extLst>
      <p:ext uri="{BB962C8B-B14F-4D97-AF65-F5344CB8AC3E}">
        <p14:creationId xmlns:p14="http://schemas.microsoft.com/office/powerpoint/2010/main" val="6338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a:t>
            </a:fld>
            <a:endParaRPr lang="en-US"/>
          </a:p>
        </p:txBody>
      </p:sp>
    </p:spTree>
    <p:extLst>
      <p:ext uri="{BB962C8B-B14F-4D97-AF65-F5344CB8AC3E}">
        <p14:creationId xmlns:p14="http://schemas.microsoft.com/office/powerpoint/2010/main" val="964818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51</a:t>
            </a:fld>
            <a:endParaRPr lang="en-US"/>
          </a:p>
        </p:txBody>
      </p:sp>
    </p:spTree>
    <p:extLst>
      <p:ext uri="{BB962C8B-B14F-4D97-AF65-F5344CB8AC3E}">
        <p14:creationId xmlns:p14="http://schemas.microsoft.com/office/powerpoint/2010/main" val="37678995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52</a:t>
            </a:fld>
            <a:endParaRPr lang="en-US"/>
          </a:p>
        </p:txBody>
      </p:sp>
    </p:spTree>
    <p:extLst>
      <p:ext uri="{BB962C8B-B14F-4D97-AF65-F5344CB8AC3E}">
        <p14:creationId xmlns:p14="http://schemas.microsoft.com/office/powerpoint/2010/main" val="1604889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53</a:t>
            </a:fld>
            <a:endParaRPr lang="en-US"/>
          </a:p>
        </p:txBody>
      </p:sp>
    </p:spTree>
    <p:extLst>
      <p:ext uri="{BB962C8B-B14F-4D97-AF65-F5344CB8AC3E}">
        <p14:creationId xmlns:p14="http://schemas.microsoft.com/office/powerpoint/2010/main" val="12400298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54</a:t>
            </a:fld>
            <a:endParaRPr lang="en-US"/>
          </a:p>
        </p:txBody>
      </p:sp>
    </p:spTree>
    <p:extLst>
      <p:ext uri="{BB962C8B-B14F-4D97-AF65-F5344CB8AC3E}">
        <p14:creationId xmlns:p14="http://schemas.microsoft.com/office/powerpoint/2010/main" val="10561987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55</a:t>
            </a:fld>
            <a:endParaRPr lang="en-US"/>
          </a:p>
        </p:txBody>
      </p:sp>
    </p:spTree>
    <p:extLst>
      <p:ext uri="{BB962C8B-B14F-4D97-AF65-F5344CB8AC3E}">
        <p14:creationId xmlns:p14="http://schemas.microsoft.com/office/powerpoint/2010/main" val="27936260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56</a:t>
            </a:fld>
            <a:endParaRPr lang="en-US"/>
          </a:p>
        </p:txBody>
      </p:sp>
    </p:spTree>
    <p:extLst>
      <p:ext uri="{BB962C8B-B14F-4D97-AF65-F5344CB8AC3E}">
        <p14:creationId xmlns:p14="http://schemas.microsoft.com/office/powerpoint/2010/main" val="8252318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57</a:t>
            </a:fld>
            <a:endParaRPr lang="en-US"/>
          </a:p>
        </p:txBody>
      </p:sp>
    </p:spTree>
    <p:extLst>
      <p:ext uri="{BB962C8B-B14F-4D97-AF65-F5344CB8AC3E}">
        <p14:creationId xmlns:p14="http://schemas.microsoft.com/office/powerpoint/2010/main" val="15888352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58</a:t>
            </a:fld>
            <a:endParaRPr lang="en-US"/>
          </a:p>
        </p:txBody>
      </p:sp>
    </p:spTree>
    <p:extLst>
      <p:ext uri="{BB962C8B-B14F-4D97-AF65-F5344CB8AC3E}">
        <p14:creationId xmlns:p14="http://schemas.microsoft.com/office/powerpoint/2010/main" val="18592504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59</a:t>
            </a:fld>
            <a:endParaRPr lang="en-US"/>
          </a:p>
        </p:txBody>
      </p:sp>
    </p:spTree>
    <p:extLst>
      <p:ext uri="{BB962C8B-B14F-4D97-AF65-F5344CB8AC3E}">
        <p14:creationId xmlns:p14="http://schemas.microsoft.com/office/powerpoint/2010/main" val="3791087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60</a:t>
            </a:fld>
            <a:endParaRPr lang="en-US"/>
          </a:p>
        </p:txBody>
      </p:sp>
    </p:spTree>
    <p:extLst>
      <p:ext uri="{BB962C8B-B14F-4D97-AF65-F5344CB8AC3E}">
        <p14:creationId xmlns:p14="http://schemas.microsoft.com/office/powerpoint/2010/main" val="1856619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a:t>
            </a:fld>
            <a:endParaRPr lang="en-US"/>
          </a:p>
        </p:txBody>
      </p:sp>
    </p:spTree>
    <p:extLst>
      <p:ext uri="{BB962C8B-B14F-4D97-AF65-F5344CB8AC3E}">
        <p14:creationId xmlns:p14="http://schemas.microsoft.com/office/powerpoint/2010/main" val="21005210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61</a:t>
            </a:fld>
            <a:endParaRPr lang="en-US"/>
          </a:p>
        </p:txBody>
      </p:sp>
    </p:spTree>
    <p:extLst>
      <p:ext uri="{BB962C8B-B14F-4D97-AF65-F5344CB8AC3E}">
        <p14:creationId xmlns:p14="http://schemas.microsoft.com/office/powerpoint/2010/main" val="1899449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62</a:t>
            </a:fld>
            <a:endParaRPr lang="en-US"/>
          </a:p>
        </p:txBody>
      </p:sp>
    </p:spTree>
    <p:extLst>
      <p:ext uri="{BB962C8B-B14F-4D97-AF65-F5344CB8AC3E}">
        <p14:creationId xmlns:p14="http://schemas.microsoft.com/office/powerpoint/2010/main" val="10024606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of main folder which contains two analyst folders with git repo folders, one Data folder and one Output folder. </a:t>
            </a:r>
          </a:p>
        </p:txBody>
      </p:sp>
      <p:sp>
        <p:nvSpPr>
          <p:cNvPr id="4" name="Slide Number Placeholder 3"/>
          <p:cNvSpPr>
            <a:spLocks noGrp="1"/>
          </p:cNvSpPr>
          <p:nvPr>
            <p:ph type="sldNum" sz="quarter" idx="5"/>
          </p:nvPr>
        </p:nvSpPr>
        <p:spPr/>
        <p:txBody>
          <a:bodyPr/>
          <a:lstStyle/>
          <a:p>
            <a:fld id="{40E0BD4E-B891-3F48-90C3-34533A395C42}" type="slidenum">
              <a:rPr lang="en-US" smtClean="0"/>
              <a:t>63</a:t>
            </a:fld>
            <a:endParaRPr lang="en-US"/>
          </a:p>
        </p:txBody>
      </p:sp>
    </p:spTree>
    <p:extLst>
      <p:ext uri="{BB962C8B-B14F-4D97-AF65-F5344CB8AC3E}">
        <p14:creationId xmlns:p14="http://schemas.microsoft.com/office/powerpoint/2010/main" val="8602804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64</a:t>
            </a:fld>
            <a:endParaRPr lang="en-US"/>
          </a:p>
        </p:txBody>
      </p:sp>
    </p:spTree>
    <p:extLst>
      <p:ext uri="{BB962C8B-B14F-4D97-AF65-F5344CB8AC3E}">
        <p14:creationId xmlns:p14="http://schemas.microsoft.com/office/powerpoint/2010/main" val="42350674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65</a:t>
            </a:fld>
            <a:endParaRPr lang="en-US"/>
          </a:p>
        </p:txBody>
      </p:sp>
    </p:spTree>
    <p:extLst>
      <p:ext uri="{BB962C8B-B14F-4D97-AF65-F5344CB8AC3E}">
        <p14:creationId xmlns:p14="http://schemas.microsoft.com/office/powerpoint/2010/main" val="2433795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Create repo $ git </a:t>
            </a:r>
            <a:r>
              <a:rPr lang="en-GB" err="1"/>
              <a:t>init</a:t>
            </a:r>
            <a:endParaRPr lang="en-GB"/>
          </a:p>
          <a:p>
            <a:r>
              <a:rPr lang="en-GB"/>
              <a:t>Create or select branch $ git checkout –b &lt;name of new feature branch&gt; or $ git checkout</a:t>
            </a:r>
          </a:p>
          <a:p>
            <a:r>
              <a:rPr lang="en-GB"/>
              <a:t>Write code</a:t>
            </a:r>
          </a:p>
          <a:p>
            <a:r>
              <a:rPr lang="en-GB"/>
              <a:t>Stage code $ git add</a:t>
            </a:r>
          </a:p>
          <a:p>
            <a:r>
              <a:rPr lang="en-GB"/>
              <a:t>Commit changes $ git commit</a:t>
            </a:r>
          </a:p>
          <a:p>
            <a:r>
              <a:rPr lang="en-GB"/>
              <a:t>Push changes $ git push</a:t>
            </a:r>
          </a:p>
          <a:p>
            <a:r>
              <a:rPr lang="en-GB"/>
              <a:t>Create a pull request in </a:t>
            </a:r>
            <a:r>
              <a:rPr lang="en-GB" err="1"/>
              <a:t>Github</a:t>
            </a:r>
            <a:r>
              <a:rPr lang="en-GB"/>
              <a:t> or </a:t>
            </a:r>
            <a:r>
              <a:rPr lang="en-GB" err="1"/>
              <a:t>Gitea</a:t>
            </a:r>
            <a:endParaRPr lang="en-GB"/>
          </a:p>
          <a:p>
            <a:r>
              <a:rPr lang="en-GB"/>
              <a:t>Merge branches $ git merge</a:t>
            </a: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66</a:t>
            </a:fld>
            <a:endParaRPr lang="en-US"/>
          </a:p>
        </p:txBody>
      </p:sp>
    </p:spTree>
    <p:extLst>
      <p:ext uri="{BB962C8B-B14F-4D97-AF65-F5344CB8AC3E}">
        <p14:creationId xmlns:p14="http://schemas.microsoft.com/office/powerpoint/2010/main" val="31488162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fundamental building blocks, adding layers which creates benefits.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advanced workflow</a:t>
            </a:r>
          </a:p>
          <a:p>
            <a:endParaRPr lang="en-US"/>
          </a:p>
          <a:p>
            <a:r>
              <a:rPr lang="en-GB"/>
              <a:t>Branches come off the main branch</a:t>
            </a:r>
            <a:endParaRPr lang="en-US"/>
          </a:p>
          <a:p>
            <a:r>
              <a:rPr lang="en-GB"/>
              <a:t>An initial branch labelled develop created from the main branch</a:t>
            </a:r>
          </a:p>
          <a:p>
            <a:r>
              <a:rPr lang="en-GB"/>
              <a:t>A further branch is created from the develop branch labelled feature</a:t>
            </a:r>
          </a:p>
          <a:p>
            <a:r>
              <a:rPr lang="en-GB"/>
              <a:t>One of more commits may happen in the feature branch</a:t>
            </a:r>
          </a:p>
          <a:p>
            <a:r>
              <a:rPr lang="en-GB"/>
              <a:t>A pull request is made in the feature branch</a:t>
            </a:r>
          </a:p>
          <a:p>
            <a:r>
              <a:rPr lang="en-GB"/>
              <a:t>The pull request in the feature branch is discussed</a:t>
            </a:r>
          </a:p>
          <a:p>
            <a:r>
              <a:rPr lang="en-GB"/>
              <a:t>After discussion it is merged back into the develop branch</a:t>
            </a:r>
          </a:p>
          <a:p>
            <a:r>
              <a:rPr lang="en-GB"/>
              <a:t>A pull request is made in the develop branch for the code to go back to the main code base</a:t>
            </a:r>
          </a:p>
          <a:p>
            <a:r>
              <a:rPr lang="en-GB"/>
              <a:t>The pull request on the develop branch is discussed</a:t>
            </a:r>
          </a:p>
          <a:p>
            <a:r>
              <a:rPr lang="en-GB"/>
              <a:t>There may be a further commit after discussion</a:t>
            </a:r>
          </a:p>
          <a:p>
            <a:r>
              <a:rPr lang="en-GB"/>
              <a:t>The develop branch is then merged back into the branch</a:t>
            </a:r>
          </a:p>
          <a:p>
            <a:r>
              <a:rPr lang="en-GB"/>
              <a:t>At the same time another analyst or developer may create a branch off the main branch for a bug fix</a:t>
            </a:r>
          </a:p>
          <a:p>
            <a:r>
              <a:rPr lang="en-GB"/>
              <a:t>One or more commits may be made to the bug fix branch</a:t>
            </a:r>
          </a:p>
          <a:p>
            <a:r>
              <a:rPr lang="en-GB"/>
              <a:t>A pull request is made from the bug fix branch</a:t>
            </a:r>
          </a:p>
          <a:p>
            <a:r>
              <a:rPr lang="en-GB"/>
              <a:t>The bug fix pull request is discussed</a:t>
            </a:r>
          </a:p>
          <a:p>
            <a:r>
              <a:rPr lang="en-GB"/>
              <a:t>The bug fix is merged back into the main branch</a:t>
            </a:r>
          </a:p>
          <a:p>
            <a:endParaRPr lang="en-GB"/>
          </a:p>
          <a:p>
            <a:endParaRPr lang="en-GB"/>
          </a:p>
          <a:p>
            <a:endParaRPr lang="en-GB"/>
          </a:p>
          <a:p>
            <a:endParaRPr lang="en-GB"/>
          </a:p>
          <a:p>
            <a:endParaRPr lang="en-GB"/>
          </a:p>
          <a:p>
            <a:endParaRPr lang="en-GB"/>
          </a:p>
          <a:p>
            <a:endParaRPr lang="en-GB"/>
          </a:p>
          <a:p>
            <a:endParaRPr lang="en-GB"/>
          </a:p>
          <a:p>
            <a:endParaRPr lang="en-GB"/>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67</a:t>
            </a:fld>
            <a:endParaRPr lang="en-US"/>
          </a:p>
        </p:txBody>
      </p:sp>
    </p:spTree>
    <p:extLst>
      <p:ext uri="{BB962C8B-B14F-4D97-AF65-F5344CB8AC3E}">
        <p14:creationId xmlns:p14="http://schemas.microsoft.com/office/powerpoint/2010/main" val="33964376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68</a:t>
            </a:fld>
            <a:endParaRPr lang="en-US"/>
          </a:p>
        </p:txBody>
      </p:sp>
    </p:spTree>
    <p:extLst>
      <p:ext uri="{BB962C8B-B14F-4D97-AF65-F5344CB8AC3E}">
        <p14:creationId xmlns:p14="http://schemas.microsoft.com/office/powerpoint/2010/main" val="12732252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69</a:t>
            </a:fld>
            <a:endParaRPr lang="en-US"/>
          </a:p>
        </p:txBody>
      </p:sp>
    </p:spTree>
    <p:extLst>
      <p:ext uri="{BB962C8B-B14F-4D97-AF65-F5344CB8AC3E}">
        <p14:creationId xmlns:p14="http://schemas.microsoft.com/office/powerpoint/2010/main" val="134048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Arial" panose="020B0604020202020204" pitchFamily="34" charset="0"/>
                <a:cs typeface="Arial" panose="020B0604020202020204" pitchFamily="34" charset="0"/>
              </a:rPr>
              <a:t>Allows two or more analysts to easily  work on the same project</a:t>
            </a:r>
          </a:p>
          <a:p>
            <a:r>
              <a:rPr lang="en-GB" dirty="0"/>
              <a:t>An image shows a computer storage drive with a folder called project and a file called .git. There is a dotted circle around this and to arrows go out from the circle to two images representing analysts on working on a computer</a:t>
            </a:r>
            <a:endParaRPr lang="en-US" dirty="0"/>
          </a:p>
        </p:txBody>
      </p:sp>
      <p:sp>
        <p:nvSpPr>
          <p:cNvPr id="4" name="Slide Number Placeholder 3"/>
          <p:cNvSpPr>
            <a:spLocks noGrp="1"/>
          </p:cNvSpPr>
          <p:nvPr>
            <p:ph type="sldNum" sz="quarter" idx="5"/>
          </p:nvPr>
        </p:nvSpPr>
        <p:spPr/>
        <p:txBody>
          <a:bodyPr/>
          <a:lstStyle/>
          <a:p>
            <a:fld id="{40E0BD4E-B891-3F48-90C3-34533A395C42}" type="slidenum">
              <a:rPr lang="en-US" smtClean="0"/>
              <a:t>7</a:t>
            </a:fld>
            <a:endParaRPr lang="en-US"/>
          </a:p>
        </p:txBody>
      </p:sp>
    </p:spTree>
    <p:extLst>
      <p:ext uri="{BB962C8B-B14F-4D97-AF65-F5344CB8AC3E}">
        <p14:creationId xmlns:p14="http://schemas.microsoft.com/office/powerpoint/2010/main" val="419214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8</a:t>
            </a:fld>
            <a:endParaRPr lang="en-US"/>
          </a:p>
        </p:txBody>
      </p:sp>
    </p:spTree>
    <p:extLst>
      <p:ext uri="{BB962C8B-B14F-4D97-AF65-F5344CB8AC3E}">
        <p14:creationId xmlns:p14="http://schemas.microsoft.com/office/powerpoint/2010/main" val="2838025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9</a:t>
            </a:fld>
            <a:endParaRPr lang="en-US"/>
          </a:p>
        </p:txBody>
      </p:sp>
    </p:spTree>
    <p:extLst>
      <p:ext uri="{BB962C8B-B14F-4D97-AF65-F5344CB8AC3E}">
        <p14:creationId xmlns:p14="http://schemas.microsoft.com/office/powerpoint/2010/main" val="1016751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a:t>Title of presentation goes here</a:t>
            </a:r>
            <a:endParaRPr lang="en-GB"/>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idx="1" hasCustomPrompt="1"/>
          </p:nvPr>
        </p:nvSpPr>
        <p:spPr/>
        <p:txBody>
          <a:bodyPr/>
          <a:lstStyle>
            <a:lvl1pPr>
              <a:defRPr/>
            </a:lvl1pPr>
            <a:lvl2pPr>
              <a:defRPr/>
            </a:lvl2pPr>
          </a:lstStyle>
          <a:p>
            <a:pPr lvl="0"/>
            <a:r>
              <a:rPr lang="en-US"/>
              <a:t>Bullet</a:t>
            </a:r>
          </a:p>
          <a:p>
            <a:pPr lvl="1"/>
            <a:r>
              <a:rPr lang="en-US"/>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a:t>Text</a:t>
            </a:r>
          </a:p>
          <a:p>
            <a:pPr lvl="1"/>
            <a:r>
              <a:rPr lang="en-US"/>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a:t>Text</a:t>
            </a:r>
          </a:p>
          <a:p>
            <a:pPr lvl="1"/>
            <a:r>
              <a:rPr lang="en-US"/>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Title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ublic-Health-Scotlan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hyperlink" Target="https://public-health-scotland.github.io/git-guide/rstudio-setup.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0.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0.sv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3.sv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9.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5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26.svg"/><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51.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26.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svg"/><Relationship Id="rId2" Type="http://schemas.openxmlformats.org/officeDocument/2006/relationships/notesSlide" Target="../notesSlides/notesSlide65.xml"/><Relationship Id="rId1" Type="http://schemas.openxmlformats.org/officeDocument/2006/relationships/slideLayout" Target="../slideLayouts/slideLayout4.xml"/><Relationship Id="rId6" Type="http://schemas.openxmlformats.org/officeDocument/2006/relationships/image" Target="../media/image61.sv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slides/_rels/slide6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26.svg"/><Relationship Id="rId2" Type="http://schemas.openxmlformats.org/officeDocument/2006/relationships/notesSlide" Target="../notesSlides/notesSlide66.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51.png"/><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7.xml"/><Relationship Id="rId1" Type="http://schemas.openxmlformats.org/officeDocument/2006/relationships/slideLayout" Target="../slideLayouts/slideLayout3.xml"/><Relationship Id="rId5" Type="http://schemas.openxmlformats.org/officeDocument/2006/relationships/hyperlink" Target="https://forms.office.com/r/TNLV5YaKdm" TargetMode="External"/><Relationship Id="rId4" Type="http://schemas.openxmlformats.org/officeDocument/2006/relationships/image" Target="../media/image69.svg"/></Relationships>
</file>

<file path=ppt/slides/_rels/slide69.xml.rels><?xml version="1.0" encoding="UTF-8" standalone="yes"?>
<Relationships xmlns="http://schemas.openxmlformats.org/package/2006/relationships"><Relationship Id="rId3" Type="http://schemas.openxmlformats.org/officeDocument/2006/relationships/hyperlink" Target="https://public-health-scotland.github.io/git-guide/" TargetMode="External"/><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hyperlink" Target="https://teams.microsoft.com/l/channel/19%3ace45a409c5c24b47965aed138313a9d5%40thread.tacv2/Github%2520and%2520Gitea%2520Queries?groupId=ec4250f9-b70ahttps://teams.microsoft.com/l/channel/19%3ace45a409c5c24b47965aed138313a9d5%40thread.tacv2/Github%2520and%2520Gitea%2520Queries?groupId=ec4250f9-b70a-4f32-9372-a232ccb4f713&amp;tenantId=10efe0bd-a030-4bca-809c-b5e6745e499a"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1.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svg"/><Relationship Id="rId11" Type="http://schemas.openxmlformats.org/officeDocument/2006/relationships/image" Target="../media/image20.png"/><Relationship Id="rId5" Type="http://schemas.openxmlformats.org/officeDocument/2006/relationships/image" Target="../media/image12.png"/><Relationship Id="rId10" Type="http://schemas.openxmlformats.org/officeDocument/2006/relationships/image" Target="../media/image19.svg"/><Relationship Id="rId4" Type="http://schemas.openxmlformats.org/officeDocument/2006/relationships/image" Target="../media/image11.svg"/><Relationship Id="rId9" Type="http://schemas.openxmlformats.org/officeDocument/2006/relationships/image" Target="../media/image18.png"/><Relationship Id="rId14" Type="http://schemas.openxmlformats.org/officeDocument/2006/relationships/image" Target="../media/image5.svg"/></Relationships>
</file>

<file path=ppt/slides/_rels/slide70.xml.rels><?xml version="1.0" encoding="UTF-8" standalone="yes"?>
<Relationships xmlns="http://schemas.openxmlformats.org/package/2006/relationships"><Relationship Id="rId2" Type="http://schemas.openxmlformats.org/officeDocument/2006/relationships/hyperlink" Target="https://forms.office.com/Pages/ResponsePage.aspx?id=veDvEDCgykuAnLXmdF5JmlMENbvENPtAs5eceNN9kYdURVRDMFhCRkJRUjFFWDhSWEhBVU5TNFI5My4u"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052814"/>
            <a:ext cx="10515600" cy="1325563"/>
          </a:xfrm>
        </p:spPr>
        <p:txBody>
          <a:bodyPr/>
          <a:lstStyle/>
          <a:p>
            <a:r>
              <a:rPr lang="en-GB" sz="4000"/>
              <a:t>Introduction to Git</a:t>
            </a:r>
            <a:br>
              <a:rPr lang="en-GB" sz="4000"/>
            </a:br>
            <a:endParaRPr lang="en-GB" sz="4000"/>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Basic Workflow</a:t>
            </a:r>
          </a:p>
        </p:txBody>
      </p:sp>
      <p:grpSp>
        <p:nvGrpSpPr>
          <p:cNvPr id="18" name="Group 17">
            <a:extLst>
              <a:ext uri="{FF2B5EF4-FFF2-40B4-BE49-F238E27FC236}">
                <a16:creationId xmlns:a16="http://schemas.microsoft.com/office/drawing/2014/main" id="{09A58A08-8615-911E-C643-C5ACF1AA1C60}"/>
              </a:ext>
            </a:extLst>
          </p:cNvPr>
          <p:cNvGrpSpPr/>
          <p:nvPr/>
        </p:nvGrpSpPr>
        <p:grpSpPr>
          <a:xfrm>
            <a:off x="450201" y="2298978"/>
            <a:ext cx="11291597" cy="3418281"/>
            <a:chOff x="1209206" y="1763518"/>
            <a:chExt cx="9773587" cy="2958737"/>
          </a:xfrm>
        </p:grpSpPr>
        <p:grpSp>
          <p:nvGrpSpPr>
            <p:cNvPr id="3" name="Group 2" descr="Branches come off the main branch">
              <a:extLst>
                <a:ext uri="{FF2B5EF4-FFF2-40B4-BE49-F238E27FC236}">
                  <a16:creationId xmlns:a16="http://schemas.microsoft.com/office/drawing/2014/main" id="{5E677CAB-5E2B-005C-7CA4-6CA4EDBAAE94}"/>
                </a:ext>
              </a:extLst>
            </p:cNvPr>
            <p:cNvGrpSpPr/>
            <p:nvPr/>
          </p:nvGrpSpPr>
          <p:grpSpPr>
            <a:xfrm>
              <a:off x="1209206" y="1763518"/>
              <a:ext cx="9773587" cy="483773"/>
              <a:chOff x="1209206" y="1763518"/>
              <a:chExt cx="9773587" cy="483773"/>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2002E37E-E91E-BD4F-9271-4C82469E1CF3}"/>
                  </a:ext>
                </a:extLst>
              </p:cNvPr>
              <p:cNvSpPr txBox="1">
                <a:spLocks/>
              </p:cNvSpPr>
              <p:nvPr/>
            </p:nvSpPr>
            <p:spPr>
              <a:xfrm>
                <a:off x="5349018" y="1763518"/>
                <a:ext cx="149396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 Branch</a:t>
                </a:r>
              </a:p>
            </p:txBody>
          </p:sp>
        </p:grpSp>
        <p:grpSp>
          <p:nvGrpSpPr>
            <p:cNvPr id="13" name="Group 12" descr="An analyst or developer creates a branch from the main code base branch">
              <a:extLst>
                <a:ext uri="{FF2B5EF4-FFF2-40B4-BE49-F238E27FC236}">
                  <a16:creationId xmlns:a16="http://schemas.microsoft.com/office/drawing/2014/main" id="{5C03770A-9349-3528-FFD6-CE6E7A94A416}"/>
                </a:ext>
              </a:extLst>
            </p:cNvPr>
            <p:cNvGrpSpPr/>
            <p:nvPr/>
          </p:nvGrpSpPr>
          <p:grpSpPr>
            <a:xfrm>
              <a:off x="1625327" y="1835061"/>
              <a:ext cx="1683334" cy="2199911"/>
              <a:chOff x="1625327" y="1835061"/>
              <a:chExt cx="1683334" cy="2199911"/>
            </a:xfrm>
          </p:grpSpPr>
          <p:grpSp>
            <p:nvGrpSpPr>
              <p:cNvPr id="10" name="Group 9">
                <a:extLst>
                  <a:ext uri="{FF2B5EF4-FFF2-40B4-BE49-F238E27FC236}">
                    <a16:creationId xmlns:a16="http://schemas.microsoft.com/office/drawing/2014/main" id="{DFCE2E7E-60D0-AE4E-8D38-3A3A9532AFAB}"/>
                  </a:ext>
                </a:extLst>
              </p:cNvPr>
              <p:cNvGrpSpPr/>
              <p:nvPr/>
            </p:nvGrpSpPr>
            <p:grpSpPr>
              <a:xfrm>
                <a:off x="1663908" y="1835061"/>
                <a:ext cx="824459" cy="824459"/>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cxnSp>
            <p:nvCxnSpPr>
              <p:cNvPr id="39" name="Curved Connector 38">
                <a:extLst>
                  <a:ext uri="{FF2B5EF4-FFF2-40B4-BE49-F238E27FC236}">
                    <a16:creationId xmlns:a16="http://schemas.microsoft.com/office/drawing/2014/main" id="{779AD862-2E2A-A743-A427-6F572722E24E}"/>
                  </a:ext>
                </a:extLst>
              </p:cNvPr>
              <p:cNvCxnSpPr>
                <a:cxnSpLocks/>
                <a:stCxn id="7" idx="6"/>
                <a:endCxn id="32" idx="1"/>
              </p:cNvCxnSpPr>
              <p:nvPr/>
            </p:nvCxnSpPr>
            <p:spPr>
              <a:xfrm>
                <a:off x="2488367" y="2247291"/>
                <a:ext cx="820294" cy="1181709"/>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Lst>
              </p:cNvPr>
              <p:cNvSpPr txBox="1">
                <a:spLocks/>
              </p:cNvSpPr>
              <p:nvPr/>
            </p:nvSpPr>
            <p:spPr>
              <a:xfrm>
                <a:off x="1625327" y="3647487"/>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Branch</a:t>
                </a:r>
              </a:p>
            </p:txBody>
          </p:sp>
          <p:cxnSp>
            <p:nvCxnSpPr>
              <p:cNvPr id="117" name="Straight Connector 116">
                <a:extLst>
                  <a:ext uri="{FF2B5EF4-FFF2-40B4-BE49-F238E27FC236}">
                    <a16:creationId xmlns:a16="http://schemas.microsoft.com/office/drawing/2014/main" id="{937D3C06-D93B-C94C-AFD4-85EBFDA939F0}"/>
                  </a:ext>
                </a:extLst>
              </p:cNvPr>
              <p:cNvCxnSpPr>
                <a:cxnSpLocks/>
                <a:stCxn id="7" idx="4"/>
                <a:endCxn id="105" idx="0"/>
              </p:cNvCxnSpPr>
              <p:nvPr/>
            </p:nvCxnSpPr>
            <p:spPr>
              <a:xfrm flipH="1">
                <a:off x="2076025" y="2659520"/>
                <a:ext cx="113" cy="987967"/>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4" name="Group 3" descr="A branch will usually have two or more commits of changes to code">
              <a:extLst>
                <a:ext uri="{FF2B5EF4-FFF2-40B4-BE49-F238E27FC236}">
                  <a16:creationId xmlns:a16="http://schemas.microsoft.com/office/drawing/2014/main" id="{D3AD2763-6CE0-4C47-5783-8770C631A822}"/>
                </a:ext>
              </a:extLst>
            </p:cNvPr>
            <p:cNvGrpSpPr/>
            <p:nvPr/>
          </p:nvGrpSpPr>
          <p:grpSpPr>
            <a:xfrm>
              <a:off x="3308661" y="3325258"/>
              <a:ext cx="1918162" cy="815770"/>
              <a:chOff x="3308661" y="3325258"/>
              <a:chExt cx="1918162" cy="815770"/>
            </a:xfrm>
          </p:grpSpPr>
          <p:pic>
            <p:nvPicPr>
              <p:cNvPr id="32" name="Picture 31" descr="Node representing a commit">
                <a:extLst>
                  <a:ext uri="{FF2B5EF4-FFF2-40B4-BE49-F238E27FC236}">
                    <a16:creationId xmlns:a16="http://schemas.microsoft.com/office/drawing/2014/main" id="{7BDBC3E4-1086-9348-A441-33366CF7C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661" y="3325258"/>
                <a:ext cx="363095" cy="207483"/>
              </a:xfrm>
              <a:prstGeom prst="rect">
                <a:avLst/>
              </a:prstGeom>
            </p:spPr>
          </p:pic>
          <p:pic>
            <p:nvPicPr>
              <p:cNvPr id="33" name="Picture 32" descr="Node representing a commit">
                <a:extLst>
                  <a:ext uri="{FF2B5EF4-FFF2-40B4-BE49-F238E27FC236}">
                    <a16:creationId xmlns:a16="http://schemas.microsoft.com/office/drawing/2014/main" id="{560D1B64-84C7-6549-9911-6C220031CE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0488" y="3325258"/>
                <a:ext cx="363095" cy="207483"/>
              </a:xfrm>
              <a:prstGeom prst="rect">
                <a:avLst/>
              </a:prstGeom>
            </p:spPr>
          </p:pic>
          <p:pic>
            <p:nvPicPr>
              <p:cNvPr id="34" name="Picture 33" descr="Node representing a commit">
                <a:extLst>
                  <a:ext uri="{FF2B5EF4-FFF2-40B4-BE49-F238E27FC236}">
                    <a16:creationId xmlns:a16="http://schemas.microsoft.com/office/drawing/2014/main" id="{84DC7440-7341-954A-B5FB-4476BA922B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310" y="3325258"/>
                <a:ext cx="363095" cy="207483"/>
              </a:xfrm>
              <a:prstGeom prst="rect">
                <a:avLst/>
              </a:prstGeom>
            </p:spPr>
          </p:pic>
          <p:cxnSp>
            <p:nvCxnSpPr>
              <p:cNvPr id="75" name="Straight Connector 74">
                <a:extLst>
                  <a:ext uri="{FF2B5EF4-FFF2-40B4-BE49-F238E27FC236}">
                    <a16:creationId xmlns:a16="http://schemas.microsoft.com/office/drawing/2014/main" id="{9C75E1D1-F300-7E4B-9B6E-1485ACF816AF}"/>
                  </a:ext>
                </a:extLst>
              </p:cNvPr>
              <p:cNvCxnSpPr>
                <a:cxnSpLocks/>
                <a:stCxn id="33" idx="1"/>
                <a:endCxn id="32" idx="3"/>
              </p:cNvCxnSpPr>
              <p:nvPr/>
            </p:nvCxnSpPr>
            <p:spPr>
              <a:xfrm flipH="1">
                <a:off x="3671756" y="3429000"/>
                <a:ext cx="41873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Lst>
              </p:cNvPr>
              <p:cNvCxnSpPr>
                <a:cxnSpLocks/>
                <a:stCxn id="34" idx="1"/>
                <a:endCxn id="33" idx="3"/>
              </p:cNvCxnSpPr>
              <p:nvPr/>
            </p:nvCxnSpPr>
            <p:spPr>
              <a:xfrm flipH="1">
                <a:off x="4453583" y="3429000"/>
                <a:ext cx="40572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A674615-63DE-F04D-8362-583E89CFCE52}"/>
                  </a:ext>
                </a:extLst>
              </p:cNvPr>
              <p:cNvCxnSpPr>
                <a:cxnSpLocks/>
                <a:stCxn id="32" idx="1"/>
              </p:cNvCxnSpPr>
              <p:nvPr/>
            </p:nvCxnSpPr>
            <p:spPr>
              <a:xfrm>
                <a:off x="3308661" y="3429000"/>
                <a:ext cx="12906"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C150A4-A6D5-FE4B-846A-4BAB4B433FC0}"/>
                  </a:ext>
                </a:extLst>
              </p:cNvPr>
              <p:cNvCxnSpPr>
                <a:cxnSpLocks/>
                <a:stCxn id="34" idx="3"/>
              </p:cNvCxnSpPr>
              <p:nvPr/>
            </p:nvCxnSpPr>
            <p:spPr>
              <a:xfrm>
                <a:off x="5222405" y="3429000"/>
                <a:ext cx="0"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504F7988-9908-5642-8710-E366707B5684}"/>
                  </a:ext>
                </a:extLst>
              </p:cNvPr>
              <p:cNvSpPr txBox="1">
                <a:spLocks/>
              </p:cNvSpPr>
              <p:nvPr/>
            </p:nvSpPr>
            <p:spPr>
              <a:xfrm>
                <a:off x="3713075" y="375354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Commits</a:t>
                </a:r>
              </a:p>
            </p:txBody>
          </p:sp>
          <p:cxnSp>
            <p:nvCxnSpPr>
              <p:cNvPr id="108" name="Straight Connector 107">
                <a:extLst>
                  <a:ext uri="{FF2B5EF4-FFF2-40B4-BE49-F238E27FC236}">
                    <a16:creationId xmlns:a16="http://schemas.microsoft.com/office/drawing/2014/main" id="{4E9AA7A7-8489-1042-B8E9-629A4D911D5E}"/>
                  </a:ext>
                </a:extLst>
              </p:cNvPr>
              <p:cNvCxnSpPr>
                <a:cxnSpLocks/>
                <a:endCxn id="107" idx="1"/>
              </p:cNvCxnSpPr>
              <p:nvPr/>
            </p:nvCxnSpPr>
            <p:spPr>
              <a:xfrm>
                <a:off x="3321567" y="3947286"/>
                <a:ext cx="391508"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630D5D5-157D-B24B-89C9-190510FD5FFA}"/>
                  </a:ext>
                </a:extLst>
              </p:cNvPr>
              <p:cNvCxnSpPr>
                <a:cxnSpLocks/>
                <a:stCxn id="107" idx="3"/>
              </p:cNvCxnSpPr>
              <p:nvPr/>
            </p:nvCxnSpPr>
            <p:spPr>
              <a:xfrm>
                <a:off x="4826256" y="3947286"/>
                <a:ext cx="400567"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5" name="Group 4" descr="A pull request is then raised, this will include information on the commits made so far">
              <a:extLst>
                <a:ext uri="{FF2B5EF4-FFF2-40B4-BE49-F238E27FC236}">
                  <a16:creationId xmlns:a16="http://schemas.microsoft.com/office/drawing/2014/main" id="{4E40FE9E-E676-A8E3-FABB-A7A18099C22E}"/>
                </a:ext>
              </a:extLst>
            </p:cNvPr>
            <p:cNvGrpSpPr/>
            <p:nvPr/>
          </p:nvGrpSpPr>
          <p:grpSpPr>
            <a:xfrm>
              <a:off x="5539408" y="3016770"/>
              <a:ext cx="1113180" cy="1705485"/>
              <a:chOff x="5539408" y="3016770"/>
              <a:chExt cx="1113180" cy="1705485"/>
            </a:xfrm>
          </p:grpSpPr>
          <p:grpSp>
            <p:nvGrpSpPr>
              <p:cNvPr id="23" name="Group 22" descr="A symbol of the main branch and an arrow leading back to it, representing pulling the commits into the main branch.">
                <a:extLst>
                  <a:ext uri="{FF2B5EF4-FFF2-40B4-BE49-F238E27FC236}">
                    <a16:creationId xmlns:a16="http://schemas.microsoft.com/office/drawing/2014/main" id="{C0D3B469-FF0E-3E42-A715-0B9946D4580C}"/>
                  </a:ext>
                </a:extLst>
              </p:cNvPr>
              <p:cNvGrpSpPr/>
              <p:nvPr/>
            </p:nvGrpSpPr>
            <p:grpSpPr>
              <a:xfrm>
                <a:off x="5683769" y="3016770"/>
                <a:ext cx="824459" cy="824459"/>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129" name="Content Placeholder 2">
                <a:extLst>
                  <a:ext uri="{FF2B5EF4-FFF2-40B4-BE49-F238E27FC236}">
                    <a16:creationId xmlns:a16="http://schemas.microsoft.com/office/drawing/2014/main" id="{2E388559-37FC-4648-9F5B-6B1C5E21372F}"/>
                  </a:ext>
                </a:extLst>
              </p:cNvPr>
              <p:cNvSpPr txBox="1">
                <a:spLocks/>
              </p:cNvSpPr>
              <p:nvPr/>
            </p:nvSpPr>
            <p:spPr>
              <a:xfrm>
                <a:off x="5539408" y="4100434"/>
                <a:ext cx="1113180" cy="62182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Pull Request</a:t>
                </a:r>
              </a:p>
            </p:txBody>
          </p:sp>
        </p:grpSp>
        <p:grpSp>
          <p:nvGrpSpPr>
            <p:cNvPr id="8" name="Group 7" descr="The pull request is reviewed and discussed">
              <a:extLst>
                <a:ext uri="{FF2B5EF4-FFF2-40B4-BE49-F238E27FC236}">
                  <a16:creationId xmlns:a16="http://schemas.microsoft.com/office/drawing/2014/main" id="{45215E5D-2366-3EDA-4348-E1CEEE837A79}"/>
                </a:ext>
              </a:extLst>
            </p:cNvPr>
            <p:cNvGrpSpPr/>
            <p:nvPr/>
          </p:nvGrpSpPr>
          <p:grpSpPr>
            <a:xfrm>
              <a:off x="6508228" y="3167918"/>
              <a:ext cx="1629343" cy="1166852"/>
              <a:chOff x="6508228" y="3167918"/>
              <a:chExt cx="1629343" cy="1166852"/>
            </a:xfrm>
          </p:grpSpPr>
          <p:pic>
            <p:nvPicPr>
              <p:cNvPr id="62" name="Graphic 61" descr="Chat with solid fill">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75350" y="3167918"/>
                <a:ext cx="522163" cy="522163"/>
              </a:xfrm>
              <a:prstGeom prst="rect">
                <a:avLst/>
              </a:prstGeom>
            </p:spPr>
          </p:pic>
          <p:cxnSp>
            <p:nvCxnSpPr>
              <p:cNvPr id="84" name="Straight Connector 83">
                <a:extLst>
                  <a:ext uri="{FF2B5EF4-FFF2-40B4-BE49-F238E27FC236}">
                    <a16:creationId xmlns:a16="http://schemas.microsoft.com/office/drawing/2014/main" id="{A3FA3761-9542-1546-996A-D5CA964A1D61}"/>
                  </a:ext>
                </a:extLst>
              </p:cNvPr>
              <p:cNvCxnSpPr>
                <a:cxnSpLocks/>
                <a:stCxn id="62" idx="1"/>
                <a:endCxn id="21" idx="6"/>
              </p:cNvCxnSpPr>
              <p:nvPr/>
            </p:nvCxnSpPr>
            <p:spPr>
              <a:xfrm flipH="1">
                <a:off x="6508228" y="3429000"/>
                <a:ext cx="56712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Lst>
              </p:cNvPr>
              <p:cNvCxnSpPr>
                <a:cxnSpLocks/>
                <a:stCxn id="35" idx="1"/>
                <a:endCxn id="62" idx="3"/>
              </p:cNvCxnSpPr>
              <p:nvPr/>
            </p:nvCxnSpPr>
            <p:spPr>
              <a:xfrm flipH="1">
                <a:off x="7597513" y="3429000"/>
                <a:ext cx="54005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1" name="Content Placeholder 2">
                <a:extLst>
                  <a:ext uri="{FF2B5EF4-FFF2-40B4-BE49-F238E27FC236}">
                    <a16:creationId xmlns:a16="http://schemas.microsoft.com/office/drawing/2014/main" id="{C5137F0C-B0D0-D243-A3B7-2E7D30079F7D}"/>
                  </a:ext>
                </a:extLst>
              </p:cNvPr>
              <p:cNvSpPr txBox="1">
                <a:spLocks/>
              </p:cNvSpPr>
              <p:nvPr/>
            </p:nvSpPr>
            <p:spPr>
              <a:xfrm>
                <a:off x="6784297" y="394728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Review and discuss</a:t>
                </a:r>
              </a:p>
            </p:txBody>
          </p:sp>
        </p:grpSp>
        <p:pic>
          <p:nvPicPr>
            <p:cNvPr id="35" name="Picture 34" descr="A further commit may happen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7571" y="3325258"/>
              <a:ext cx="363095" cy="207483"/>
            </a:xfrm>
            <a:prstGeom prst="rect">
              <a:avLst/>
            </a:prstGeom>
          </p:spPr>
        </p:pic>
        <p:grpSp>
          <p:nvGrpSpPr>
            <p:cNvPr id="11" name="Group 10" descr="Once the commits in the pull request have been agreed the code is merged back into the main branch">
              <a:extLst>
                <a:ext uri="{FF2B5EF4-FFF2-40B4-BE49-F238E27FC236}">
                  <a16:creationId xmlns:a16="http://schemas.microsoft.com/office/drawing/2014/main" id="{60D535A6-0C09-58F0-9633-33DA9630185F}"/>
                </a:ext>
              </a:extLst>
            </p:cNvPr>
            <p:cNvGrpSpPr/>
            <p:nvPr/>
          </p:nvGrpSpPr>
          <p:grpSpPr>
            <a:xfrm>
              <a:off x="8500666" y="1858170"/>
              <a:ext cx="1839145" cy="2093179"/>
              <a:chOff x="8500666" y="1858170"/>
              <a:chExt cx="1839145" cy="2093179"/>
            </a:xfrm>
          </p:grpSpPr>
          <p:grpSp>
            <p:nvGrpSpPr>
              <p:cNvPr id="29" name="Group 28" descr="A symbol showing the branch merging back into the main code base&#10;">
                <a:extLst>
                  <a:ext uri="{FF2B5EF4-FFF2-40B4-BE49-F238E27FC236}">
                    <a16:creationId xmlns:a16="http://schemas.microsoft.com/office/drawing/2014/main" id="{80402D2E-DA1F-FD4E-ADE6-A5042D66582A}"/>
                  </a:ext>
                </a:extLst>
              </p:cNvPr>
              <p:cNvGrpSpPr/>
              <p:nvPr/>
            </p:nvGrpSpPr>
            <p:grpSpPr>
              <a:xfrm>
                <a:off x="9370993" y="1858170"/>
                <a:ext cx="824459" cy="82445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41" name="Curved Connector 40">
                <a:extLst>
                  <a:ext uri="{FF2B5EF4-FFF2-40B4-BE49-F238E27FC236}">
                    <a16:creationId xmlns:a16="http://schemas.microsoft.com/office/drawing/2014/main" id="{DCA862EC-FF85-6A42-81BD-3F18ECF2F1BC}"/>
                  </a:ext>
                </a:extLst>
              </p:cNvPr>
              <p:cNvCxnSpPr>
                <a:cxnSpLocks/>
                <a:stCxn id="35" idx="3"/>
                <a:endCxn id="25" idx="2"/>
              </p:cNvCxnSpPr>
              <p:nvPr/>
            </p:nvCxnSpPr>
            <p:spPr>
              <a:xfrm flipV="1">
                <a:off x="8500666" y="2270400"/>
                <a:ext cx="870327" cy="115860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3" name="Content Placeholder 2">
                <a:extLst>
                  <a:ext uri="{FF2B5EF4-FFF2-40B4-BE49-F238E27FC236}">
                    <a16:creationId xmlns:a16="http://schemas.microsoft.com/office/drawing/2014/main" id="{191B9309-3239-554E-85F2-ABE590F60DC5}"/>
                  </a:ext>
                </a:extLst>
              </p:cNvPr>
              <p:cNvSpPr txBox="1">
                <a:spLocks/>
              </p:cNvSpPr>
              <p:nvPr/>
            </p:nvSpPr>
            <p:spPr>
              <a:xfrm>
                <a:off x="9226631" y="356386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Merge</a:t>
                </a:r>
              </a:p>
            </p:txBody>
          </p:sp>
        </p:grpSp>
        <p:cxnSp>
          <p:nvCxnSpPr>
            <p:cNvPr id="81" name="Straight Connector 80">
              <a:extLst>
                <a:ext uri="{FF2B5EF4-FFF2-40B4-BE49-F238E27FC236}">
                  <a16:creationId xmlns:a16="http://schemas.microsoft.com/office/drawing/2014/main" id="{FD416509-6A04-C34A-AAB7-EBA822F517C9}"/>
                </a:ext>
                <a:ext uri="{C183D7F6-B498-43B3-948B-1728B52AA6E4}">
                  <adec:decorative xmlns:adec="http://schemas.microsoft.com/office/drawing/2017/decorative" val="1"/>
                </a:ext>
              </a:extLst>
            </p:cNvPr>
            <p:cNvCxnSpPr>
              <a:cxnSpLocks/>
              <a:stCxn id="21" idx="2"/>
              <a:endCxn id="34" idx="3"/>
            </p:cNvCxnSpPr>
            <p:nvPr/>
          </p:nvCxnSpPr>
          <p:spPr>
            <a:xfrm flipH="1">
              <a:off x="5222405" y="3429000"/>
              <a:ext cx="46136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B8E2820-F921-1E4C-8CC4-BC321E30A962}"/>
                </a:ext>
                <a:ext uri="{C183D7F6-B498-43B3-948B-1728B52AA6E4}">
                  <adec:decorative xmlns:adec="http://schemas.microsoft.com/office/drawing/2017/decorative" val="1"/>
                </a:ext>
              </a:extLst>
            </p:cNvPr>
            <p:cNvCxnSpPr>
              <a:cxnSpLocks/>
              <a:stCxn id="21" idx="4"/>
              <a:endCxn id="129" idx="0"/>
            </p:cNvCxnSpPr>
            <p:nvPr/>
          </p:nvCxnSpPr>
          <p:spPr>
            <a:xfrm flipH="1">
              <a:off x="6095998" y="3841229"/>
              <a:ext cx="1" cy="25920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A631C97-3587-F847-831C-108073A3F819}"/>
                </a:ext>
                <a:ext uri="{C183D7F6-B498-43B3-948B-1728B52AA6E4}">
                  <adec:decorative xmlns:adec="http://schemas.microsoft.com/office/drawing/2017/decorative" val="1"/>
                </a:ext>
              </a:extLst>
            </p:cNvPr>
            <p:cNvCxnSpPr>
              <a:cxnSpLocks/>
              <a:stCxn id="25" idx="4"/>
              <a:endCxn id="123" idx="0"/>
            </p:cNvCxnSpPr>
            <p:nvPr/>
          </p:nvCxnSpPr>
          <p:spPr>
            <a:xfrm flipH="1">
              <a:off x="9783222" y="2682629"/>
              <a:ext cx="1" cy="881236"/>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4C81EB-027C-9848-9F98-7C277D01B12F}"/>
                </a:ext>
                <a:ext uri="{C183D7F6-B498-43B3-948B-1728B52AA6E4}">
                  <adec:decorative xmlns:adec="http://schemas.microsoft.com/office/drawing/2017/decorative" val="1"/>
                </a:ext>
              </a:extLst>
            </p:cNvPr>
            <p:cNvCxnSpPr>
              <a:cxnSpLocks/>
              <a:stCxn id="62" idx="2"/>
            </p:cNvCxnSpPr>
            <p:nvPr/>
          </p:nvCxnSpPr>
          <p:spPr>
            <a:xfrm>
              <a:off x="7336432" y="3690081"/>
              <a:ext cx="0" cy="247839"/>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sp>
        <p:nvSpPr>
          <p:cNvPr id="19" name="Flowchart: Card 18">
            <a:extLst>
              <a:ext uri="{FF2B5EF4-FFF2-40B4-BE49-F238E27FC236}">
                <a16:creationId xmlns:a16="http://schemas.microsoft.com/office/drawing/2014/main" id="{115F150E-FAF5-BC11-CBC7-C9087A224AFA}"/>
              </a:ext>
            </a:extLst>
          </p:cNvPr>
          <p:cNvSpPr/>
          <p:nvPr/>
        </p:nvSpPr>
        <p:spPr>
          <a:xfrm>
            <a:off x="1094470" y="1539231"/>
            <a:ext cx="773722" cy="592549"/>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0" name="Flowchart: Card 19">
            <a:extLst>
              <a:ext uri="{FF2B5EF4-FFF2-40B4-BE49-F238E27FC236}">
                <a16:creationId xmlns:a16="http://schemas.microsoft.com/office/drawing/2014/main" id="{7A0D986B-0652-C776-49CB-AF85A9BA30BC}"/>
              </a:ext>
            </a:extLst>
          </p:cNvPr>
          <p:cNvSpPr/>
          <p:nvPr/>
        </p:nvSpPr>
        <p:spPr>
          <a:xfrm>
            <a:off x="2728602" y="3380392"/>
            <a:ext cx="773722" cy="592328"/>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2" name="Flowchart: Card 21">
            <a:extLst>
              <a:ext uri="{FF2B5EF4-FFF2-40B4-BE49-F238E27FC236}">
                <a16:creationId xmlns:a16="http://schemas.microsoft.com/office/drawing/2014/main" id="{5EF362E2-AC18-3C2F-EAB8-89692C376413}"/>
              </a:ext>
            </a:extLst>
          </p:cNvPr>
          <p:cNvSpPr/>
          <p:nvPr/>
        </p:nvSpPr>
        <p:spPr>
          <a:xfrm>
            <a:off x="3607197" y="3372803"/>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a:t>
            </a:r>
          </a:p>
        </p:txBody>
      </p:sp>
      <p:sp>
        <p:nvSpPr>
          <p:cNvPr id="24" name="Flowchart: Card 23">
            <a:extLst>
              <a:ext uri="{FF2B5EF4-FFF2-40B4-BE49-F238E27FC236}">
                <a16:creationId xmlns:a16="http://schemas.microsoft.com/office/drawing/2014/main" id="{39C2FE5F-AA4E-B4A0-F3E7-0437501D5C55}"/>
              </a:ext>
            </a:extLst>
          </p:cNvPr>
          <p:cNvSpPr/>
          <p:nvPr/>
        </p:nvSpPr>
        <p:spPr>
          <a:xfrm>
            <a:off x="4482930" y="3368116"/>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1+2=4</a:t>
            </a:r>
          </a:p>
        </p:txBody>
      </p:sp>
      <p:sp>
        <p:nvSpPr>
          <p:cNvPr id="36" name="Flowchart: Card 35">
            <a:extLst>
              <a:ext uri="{FF2B5EF4-FFF2-40B4-BE49-F238E27FC236}">
                <a16:creationId xmlns:a16="http://schemas.microsoft.com/office/drawing/2014/main" id="{3C9BB566-D02C-3D69-60E5-EE159D258B89}"/>
              </a:ext>
            </a:extLst>
          </p:cNvPr>
          <p:cNvSpPr/>
          <p:nvPr/>
        </p:nvSpPr>
        <p:spPr>
          <a:xfrm>
            <a:off x="8277547" y="3380827"/>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
        <p:nvSpPr>
          <p:cNvPr id="37" name="Flowchart: Card 36">
            <a:extLst>
              <a:ext uri="{FF2B5EF4-FFF2-40B4-BE49-F238E27FC236}">
                <a16:creationId xmlns:a16="http://schemas.microsoft.com/office/drawing/2014/main" id="{3470B8F3-BA16-5D7C-67FE-CFE2E9E4378B}"/>
              </a:ext>
            </a:extLst>
          </p:cNvPr>
          <p:cNvSpPr/>
          <p:nvPr/>
        </p:nvSpPr>
        <p:spPr>
          <a:xfrm>
            <a:off x="9969051" y="1542637"/>
            <a:ext cx="773722" cy="59255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Tree>
    <p:extLst>
      <p:ext uri="{BB962C8B-B14F-4D97-AF65-F5344CB8AC3E}">
        <p14:creationId xmlns:p14="http://schemas.microsoft.com/office/powerpoint/2010/main" val="143427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Setup</a:t>
            </a:r>
          </a:p>
        </p:txBody>
      </p:sp>
    </p:spTree>
    <p:extLst>
      <p:ext uri="{BB962C8B-B14F-4D97-AF65-F5344CB8AC3E}">
        <p14:creationId xmlns:p14="http://schemas.microsoft.com/office/powerpoint/2010/main" val="286158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Checklist</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1480" y="1424216"/>
            <a:ext cx="8260414" cy="4009567"/>
          </a:xfrm>
        </p:spPr>
        <p:txBody>
          <a:bodyPr anchor="t">
            <a:noAutofit/>
          </a:bodyPr>
          <a:lstStyle/>
          <a:p>
            <a:pPr marL="0" indent="0" algn="r">
              <a:lnSpc>
                <a:spcPct val="250000"/>
              </a:lnSpc>
              <a:buNone/>
            </a:pPr>
            <a:r>
              <a:rPr lang="en-GB">
                <a:latin typeface="+mn-lt"/>
              </a:rPr>
              <a:t>Access to Posit Workbench</a:t>
            </a:r>
          </a:p>
          <a:p>
            <a:pPr marL="0" indent="0" algn="r">
              <a:lnSpc>
                <a:spcPct val="250000"/>
              </a:lnSpc>
              <a:buNone/>
            </a:pPr>
            <a:r>
              <a:rPr lang="en-US">
                <a:latin typeface="+mn-lt"/>
                <a:hlinkClick r:id="rId3"/>
              </a:rPr>
              <a:t>GitHub account &gt; added to PHS </a:t>
            </a:r>
            <a:r>
              <a:rPr lang="en-GB">
                <a:latin typeface="+mn-lt"/>
                <a:hlinkClick r:id="rId3"/>
              </a:rPr>
              <a:t>organisation</a:t>
            </a:r>
            <a:endParaRPr lang="en-GB">
              <a:latin typeface="+mn-lt"/>
            </a:endParaRPr>
          </a:p>
          <a:p>
            <a:pPr marL="0" indent="0" algn="r">
              <a:lnSpc>
                <a:spcPct val="250000"/>
              </a:lnSpc>
              <a:buNone/>
            </a:pPr>
            <a:r>
              <a:rPr lang="en-GB">
                <a:latin typeface="+mn-lt"/>
                <a:hlinkClick r:id="rId4"/>
              </a:rPr>
              <a:t>Check Posit Workbench setup and configure SSH key</a:t>
            </a:r>
            <a:endParaRPr lang="en-GB">
              <a:latin typeface="+mn-lt"/>
            </a:endParaRPr>
          </a:p>
          <a:p>
            <a:pPr marL="0" indent="0" algn="r">
              <a:lnSpc>
                <a:spcPct val="250000"/>
              </a:lnSpc>
              <a:buNone/>
            </a:pPr>
            <a:r>
              <a:rPr lang="en-GB">
                <a:latin typeface="+mn-lt"/>
              </a:rPr>
              <a:t>Install Git (only needed if working on machine locally)</a:t>
            </a:r>
          </a:p>
        </p:txBody>
      </p:sp>
      <p:grpSp>
        <p:nvGrpSpPr>
          <p:cNvPr id="5" name="Group 4" descr="A group of green tick boxes for each item on the checklist">
            <a:extLst>
              <a:ext uri="{FF2B5EF4-FFF2-40B4-BE49-F238E27FC236}">
                <a16:creationId xmlns:a16="http://schemas.microsoft.com/office/drawing/2014/main" id="{4FB91687-FE85-A965-F0E1-309400E6CE6A}"/>
              </a:ext>
            </a:extLst>
          </p:cNvPr>
          <p:cNvGrpSpPr/>
          <p:nvPr/>
        </p:nvGrpSpPr>
        <p:grpSpPr>
          <a:xfrm>
            <a:off x="8533508" y="1596284"/>
            <a:ext cx="914400" cy="4009566"/>
            <a:chOff x="7449691" y="1484997"/>
            <a:chExt cx="914400" cy="3854246"/>
          </a:xfrm>
        </p:grpSpPr>
        <p:pic>
          <p:nvPicPr>
            <p:cNvPr id="10" name="Graphic 9" descr="A ticked check box">
              <a:extLst>
                <a:ext uri="{FF2B5EF4-FFF2-40B4-BE49-F238E27FC236}">
                  <a16:creationId xmlns:a16="http://schemas.microsoft.com/office/drawing/2014/main" id="{4FBA911B-CC92-E748-8C71-420A53FA87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1484997"/>
              <a:ext cx="914400" cy="914400"/>
            </a:xfrm>
            <a:prstGeom prst="rect">
              <a:avLst/>
            </a:prstGeom>
          </p:spPr>
        </p:pic>
        <p:pic>
          <p:nvPicPr>
            <p:cNvPr id="11" name="Graphic 10" descr="A ticked check box">
              <a:extLst>
                <a:ext uri="{FF2B5EF4-FFF2-40B4-BE49-F238E27FC236}">
                  <a16:creationId xmlns:a16="http://schemas.microsoft.com/office/drawing/2014/main" id="{8F428706-B9F0-E540-9480-BFEFF3D133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2474762"/>
              <a:ext cx="914400" cy="914400"/>
            </a:xfrm>
            <a:prstGeom prst="rect">
              <a:avLst/>
            </a:prstGeom>
          </p:spPr>
        </p:pic>
        <p:pic>
          <p:nvPicPr>
            <p:cNvPr id="12" name="Graphic 11" descr="A ticked check box">
              <a:extLst>
                <a:ext uri="{FF2B5EF4-FFF2-40B4-BE49-F238E27FC236}">
                  <a16:creationId xmlns:a16="http://schemas.microsoft.com/office/drawing/2014/main" id="{0F12EBF1-903D-6845-AE55-4E53E3C40B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3365755"/>
              <a:ext cx="914400" cy="914400"/>
            </a:xfrm>
            <a:prstGeom prst="rect">
              <a:avLst/>
            </a:prstGeom>
          </p:spPr>
        </p:pic>
        <p:pic>
          <p:nvPicPr>
            <p:cNvPr id="4" name="Graphic 3" descr="A ticked check box">
              <a:extLst>
                <a:ext uri="{FF2B5EF4-FFF2-40B4-BE49-F238E27FC236}">
                  <a16:creationId xmlns:a16="http://schemas.microsoft.com/office/drawing/2014/main" id="{F0EA4586-FA41-E5BB-1DB6-B94C0E268E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4424843"/>
              <a:ext cx="914400" cy="914400"/>
            </a:xfrm>
            <a:prstGeom prst="rect">
              <a:avLst/>
            </a:prstGeom>
          </p:spPr>
        </p:pic>
      </p:grpSp>
    </p:spTree>
    <p:extLst>
      <p:ext uri="{BB962C8B-B14F-4D97-AF65-F5344CB8AC3E}">
        <p14:creationId xmlns:p14="http://schemas.microsoft.com/office/powerpoint/2010/main" val="41957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Repositories – the how</a:t>
            </a:r>
          </a:p>
        </p:txBody>
      </p:sp>
    </p:spTree>
    <p:extLst>
      <p:ext uri="{BB962C8B-B14F-4D97-AF65-F5344CB8AC3E}">
        <p14:creationId xmlns:p14="http://schemas.microsoft.com/office/powerpoint/2010/main" val="291042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Repository (Repo)</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200" y="1690691"/>
            <a:ext cx="5994778" cy="4241064"/>
          </a:xfrm>
        </p:spPr>
        <p:txBody>
          <a:bodyPr anchor="t">
            <a:normAutofit/>
          </a:bodyPr>
          <a:lstStyle/>
          <a:p>
            <a:pPr marL="0" indent="0">
              <a:buNone/>
            </a:pPr>
            <a:r>
              <a:rPr lang="en-US" dirty="0">
                <a:latin typeface="+mn-lt"/>
              </a:rPr>
              <a:t>A repo is the directory where project files are stored and is made of 2 parts: </a:t>
            </a:r>
          </a:p>
          <a:p>
            <a:pPr>
              <a:lnSpc>
                <a:spcPct val="150000"/>
              </a:lnSpc>
            </a:pPr>
            <a:r>
              <a:rPr lang="en-US" dirty="0">
                <a:latin typeface="+mn-lt"/>
              </a:rPr>
              <a:t>user generated files/directories</a:t>
            </a:r>
          </a:p>
          <a:p>
            <a:pPr>
              <a:lnSpc>
                <a:spcPct val="150000"/>
              </a:lnSpc>
            </a:pPr>
            <a:r>
              <a:rPr lang="en-US" dirty="0">
                <a:latin typeface="+mn-lt"/>
              </a:rPr>
              <a:t>.git directory</a:t>
            </a:r>
          </a:p>
          <a:p>
            <a:pPr marL="0" indent="0">
              <a:lnSpc>
                <a:spcPct val="150000"/>
              </a:lnSpc>
              <a:buNone/>
            </a:pPr>
            <a:endParaRPr lang="en-US" dirty="0">
              <a:latin typeface="+mn-lt"/>
            </a:endParaRPr>
          </a:p>
          <a:p>
            <a:pPr marL="0" indent="0">
              <a:buNone/>
            </a:pPr>
            <a:r>
              <a:rPr lang="en-US" dirty="0">
                <a:solidFill>
                  <a:srgbClr val="0070C0"/>
                </a:solidFill>
                <a:latin typeface="+mn-lt"/>
              </a:rPr>
              <a:t>The .git file is located at the root of the repository, it stores all the information Git records, and should never be edited directly. </a:t>
            </a:r>
          </a:p>
        </p:txBody>
      </p:sp>
      <p:grpSp>
        <p:nvGrpSpPr>
          <p:cNvPr id="5" name="Group 4" descr="An image if a box representing the repository with a folder labelled Project below it and a file labelled ,git">
            <a:extLst>
              <a:ext uri="{FF2B5EF4-FFF2-40B4-BE49-F238E27FC236}">
                <a16:creationId xmlns:a16="http://schemas.microsoft.com/office/drawing/2014/main" id="{7133E7E3-3A90-0B83-BA1C-66437E9409D0}"/>
              </a:ext>
            </a:extLst>
          </p:cNvPr>
          <p:cNvGrpSpPr/>
          <p:nvPr/>
        </p:nvGrpSpPr>
        <p:grpSpPr>
          <a:xfrm>
            <a:off x="7375073" y="1690691"/>
            <a:ext cx="2768455" cy="3019491"/>
            <a:chOff x="7375073" y="1690691"/>
            <a:chExt cx="2768455" cy="3019491"/>
          </a:xfrm>
        </p:grpSpPr>
        <p:grpSp>
          <p:nvGrpSpPr>
            <p:cNvPr id="4" name="Group 3">
              <a:extLst>
                <a:ext uri="{FF2B5EF4-FFF2-40B4-BE49-F238E27FC236}">
                  <a16:creationId xmlns:a16="http://schemas.microsoft.com/office/drawing/2014/main" id="{59149844-3862-6E72-CF0B-BF1D408FE824}"/>
                </a:ext>
              </a:extLst>
            </p:cNvPr>
            <p:cNvGrpSpPr/>
            <p:nvPr/>
          </p:nvGrpSpPr>
          <p:grpSpPr>
            <a:xfrm>
              <a:off x="7375073" y="1690691"/>
              <a:ext cx="2669065" cy="2805278"/>
              <a:chOff x="7375073" y="1690691"/>
              <a:chExt cx="2669065" cy="2805278"/>
            </a:xfrm>
          </p:grpSpPr>
          <p:pic>
            <p:nvPicPr>
              <p:cNvPr id="6" name="Graphic 5" descr="Filing Box Archive with solid fill">
                <a:extLst>
                  <a:ext uri="{FF2B5EF4-FFF2-40B4-BE49-F238E27FC236}">
                    <a16:creationId xmlns:a16="http://schemas.microsoft.com/office/drawing/2014/main" id="{03932A8A-2A1F-C542-97F4-BC14F5963D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1663" y="1690691"/>
                <a:ext cx="1628481" cy="1628481"/>
              </a:xfrm>
              <a:prstGeom prst="rect">
                <a:avLst/>
              </a:prstGeom>
            </p:spPr>
          </p:pic>
          <p:grpSp>
            <p:nvGrpSpPr>
              <p:cNvPr id="7" name="Group 6">
                <a:extLst>
                  <a:ext uri="{FF2B5EF4-FFF2-40B4-BE49-F238E27FC236}">
                    <a16:creationId xmlns:a16="http://schemas.microsoft.com/office/drawing/2014/main" id="{C91EB79F-00B6-A442-8568-269FCB692D2B}"/>
                  </a:ext>
                </a:extLst>
              </p:cNvPr>
              <p:cNvGrpSpPr/>
              <p:nvPr/>
            </p:nvGrpSpPr>
            <p:grpSpPr>
              <a:xfrm>
                <a:off x="7375073" y="3408298"/>
                <a:ext cx="2669065" cy="1087671"/>
                <a:chOff x="5181742" y="2905784"/>
                <a:chExt cx="2669065" cy="1087671"/>
              </a:xfrm>
            </p:grpSpPr>
            <p:pic>
              <p:nvPicPr>
                <p:cNvPr id="8" name="Graphic 7" descr="Document with solid fill">
                  <a:extLst>
                    <a:ext uri="{FF2B5EF4-FFF2-40B4-BE49-F238E27FC236}">
                      <a16:creationId xmlns:a16="http://schemas.microsoft.com/office/drawing/2014/main" id="{1A657C9E-B7F4-F445-A9FF-3431E755F2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36407" y="2905784"/>
                  <a:ext cx="914400" cy="914400"/>
                </a:xfrm>
                <a:prstGeom prst="rect">
                  <a:avLst/>
                </a:prstGeom>
              </p:spPr>
            </p:pic>
            <p:pic>
              <p:nvPicPr>
                <p:cNvPr id="9" name="Graphic 8" descr="Folder with solid fill">
                  <a:extLst>
                    <a:ext uri="{FF2B5EF4-FFF2-40B4-BE49-F238E27FC236}">
                      <a16:creationId xmlns:a16="http://schemas.microsoft.com/office/drawing/2014/main" id="{7273C7D2-D050-CC43-A86E-1562BDB5B7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78003" y="3002654"/>
                  <a:ext cx="720659" cy="720659"/>
                </a:xfrm>
                <a:prstGeom prst="rect">
                  <a:avLst/>
                </a:prstGeom>
              </p:spPr>
            </p:pic>
            <p:sp>
              <p:nvSpPr>
                <p:cNvPr id="10" name="Content Placeholder 2">
                  <a:extLst>
                    <a:ext uri="{FF2B5EF4-FFF2-40B4-BE49-F238E27FC236}">
                      <a16:creationId xmlns:a16="http://schemas.microsoft.com/office/drawing/2014/main" id="{04396362-B165-1843-ADC7-99315FA55A3A}"/>
                    </a:ext>
                  </a:extLst>
                </p:cNvPr>
                <p:cNvSpPr txBox="1">
                  <a:spLocks/>
                </p:cNvSpPr>
                <p:nvPr/>
              </p:nvSpPr>
              <p:spPr>
                <a:xfrm>
                  <a:off x="5181742" y="360597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Project</a:t>
                  </a:r>
                </a:p>
              </p:txBody>
            </p:sp>
            <p:pic>
              <p:nvPicPr>
                <p:cNvPr id="11" name="Graphic 10" descr="Add with solid fill">
                  <a:extLst>
                    <a:ext uri="{FF2B5EF4-FFF2-40B4-BE49-F238E27FC236}">
                      <a16:creationId xmlns:a16="http://schemas.microsoft.com/office/drawing/2014/main" id="{8E426D14-8E51-4C48-BA0C-364B982A299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21734" y="3260294"/>
                  <a:ext cx="288471" cy="288471"/>
                </a:xfrm>
                <a:prstGeom prst="rect">
                  <a:avLst/>
                </a:prstGeom>
              </p:spPr>
            </p:pic>
          </p:grpSp>
        </p:grpSp>
        <p:sp>
          <p:nvSpPr>
            <p:cNvPr id="12" name="Content Placeholder 2">
              <a:extLst>
                <a:ext uri="{FF2B5EF4-FFF2-40B4-BE49-F238E27FC236}">
                  <a16:creationId xmlns:a16="http://schemas.microsoft.com/office/drawing/2014/main" id="{D6EC1F32-AAE7-634D-B102-975FA8A10462}"/>
                </a:ext>
                <a:ext uri="{C183D7F6-B498-43B3-948B-1728B52AA6E4}">
                  <adec:decorative xmlns:adec="http://schemas.microsoft.com/office/drawing/2017/decorative" val="0"/>
                </a:ext>
              </a:extLst>
            </p:cNvPr>
            <p:cNvSpPr txBox="1">
              <a:spLocks/>
            </p:cNvSpPr>
            <p:nvPr/>
          </p:nvSpPr>
          <p:spPr>
            <a:xfrm>
              <a:off x="9030348" y="4322697"/>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.git</a:t>
              </a:r>
            </a:p>
          </p:txBody>
        </p:sp>
      </p:grpSp>
    </p:spTree>
    <p:extLst>
      <p:ext uri="{BB962C8B-B14F-4D97-AF65-F5344CB8AC3E}">
        <p14:creationId xmlns:p14="http://schemas.microsoft.com/office/powerpoint/2010/main" val="245586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8" name="Group 7" descr="A repository contains files">
            <a:extLst>
              <a:ext uri="{FF2B5EF4-FFF2-40B4-BE49-F238E27FC236}">
                <a16:creationId xmlns:a16="http://schemas.microsoft.com/office/drawing/2014/main" id="{9F2DD99A-E15E-D187-B156-22E295150C56}"/>
              </a:ext>
            </a:extLst>
          </p:cNvPr>
          <p:cNvGrpSpPr/>
          <p:nvPr/>
        </p:nvGrpSpPr>
        <p:grpSpPr>
          <a:xfrm>
            <a:off x="1667028" y="1842105"/>
            <a:ext cx="2348630" cy="1304570"/>
            <a:chOff x="1667028" y="1842105"/>
            <a:chExt cx="2348630" cy="1304570"/>
          </a:xfrm>
        </p:grpSpPr>
        <p:cxnSp>
          <p:nvCxnSpPr>
            <p:cNvPr id="10" name="Curved Connector 52">
              <a:extLst>
                <a:ext uri="{FF2B5EF4-FFF2-40B4-BE49-F238E27FC236}">
                  <a16:creationId xmlns:a16="http://schemas.microsoft.com/office/drawing/2014/main" id="{C1D3BB85-EAB0-92F4-86C7-03AEE345C9B6}"/>
                </a:ext>
              </a:extLst>
            </p:cNvPr>
            <p:cNvCxnSpPr>
              <a:cxnSpLocks/>
              <a:endCxn id="1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1DE4C65-B525-0EFB-3148-50E5EE812113}"/>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12" name="Rounded Rectangle 41">
            <a:extLst>
              <a:ext uri="{FF2B5EF4-FFF2-40B4-BE49-F238E27FC236}">
                <a16:creationId xmlns:a16="http://schemas.microsoft.com/office/drawing/2014/main" id="{CB3B6CDE-F7C7-A0DE-DB26-2D9CA1208DE9}"/>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Tree>
    <p:extLst>
      <p:ext uri="{BB962C8B-B14F-4D97-AF65-F5344CB8AC3E}">
        <p14:creationId xmlns:p14="http://schemas.microsoft.com/office/powerpoint/2010/main" val="244531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New Repo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10515600" cy="4009567"/>
          </a:xfrm>
        </p:spPr>
        <p:txBody>
          <a:bodyPr>
            <a:normAutofit/>
          </a:bodyPr>
          <a:lstStyle/>
          <a:p>
            <a:pPr marL="0" indent="0">
              <a:buNone/>
            </a:pPr>
            <a:r>
              <a:rPr lang="en-US">
                <a:latin typeface="Calibri" panose="020F0502020204030204" pitchFamily="34" charset="0"/>
                <a:cs typeface="Calibri" panose="020F0502020204030204" pitchFamily="34" charset="0"/>
              </a:rPr>
              <a:t>You can start using Git at any stage in a project,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the earlier the better. This will add the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.git directory ready to start tracking work.</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latin typeface="Calibri" panose="020F0502020204030204" pitchFamily="34" charset="0"/>
                <a:cs typeface="Calibri" panose="020F0502020204030204" pitchFamily="34" charset="0"/>
              </a:rPr>
              <a:t>In RStudio:</a:t>
            </a:r>
          </a:p>
          <a:p>
            <a:r>
              <a:rPr lang="en-US" b="1">
                <a:latin typeface="Calibri" panose="020F0502020204030204" pitchFamily="34" charset="0"/>
                <a:cs typeface="Calibri" panose="020F0502020204030204" pitchFamily="34" charset="0"/>
              </a:rPr>
              <a:t>New Project</a:t>
            </a:r>
            <a:r>
              <a:rPr lang="en-US">
                <a:latin typeface="Calibri" panose="020F0502020204030204" pitchFamily="34" charset="0"/>
                <a:cs typeface="Calibri" panose="020F0502020204030204" pitchFamily="34" charset="0"/>
              </a:rPr>
              <a:t>: Go to New Project &gt; New Directory &gt; New Project:</a:t>
            </a:r>
          </a:p>
          <a:p>
            <a:pPr marL="342900" lvl="1" indent="0">
              <a:buNone/>
            </a:pPr>
            <a:r>
              <a:rPr lang="en-US" sz="2400">
                <a:latin typeface="Calibri" panose="020F0502020204030204" pitchFamily="34" charset="0"/>
                <a:cs typeface="Calibri" panose="020F0502020204030204" pitchFamily="34" charset="0"/>
              </a:rPr>
              <a:t>select ’Create a git repository’ during setup (leave new session box unchecked and RStudio will restart)</a:t>
            </a:r>
          </a:p>
          <a:p>
            <a:r>
              <a:rPr lang="en-US" b="1">
                <a:latin typeface="Calibri" panose="020F0502020204030204" pitchFamily="34" charset="0"/>
                <a:cs typeface="Calibri" panose="020F0502020204030204" pitchFamily="34" charset="0"/>
              </a:rPr>
              <a:t>Existing Project</a:t>
            </a:r>
            <a:r>
              <a:rPr lang="en-US">
                <a:latin typeface="Calibri" panose="020F0502020204030204" pitchFamily="34" charset="0"/>
                <a:cs typeface="Calibri" panose="020F0502020204030204" pitchFamily="34" charset="0"/>
              </a:rPr>
              <a:t>: go to Tools &gt; Project Options &gt; Git/SVN:</a:t>
            </a:r>
          </a:p>
          <a:p>
            <a:pPr marL="342900" lvl="1" indent="0">
              <a:buNone/>
            </a:pPr>
            <a:r>
              <a:rPr lang="en-US" sz="2400">
                <a:latin typeface="Calibri" panose="020F0502020204030204" pitchFamily="34" charset="0"/>
                <a:cs typeface="Calibri" panose="020F0502020204030204" pitchFamily="34" charset="0"/>
              </a:rPr>
              <a:t>select Git as the version control system.</a:t>
            </a:r>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a:t>
            </a:r>
            <a:r>
              <a:rPr lang="en-US" sz="2000" err="1">
                <a:latin typeface="Courier New" panose="02070309020205020404" pitchFamily="49" charset="0"/>
                <a:cs typeface="Courier New" panose="02070309020205020404" pitchFamily="49" charset="0"/>
              </a:rPr>
              <a:t>init</a:t>
            </a:r>
            <a:endParaRPr 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444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Does Git know who you are?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9"/>
            <a:ext cx="4267200" cy="3001204"/>
          </a:xfrm>
        </p:spPr>
        <p:txBody>
          <a:bodyPr>
            <a:normAutofit/>
          </a:bodyPr>
          <a:lstStyle/>
          <a:p>
            <a:pPr marL="0" indent="0">
              <a:lnSpc>
                <a:spcPct val="100000"/>
              </a:lnSpc>
              <a:buNone/>
            </a:pPr>
            <a:r>
              <a:rPr lang="en-US">
                <a:latin typeface="+mn-lt"/>
              </a:rPr>
              <a:t>If you haven’t used Git in RStudio before you need to set information about who you are. This is done in the terminal and only needs to be completed once.</a:t>
            </a:r>
          </a:p>
          <a:p>
            <a:pPr marL="0" indent="0">
              <a:buNone/>
            </a:pPr>
            <a:endParaRPr lang="en-US"/>
          </a:p>
          <a:p>
            <a:pPr marL="0" indent="0">
              <a:buNone/>
            </a:pPr>
            <a:endParaRPr lang="en-US"/>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5453741" y="1825629"/>
            <a:ext cx="5900059" cy="132556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git config --global </a:t>
            </a:r>
            <a:r>
              <a:rPr lang="en-US" sz="2000" err="1">
                <a:latin typeface="Courier New" panose="02070309020205020404" pitchFamily="49" charset="0"/>
                <a:cs typeface="Courier New" panose="02070309020205020404" pitchFamily="49" charset="0"/>
              </a:rPr>
              <a:t>user.email</a:t>
            </a:r>
            <a:r>
              <a:rPr lang="en-US" sz="2000">
                <a:latin typeface="Courier New" panose="02070309020205020404" pitchFamily="49" charset="0"/>
                <a:cs typeface="Courier New" panose="02070309020205020404" pitchFamily="49" charset="0"/>
              </a:rPr>
              <a:t> &lt;email address&gt; [use your PHS email address here]</a:t>
            </a:r>
          </a:p>
        </p:txBody>
      </p:sp>
      <p:sp>
        <p:nvSpPr>
          <p:cNvPr id="5" name="Content Placeholder 3">
            <a:extLst>
              <a:ext uri="{FF2B5EF4-FFF2-40B4-BE49-F238E27FC236}">
                <a16:creationId xmlns:a16="http://schemas.microsoft.com/office/drawing/2014/main" id="{E2B139E5-E835-DCCA-F259-CF13FA93C27B}"/>
              </a:ext>
            </a:extLst>
          </p:cNvPr>
          <p:cNvSpPr txBox="1">
            <a:spLocks/>
          </p:cNvSpPr>
          <p:nvPr/>
        </p:nvSpPr>
        <p:spPr>
          <a:xfrm>
            <a:off x="5453741" y="3429000"/>
            <a:ext cx="5900059" cy="914372"/>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git config --global </a:t>
            </a:r>
            <a:r>
              <a:rPr lang="en-US" sz="2000" err="1">
                <a:latin typeface="Courier New" panose="02070309020205020404" pitchFamily="49" charset="0"/>
                <a:cs typeface="Courier New" panose="02070309020205020404" pitchFamily="49" charset="0"/>
              </a:rPr>
              <a:t>user.name</a:t>
            </a:r>
            <a:r>
              <a:rPr lang="en-US" sz="2000">
                <a:latin typeface="Courier New" panose="02070309020205020404" pitchFamily="49" charset="0"/>
                <a:cs typeface="Courier New" panose="02070309020205020404" pitchFamily="49" charset="0"/>
              </a:rPr>
              <a:t> &lt;your name&gt; [use your GitHub username here]</a:t>
            </a:r>
          </a:p>
        </p:txBody>
      </p:sp>
    </p:spTree>
    <p:extLst>
      <p:ext uri="{BB962C8B-B14F-4D97-AF65-F5344CB8AC3E}">
        <p14:creationId xmlns:p14="http://schemas.microsoft.com/office/powerpoint/2010/main" val="1538479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Cloning a Repo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690691"/>
            <a:ext cx="9025328" cy="4144504"/>
          </a:xfrm>
        </p:spPr>
        <p:txBody>
          <a:bodyPr>
            <a:normAutofit/>
          </a:bodyPr>
          <a:lstStyle/>
          <a:p>
            <a:pPr marL="0" indent="0">
              <a:buNone/>
            </a:pPr>
            <a:r>
              <a:rPr lang="en-US">
                <a:latin typeface="+mn-lt"/>
              </a:rPr>
              <a:t>Bringing a repo that is hosted elsewhere </a:t>
            </a:r>
            <a:br>
              <a:rPr lang="en-US">
                <a:latin typeface="+mn-lt"/>
              </a:rPr>
            </a:br>
            <a:r>
              <a:rPr lang="en-US">
                <a:latin typeface="+mn-lt"/>
              </a:rPr>
              <a:t>into a local folder on your computer.</a:t>
            </a:r>
          </a:p>
          <a:p>
            <a:pPr marL="0" indent="0">
              <a:buNone/>
            </a:pPr>
            <a:endParaRPr lang="en-US">
              <a:latin typeface="+mn-lt"/>
            </a:endParaRPr>
          </a:p>
          <a:p>
            <a:pPr marL="0" indent="0">
              <a:buNone/>
            </a:pPr>
            <a:r>
              <a:rPr lang="en-US">
                <a:latin typeface="+mn-lt"/>
              </a:rPr>
              <a:t>In RStudio:</a:t>
            </a:r>
          </a:p>
          <a:p>
            <a:r>
              <a:rPr lang="en-US">
                <a:latin typeface="+mn-lt"/>
              </a:rPr>
              <a:t>Go to New Project &gt; Version Control &gt; Git</a:t>
            </a:r>
          </a:p>
          <a:p>
            <a:pPr marL="342900" lvl="1" indent="0">
              <a:buNone/>
            </a:pPr>
            <a:r>
              <a:rPr lang="en-US" sz="2400">
                <a:latin typeface="+mn-lt"/>
              </a:rPr>
              <a:t>enter URL details (leave new session box unchecked and RStudio will restart)</a:t>
            </a:r>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7180289" y="1690692"/>
            <a:ext cx="4097399" cy="70560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GB" sz="2000">
                <a:latin typeface="Courier New" panose="02070309020205020404" pitchFamily="49" charset="0"/>
                <a:cs typeface="Courier New" panose="02070309020205020404" pitchFamily="49" charset="0"/>
              </a:rPr>
              <a:t>git clone &lt;my repo </a:t>
            </a:r>
            <a:r>
              <a:rPr lang="en-GB" sz="2000" err="1">
                <a:latin typeface="Courier New" panose="02070309020205020404" pitchFamily="49" charset="0"/>
                <a:cs typeface="Courier New" panose="02070309020205020404" pitchFamily="49" charset="0"/>
              </a:rPr>
              <a:t>url</a:t>
            </a:r>
            <a:r>
              <a:rPr lang="en-GB" sz="200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27124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Activity</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a:latin typeface="+mn-lt"/>
                <a:cs typeface="Calibri Light" panose="020F0302020204030204" pitchFamily="34" charset="0"/>
              </a:rPr>
              <a:t>Go to GitHub repo: </a:t>
            </a: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pPr marL="342900" lvl="1" indent="0">
              <a:buNone/>
            </a:pPr>
            <a:endParaRPr lang="en-GB">
              <a:highlight>
                <a:srgbClr val="FFFF00"/>
              </a:highlight>
              <a:latin typeface="+mn-lt"/>
              <a:cs typeface="Courier New" panose="02070309020205020404" pitchFamily="49" charset="0"/>
            </a:endParaRPr>
          </a:p>
          <a:p>
            <a:pPr marL="457200" indent="-457200">
              <a:buAutoNum type="arabicPeriod"/>
            </a:pPr>
            <a:r>
              <a:rPr lang="en-GB">
                <a:latin typeface="+mn-lt"/>
                <a:cs typeface="Calibri Light" panose="020F0302020204030204" pitchFamily="34" charset="0"/>
              </a:rPr>
              <a:t>Explore contents of repo</a:t>
            </a:r>
          </a:p>
          <a:p>
            <a:pPr marL="342900" lvl="1" indent="0">
              <a:buNone/>
            </a:pP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Guided clone of repo</a:t>
            </a:r>
          </a:p>
          <a:p>
            <a:pPr marL="342900" lvl="1" indent="0">
              <a:buNone/>
            </a:pP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Open project in RStudio</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5575" y="2151856"/>
            <a:ext cx="2554288" cy="2554288"/>
          </a:xfrm>
        </p:spPr>
      </p:pic>
    </p:spTree>
    <p:extLst>
      <p:ext uri="{BB962C8B-B14F-4D97-AF65-F5344CB8AC3E}">
        <p14:creationId xmlns:p14="http://schemas.microsoft.com/office/powerpoint/2010/main" val="161869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71DF-6467-9E47-32E4-698FEC323F3F}"/>
              </a:ext>
            </a:extLst>
          </p:cNvPr>
          <p:cNvSpPr>
            <a:spLocks noGrp="1"/>
          </p:cNvSpPr>
          <p:nvPr>
            <p:ph type="title"/>
          </p:nvPr>
        </p:nvSpPr>
        <p:spPr/>
        <p:txBody>
          <a:bodyPr/>
          <a:lstStyle/>
          <a:p>
            <a:r>
              <a:rPr lang="en-GB">
                <a:solidFill>
                  <a:srgbClr val="423583"/>
                </a:solidFill>
              </a:rPr>
              <a:t>Learning Outcomes</a:t>
            </a:r>
          </a:p>
        </p:txBody>
      </p:sp>
      <p:sp>
        <p:nvSpPr>
          <p:cNvPr id="3" name="Content Placeholder 2">
            <a:extLst>
              <a:ext uri="{FF2B5EF4-FFF2-40B4-BE49-F238E27FC236}">
                <a16:creationId xmlns:a16="http://schemas.microsoft.com/office/drawing/2014/main" id="{2164DC28-790E-D40A-E535-410FA8984B7D}"/>
              </a:ext>
            </a:extLst>
          </p:cNvPr>
          <p:cNvSpPr>
            <a:spLocks noGrp="1"/>
          </p:cNvSpPr>
          <p:nvPr>
            <p:ph idx="1"/>
          </p:nvPr>
        </p:nvSpPr>
        <p:spPr/>
        <p:txBody>
          <a:bodyPr/>
          <a:lstStyle/>
          <a:p>
            <a:r>
              <a:rPr lang="en-GB">
                <a:latin typeface="+mn-lt"/>
              </a:rPr>
              <a:t>What is version control and Git, and why is it useful?</a:t>
            </a:r>
          </a:p>
          <a:p>
            <a:r>
              <a:rPr lang="en-GB">
                <a:latin typeface="+mn-lt"/>
              </a:rPr>
              <a:t>Setting up Git</a:t>
            </a:r>
          </a:p>
          <a:p>
            <a:r>
              <a:rPr lang="en-GB">
                <a:latin typeface="+mn-lt"/>
              </a:rPr>
              <a:t>Repositories</a:t>
            </a:r>
          </a:p>
          <a:p>
            <a:r>
              <a:rPr lang="en-GB">
                <a:latin typeface="+mn-lt"/>
              </a:rPr>
              <a:t>Committing your work</a:t>
            </a:r>
          </a:p>
          <a:p>
            <a:r>
              <a:rPr lang="en-GB">
                <a:latin typeface="+mn-lt"/>
              </a:rPr>
              <a:t>Branches</a:t>
            </a:r>
          </a:p>
          <a:p>
            <a:r>
              <a:rPr lang="en-GB">
                <a:latin typeface="+mn-lt"/>
              </a:rPr>
              <a:t>Merging your work</a:t>
            </a:r>
          </a:p>
          <a:p>
            <a:r>
              <a:rPr lang="en-GB">
                <a:latin typeface="+mn-lt"/>
              </a:rPr>
              <a:t>Merge conflicts</a:t>
            </a:r>
          </a:p>
          <a:p>
            <a:r>
              <a:rPr lang="en-GB">
                <a:latin typeface="+mn-lt"/>
              </a:rPr>
              <a:t>Pulling and pushing</a:t>
            </a:r>
          </a:p>
          <a:p>
            <a:endParaRPr lang="en-GB">
              <a:latin typeface="+mn-lt"/>
            </a:endParaRPr>
          </a:p>
          <a:p>
            <a:endParaRPr lang="en-GB">
              <a:latin typeface="+mn-lt"/>
            </a:endParaRPr>
          </a:p>
        </p:txBody>
      </p:sp>
    </p:spTree>
    <p:extLst>
      <p:ext uri="{BB962C8B-B14F-4D97-AF65-F5344CB8AC3E}">
        <p14:creationId xmlns:p14="http://schemas.microsoft.com/office/powerpoint/2010/main" val="914386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Status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3978729" cy="4009567"/>
          </a:xfrm>
        </p:spPr>
        <p:txBody>
          <a:bodyPr/>
          <a:lstStyle/>
          <a:p>
            <a:pPr marL="0" indent="0">
              <a:buNone/>
            </a:pPr>
            <a:r>
              <a:rPr lang="en-US">
                <a:latin typeface="Calibri" panose="020F0502020204030204" pitchFamily="34" charset="0"/>
                <a:cs typeface="Calibri" panose="020F0502020204030204" pitchFamily="34" charset="0"/>
              </a:rPr>
              <a:t>This will display a list of files that have changed since the last commit. </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latin typeface="Calibri Light" panose="020F0302020204030204" pitchFamily="34" charset="0"/>
                <a:cs typeface="Calibri Light" panose="020F0302020204030204" pitchFamily="34" charset="0"/>
              </a:rPr>
              <a:t>As we’ve just cloned the repo, there are no changes to see… yet!</a:t>
            </a:r>
          </a:p>
        </p:txBody>
      </p:sp>
      <p:pic>
        <p:nvPicPr>
          <p:cNvPr id="7" name="Picture 6">
            <a:extLst>
              <a:ext uri="{FF2B5EF4-FFF2-40B4-BE49-F238E27FC236}">
                <a16:creationId xmlns:a16="http://schemas.microsoft.com/office/drawing/2014/main" id="{7DADD92C-6BBC-5640-99C2-778506152944}"/>
              </a:ext>
            </a:extLst>
          </p:cNvPr>
          <p:cNvPicPr>
            <a:picLocks noChangeAspect="1"/>
          </p:cNvPicPr>
          <p:nvPr/>
        </p:nvPicPr>
        <p:blipFill rotWithShape="1">
          <a:blip r:embed="rId3">
            <a:extLst>
              <a:ext uri="{28A0092B-C50C-407E-A947-70E740481C1C}">
                <a14:useLocalDpi xmlns:a14="http://schemas.microsoft.com/office/drawing/2010/main" val="0"/>
              </a:ext>
            </a:extLst>
          </a:blip>
          <a:srcRect b="50193"/>
          <a:stretch/>
        </p:blipFill>
        <p:spPr>
          <a:xfrm>
            <a:off x="5302545" y="2665691"/>
            <a:ext cx="6051255" cy="1990355"/>
          </a:xfrm>
          <a:prstGeom prst="rect">
            <a:avLst/>
          </a:prstGeom>
        </p:spPr>
      </p:pic>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status</a:t>
            </a:r>
          </a:p>
        </p:txBody>
      </p:sp>
    </p:spTree>
    <p:extLst>
      <p:ext uri="{BB962C8B-B14F-4D97-AF65-F5344CB8AC3E}">
        <p14:creationId xmlns:p14="http://schemas.microsoft.com/office/powerpoint/2010/main" val="204551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Change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3978729" cy="4009567"/>
          </a:xfrm>
        </p:spPr>
        <p:txBody>
          <a:bodyPr/>
          <a:lstStyle/>
          <a:p>
            <a:pPr marL="0" indent="0">
              <a:buNone/>
            </a:pPr>
            <a:r>
              <a:rPr lang="en-US">
                <a:latin typeface="+mn-lt"/>
                <a:cs typeface="Calibri" panose="020F0502020204030204" pitchFamily="34" charset="0"/>
              </a:rPr>
              <a:t>While you work, Git is tracking. Any changes made will show as part of the Git status.</a:t>
            </a:r>
          </a:p>
          <a:p>
            <a:pPr marL="0" indent="0">
              <a:buNone/>
            </a:pPr>
            <a:endParaRPr lang="en-US">
              <a:latin typeface="+mn-lt"/>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We’ve deleted the file called ‘</a:t>
            </a:r>
            <a:r>
              <a:rPr lang="en-US" err="1">
                <a:solidFill>
                  <a:srgbClr val="0078D5"/>
                </a:solidFill>
                <a:latin typeface="+mn-lt"/>
                <a:cs typeface="Calibri Light" panose="020F0302020204030204" pitchFamily="34" charset="0"/>
              </a:rPr>
              <a:t>BLANK.md</a:t>
            </a:r>
            <a:r>
              <a:rPr lang="en-US">
                <a:solidFill>
                  <a:srgbClr val="0078D5"/>
                </a:solidFill>
                <a:latin typeface="+mn-lt"/>
                <a:cs typeface="Calibri Light" panose="020F0302020204030204" pitchFamily="34" charset="0"/>
              </a:rPr>
              <a:t>’. The status shows this and lets us know it has been deleted (red D).</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status</a:t>
            </a:r>
          </a:p>
        </p:txBody>
      </p:sp>
      <p:pic>
        <p:nvPicPr>
          <p:cNvPr id="6" name="Picture 5" descr="Graphical user interface, text, application&#10;&#10;Description automatically generated">
            <a:extLst>
              <a:ext uri="{FF2B5EF4-FFF2-40B4-BE49-F238E27FC236}">
                <a16:creationId xmlns:a16="http://schemas.microsoft.com/office/drawing/2014/main" id="{C6E3B4FD-CC3F-2F49-98CC-01D357EF82DD}"/>
              </a:ext>
            </a:extLst>
          </p:cNvPr>
          <p:cNvPicPr>
            <a:picLocks noChangeAspect="1"/>
          </p:cNvPicPr>
          <p:nvPr/>
        </p:nvPicPr>
        <p:blipFill rotWithShape="1">
          <a:blip r:embed="rId3">
            <a:extLst>
              <a:ext uri="{28A0092B-C50C-407E-A947-70E740481C1C}">
                <a14:useLocalDpi xmlns:a14="http://schemas.microsoft.com/office/drawing/2010/main" val="0"/>
              </a:ext>
            </a:extLst>
          </a:blip>
          <a:srcRect b="-1572"/>
          <a:stretch/>
        </p:blipFill>
        <p:spPr>
          <a:xfrm>
            <a:off x="5302545" y="2665690"/>
            <a:ext cx="6051255" cy="1965303"/>
          </a:xfrm>
          <a:prstGeom prst="rect">
            <a:avLst/>
          </a:prstGeom>
        </p:spPr>
      </p:pic>
    </p:spTree>
    <p:extLst>
      <p:ext uri="{BB962C8B-B14F-4D97-AF65-F5344CB8AC3E}">
        <p14:creationId xmlns:p14="http://schemas.microsoft.com/office/powerpoint/2010/main" val="389696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Stage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690691"/>
            <a:ext cx="5257801" cy="4155474"/>
          </a:xfrm>
        </p:spPr>
        <p:txBody>
          <a:bodyPr>
            <a:noAutofit/>
          </a:bodyPr>
          <a:lstStyle/>
          <a:p>
            <a:pPr marL="0" indent="0">
              <a:buNone/>
            </a:pPr>
            <a:r>
              <a:rPr lang="en-US">
                <a:latin typeface="+mn-lt"/>
              </a:rPr>
              <a:t>When we have made changes and want to build a </a:t>
            </a:r>
            <a:r>
              <a:rPr lang="en-US" b="1">
                <a:latin typeface="+mn-lt"/>
              </a:rPr>
              <a:t>commit</a:t>
            </a:r>
            <a:r>
              <a:rPr lang="en-US">
                <a:latin typeface="+mn-lt"/>
              </a:rPr>
              <a:t> (a snapshot of changes), we need to stage them using the checkboxes. This interface may need refreshed to see latest changes. </a:t>
            </a:r>
            <a:br>
              <a:rPr lang="en-US">
                <a:latin typeface="+mn-lt"/>
              </a:rPr>
            </a:br>
            <a:endParaRPr lang="en-US">
              <a:latin typeface="+mn-lt"/>
            </a:endParaRPr>
          </a:p>
          <a:p>
            <a:pPr marL="0" indent="0">
              <a:buNone/>
            </a:pPr>
            <a:r>
              <a:rPr lang="en-US">
                <a:solidFill>
                  <a:srgbClr val="0078D5"/>
                </a:solidFill>
                <a:latin typeface="+mn-lt"/>
              </a:rPr>
              <a:t>This is like putting together a parcel to send in the mail. You can freely add and remove things (changes), “building” your commit.</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7855385" y="1690691"/>
            <a:ext cx="365514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add &lt;filename&gt;</a:t>
            </a:r>
          </a:p>
        </p:txBody>
      </p:sp>
      <p:pic>
        <p:nvPicPr>
          <p:cNvPr id="6" name="Picture 5" descr="Screenshot showing the myname.md file is added and staged. There is a tick under staged and under status there is a green A">
            <a:extLst>
              <a:ext uri="{FF2B5EF4-FFF2-40B4-BE49-F238E27FC236}">
                <a16:creationId xmlns:a16="http://schemas.microsoft.com/office/drawing/2014/main" id="{311057F4-A6FA-9ADC-5640-C81FA18BB9F9}"/>
              </a:ext>
            </a:extLst>
          </p:cNvPr>
          <p:cNvPicPr>
            <a:picLocks noChangeAspect="1"/>
          </p:cNvPicPr>
          <p:nvPr/>
        </p:nvPicPr>
        <p:blipFill>
          <a:blip r:embed="rId3"/>
          <a:stretch>
            <a:fillRect/>
          </a:stretch>
        </p:blipFill>
        <p:spPr>
          <a:xfrm>
            <a:off x="6252728" y="2668868"/>
            <a:ext cx="5257801" cy="1993074"/>
          </a:xfrm>
          <a:prstGeom prst="rect">
            <a:avLst/>
          </a:prstGeom>
        </p:spPr>
      </p:pic>
      <p:sp>
        <p:nvSpPr>
          <p:cNvPr id="8" name="Oval 7">
            <a:extLst>
              <a:ext uri="{FF2B5EF4-FFF2-40B4-BE49-F238E27FC236}">
                <a16:creationId xmlns:a16="http://schemas.microsoft.com/office/drawing/2014/main" id="{8DCFDA56-AD41-6076-DFD4-6DA72F128511}"/>
              </a:ext>
            </a:extLst>
          </p:cNvPr>
          <p:cNvSpPr/>
          <p:nvPr/>
        </p:nvSpPr>
        <p:spPr>
          <a:xfrm>
            <a:off x="6470335" y="3429000"/>
            <a:ext cx="269132" cy="254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940B219-1E12-A0D5-5D5C-ADF8A29ED748}"/>
              </a:ext>
            </a:extLst>
          </p:cNvPr>
          <p:cNvSpPr/>
          <p:nvPr/>
        </p:nvSpPr>
        <p:spPr>
          <a:xfrm>
            <a:off x="11084668" y="3016254"/>
            <a:ext cx="269132" cy="254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33210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Commit</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458184" cy="4009567"/>
          </a:xfrm>
        </p:spPr>
        <p:txBody>
          <a:bodyPr>
            <a:normAutofit/>
          </a:bodyPr>
          <a:lstStyle/>
          <a:p>
            <a:pPr marL="0" indent="0">
              <a:buNone/>
            </a:pPr>
            <a:r>
              <a:rPr lang="en-US">
                <a:latin typeface="Calibri" panose="020F0502020204030204" pitchFamily="34" charset="0"/>
                <a:cs typeface="Calibri" panose="020F0502020204030204" pitchFamily="34" charset="0"/>
              </a:rPr>
              <a:t>A commit takes everything that has been staged to generate a historical log of changes. You also add a meaningful message to identify changes and reasoning.</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To continue the analogy, this is posting your parcel with a note. Once it’s sent, the parcel is gone, and you can’t change what’s inside.</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533535" y="1825628"/>
            <a:ext cx="482026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commit –m "&lt;message&gt;"</a:t>
            </a:r>
          </a:p>
        </p:txBody>
      </p:sp>
      <p:pic>
        <p:nvPicPr>
          <p:cNvPr id="8" name="Picture 7" descr="Icon&#10;&#10;Description automatically generated">
            <a:extLst>
              <a:ext uri="{FF2B5EF4-FFF2-40B4-BE49-F238E27FC236}">
                <a16:creationId xmlns:a16="http://schemas.microsoft.com/office/drawing/2014/main" id="{B843DC66-0DAD-DD42-9822-9D801068A4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3153" y="824867"/>
            <a:ext cx="710647" cy="406084"/>
          </a:xfrm>
          <a:prstGeom prst="rect">
            <a:avLst/>
          </a:prstGeom>
        </p:spPr>
      </p:pic>
      <p:pic>
        <p:nvPicPr>
          <p:cNvPr id="4" name="Picture 3" descr="Screenshot showing the commit window in R studio, There is a tick under staged and under status there is a green A, under path is the filename my-name,md. On the right hand side there is a box where you can type your commit message for example 'add my-name.md' and a below that a button labelled commit">
            <a:extLst>
              <a:ext uri="{FF2B5EF4-FFF2-40B4-BE49-F238E27FC236}">
                <a16:creationId xmlns:a16="http://schemas.microsoft.com/office/drawing/2014/main" id="{AF6A3C9A-66AF-C057-DE8E-0E250891B40D}"/>
              </a:ext>
            </a:extLst>
          </p:cNvPr>
          <p:cNvPicPr>
            <a:picLocks noChangeAspect="1"/>
          </p:cNvPicPr>
          <p:nvPr/>
        </p:nvPicPr>
        <p:blipFill>
          <a:blip r:embed="rId4"/>
          <a:stretch>
            <a:fillRect/>
          </a:stretch>
        </p:blipFill>
        <p:spPr>
          <a:xfrm>
            <a:off x="5296384" y="2806387"/>
            <a:ext cx="6057416" cy="1512194"/>
          </a:xfrm>
          <a:prstGeom prst="rect">
            <a:avLst/>
          </a:prstGeom>
        </p:spPr>
      </p:pic>
    </p:spTree>
    <p:extLst>
      <p:ext uri="{BB962C8B-B14F-4D97-AF65-F5344CB8AC3E}">
        <p14:creationId xmlns:p14="http://schemas.microsoft.com/office/powerpoint/2010/main" val="10047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276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1</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6629401" cy="4009567"/>
          </a:xfrm>
        </p:spPr>
        <p:txBody>
          <a:bodyPr>
            <a:normAutofit/>
          </a:bodyPr>
          <a:lstStyle/>
          <a:p>
            <a:pPr marL="457200" indent="-457200">
              <a:buAutoNum type="arabicPeriod"/>
            </a:pPr>
            <a:r>
              <a:rPr lang="en-GB">
                <a:latin typeface="+mn-lt"/>
              </a:rPr>
              <a:t>Create a text file.</a:t>
            </a:r>
          </a:p>
          <a:p>
            <a:pPr marL="342900" lvl="1" indent="0">
              <a:buNone/>
            </a:pPr>
            <a:endParaRPr lang="en-GB" sz="2400">
              <a:latin typeface="+mn-lt"/>
            </a:endParaRPr>
          </a:p>
          <a:p>
            <a:pPr marL="457200" indent="-457200">
              <a:buAutoNum type="arabicPeriod"/>
            </a:pPr>
            <a:r>
              <a:rPr lang="en-GB">
                <a:latin typeface="+mn-lt"/>
              </a:rPr>
              <a:t>Add your name to the first line of the file.</a:t>
            </a:r>
          </a:p>
          <a:p>
            <a:pPr marL="342900" lvl="1" indent="0">
              <a:buNone/>
            </a:pPr>
            <a:endParaRPr lang="en-GB" sz="2400">
              <a:latin typeface="+mn-lt"/>
            </a:endParaRPr>
          </a:p>
          <a:p>
            <a:pPr marL="457200" indent="-457200">
              <a:buAutoNum type="arabicPeriod"/>
            </a:pPr>
            <a:r>
              <a:rPr lang="en-GB">
                <a:latin typeface="+mn-lt"/>
              </a:rPr>
              <a:t>Save the file as "&lt;</a:t>
            </a:r>
            <a:r>
              <a:rPr lang="en-GB" err="1">
                <a:latin typeface="+mn-lt"/>
              </a:rPr>
              <a:t>your_name</a:t>
            </a:r>
            <a:r>
              <a:rPr lang="en-GB">
                <a:latin typeface="+mn-lt"/>
              </a:rPr>
              <a:t>&gt;.md”</a:t>
            </a:r>
          </a:p>
          <a:p>
            <a:pPr marL="342900" lvl="1" indent="0">
              <a:buNone/>
            </a:pPr>
            <a:endParaRPr lang="en-GB" sz="2400">
              <a:latin typeface="+mn-lt"/>
            </a:endParaRPr>
          </a:p>
          <a:p>
            <a:pPr marL="457200" indent="-457200">
              <a:buAutoNum type="arabicPeriod"/>
            </a:pPr>
            <a:r>
              <a:rPr lang="en-GB">
                <a:latin typeface="+mn-lt"/>
              </a:rPr>
              <a:t>Stage and commit. Don’t forget your message.</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2714264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Ignore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Calibri" panose="020F0502020204030204" pitchFamily="34" charset="0"/>
                <a:cs typeface="Calibri" panose="020F0502020204030204" pitchFamily="34" charset="0"/>
              </a:rPr>
              <a:t>What about files we don’t want to track (data, configuration, logs, etc.)?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Well, Git provides us with the .gitignore file.</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This file can take exact strings for filenames and directories, or wildcard patterns. As such "build" and "*.pdf" will ignore directories (and anything in it) or files called ‘build’ and any PDF file.</a:t>
            </a:r>
          </a:p>
        </p:txBody>
      </p:sp>
      <p:grpSp>
        <p:nvGrpSpPr>
          <p:cNvPr id="10" name="Group 9">
            <a:extLst>
              <a:ext uri="{FF2B5EF4-FFF2-40B4-BE49-F238E27FC236}">
                <a16:creationId xmlns:a16="http://schemas.microsoft.com/office/drawing/2014/main" id="{3A1698FF-E46A-0D42-8B65-42450AEA175C}"/>
              </a:ext>
            </a:extLst>
          </p:cNvPr>
          <p:cNvGrpSpPr/>
          <p:nvPr/>
        </p:nvGrpSpPr>
        <p:grpSpPr>
          <a:xfrm>
            <a:off x="7620577" y="1948120"/>
            <a:ext cx="2546557" cy="2792584"/>
            <a:chOff x="7620577" y="1948120"/>
            <a:chExt cx="2546557" cy="2792584"/>
          </a:xfrm>
        </p:grpSpPr>
        <p:pic>
          <p:nvPicPr>
            <p:cNvPr id="8" name="Graphic 7" descr="Paper with solid fill">
              <a:extLst>
                <a:ext uri="{FF2B5EF4-FFF2-40B4-BE49-F238E27FC236}">
                  <a16:creationId xmlns:a16="http://schemas.microsoft.com/office/drawing/2014/main" id="{C8605439-93C3-154F-8D9A-392076679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577" y="1948120"/>
              <a:ext cx="2546557" cy="2546557"/>
            </a:xfrm>
            <a:prstGeom prst="rect">
              <a:avLst/>
            </a:prstGeom>
          </p:spPr>
        </p:pic>
        <p:sp>
          <p:nvSpPr>
            <p:cNvPr id="9" name="Content Placeholder 2">
              <a:extLst>
                <a:ext uri="{FF2B5EF4-FFF2-40B4-BE49-F238E27FC236}">
                  <a16:creationId xmlns:a16="http://schemas.microsoft.com/office/drawing/2014/main" id="{04BAC29B-3957-A242-BEDA-819016C66792}"/>
                </a:ext>
              </a:extLst>
            </p:cNvPr>
            <p:cNvSpPr txBox="1">
              <a:spLocks/>
            </p:cNvSpPr>
            <p:nvPr/>
          </p:nvSpPr>
          <p:spPr>
            <a:xfrm>
              <a:off x="8160480" y="4353219"/>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rgbClr val="423583"/>
                  </a:solidFill>
                  <a:latin typeface="Calibri Light" panose="020F0302020204030204" pitchFamily="34" charset="0"/>
                  <a:cs typeface="Calibri Light" panose="020F0302020204030204" pitchFamily="34" charset="0"/>
                </a:rPr>
                <a:t>.</a:t>
              </a:r>
              <a:r>
                <a:rPr lang="en-US" i="1" dirty="0" err="1">
                  <a:solidFill>
                    <a:srgbClr val="423583"/>
                  </a:solidFill>
                  <a:latin typeface="Calibri Light" panose="020F0302020204030204" pitchFamily="34" charset="0"/>
                  <a:cs typeface="Calibri Light" panose="020F0302020204030204" pitchFamily="34" charset="0"/>
                </a:rPr>
                <a:t>gitignore</a:t>
              </a:r>
              <a:endParaRPr lang="en-US" i="1" dirty="0">
                <a:solidFill>
                  <a:srgbClr val="423583"/>
                </a:solidFill>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3409162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2</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6487887" cy="4009567"/>
          </a:xfrm>
        </p:spPr>
        <p:txBody>
          <a:bodyPr>
            <a:noAutofit/>
          </a:bodyPr>
          <a:lstStyle/>
          <a:p>
            <a:pPr marL="457200" indent="-457200">
              <a:buAutoNum type="arabicPeriod"/>
            </a:pPr>
            <a:r>
              <a:rPr lang="en-GB">
                <a:latin typeface="+mn-lt"/>
              </a:rPr>
              <a:t>Create a CSV file with "&lt;name&gt;, &lt;age&gt;, &lt;location&gt;", saved as "&lt;</a:t>
            </a:r>
            <a:r>
              <a:rPr lang="en-GB" err="1">
                <a:latin typeface="+mn-lt"/>
              </a:rPr>
              <a:t>user_details</a:t>
            </a:r>
            <a:r>
              <a:rPr lang="en-GB">
                <a:latin typeface="+mn-lt"/>
              </a:rPr>
              <a:t>&gt;.csv".</a:t>
            </a:r>
          </a:p>
          <a:p>
            <a:pPr marL="342900" lvl="1" indent="0">
              <a:buNone/>
            </a:pPr>
            <a:endParaRPr lang="en-GB" sz="2400">
              <a:latin typeface="+mn-lt"/>
            </a:endParaRPr>
          </a:p>
          <a:p>
            <a:pPr marL="457200" indent="-457200">
              <a:buAutoNum type="arabicPeriod"/>
            </a:pPr>
            <a:r>
              <a:rPr lang="en-GB">
                <a:latin typeface="+mn-lt"/>
              </a:rPr>
              <a:t>Change the .</a:t>
            </a:r>
            <a:r>
              <a:rPr lang="en-GB" err="1">
                <a:latin typeface="+mn-lt"/>
              </a:rPr>
              <a:t>gitignore</a:t>
            </a:r>
            <a:r>
              <a:rPr lang="en-GB">
                <a:latin typeface="+mn-lt"/>
              </a:rPr>
              <a:t> to ignore all CSV files.</a:t>
            </a:r>
          </a:p>
          <a:p>
            <a:pPr marL="342900" lvl="1" indent="0">
              <a:buNone/>
            </a:pPr>
            <a:endParaRPr lang="en-GB" sz="2400">
              <a:latin typeface="+mn-lt"/>
            </a:endParaRPr>
          </a:p>
          <a:p>
            <a:pPr marL="457200" indent="-457200">
              <a:buAutoNum type="arabicPeriod"/>
            </a:pPr>
            <a:r>
              <a:rPr lang="en-GB">
                <a:latin typeface="+mn-lt"/>
              </a:rPr>
              <a:t>Stage and commit only the .</a:t>
            </a:r>
            <a:r>
              <a:rPr lang="en-GB" err="1">
                <a:latin typeface="+mn-lt"/>
              </a:rPr>
              <a:t>gitignore</a:t>
            </a:r>
            <a:r>
              <a:rPr lang="en-GB">
                <a:latin typeface="+mn-lt"/>
              </a:rPr>
              <a:t> changes.</a:t>
            </a:r>
            <a:br>
              <a:rPr lang="en-GB">
                <a:latin typeface="+mn-lt"/>
              </a:rPr>
            </a:br>
            <a:endParaRPr lang="en-GB">
              <a:latin typeface="+mn-lt"/>
            </a:endParaRPr>
          </a:p>
          <a:p>
            <a:pPr marL="457200" indent="-457200">
              <a:buAutoNum type="arabicPeriod"/>
            </a:pPr>
            <a:r>
              <a:rPr lang="en-GB">
                <a:latin typeface="+mn-lt"/>
              </a:rPr>
              <a:t>Review the Git status.</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3417403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lstStyle/>
          <a:p>
            <a:r>
              <a:rPr lang="en-US"/>
              <a:t>History – the how</a:t>
            </a:r>
          </a:p>
        </p:txBody>
      </p:sp>
    </p:spTree>
    <p:extLst>
      <p:ext uri="{BB962C8B-B14F-4D97-AF65-F5344CB8AC3E}">
        <p14:creationId xmlns:p14="http://schemas.microsoft.com/office/powerpoint/2010/main" val="2319885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Hash</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Calibri" panose="020F0502020204030204" pitchFamily="34" charset="0"/>
                <a:cs typeface="Calibri" panose="020F0502020204030204" pitchFamily="34" charset="0"/>
              </a:rPr>
              <a:t>Every commit has a unique ID, called a hash, generated from the content of the commit. This is a long hexadecimal string, but when directly referencing, the first 6-8 characters will most certainly be enough.</a:t>
            </a:r>
          </a:p>
          <a:p>
            <a:pPr marL="0" indent="0">
              <a:buNone/>
            </a:pPr>
            <a:endParaRPr lang="en-US" sz="1800">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If using command line, a special label, ‘HEAD’, is used to represent the last commit, ‘HEAD~1’ for the one before, ‘HEAD~2’ for the one before that…</a:t>
            </a:r>
          </a:p>
        </p:txBody>
      </p:sp>
      <p:sp>
        <p:nvSpPr>
          <p:cNvPr id="7" name="Content Placeholder 3">
            <a:extLst>
              <a:ext uri="{FF2B5EF4-FFF2-40B4-BE49-F238E27FC236}">
                <a16:creationId xmlns:a16="http://schemas.microsoft.com/office/drawing/2014/main" id="{4ECCC6EC-7FDB-1E4D-9BB2-DC10869445E6}"/>
              </a:ext>
            </a:extLst>
          </p:cNvPr>
          <p:cNvSpPr txBox="1">
            <a:spLocks/>
          </p:cNvSpPr>
          <p:nvPr/>
        </p:nvSpPr>
        <p:spPr>
          <a:xfrm>
            <a:off x="6533532" y="2344993"/>
            <a:ext cx="4820268" cy="216801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fc75a7ce604a13357f050f0f8735da4c2396ef97</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9521c18c0143a36a18553522bbeeb51ebc29ae41</a:t>
            </a:r>
          </a:p>
        </p:txBody>
      </p:sp>
    </p:spTree>
    <p:extLst>
      <p:ext uri="{BB962C8B-B14F-4D97-AF65-F5344CB8AC3E}">
        <p14:creationId xmlns:p14="http://schemas.microsoft.com/office/powerpoint/2010/main" val="239666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1B4B-B484-F44D-85C7-647E599EE511}"/>
              </a:ext>
            </a:extLst>
          </p:cNvPr>
          <p:cNvSpPr>
            <a:spLocks noGrp="1"/>
          </p:cNvSpPr>
          <p:nvPr>
            <p:ph type="title"/>
          </p:nvPr>
        </p:nvSpPr>
        <p:spPr/>
        <p:txBody>
          <a:bodyPr>
            <a:normAutofit/>
          </a:bodyPr>
          <a:lstStyle/>
          <a:p>
            <a:r>
              <a:rPr lang="en-US" sz="4000"/>
              <a:t>Introduction – the why</a:t>
            </a:r>
          </a:p>
        </p:txBody>
      </p:sp>
    </p:spTree>
    <p:extLst>
      <p:ext uri="{BB962C8B-B14F-4D97-AF65-F5344CB8AC3E}">
        <p14:creationId xmlns:p14="http://schemas.microsoft.com/office/powerpoint/2010/main" val="3641480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Log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Calibri" panose="020F0502020204030204" pitchFamily="34" charset="0"/>
                <a:cs typeface="Calibri" panose="020F0502020204030204" pitchFamily="34" charset="0"/>
              </a:rPr>
              <a:t>The log is Git’s history, it includes the hash, and details of who, when, and what.</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All commits are shown in the log, this is an example of how one is displayed. RStudio’s interface is more friendly, click on the clock to explore this repo’s history.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9217739" y="1690691"/>
            <a:ext cx="2136061"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log</a:t>
            </a: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2514480"/>
            <a:ext cx="6057416" cy="21717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commit  fc75a7ce604a13357f050f0f8735d</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Author: Git Learner &lt;</a:t>
            </a:r>
            <a:r>
              <a:rPr lang="en-US" sz="2000" err="1">
                <a:latin typeface="Courier New" panose="02070309020205020404" pitchFamily="49" charset="0"/>
                <a:cs typeface="Courier New" panose="02070309020205020404" pitchFamily="49" charset="0"/>
              </a:rPr>
              <a:t>learner@git.com</a:t>
            </a:r>
            <a:r>
              <a:rPr lang="en-US" sz="200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Date:   Mon Feb 01 13:31:26 2021 +0000</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initial commit</a:t>
            </a:r>
          </a:p>
        </p:txBody>
      </p:sp>
      <p:grpSp>
        <p:nvGrpSpPr>
          <p:cNvPr id="13" name="Group 12">
            <a:extLst>
              <a:ext uri="{FF2B5EF4-FFF2-40B4-BE49-F238E27FC236}">
                <a16:creationId xmlns:a16="http://schemas.microsoft.com/office/drawing/2014/main" id="{43D68F40-858C-D547-B3BE-AE4B5908D66E}"/>
              </a:ext>
            </a:extLst>
          </p:cNvPr>
          <p:cNvGrpSpPr/>
          <p:nvPr/>
        </p:nvGrpSpPr>
        <p:grpSpPr>
          <a:xfrm>
            <a:off x="9810619" y="3751580"/>
            <a:ext cx="1869359" cy="1869359"/>
            <a:chOff x="5550308" y="3605980"/>
            <a:chExt cx="2470355" cy="2470355"/>
          </a:xfrm>
        </p:grpSpPr>
        <p:pic>
          <p:nvPicPr>
            <p:cNvPr id="10" name="Picture 9" descr="A picture containing text, clock&#10;&#10;Description automatically generated">
              <a:extLst>
                <a:ext uri="{FF2B5EF4-FFF2-40B4-BE49-F238E27FC236}">
                  <a16:creationId xmlns:a16="http://schemas.microsoft.com/office/drawing/2014/main" id="{8CB852AD-37FA-A640-8664-56BFFA567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249" y="3898230"/>
              <a:ext cx="1411547" cy="1411547"/>
            </a:xfrm>
            <a:prstGeom prst="ellipse">
              <a:avLst/>
            </a:prstGeom>
          </p:spPr>
        </p:pic>
        <p:pic>
          <p:nvPicPr>
            <p:cNvPr id="12" name="Graphic 11" descr="Magnifying glass with solid fill">
              <a:extLst>
                <a:ext uri="{FF2B5EF4-FFF2-40B4-BE49-F238E27FC236}">
                  <a16:creationId xmlns:a16="http://schemas.microsoft.com/office/drawing/2014/main" id="{F6EB7CAE-41CF-6E40-9D1F-42A1718A0C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50308" y="3605980"/>
              <a:ext cx="2470355" cy="2470355"/>
            </a:xfrm>
            <a:prstGeom prst="rect">
              <a:avLst/>
            </a:prstGeom>
          </p:spPr>
        </p:pic>
      </p:grpSp>
    </p:spTree>
    <p:extLst>
      <p:ext uri="{BB962C8B-B14F-4D97-AF65-F5344CB8AC3E}">
        <p14:creationId xmlns:p14="http://schemas.microsoft.com/office/powerpoint/2010/main" val="2123335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7">
            <a:extLst>
              <a:ext uri="{FF2B5EF4-FFF2-40B4-BE49-F238E27FC236}">
                <a16:creationId xmlns:a16="http://schemas.microsoft.com/office/drawing/2014/main" id="{CBCBFA82-8916-51B9-6F58-47F7447A32A8}"/>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29" name="Group 28" descr="An author creates one or more commits">
            <a:extLst>
              <a:ext uri="{FF2B5EF4-FFF2-40B4-BE49-F238E27FC236}">
                <a16:creationId xmlns:a16="http://schemas.microsoft.com/office/drawing/2014/main" id="{15A8FCE9-EE43-F569-A07B-5532275349AB}"/>
              </a:ext>
            </a:extLst>
          </p:cNvPr>
          <p:cNvGrpSpPr/>
          <p:nvPr/>
        </p:nvGrpSpPr>
        <p:grpSpPr>
          <a:xfrm>
            <a:off x="6656688" y="3428998"/>
            <a:ext cx="2274272" cy="1311919"/>
            <a:chOff x="6656688" y="3428998"/>
            <a:chExt cx="2274272" cy="1311919"/>
          </a:xfrm>
        </p:grpSpPr>
        <p:cxnSp>
          <p:nvCxnSpPr>
            <p:cNvPr id="30" name="Curved Connector 96">
              <a:extLst>
                <a:ext uri="{FF2B5EF4-FFF2-40B4-BE49-F238E27FC236}">
                  <a16:creationId xmlns:a16="http://schemas.microsoft.com/office/drawing/2014/main" id="{6DFE0CA1-9DE1-C6A9-E316-BF7A53627CB7}"/>
                </a:ext>
              </a:extLst>
            </p:cNvPr>
            <p:cNvCxnSpPr>
              <a:cxnSpLocks/>
              <a:endCxn id="2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108">
              <a:extLst>
                <a:ext uri="{FF2B5EF4-FFF2-40B4-BE49-F238E27FC236}">
                  <a16:creationId xmlns:a16="http://schemas.microsoft.com/office/drawing/2014/main" id="{6560AD77-2C64-06DF-6E37-B99B1B36B313}"/>
                </a:ext>
              </a:extLst>
            </p:cNvPr>
            <p:cNvCxnSpPr>
              <a:cxnSpLocks/>
              <a:endCxn id="2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65EBEE52-89A7-DE28-9478-760BDB30CBA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9226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Show</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Calibri" panose="020F0502020204030204" pitchFamily="34" charset="0"/>
                <a:cs typeface="Calibri" panose="020F0502020204030204" pitchFamily="34" charset="0"/>
              </a:rPr>
              <a:t>Taking a step into one of the commits, Git allows us to see the specific details and changes that the commit has made.</a:t>
            </a:r>
          </a:p>
          <a:p>
            <a:pPr marL="0" indent="0">
              <a:buNone/>
            </a:pPr>
            <a:endParaRPr lang="en-US">
              <a:latin typeface="Calibri" panose="020F0502020204030204" pitchFamily="34" charset="0"/>
              <a:cs typeface="Calibri" panose="020F0502020204030204" pitchFamily="34" charset="0"/>
            </a:endParaRPr>
          </a:p>
          <a:p>
            <a:pPr marL="0" indent="0">
              <a:buNone/>
            </a:pPr>
            <a:r>
              <a:rPr lang="en-US">
                <a:solidFill>
                  <a:srgbClr val="0078D5"/>
                </a:solidFill>
                <a:latin typeface="+mn-lt"/>
                <a:cs typeface="Calibri Light" panose="020F0302020204030204" pitchFamily="34" charset="0"/>
              </a:rPr>
              <a:t>RStudio’s interface uses </a:t>
            </a:r>
            <a:r>
              <a:rPr lang="en-GB">
                <a:solidFill>
                  <a:srgbClr val="0078D5"/>
                </a:solidFill>
                <a:latin typeface="+mn-lt"/>
                <a:cs typeface="Calibri Light" panose="020F0302020204030204" pitchFamily="34" charset="0"/>
              </a:rPr>
              <a:t>colour</a:t>
            </a:r>
            <a:r>
              <a:rPr lang="en-US">
                <a:solidFill>
                  <a:srgbClr val="0078D5"/>
                </a:solidFill>
                <a:latin typeface="+mn-lt"/>
                <a:cs typeface="Calibri Light" panose="020F0302020204030204" pitchFamily="34" charset="0"/>
              </a:rPr>
              <a:t> to highlight the added and deleted components from files.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8082117" y="1825628"/>
            <a:ext cx="3271686"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show &lt;hash&gt;</a:t>
            </a:r>
          </a:p>
        </p:txBody>
      </p:sp>
      <p:pic>
        <p:nvPicPr>
          <p:cNvPr id="15" name="Picture 14" descr="Graphical user interface, text, application, table&#10;&#10;Description automatically generated">
            <a:extLst>
              <a:ext uri="{FF2B5EF4-FFF2-40B4-BE49-F238E27FC236}">
                <a16:creationId xmlns:a16="http://schemas.microsoft.com/office/drawing/2014/main" id="{B3C25AFE-C5BD-9546-ACEA-AFF4C59710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6384" y="2665691"/>
            <a:ext cx="6057416" cy="1904810"/>
          </a:xfrm>
          <a:prstGeom prst="rect">
            <a:avLst/>
          </a:prstGeom>
        </p:spPr>
      </p:pic>
    </p:spTree>
    <p:extLst>
      <p:ext uri="{BB962C8B-B14F-4D97-AF65-F5344CB8AC3E}">
        <p14:creationId xmlns:p14="http://schemas.microsoft.com/office/powerpoint/2010/main" val="33830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Show – terminal window view example</a:t>
            </a:r>
          </a:p>
        </p:txBody>
      </p:sp>
      <p:sp>
        <p:nvSpPr>
          <p:cNvPr id="7" name="Content Placeholder 3">
            <a:extLst>
              <a:ext uri="{FF2B5EF4-FFF2-40B4-BE49-F238E27FC236}">
                <a16:creationId xmlns:a16="http://schemas.microsoft.com/office/drawing/2014/main" id="{342A60E3-50B2-60BC-57D5-D1B52D607704}"/>
              </a:ext>
            </a:extLst>
          </p:cNvPr>
          <p:cNvSpPr txBox="1">
            <a:spLocks/>
          </p:cNvSpPr>
          <p:nvPr/>
        </p:nvSpPr>
        <p:spPr>
          <a:xfrm>
            <a:off x="1049945" y="1822797"/>
            <a:ext cx="8289998" cy="15314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a:t>
            </a:r>
            <a:r>
              <a:rPr lang="sv-SE" sz="2000" dirty="0">
                <a:latin typeface="Courier New" panose="02070309020205020404" pitchFamily="49" charset="0"/>
                <a:cs typeface="Courier New" panose="02070309020205020404" pitchFamily="49" charset="0"/>
              </a:rPr>
              <a:t>git log -1 Report.md</a:t>
            </a:r>
          </a:p>
          <a:p>
            <a:pPr marL="0" indent="0">
              <a:buFont typeface="Arial" panose="020B0604020202020204" pitchFamily="34" charset="0"/>
              <a:buNone/>
            </a:pPr>
            <a:endParaRPr lang="sv-SE"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git show 211381617b888d5f0ebc9034fc5856bf97fdb595</a:t>
            </a:r>
          </a:p>
        </p:txBody>
      </p:sp>
      <p:pic>
        <p:nvPicPr>
          <p:cNvPr id="9" name="Picture 8" descr="Example of output in the r studio window.&#10;&#10;A line of text removed is shown in red, a line added is shown in green">
            <a:extLst>
              <a:ext uri="{FF2B5EF4-FFF2-40B4-BE49-F238E27FC236}">
                <a16:creationId xmlns:a16="http://schemas.microsoft.com/office/drawing/2014/main" id="{C85AE318-B800-47F4-80D6-69F6858C1396}"/>
              </a:ext>
            </a:extLst>
          </p:cNvPr>
          <p:cNvPicPr>
            <a:picLocks noChangeAspect="1"/>
          </p:cNvPicPr>
          <p:nvPr/>
        </p:nvPicPr>
        <p:blipFill>
          <a:blip r:embed="rId3"/>
          <a:stretch>
            <a:fillRect/>
          </a:stretch>
        </p:blipFill>
        <p:spPr>
          <a:xfrm>
            <a:off x="1126145" y="3414259"/>
            <a:ext cx="7258050" cy="2266950"/>
          </a:xfrm>
          <a:prstGeom prst="rect">
            <a:avLst/>
          </a:prstGeom>
        </p:spPr>
      </p:pic>
    </p:spTree>
    <p:extLst>
      <p:ext uri="{BB962C8B-B14F-4D97-AF65-F5344CB8AC3E}">
        <p14:creationId xmlns:p14="http://schemas.microsoft.com/office/powerpoint/2010/main" val="2668454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Difference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835012" cy="4009567"/>
          </a:xfrm>
        </p:spPr>
        <p:txBody>
          <a:bodyPr>
            <a:normAutofit/>
          </a:bodyPr>
          <a:lstStyle/>
          <a:p>
            <a:pPr marL="0" indent="0">
              <a:buNone/>
            </a:pPr>
            <a:r>
              <a:rPr lang="en-US">
                <a:latin typeface="+mn-lt"/>
              </a:rPr>
              <a:t>While you can see the changes one commit has made, you can also compare the difference between any two commits. You’ll see this command come up again.</a:t>
            </a:r>
          </a:p>
          <a:p>
            <a:pPr marL="0" indent="0">
              <a:buNone/>
            </a:pPr>
            <a:endParaRPr lang="en-US">
              <a:latin typeface="+mn-lt"/>
            </a:endParaRPr>
          </a:p>
          <a:p>
            <a:pPr marL="0" indent="0">
              <a:buNone/>
            </a:pPr>
            <a:r>
              <a:rPr lang="en-US">
                <a:solidFill>
                  <a:srgbClr val="0070C0"/>
                </a:solidFill>
                <a:latin typeface="+mn-lt"/>
              </a:rPr>
              <a:t>RStudio doesn’t have an interface for this but the diff will show the difference for all files compared to the last commit.</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518787" y="1690691"/>
            <a:ext cx="483501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diff &lt;hash1&gt;..&lt;hash2&gt;</a:t>
            </a:r>
          </a:p>
        </p:txBody>
      </p:sp>
      <p:grpSp>
        <p:nvGrpSpPr>
          <p:cNvPr id="11" name="Group 10" descr="Image showing a Diff button icon with a sylised magnifying glass over it">
            <a:extLst>
              <a:ext uri="{FF2B5EF4-FFF2-40B4-BE49-F238E27FC236}">
                <a16:creationId xmlns:a16="http://schemas.microsoft.com/office/drawing/2014/main" id="{3FF3B24D-A52D-1F41-8B2E-0FF56E9F8617}"/>
              </a:ext>
            </a:extLst>
          </p:cNvPr>
          <p:cNvGrpSpPr/>
          <p:nvPr/>
        </p:nvGrpSpPr>
        <p:grpSpPr>
          <a:xfrm>
            <a:off x="9404611" y="3602684"/>
            <a:ext cx="2060026" cy="1869359"/>
            <a:chOff x="7025446" y="4590117"/>
            <a:chExt cx="1869359" cy="1869359"/>
          </a:xfrm>
        </p:grpSpPr>
        <p:pic>
          <p:nvPicPr>
            <p:cNvPr id="6" name="Picture 5" descr="Graphical user interface, application&#10;&#10;Description automatically generated">
              <a:extLst>
                <a:ext uri="{FF2B5EF4-FFF2-40B4-BE49-F238E27FC236}">
                  <a16:creationId xmlns:a16="http://schemas.microsoft.com/office/drawing/2014/main" id="{5B01F281-7292-D742-A490-0245B1D85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796" y="4863488"/>
              <a:ext cx="1103972" cy="971707"/>
            </a:xfrm>
            <a:prstGeom prst="ellipse">
              <a:avLst/>
            </a:prstGeom>
          </p:spPr>
        </p:pic>
        <p:pic>
          <p:nvPicPr>
            <p:cNvPr id="12" name="Graphic 11" descr="Magnifying glass with solid fill">
              <a:extLst>
                <a:ext uri="{FF2B5EF4-FFF2-40B4-BE49-F238E27FC236}">
                  <a16:creationId xmlns:a16="http://schemas.microsoft.com/office/drawing/2014/main" id="{F6EB7CAE-41CF-6E40-9D1F-42A1718A0C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5446" y="4590117"/>
              <a:ext cx="1869359" cy="1869359"/>
            </a:xfrm>
            <a:prstGeom prst="rect">
              <a:avLst/>
            </a:prstGeom>
          </p:spPr>
        </p:pic>
      </p:grpSp>
      <p:sp>
        <p:nvSpPr>
          <p:cNvPr id="4" name="Content Placeholder 3">
            <a:extLst>
              <a:ext uri="{FF2B5EF4-FFF2-40B4-BE49-F238E27FC236}">
                <a16:creationId xmlns:a16="http://schemas.microsoft.com/office/drawing/2014/main" id="{D23D8618-1DF5-1363-FB8F-9CD393681FF2}"/>
              </a:ext>
            </a:extLst>
          </p:cNvPr>
          <p:cNvSpPr txBox="1">
            <a:spLocks/>
          </p:cNvSpPr>
          <p:nvPr/>
        </p:nvSpPr>
        <p:spPr>
          <a:xfrm>
            <a:off x="6518787" y="2760873"/>
            <a:ext cx="483501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diff &lt;branch&gt;</a:t>
            </a:r>
          </a:p>
        </p:txBody>
      </p:sp>
    </p:spTree>
    <p:extLst>
      <p:ext uri="{BB962C8B-B14F-4D97-AF65-F5344CB8AC3E}">
        <p14:creationId xmlns:p14="http://schemas.microsoft.com/office/powerpoint/2010/main" val="3729518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46176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animBg="1"/>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Undo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mn-lt"/>
              </a:rPr>
              <a:t>To revert changes to a previous commit, you effectively load the state of the previous commit, and then provide a new commit. This allows a full history where you can make a small undo or even undo your undoing.</a:t>
            </a:r>
          </a:p>
        </p:txBody>
      </p:sp>
      <p:sp>
        <p:nvSpPr>
          <p:cNvPr id="12" name="Content Placeholder 2">
            <a:extLst>
              <a:ext uri="{FF2B5EF4-FFF2-40B4-BE49-F238E27FC236}">
                <a16:creationId xmlns:a16="http://schemas.microsoft.com/office/drawing/2014/main" id="{B9A18705-58EB-ED49-87D7-3D115DFAF1DB}"/>
              </a:ext>
            </a:extLst>
          </p:cNvPr>
          <p:cNvSpPr txBox="1">
            <a:spLocks/>
          </p:cNvSpPr>
          <p:nvPr/>
        </p:nvSpPr>
        <p:spPr>
          <a:xfrm>
            <a:off x="838199" y="3883570"/>
            <a:ext cx="8423789" cy="208656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a:solidFill>
                <a:srgbClr val="0070C0"/>
              </a:solidFill>
            </a:endParaRPr>
          </a:p>
          <a:p>
            <a:pPr marL="0" indent="0">
              <a:buFont typeface="Arial" panose="020B0604020202020204" pitchFamily="34" charset="0"/>
              <a:buNone/>
            </a:pPr>
            <a:r>
              <a:rPr lang="en-US">
                <a:solidFill>
                  <a:srgbClr val="0070C0"/>
                </a:solidFill>
                <a:latin typeface="+mn-lt"/>
              </a:rPr>
              <a:t>RStudio doesn’t have a user interface for this. However, you can view the history, see what changes were made, copy them to your working files, and then make a commit (if you’d rather avoid the terminal).</a:t>
            </a:r>
          </a:p>
        </p:txBody>
      </p:sp>
      <p:sp>
        <p:nvSpPr>
          <p:cNvPr id="11" name="Content Placeholder 3">
            <a:extLst>
              <a:ext uri="{FF2B5EF4-FFF2-40B4-BE49-F238E27FC236}">
                <a16:creationId xmlns:a16="http://schemas.microsoft.com/office/drawing/2014/main" id="{B85CAC52-D34D-E14C-8E01-6A477369BB70}"/>
              </a:ext>
            </a:extLst>
          </p:cNvPr>
          <p:cNvSpPr txBox="1">
            <a:spLocks/>
          </p:cNvSpPr>
          <p:nvPr/>
        </p:nvSpPr>
        <p:spPr>
          <a:xfrm>
            <a:off x="6430297" y="1825628"/>
            <a:ext cx="492350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&lt;hash&gt; &lt;file|.&gt;</a:t>
            </a:r>
          </a:p>
        </p:txBody>
      </p:sp>
      <p:sp>
        <p:nvSpPr>
          <p:cNvPr id="14" name="Content Placeholder 2">
            <a:extLst>
              <a:ext uri="{FF2B5EF4-FFF2-40B4-BE49-F238E27FC236}">
                <a16:creationId xmlns:a16="http://schemas.microsoft.com/office/drawing/2014/main" id="{27E8306A-3778-374B-8E33-39D7782AEC34}"/>
              </a:ext>
            </a:extLst>
          </p:cNvPr>
          <p:cNvSpPr txBox="1">
            <a:spLocks/>
          </p:cNvSpPr>
          <p:nvPr/>
        </p:nvSpPr>
        <p:spPr>
          <a:xfrm>
            <a:off x="6430296" y="2665691"/>
            <a:ext cx="4923504" cy="11983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200"/>
              <a:t>‘file’ – checkout specific filename</a:t>
            </a:r>
          </a:p>
          <a:p>
            <a:pPr marL="0" indent="0">
              <a:buFont typeface="Arial" panose="020B0604020202020204" pitchFamily="34" charset="0"/>
              <a:buNone/>
            </a:pPr>
            <a:br>
              <a:rPr lang="en-US" sz="2200"/>
            </a:br>
            <a:r>
              <a:rPr lang="en-US" sz="2200"/>
              <a:t>‘.’   – checkout full commit for all files</a:t>
            </a:r>
          </a:p>
        </p:txBody>
      </p:sp>
    </p:spTree>
    <p:extLst>
      <p:ext uri="{BB962C8B-B14F-4D97-AF65-F5344CB8AC3E}">
        <p14:creationId xmlns:p14="http://schemas.microsoft.com/office/powerpoint/2010/main" val="256100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3</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rPr>
              <a:t>View the repo’s history and find the commit ‘update report’.</a:t>
            </a:r>
          </a:p>
          <a:p>
            <a:pPr marL="342900" lvl="1" indent="0">
              <a:buNone/>
            </a:pPr>
            <a:endParaRPr lang="en-GB" sz="2400" dirty="0">
              <a:latin typeface="+mn-lt"/>
            </a:endParaRPr>
          </a:p>
          <a:p>
            <a:pPr marL="457200" indent="-457200">
              <a:buAutoNum type="arabicPeriod"/>
            </a:pPr>
            <a:r>
              <a:rPr lang="en-GB" dirty="0">
                <a:latin typeface="+mn-lt"/>
              </a:rPr>
              <a:t>Manually undo all changes created by this commit.</a:t>
            </a:r>
            <a:br>
              <a:rPr lang="en-GB" dirty="0">
                <a:latin typeface="+mn-lt"/>
              </a:rPr>
            </a:br>
            <a:endParaRPr lang="en-GB" dirty="0">
              <a:latin typeface="+mn-lt"/>
            </a:endParaRPr>
          </a:p>
          <a:p>
            <a:pPr marL="457200" indent="-457200">
              <a:buAutoNum type="arabicPeriod"/>
            </a:pPr>
            <a:r>
              <a:rPr lang="en-GB" dirty="0">
                <a:latin typeface="+mn-lt"/>
              </a:rPr>
              <a:t>Check the </a:t>
            </a:r>
            <a:r>
              <a:rPr lang="en-GB" b="1" dirty="0">
                <a:latin typeface="+mn-lt"/>
              </a:rPr>
              <a:t>status, stage </a:t>
            </a:r>
            <a:r>
              <a:rPr lang="en-GB" dirty="0">
                <a:latin typeface="+mn-lt"/>
              </a:rPr>
              <a:t>and then </a:t>
            </a:r>
            <a:r>
              <a:rPr lang="en-GB" b="1" dirty="0">
                <a:latin typeface="+mn-lt"/>
              </a:rPr>
              <a:t>commit</a:t>
            </a:r>
            <a:r>
              <a:rPr lang="en-GB" dirty="0">
                <a:latin typeface="+mn-lt"/>
              </a:rPr>
              <a:t> with a meaningful message.</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1137017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Branching – the how</a:t>
            </a:r>
          </a:p>
        </p:txBody>
      </p:sp>
    </p:spTree>
    <p:extLst>
      <p:ext uri="{BB962C8B-B14F-4D97-AF65-F5344CB8AC3E}">
        <p14:creationId xmlns:p14="http://schemas.microsoft.com/office/powerpoint/2010/main" val="751137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Branching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6388511" cy="4009567"/>
          </a:xfrm>
        </p:spPr>
        <p:txBody>
          <a:bodyPr>
            <a:noAutofit/>
          </a:bodyPr>
          <a:lstStyle/>
          <a:p>
            <a:pPr marL="0" indent="0">
              <a:lnSpc>
                <a:spcPct val="110000"/>
              </a:lnSpc>
              <a:buNone/>
            </a:pPr>
            <a:r>
              <a:rPr lang="en-US">
                <a:latin typeface="Calibri" panose="020F0502020204030204" pitchFamily="34" charset="0"/>
                <a:cs typeface="Calibri" panose="020F0502020204030204" pitchFamily="34" charset="0"/>
              </a:rPr>
              <a:t>Branches are parallel versions of the repo, allowing simultaneous work. Changes in one branch do not affect others, until merged.</a:t>
            </a:r>
          </a:p>
          <a:p>
            <a:pPr marL="0" indent="0">
              <a:lnSpc>
                <a:spcPct val="110000"/>
              </a:lnSpc>
              <a:buNone/>
            </a:pPr>
            <a:endParaRPr lang="en-US" sz="900">
              <a:latin typeface="Calibri Light" panose="020F0302020204030204" pitchFamily="34" charset="0"/>
              <a:cs typeface="Calibri Light" panose="020F0302020204030204" pitchFamily="34" charset="0"/>
            </a:endParaRPr>
          </a:p>
          <a:p>
            <a:pPr marL="0" indent="0">
              <a:lnSpc>
                <a:spcPct val="110000"/>
              </a:lnSpc>
              <a:buNone/>
            </a:pPr>
            <a:r>
              <a:rPr lang="en-US">
                <a:solidFill>
                  <a:srgbClr val="0078D5"/>
                </a:solidFill>
                <a:latin typeface="+mn-lt"/>
                <a:cs typeface="Calibri Light" panose="020F0302020204030204" pitchFamily="34" charset="0"/>
              </a:rPr>
              <a:t>You’ve already been working on a branch, called ‘main’ (‘master’ on old implementations), this is the default primary branch. However, it’s best to protect this branch as “production ready” and develop features in feature branches.</a:t>
            </a:r>
          </a:p>
        </p:txBody>
      </p:sp>
      <p:grpSp>
        <p:nvGrpSpPr>
          <p:cNvPr id="6" name="Group 5">
            <a:extLst>
              <a:ext uri="{FF2B5EF4-FFF2-40B4-BE49-F238E27FC236}">
                <a16:creationId xmlns:a16="http://schemas.microsoft.com/office/drawing/2014/main" id="{0587EB7A-DA85-C04A-8176-541BDE63856F}"/>
              </a:ext>
            </a:extLst>
          </p:cNvPr>
          <p:cNvGrpSpPr/>
          <p:nvPr/>
        </p:nvGrpSpPr>
        <p:grpSpPr>
          <a:xfrm>
            <a:off x="10529341" y="615679"/>
            <a:ext cx="824459" cy="824459"/>
            <a:chOff x="2473377" y="2518349"/>
            <a:chExt cx="824459" cy="824459"/>
          </a:xfrm>
        </p:grpSpPr>
        <p:sp>
          <p:nvSpPr>
            <p:cNvPr id="8" name="Oval 7">
              <a:extLst>
                <a:ext uri="{FF2B5EF4-FFF2-40B4-BE49-F238E27FC236}">
                  <a16:creationId xmlns:a16="http://schemas.microsoft.com/office/drawing/2014/main" id="{F11ECD58-6ED2-A54C-AC2F-41CDC003A0E4}"/>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6D0DBD2-C22D-D246-B1A3-0781A4E819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sp>
        <p:nvSpPr>
          <p:cNvPr id="10" name="Content Placeholder 3">
            <a:extLst>
              <a:ext uri="{FF2B5EF4-FFF2-40B4-BE49-F238E27FC236}">
                <a16:creationId xmlns:a16="http://schemas.microsoft.com/office/drawing/2014/main" id="{F82A9D1C-EDB1-7D43-B933-049C825165B9}"/>
              </a:ext>
            </a:extLst>
          </p:cNvPr>
          <p:cNvSpPr txBox="1">
            <a:spLocks/>
          </p:cNvSpPr>
          <p:nvPr/>
        </p:nvSpPr>
        <p:spPr>
          <a:xfrm>
            <a:off x="8421329" y="1825627"/>
            <a:ext cx="2932473" cy="160337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branch</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  feature-branch</a:t>
            </a:r>
          </a:p>
          <a:p>
            <a:pPr marL="0" indent="0">
              <a:buNone/>
            </a:pPr>
            <a:r>
              <a:rPr lang="en-US" sz="2000">
                <a:latin typeface="Courier New" panose="02070309020205020404" pitchFamily="49" charset="0"/>
                <a:cs typeface="Courier New" panose="02070309020205020404" pitchFamily="49" charset="0"/>
              </a:rPr>
              <a:t>* main</a:t>
            </a:r>
          </a:p>
        </p:txBody>
      </p:sp>
    </p:spTree>
    <p:extLst>
      <p:ext uri="{BB962C8B-B14F-4D97-AF65-F5344CB8AC3E}">
        <p14:creationId xmlns:p14="http://schemas.microsoft.com/office/powerpoint/2010/main" val="330501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Version Control</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199" y="1513114"/>
            <a:ext cx="6662057" cy="4322081"/>
          </a:xfrm>
        </p:spPr>
        <p:txBody>
          <a:bodyPr anchor="t">
            <a:noAutofit/>
          </a:bodyPr>
          <a:lstStyle/>
          <a:p>
            <a:pPr marL="0" indent="0">
              <a:lnSpc>
                <a:spcPct val="100000"/>
              </a:lnSpc>
              <a:buNone/>
            </a:pPr>
            <a:r>
              <a:rPr lang="en-US" dirty="0">
                <a:latin typeface="+mn-lt"/>
              </a:rPr>
              <a:t>Tracking and maintaining a full history of changes on a local project which can be shared to collaborate (distributed version control). The system we’re focusing on is called Git.</a:t>
            </a:r>
          </a:p>
          <a:p>
            <a:pPr marL="0" indent="0">
              <a:buNone/>
            </a:pPr>
            <a:endParaRPr lang="en-US" i="1" dirty="0">
              <a:latin typeface="+mn-lt"/>
            </a:endParaRPr>
          </a:p>
          <a:p>
            <a:pPr>
              <a:lnSpc>
                <a:spcPct val="100000"/>
              </a:lnSpc>
            </a:pPr>
            <a:r>
              <a:rPr lang="en-US" dirty="0">
                <a:latin typeface="+mn-lt"/>
              </a:rPr>
              <a:t>Which changes were made?</a:t>
            </a:r>
          </a:p>
          <a:p>
            <a:pPr>
              <a:lnSpc>
                <a:spcPct val="100000"/>
              </a:lnSpc>
            </a:pPr>
            <a:r>
              <a:rPr lang="en-US" dirty="0">
                <a:latin typeface="+mn-lt"/>
              </a:rPr>
              <a:t>Who made the changes?</a:t>
            </a:r>
          </a:p>
          <a:p>
            <a:pPr>
              <a:lnSpc>
                <a:spcPct val="100000"/>
              </a:lnSpc>
            </a:pPr>
            <a:r>
              <a:rPr lang="en-US" dirty="0">
                <a:latin typeface="+mn-lt"/>
              </a:rPr>
              <a:t>When were the changes made?</a:t>
            </a:r>
          </a:p>
          <a:p>
            <a:pPr>
              <a:lnSpc>
                <a:spcPct val="100000"/>
              </a:lnSpc>
            </a:pPr>
            <a:r>
              <a:rPr lang="en-US" dirty="0">
                <a:latin typeface="+mn-lt"/>
              </a:rPr>
              <a:t>Notification of when work conflicts occur.</a:t>
            </a:r>
          </a:p>
          <a:p>
            <a:endParaRPr lang="en-US" dirty="0">
              <a:latin typeface="+mn-lt"/>
            </a:endParaRPr>
          </a:p>
        </p:txBody>
      </p:sp>
      <p:pic>
        <p:nvPicPr>
          <p:cNvPr id="4" name="Picture 3" descr="An red diamond with a white branch which splits into two.">
            <a:extLst>
              <a:ext uri="{FF2B5EF4-FFF2-40B4-BE49-F238E27FC236}">
                <a16:creationId xmlns:a16="http://schemas.microsoft.com/office/drawing/2014/main" id="{2CB2E848-194B-1C48-92F0-CEA75BA0B5EC}"/>
              </a:ext>
            </a:extLst>
          </p:cNvPr>
          <p:cNvPicPr>
            <a:picLocks noChangeAspect="1"/>
          </p:cNvPicPr>
          <p:nvPr/>
        </p:nvPicPr>
        <p:blipFill>
          <a:blip r:embed="rId3"/>
          <a:stretch>
            <a:fillRect/>
          </a:stretch>
        </p:blipFill>
        <p:spPr>
          <a:xfrm>
            <a:off x="7638222" y="2355021"/>
            <a:ext cx="2147957" cy="2147957"/>
          </a:xfrm>
          <a:prstGeom prst="rect">
            <a:avLst/>
          </a:prstGeom>
        </p:spPr>
      </p:pic>
    </p:spTree>
    <p:extLst>
      <p:ext uri="{BB962C8B-B14F-4D97-AF65-F5344CB8AC3E}">
        <p14:creationId xmlns:p14="http://schemas.microsoft.com/office/powerpoint/2010/main" val="341530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Changing Branches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046406" cy="4009567"/>
          </a:xfrm>
        </p:spPr>
        <p:txBody>
          <a:bodyPr/>
          <a:lstStyle/>
          <a:p>
            <a:pPr marL="0" indent="0">
              <a:buNone/>
            </a:pPr>
            <a:r>
              <a:rPr lang="en-US">
                <a:latin typeface="+mn-lt"/>
              </a:rPr>
              <a:t>We’ve seen the checkout command previously; we can use this to switch to an existing branch.</a:t>
            </a:r>
          </a:p>
          <a:p>
            <a:pPr marL="0" indent="0">
              <a:buNone/>
            </a:pPr>
            <a:endParaRPr lang="en-US">
              <a:latin typeface="+mn-lt"/>
            </a:endParaRPr>
          </a:p>
          <a:p>
            <a:pPr marL="0" indent="0">
              <a:buNone/>
            </a:pPr>
            <a:r>
              <a:rPr lang="en-US">
                <a:solidFill>
                  <a:srgbClr val="0078D5"/>
                </a:solidFill>
                <a:latin typeface="+mn-lt"/>
              </a:rPr>
              <a:t>RStudio also provides a dropdown of all existing branches with a search functionality.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961239" y="1825628"/>
            <a:ext cx="439256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&lt;branch&gt;</a:t>
            </a:r>
          </a:p>
        </p:txBody>
      </p:sp>
      <p:pic>
        <p:nvPicPr>
          <p:cNvPr id="6" name="Picture 5" descr="Image of screenshot from R studio showing the dropdown which shows existing branches">
            <a:extLst>
              <a:ext uri="{FF2B5EF4-FFF2-40B4-BE49-F238E27FC236}">
                <a16:creationId xmlns:a16="http://schemas.microsoft.com/office/drawing/2014/main" id="{B82124AB-CB07-024C-A7BE-D09FA0F84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900" y="2706461"/>
            <a:ext cx="5168900" cy="2247900"/>
          </a:xfrm>
          <a:prstGeom prst="rect">
            <a:avLst/>
          </a:prstGeom>
        </p:spPr>
      </p:pic>
    </p:spTree>
    <p:extLst>
      <p:ext uri="{BB962C8B-B14F-4D97-AF65-F5344CB8AC3E}">
        <p14:creationId xmlns:p14="http://schemas.microsoft.com/office/powerpoint/2010/main" val="2865821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New Branch</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046406" cy="4009567"/>
          </a:xfrm>
        </p:spPr>
        <p:txBody>
          <a:bodyPr/>
          <a:lstStyle/>
          <a:p>
            <a:pPr marL="0" indent="0">
              <a:buNone/>
            </a:pPr>
            <a:r>
              <a:rPr lang="en-US">
                <a:latin typeface="+mn-lt"/>
                <a:cs typeface="Calibri" panose="020F0502020204030204" pitchFamily="34" charset="0"/>
              </a:rPr>
              <a:t>When creating a branch, it’s typical to start working on that branch straight away. When we create a branch using these methods, it copies the current branch and switches to the new one.</a:t>
            </a:r>
          </a:p>
          <a:p>
            <a:pPr marL="0" indent="0">
              <a:buNone/>
            </a:pPr>
            <a:endParaRPr lang="en-US">
              <a:latin typeface="+mn-lt"/>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Branches can’t have spaces, and, in PHS, the workflow is to sometimes create analyst branches </a:t>
            </a:r>
            <a:br>
              <a:rPr lang="en-US">
                <a:solidFill>
                  <a:srgbClr val="0078D5"/>
                </a:solidFill>
                <a:latin typeface="+mn-lt"/>
                <a:cs typeface="Calibri Light" panose="020F0302020204030204" pitchFamily="34" charset="0"/>
              </a:rPr>
            </a:br>
            <a:r>
              <a:rPr lang="en-US">
                <a:solidFill>
                  <a:srgbClr val="0078D5"/>
                </a:solidFill>
                <a:latin typeface="+mn-lt"/>
                <a:cs typeface="Calibri Light" panose="020F0302020204030204" pitchFamily="34" charset="0"/>
              </a:rPr>
              <a:t>(analyst name) rather feature branches.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705600" y="1825628"/>
            <a:ext cx="464820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–b &lt;branch&gt;</a:t>
            </a:r>
          </a:p>
        </p:txBody>
      </p:sp>
      <p:pic>
        <p:nvPicPr>
          <p:cNvPr id="13" name="Picture 12" descr="Graphical user interface, text, application&#10;&#10;Description automatically generated">
            <a:extLst>
              <a:ext uri="{FF2B5EF4-FFF2-40B4-BE49-F238E27FC236}">
                <a16:creationId xmlns:a16="http://schemas.microsoft.com/office/drawing/2014/main" id="{64567DAC-69D2-E94F-B388-C70CD20E7C4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817" b="91514" l="1443" r="97320">
                        <a14:foregroundMark x1="21340" y1="77523" x2="33093" y2="79128"/>
                        <a14:foregroundMark x1="33093" y1="79128" x2="50722" y2="59862"/>
                        <a14:foregroundMark x1="50722" y1="59862" x2="67010" y2="60550"/>
                        <a14:foregroundMark x1="67010" y1="60550" x2="73505" y2="80963"/>
                        <a14:foregroundMark x1="73505" y1="80963" x2="85155" y2="81193"/>
                        <a14:foregroundMark x1="85155" y1="81193" x2="90412" y2="37385"/>
                        <a14:foregroundMark x1="90412" y1="37385" x2="86495" y2="19954"/>
                        <a14:foregroundMark x1="86495" y1="19954" x2="62602" y2="1787"/>
                        <a14:foregroundMark x1="56952" y1="1946" x2="31237" y2="4817"/>
                        <a14:foregroundMark x1="31237" y1="4817" x2="19897" y2="19037"/>
                        <a14:foregroundMark x1="19897" y1="19037" x2="54433" y2="13991"/>
                        <a14:foregroundMark x1="54433" y1="13991" x2="61443" y2="30963"/>
                        <a14:foregroundMark x1="61443" y1="30963" x2="46082" y2="47018"/>
                        <a14:foregroundMark x1="46082" y1="47018" x2="19588" y2="47018"/>
                        <a14:foregroundMark x1="19588" y1="47018" x2="13711" y2="67431"/>
                        <a14:foregroundMark x1="13711" y1="67431" x2="15052" y2="76835"/>
                        <a14:foregroundMark x1="18041" y1="9174" x2="7938" y2="6193"/>
                        <a14:foregroundMark x1="7938" y1="6193" x2="1215" y2="20762"/>
                        <a14:foregroundMark x1="716" y1="44742" x2="5464" y2="69037"/>
                        <a14:foregroundMark x1="5464" y1="69037" x2="37938" y2="91972"/>
                        <a14:foregroundMark x1="37938" y1="91972" x2="38041" y2="91972"/>
                        <a14:foregroundMark x1="3814" y1="9862" x2="1649" y2="77523"/>
                        <a14:foregroundMark x1="94948" y1="15138" x2="94124" y2="87844"/>
                        <a14:foregroundMark x1="97320" y1="14450" x2="97113" y2="79358"/>
                        <a14:foregroundMark x1="21340" y1="58945" x2="30309" y2="59633"/>
                        <a14:foregroundMark x1="30309" y1="59633" x2="39485" y2="58257"/>
                        <a14:foregroundMark x1="39485" y1="58257" x2="22371" y2="54128"/>
                        <a14:backgroundMark x1="0" y1="23624" x2="0" y2="38532"/>
                        <a14:backgroundMark x1="0" y1="45183" x2="0" y2="41055"/>
                        <a14:backgroundMark x1="206" y1="27982" x2="206" y2="43807"/>
                        <a14:backgroundMark x1="103" y1="22018" x2="825" y2="44725"/>
                        <a14:backgroundMark x1="619" y1="20642" x2="515" y2="23165"/>
                        <a14:backgroundMark x1="619" y1="44495" x2="619" y2="47936"/>
                        <a14:backgroundMark x1="57113" y1="1376" x2="62784" y2="1147"/>
                      </a14:backgroundRemoval>
                    </a14:imgEffect>
                  </a14:imgLayer>
                </a14:imgProps>
              </a:ext>
              <a:ext uri="{28A0092B-C50C-407E-A947-70E740481C1C}">
                <a14:useLocalDpi xmlns:a14="http://schemas.microsoft.com/office/drawing/2010/main" val="0"/>
              </a:ext>
            </a:extLst>
          </a:blip>
          <a:stretch>
            <a:fillRect/>
          </a:stretch>
        </p:blipFill>
        <p:spPr>
          <a:xfrm>
            <a:off x="5884606" y="2665691"/>
            <a:ext cx="5469194" cy="2458318"/>
          </a:xfrm>
          <a:prstGeom prst="rect">
            <a:avLst/>
          </a:prstGeom>
        </p:spPr>
      </p:pic>
      <p:grpSp>
        <p:nvGrpSpPr>
          <p:cNvPr id="11" name="Group 10">
            <a:extLst>
              <a:ext uri="{FF2B5EF4-FFF2-40B4-BE49-F238E27FC236}">
                <a16:creationId xmlns:a16="http://schemas.microsoft.com/office/drawing/2014/main" id="{156F2571-3101-2840-B179-BF5CE5F378B5}"/>
              </a:ext>
            </a:extLst>
          </p:cNvPr>
          <p:cNvGrpSpPr/>
          <p:nvPr/>
        </p:nvGrpSpPr>
        <p:grpSpPr>
          <a:xfrm>
            <a:off x="5161320" y="4033304"/>
            <a:ext cx="1869359" cy="1869359"/>
            <a:chOff x="4226641" y="4174513"/>
            <a:chExt cx="1869359" cy="1869359"/>
          </a:xfrm>
        </p:grpSpPr>
        <p:pic>
          <p:nvPicPr>
            <p:cNvPr id="10" name="Picture 9" descr="Graphical user interface, application, Teams&#10;&#10;Description automatically generated">
              <a:extLst>
                <a:ext uri="{FF2B5EF4-FFF2-40B4-BE49-F238E27FC236}">
                  <a16:creationId xmlns:a16="http://schemas.microsoft.com/office/drawing/2014/main" id="{CEB12129-2D82-FB44-BE7E-0365461C50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6246" y="4445541"/>
              <a:ext cx="981997" cy="981997"/>
            </a:xfrm>
            <a:prstGeom prst="ellipse">
              <a:avLst/>
            </a:prstGeom>
          </p:spPr>
        </p:pic>
        <p:pic>
          <p:nvPicPr>
            <p:cNvPr id="9" name="Graphic 8" descr="Magnifying glass with solid fill">
              <a:extLst>
                <a:ext uri="{FF2B5EF4-FFF2-40B4-BE49-F238E27FC236}">
                  <a16:creationId xmlns:a16="http://schemas.microsoft.com/office/drawing/2014/main" id="{6C7D754F-CDAA-1046-BC02-845EE9359C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6641" y="4174513"/>
              <a:ext cx="1869359" cy="1869359"/>
            </a:xfrm>
            <a:prstGeom prst="rect">
              <a:avLst/>
            </a:prstGeom>
          </p:spPr>
        </p:pic>
      </p:grpSp>
    </p:spTree>
    <p:extLst>
      <p:ext uri="{BB962C8B-B14F-4D97-AF65-F5344CB8AC3E}">
        <p14:creationId xmlns:p14="http://schemas.microsoft.com/office/powerpoint/2010/main" val="1635004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88466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4</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a:latin typeface="+mn-lt"/>
              </a:rPr>
              <a:t>Create a new branch with your name as the branch name.</a:t>
            </a:r>
            <a:br>
              <a:rPr lang="en-GB">
                <a:latin typeface="+mn-lt"/>
              </a:rPr>
            </a:br>
            <a:endParaRPr lang="en-GB">
              <a:latin typeface="+mn-lt"/>
            </a:endParaRPr>
          </a:p>
          <a:p>
            <a:pPr marL="457200" indent="-457200">
              <a:buAutoNum type="arabicPeriod"/>
            </a:pPr>
            <a:r>
              <a:rPr lang="en-GB">
                <a:latin typeface="+mn-lt"/>
              </a:rPr>
              <a:t>Add a .txt file with a brief reflection on something you’ve learned/the course does well, and something you’d like to learn/the course could do better. Save as &lt;name&gt;_</a:t>
            </a:r>
            <a:r>
              <a:rPr lang="en-GB" err="1">
                <a:latin typeface="+mn-lt"/>
              </a:rPr>
              <a:t>reflection.txt</a:t>
            </a:r>
            <a:br>
              <a:rPr lang="en-GB">
                <a:latin typeface="+mn-lt"/>
              </a:rPr>
            </a:br>
            <a:endParaRPr lang="en-GB">
              <a:latin typeface="+mn-lt"/>
            </a:endParaRPr>
          </a:p>
          <a:p>
            <a:pPr marL="457200" indent="-457200">
              <a:buAutoNum type="arabicPeriod"/>
            </a:pPr>
            <a:r>
              <a:rPr lang="en-GB">
                <a:latin typeface="+mn-lt"/>
              </a:rPr>
              <a:t>You guessed it, stage and commit!</a:t>
            </a:r>
          </a:p>
        </p:txBody>
      </p:sp>
      <p:pic>
        <p:nvPicPr>
          <p:cNvPr id="6" name="Content Placeholder 5" descr="Image of a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1695036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Merge</a:t>
            </a:r>
          </a:p>
        </p:txBody>
      </p:sp>
      <p:grpSp>
        <p:nvGrpSpPr>
          <p:cNvPr id="9" name="Group 8" descr="icon showing the merge symbol">
            <a:extLst>
              <a:ext uri="{FF2B5EF4-FFF2-40B4-BE49-F238E27FC236}">
                <a16:creationId xmlns:a16="http://schemas.microsoft.com/office/drawing/2014/main" id="{EF764B80-A59A-9B44-8269-F450FC93F793}"/>
              </a:ext>
            </a:extLst>
          </p:cNvPr>
          <p:cNvGrpSpPr/>
          <p:nvPr/>
        </p:nvGrpSpPr>
        <p:grpSpPr>
          <a:xfrm>
            <a:off x="10529341" y="615680"/>
            <a:ext cx="824459" cy="824459"/>
            <a:chOff x="6043535" y="3560163"/>
            <a:chExt cx="824459" cy="824459"/>
          </a:xfrm>
        </p:grpSpPr>
        <p:sp>
          <p:nvSpPr>
            <p:cNvPr id="11" name="Oval 10">
              <a:extLst>
                <a:ext uri="{FF2B5EF4-FFF2-40B4-BE49-F238E27FC236}">
                  <a16:creationId xmlns:a16="http://schemas.microsoft.com/office/drawing/2014/main" id="{EA16C68C-7182-D54D-A8F4-D55C503F682D}"/>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descr="Icon&#10;&#10;Description automatically generated">
              <a:extLst>
                <a:ext uri="{FF2B5EF4-FFF2-40B4-BE49-F238E27FC236}">
                  <a16:creationId xmlns:a16="http://schemas.microsoft.com/office/drawing/2014/main" id="{8A2A98B3-3E47-FC40-8A74-9D7DA7D6F3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mn-lt"/>
              </a:rPr>
              <a:t>Merging brings the changes from one branch, combining them with another. You should be on the destination branch.</a:t>
            </a:r>
          </a:p>
          <a:p>
            <a:pPr marL="0" indent="0">
              <a:buNone/>
            </a:pPr>
            <a:endParaRPr lang="en-US">
              <a:latin typeface="+mn-lt"/>
            </a:endParaRPr>
          </a:p>
          <a:p>
            <a:pPr marL="0" indent="0">
              <a:buNone/>
            </a:pPr>
            <a:r>
              <a:rPr lang="en-US">
                <a:solidFill>
                  <a:srgbClr val="0070C0"/>
                </a:solidFill>
                <a:latin typeface="+mn-lt"/>
              </a:rPr>
              <a:t>RStudio doesn’t have an interface for this function. So, we need to use the terminal and write some Git commands.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355079" y="1690691"/>
            <a:ext cx="4998721"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merge &lt;source&gt; &lt;</a:t>
            </a:r>
            <a:r>
              <a:rPr lang="en-US" sz="2000" err="1">
                <a:latin typeface="Courier New" panose="02070309020205020404" pitchFamily="49" charset="0"/>
                <a:cs typeface="Courier New" panose="02070309020205020404" pitchFamily="49" charset="0"/>
              </a:rPr>
              <a:t>dest</a:t>
            </a:r>
            <a:r>
              <a:rPr lang="en-US" sz="2000">
                <a:latin typeface="Courier New" panose="02070309020205020404" pitchFamily="49" charset="0"/>
                <a:cs typeface="Courier New" panose="02070309020205020404" pitchFamily="49" charset="0"/>
              </a:rPr>
              <a:t>&gt;</a:t>
            </a: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2514480"/>
            <a:ext cx="6057416" cy="21717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commit  fc75a7ce604a13357f050f0f8735d</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Author: Git Learner &lt;</a:t>
            </a:r>
            <a:r>
              <a:rPr lang="en-US" sz="2000" err="1">
                <a:latin typeface="Courier New" panose="02070309020205020404" pitchFamily="49" charset="0"/>
                <a:cs typeface="Courier New" panose="02070309020205020404" pitchFamily="49" charset="0"/>
              </a:rPr>
              <a:t>learner@git.com</a:t>
            </a:r>
            <a:r>
              <a:rPr lang="en-US" sz="200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Date:   Mon Feb 01 13:31:26 2021 +0000</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initial commit</a:t>
            </a:r>
          </a:p>
        </p:txBody>
      </p:sp>
    </p:spTree>
    <p:extLst>
      <p:ext uri="{BB962C8B-B14F-4D97-AF65-F5344CB8AC3E}">
        <p14:creationId xmlns:p14="http://schemas.microsoft.com/office/powerpoint/2010/main" val="1171927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grpSp>
        <p:nvGrpSpPr>
          <p:cNvPr id="20" name="Group 19" descr="A branch can be merged to one or more times">
            <a:extLst>
              <a:ext uri="{FF2B5EF4-FFF2-40B4-BE49-F238E27FC236}">
                <a16:creationId xmlns:a16="http://schemas.microsoft.com/office/drawing/2014/main" id="{D7CD85D8-F5A0-2C18-B076-EE5C8BD86297}"/>
              </a:ext>
            </a:extLst>
          </p:cNvPr>
          <p:cNvGrpSpPr/>
          <p:nvPr/>
        </p:nvGrpSpPr>
        <p:grpSpPr>
          <a:xfrm>
            <a:off x="3532566" y="3429000"/>
            <a:ext cx="1373645" cy="1187303"/>
            <a:chOff x="3532566" y="3429000"/>
            <a:chExt cx="1373645" cy="1187303"/>
          </a:xfrm>
        </p:grpSpPr>
        <p:cxnSp>
          <p:nvCxnSpPr>
            <p:cNvPr id="27" name="Curved Connector 81">
              <a:extLst>
                <a:ext uri="{FF2B5EF4-FFF2-40B4-BE49-F238E27FC236}">
                  <a16:creationId xmlns:a16="http://schemas.microsoft.com/office/drawing/2014/main" id="{112688C0-D724-EA56-B49C-8D69D9A4E28C}"/>
                </a:ext>
              </a:extLst>
            </p:cNvPr>
            <p:cNvCxnSpPr>
              <a:cxnSpLocks/>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0B31EBD0-8683-177F-41A6-D96FED8B78DB}"/>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08662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Conflicts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mn-lt"/>
              </a:rPr>
              <a:t>Conflicts occur when you are merging two branches and there are overlapping changes. Git doesn’t know which version of the code to keep.</a:t>
            </a:r>
          </a:p>
          <a:p>
            <a:pPr marL="0" indent="0">
              <a:buNone/>
            </a:pPr>
            <a:endParaRPr lang="en-US">
              <a:latin typeface="+mn-lt"/>
            </a:endParaRPr>
          </a:p>
          <a:p>
            <a:pPr marL="0" indent="0">
              <a:buNone/>
            </a:pPr>
            <a:r>
              <a:rPr lang="en-US">
                <a:solidFill>
                  <a:srgbClr val="0078D5"/>
                </a:solidFill>
                <a:latin typeface="+mn-lt"/>
              </a:rPr>
              <a:t>Git will add markers inside the file to identify the issue.</a:t>
            </a:r>
            <a:endParaRPr lang="en-US">
              <a:latin typeface="+mn-lt"/>
            </a:endParaRPr>
          </a:p>
          <a:p>
            <a:pPr marL="0" indent="0">
              <a:buNone/>
            </a:pPr>
            <a:endParaRPr lang="en-US">
              <a:latin typeface="+mn-lt"/>
            </a:endParaRP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1825628"/>
            <a:ext cx="6057416" cy="2715892"/>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&lt;&lt;&lt;&lt;&lt;&lt;&lt; destination-branch-name</a:t>
            </a:r>
          </a:p>
          <a:p>
            <a:pPr marL="0" indent="0">
              <a:buNone/>
            </a:pPr>
            <a:r>
              <a:rPr lang="en-US" sz="2000">
                <a:latin typeface="Courier New" panose="02070309020205020404" pitchFamily="49" charset="0"/>
                <a:cs typeface="Courier New" panose="02070309020205020404" pitchFamily="49" charset="0"/>
              </a:rPr>
              <a:t>...changes from the destination branch...</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...changes from the source branch...</a:t>
            </a:r>
          </a:p>
          <a:p>
            <a:pPr marL="0" indent="0">
              <a:buNone/>
            </a:pPr>
            <a:r>
              <a:rPr lang="en-US" sz="2000">
                <a:latin typeface="Courier New" panose="02070309020205020404" pitchFamily="49" charset="0"/>
                <a:cs typeface="Courier New" panose="02070309020205020404" pitchFamily="49" charset="0"/>
              </a:rPr>
              <a:t>&gt;&gt;&gt;&gt;&gt;&gt;&gt; source-branch-name</a:t>
            </a:r>
          </a:p>
        </p:txBody>
      </p:sp>
    </p:spTree>
    <p:extLst>
      <p:ext uri="{BB962C8B-B14F-4D97-AF65-F5344CB8AC3E}">
        <p14:creationId xmlns:p14="http://schemas.microsoft.com/office/powerpoint/2010/main" val="3741334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1E1E-F6D9-59B2-891B-FBAE2C186888}"/>
              </a:ext>
            </a:extLst>
          </p:cNvPr>
          <p:cNvSpPr>
            <a:spLocks noGrp="1"/>
          </p:cNvSpPr>
          <p:nvPr>
            <p:ph type="title"/>
          </p:nvPr>
        </p:nvSpPr>
        <p:spPr/>
        <p:txBody>
          <a:bodyPr/>
          <a:lstStyle/>
          <a:p>
            <a:r>
              <a:rPr lang="en-US">
                <a:solidFill>
                  <a:srgbClr val="423583"/>
                </a:solidFill>
              </a:rPr>
              <a:t>Resolving Conflicts</a:t>
            </a:r>
            <a:endParaRPr lang="en-GB"/>
          </a:p>
        </p:txBody>
      </p:sp>
      <p:sp>
        <p:nvSpPr>
          <p:cNvPr id="3" name="Content Placeholder 2">
            <a:extLst>
              <a:ext uri="{FF2B5EF4-FFF2-40B4-BE49-F238E27FC236}">
                <a16:creationId xmlns:a16="http://schemas.microsoft.com/office/drawing/2014/main" id="{8517719F-11AA-E42A-92C2-285068A92B6B}"/>
              </a:ext>
            </a:extLst>
          </p:cNvPr>
          <p:cNvSpPr>
            <a:spLocks noGrp="1"/>
          </p:cNvSpPr>
          <p:nvPr>
            <p:ph sz="half" idx="1"/>
          </p:nvPr>
        </p:nvSpPr>
        <p:spPr>
          <a:xfrm>
            <a:off x="838200" y="1690691"/>
            <a:ext cx="6477000" cy="4046721"/>
          </a:xfrm>
        </p:spPr>
        <p:txBody>
          <a:bodyPr>
            <a:normAutofit/>
          </a:bodyPr>
          <a:lstStyle/>
          <a:p>
            <a:pPr marL="0" indent="0">
              <a:buNone/>
            </a:pPr>
            <a:r>
              <a:rPr lang="en-US" dirty="0">
                <a:latin typeface="+mn-lt"/>
              </a:rPr>
              <a:t>Conflicts are resolved by removing the markers, making required changes to the code (keep one change, two or none), then committing those changes. GitHub has an interface for resolving merge conflicts, but </a:t>
            </a:r>
            <a:r>
              <a:rPr lang="en-US" dirty="0" err="1">
                <a:latin typeface="+mn-lt"/>
              </a:rPr>
              <a:t>Gitea</a:t>
            </a:r>
            <a:r>
              <a:rPr lang="en-US" dirty="0">
                <a:latin typeface="+mn-lt"/>
              </a:rPr>
              <a:t> does not.</a:t>
            </a:r>
          </a:p>
          <a:p>
            <a:pPr marL="0" indent="0">
              <a:buNone/>
            </a:pPr>
            <a:endParaRPr lang="en-US" dirty="0">
              <a:latin typeface="+mn-lt"/>
            </a:endParaRPr>
          </a:p>
          <a:p>
            <a:pPr marL="0" indent="0">
              <a:buNone/>
            </a:pPr>
            <a:r>
              <a:rPr lang="en-US" dirty="0">
                <a:solidFill>
                  <a:srgbClr val="0078D5"/>
                </a:solidFill>
                <a:latin typeface="+mn-lt"/>
              </a:rPr>
              <a:t>To avoid conflicts, use branches and agree on scope of work to prevent overlap. The latest version of the main branch should also be merged into your feature branch and any discrepancies fixed before merging feature branches into main. </a:t>
            </a:r>
          </a:p>
          <a:p>
            <a:endParaRPr lang="en-GB" dirty="0">
              <a:latin typeface="+mn-lt"/>
            </a:endParaRPr>
          </a:p>
        </p:txBody>
      </p:sp>
    </p:spTree>
    <p:extLst>
      <p:ext uri="{BB962C8B-B14F-4D97-AF65-F5344CB8AC3E}">
        <p14:creationId xmlns:p14="http://schemas.microsoft.com/office/powerpoint/2010/main" val="629228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Deleting Branches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257800" cy="4009567"/>
          </a:xfrm>
        </p:spPr>
        <p:txBody>
          <a:bodyPr>
            <a:normAutofit/>
          </a:bodyPr>
          <a:lstStyle/>
          <a:p>
            <a:pPr marL="0" indent="0">
              <a:buNone/>
            </a:pPr>
            <a:r>
              <a:rPr lang="en-US">
                <a:latin typeface="+mn-lt"/>
              </a:rPr>
              <a:t>When using branches for features, once they’ve been merged, there’s no longer a need for them. Remember that merging has combined all changes. As such, it’s best practice to delete the branch.</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992471" y="1825628"/>
            <a:ext cx="4361329"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branch –d &lt;branch&gt;</a:t>
            </a:r>
          </a:p>
        </p:txBody>
      </p:sp>
    </p:spTree>
    <p:extLst>
      <p:ext uri="{BB962C8B-B14F-4D97-AF65-F5344CB8AC3E}">
        <p14:creationId xmlns:p14="http://schemas.microsoft.com/office/powerpoint/2010/main" val="4017389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Basic Workflow</a:t>
            </a:r>
          </a:p>
        </p:txBody>
      </p:sp>
      <p:grpSp>
        <p:nvGrpSpPr>
          <p:cNvPr id="18" name="Group 17">
            <a:extLst>
              <a:ext uri="{FF2B5EF4-FFF2-40B4-BE49-F238E27FC236}">
                <a16:creationId xmlns:a16="http://schemas.microsoft.com/office/drawing/2014/main" id="{09A58A08-8615-911E-C643-C5ACF1AA1C60}"/>
              </a:ext>
            </a:extLst>
          </p:cNvPr>
          <p:cNvGrpSpPr/>
          <p:nvPr/>
        </p:nvGrpSpPr>
        <p:grpSpPr>
          <a:xfrm>
            <a:off x="450201" y="2298978"/>
            <a:ext cx="11291597" cy="3418281"/>
            <a:chOff x="1209206" y="1763518"/>
            <a:chExt cx="9773587" cy="2958737"/>
          </a:xfrm>
        </p:grpSpPr>
        <p:grpSp>
          <p:nvGrpSpPr>
            <p:cNvPr id="3" name="Group 2" descr="Branches come off the main branch">
              <a:extLst>
                <a:ext uri="{FF2B5EF4-FFF2-40B4-BE49-F238E27FC236}">
                  <a16:creationId xmlns:a16="http://schemas.microsoft.com/office/drawing/2014/main" id="{5E677CAB-5E2B-005C-7CA4-6CA4EDBAAE94}"/>
                </a:ext>
              </a:extLst>
            </p:cNvPr>
            <p:cNvGrpSpPr/>
            <p:nvPr/>
          </p:nvGrpSpPr>
          <p:grpSpPr>
            <a:xfrm>
              <a:off x="1209206" y="1763518"/>
              <a:ext cx="9773587" cy="483773"/>
              <a:chOff x="1209206" y="1763518"/>
              <a:chExt cx="9773587" cy="483773"/>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2002E37E-E91E-BD4F-9271-4C82469E1CF3}"/>
                  </a:ext>
                </a:extLst>
              </p:cNvPr>
              <p:cNvSpPr txBox="1">
                <a:spLocks/>
              </p:cNvSpPr>
              <p:nvPr/>
            </p:nvSpPr>
            <p:spPr>
              <a:xfrm>
                <a:off x="5349018" y="1763518"/>
                <a:ext cx="149396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 Branch</a:t>
                </a:r>
              </a:p>
            </p:txBody>
          </p:sp>
        </p:grpSp>
        <p:grpSp>
          <p:nvGrpSpPr>
            <p:cNvPr id="13" name="Group 12" descr="An analyst or developer creates a branch from the main code base branch">
              <a:extLst>
                <a:ext uri="{FF2B5EF4-FFF2-40B4-BE49-F238E27FC236}">
                  <a16:creationId xmlns:a16="http://schemas.microsoft.com/office/drawing/2014/main" id="{5C03770A-9349-3528-FFD6-CE6E7A94A416}"/>
                </a:ext>
              </a:extLst>
            </p:cNvPr>
            <p:cNvGrpSpPr/>
            <p:nvPr/>
          </p:nvGrpSpPr>
          <p:grpSpPr>
            <a:xfrm>
              <a:off x="1625327" y="1835061"/>
              <a:ext cx="1683334" cy="2199911"/>
              <a:chOff x="1625327" y="1835061"/>
              <a:chExt cx="1683334" cy="2199911"/>
            </a:xfrm>
          </p:grpSpPr>
          <p:grpSp>
            <p:nvGrpSpPr>
              <p:cNvPr id="10" name="Group 9">
                <a:extLst>
                  <a:ext uri="{FF2B5EF4-FFF2-40B4-BE49-F238E27FC236}">
                    <a16:creationId xmlns:a16="http://schemas.microsoft.com/office/drawing/2014/main" id="{DFCE2E7E-60D0-AE4E-8D38-3A3A9532AFAB}"/>
                  </a:ext>
                </a:extLst>
              </p:cNvPr>
              <p:cNvGrpSpPr/>
              <p:nvPr/>
            </p:nvGrpSpPr>
            <p:grpSpPr>
              <a:xfrm>
                <a:off x="1663908" y="1835061"/>
                <a:ext cx="824459" cy="824459"/>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cxnSp>
            <p:nvCxnSpPr>
              <p:cNvPr id="39" name="Curved Connector 38">
                <a:extLst>
                  <a:ext uri="{FF2B5EF4-FFF2-40B4-BE49-F238E27FC236}">
                    <a16:creationId xmlns:a16="http://schemas.microsoft.com/office/drawing/2014/main" id="{779AD862-2E2A-A743-A427-6F572722E24E}"/>
                  </a:ext>
                </a:extLst>
              </p:cNvPr>
              <p:cNvCxnSpPr>
                <a:cxnSpLocks/>
                <a:stCxn id="7" idx="6"/>
                <a:endCxn id="32" idx="1"/>
              </p:cNvCxnSpPr>
              <p:nvPr/>
            </p:nvCxnSpPr>
            <p:spPr>
              <a:xfrm>
                <a:off x="2488367" y="2247291"/>
                <a:ext cx="820294" cy="1181709"/>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Lst>
              </p:cNvPr>
              <p:cNvSpPr txBox="1">
                <a:spLocks/>
              </p:cNvSpPr>
              <p:nvPr/>
            </p:nvSpPr>
            <p:spPr>
              <a:xfrm>
                <a:off x="1625327" y="3647487"/>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Branch</a:t>
                </a:r>
              </a:p>
            </p:txBody>
          </p:sp>
          <p:cxnSp>
            <p:nvCxnSpPr>
              <p:cNvPr id="117" name="Straight Connector 116">
                <a:extLst>
                  <a:ext uri="{FF2B5EF4-FFF2-40B4-BE49-F238E27FC236}">
                    <a16:creationId xmlns:a16="http://schemas.microsoft.com/office/drawing/2014/main" id="{937D3C06-D93B-C94C-AFD4-85EBFDA939F0}"/>
                  </a:ext>
                </a:extLst>
              </p:cNvPr>
              <p:cNvCxnSpPr>
                <a:cxnSpLocks/>
                <a:stCxn id="7" idx="4"/>
                <a:endCxn id="105" idx="0"/>
              </p:cNvCxnSpPr>
              <p:nvPr/>
            </p:nvCxnSpPr>
            <p:spPr>
              <a:xfrm flipH="1">
                <a:off x="2076025" y="2659520"/>
                <a:ext cx="113" cy="987967"/>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4" name="Group 3" descr="A branch will usually have two or more commits of changes to code">
              <a:extLst>
                <a:ext uri="{FF2B5EF4-FFF2-40B4-BE49-F238E27FC236}">
                  <a16:creationId xmlns:a16="http://schemas.microsoft.com/office/drawing/2014/main" id="{D3AD2763-6CE0-4C47-5783-8770C631A822}"/>
                </a:ext>
              </a:extLst>
            </p:cNvPr>
            <p:cNvGrpSpPr/>
            <p:nvPr/>
          </p:nvGrpSpPr>
          <p:grpSpPr>
            <a:xfrm>
              <a:off x="3308661" y="3325258"/>
              <a:ext cx="1918162" cy="815770"/>
              <a:chOff x="3308661" y="3325258"/>
              <a:chExt cx="1918162" cy="815770"/>
            </a:xfrm>
          </p:grpSpPr>
          <p:pic>
            <p:nvPicPr>
              <p:cNvPr id="32" name="Picture 31" descr="Node representing a commit">
                <a:extLst>
                  <a:ext uri="{FF2B5EF4-FFF2-40B4-BE49-F238E27FC236}">
                    <a16:creationId xmlns:a16="http://schemas.microsoft.com/office/drawing/2014/main" id="{7BDBC3E4-1086-9348-A441-33366CF7C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661" y="3325258"/>
                <a:ext cx="363095" cy="207483"/>
              </a:xfrm>
              <a:prstGeom prst="rect">
                <a:avLst/>
              </a:prstGeom>
            </p:spPr>
          </p:pic>
          <p:pic>
            <p:nvPicPr>
              <p:cNvPr id="33" name="Picture 32" descr="Node representing a commit">
                <a:extLst>
                  <a:ext uri="{FF2B5EF4-FFF2-40B4-BE49-F238E27FC236}">
                    <a16:creationId xmlns:a16="http://schemas.microsoft.com/office/drawing/2014/main" id="{560D1B64-84C7-6549-9911-6C220031CE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0488" y="3325258"/>
                <a:ext cx="363095" cy="207483"/>
              </a:xfrm>
              <a:prstGeom prst="rect">
                <a:avLst/>
              </a:prstGeom>
            </p:spPr>
          </p:pic>
          <p:pic>
            <p:nvPicPr>
              <p:cNvPr id="34" name="Picture 33" descr="Node representing a commit">
                <a:extLst>
                  <a:ext uri="{FF2B5EF4-FFF2-40B4-BE49-F238E27FC236}">
                    <a16:creationId xmlns:a16="http://schemas.microsoft.com/office/drawing/2014/main" id="{84DC7440-7341-954A-B5FB-4476BA922B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310" y="3325258"/>
                <a:ext cx="363095" cy="207483"/>
              </a:xfrm>
              <a:prstGeom prst="rect">
                <a:avLst/>
              </a:prstGeom>
            </p:spPr>
          </p:pic>
          <p:cxnSp>
            <p:nvCxnSpPr>
              <p:cNvPr id="75" name="Straight Connector 74">
                <a:extLst>
                  <a:ext uri="{FF2B5EF4-FFF2-40B4-BE49-F238E27FC236}">
                    <a16:creationId xmlns:a16="http://schemas.microsoft.com/office/drawing/2014/main" id="{9C75E1D1-F300-7E4B-9B6E-1485ACF816AF}"/>
                  </a:ext>
                </a:extLst>
              </p:cNvPr>
              <p:cNvCxnSpPr>
                <a:cxnSpLocks/>
                <a:stCxn id="33" idx="1"/>
                <a:endCxn id="32" idx="3"/>
              </p:cNvCxnSpPr>
              <p:nvPr/>
            </p:nvCxnSpPr>
            <p:spPr>
              <a:xfrm flipH="1">
                <a:off x="3671756" y="3429000"/>
                <a:ext cx="41873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Lst>
              </p:cNvPr>
              <p:cNvCxnSpPr>
                <a:cxnSpLocks/>
                <a:stCxn id="34" idx="1"/>
                <a:endCxn id="33" idx="3"/>
              </p:cNvCxnSpPr>
              <p:nvPr/>
            </p:nvCxnSpPr>
            <p:spPr>
              <a:xfrm flipH="1">
                <a:off x="4453583" y="3429000"/>
                <a:ext cx="40572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A674615-63DE-F04D-8362-583E89CFCE52}"/>
                  </a:ext>
                </a:extLst>
              </p:cNvPr>
              <p:cNvCxnSpPr>
                <a:cxnSpLocks/>
                <a:stCxn id="32" idx="1"/>
              </p:cNvCxnSpPr>
              <p:nvPr/>
            </p:nvCxnSpPr>
            <p:spPr>
              <a:xfrm>
                <a:off x="3308661" y="3429000"/>
                <a:ext cx="12906"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C150A4-A6D5-FE4B-846A-4BAB4B433FC0}"/>
                  </a:ext>
                </a:extLst>
              </p:cNvPr>
              <p:cNvCxnSpPr>
                <a:cxnSpLocks/>
                <a:stCxn id="34" idx="3"/>
              </p:cNvCxnSpPr>
              <p:nvPr/>
            </p:nvCxnSpPr>
            <p:spPr>
              <a:xfrm>
                <a:off x="5222405" y="3429000"/>
                <a:ext cx="0"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504F7988-9908-5642-8710-E366707B5684}"/>
                  </a:ext>
                </a:extLst>
              </p:cNvPr>
              <p:cNvSpPr txBox="1">
                <a:spLocks/>
              </p:cNvSpPr>
              <p:nvPr/>
            </p:nvSpPr>
            <p:spPr>
              <a:xfrm>
                <a:off x="3713075" y="375354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Commits</a:t>
                </a:r>
              </a:p>
            </p:txBody>
          </p:sp>
          <p:cxnSp>
            <p:nvCxnSpPr>
              <p:cNvPr id="108" name="Straight Connector 107">
                <a:extLst>
                  <a:ext uri="{FF2B5EF4-FFF2-40B4-BE49-F238E27FC236}">
                    <a16:creationId xmlns:a16="http://schemas.microsoft.com/office/drawing/2014/main" id="{4E9AA7A7-8489-1042-B8E9-629A4D911D5E}"/>
                  </a:ext>
                </a:extLst>
              </p:cNvPr>
              <p:cNvCxnSpPr>
                <a:cxnSpLocks/>
                <a:endCxn id="107" idx="1"/>
              </p:cNvCxnSpPr>
              <p:nvPr/>
            </p:nvCxnSpPr>
            <p:spPr>
              <a:xfrm>
                <a:off x="3321567" y="3947286"/>
                <a:ext cx="391508"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630D5D5-157D-B24B-89C9-190510FD5FFA}"/>
                  </a:ext>
                </a:extLst>
              </p:cNvPr>
              <p:cNvCxnSpPr>
                <a:cxnSpLocks/>
                <a:stCxn id="107" idx="3"/>
              </p:cNvCxnSpPr>
              <p:nvPr/>
            </p:nvCxnSpPr>
            <p:spPr>
              <a:xfrm>
                <a:off x="4826256" y="3947286"/>
                <a:ext cx="400567"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5" name="Group 4" descr="A pull request is then raised, this will include information on the commits made so far">
              <a:extLst>
                <a:ext uri="{FF2B5EF4-FFF2-40B4-BE49-F238E27FC236}">
                  <a16:creationId xmlns:a16="http://schemas.microsoft.com/office/drawing/2014/main" id="{4E40FE9E-E676-A8E3-FABB-A7A18099C22E}"/>
                </a:ext>
              </a:extLst>
            </p:cNvPr>
            <p:cNvGrpSpPr/>
            <p:nvPr/>
          </p:nvGrpSpPr>
          <p:grpSpPr>
            <a:xfrm>
              <a:off x="5539408" y="3016770"/>
              <a:ext cx="1113180" cy="1705485"/>
              <a:chOff x="5539408" y="3016770"/>
              <a:chExt cx="1113180" cy="1705485"/>
            </a:xfrm>
          </p:grpSpPr>
          <p:grpSp>
            <p:nvGrpSpPr>
              <p:cNvPr id="23" name="Group 22" descr="A symbol of the main branch and an arrow leading back to it, representing pulling the commits into the main branch.">
                <a:extLst>
                  <a:ext uri="{FF2B5EF4-FFF2-40B4-BE49-F238E27FC236}">
                    <a16:creationId xmlns:a16="http://schemas.microsoft.com/office/drawing/2014/main" id="{C0D3B469-FF0E-3E42-A715-0B9946D4580C}"/>
                  </a:ext>
                </a:extLst>
              </p:cNvPr>
              <p:cNvGrpSpPr/>
              <p:nvPr/>
            </p:nvGrpSpPr>
            <p:grpSpPr>
              <a:xfrm>
                <a:off x="5683769" y="3016770"/>
                <a:ext cx="824459" cy="824459"/>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129" name="Content Placeholder 2">
                <a:extLst>
                  <a:ext uri="{FF2B5EF4-FFF2-40B4-BE49-F238E27FC236}">
                    <a16:creationId xmlns:a16="http://schemas.microsoft.com/office/drawing/2014/main" id="{2E388559-37FC-4648-9F5B-6B1C5E21372F}"/>
                  </a:ext>
                </a:extLst>
              </p:cNvPr>
              <p:cNvSpPr txBox="1">
                <a:spLocks/>
              </p:cNvSpPr>
              <p:nvPr/>
            </p:nvSpPr>
            <p:spPr>
              <a:xfrm>
                <a:off x="5539408" y="4100434"/>
                <a:ext cx="1113180" cy="62182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Pull Request</a:t>
                </a:r>
              </a:p>
            </p:txBody>
          </p:sp>
        </p:grpSp>
        <p:grpSp>
          <p:nvGrpSpPr>
            <p:cNvPr id="8" name="Group 7" descr="The pull request is reviewed and discussed">
              <a:extLst>
                <a:ext uri="{FF2B5EF4-FFF2-40B4-BE49-F238E27FC236}">
                  <a16:creationId xmlns:a16="http://schemas.microsoft.com/office/drawing/2014/main" id="{45215E5D-2366-3EDA-4348-E1CEEE837A79}"/>
                </a:ext>
              </a:extLst>
            </p:cNvPr>
            <p:cNvGrpSpPr/>
            <p:nvPr/>
          </p:nvGrpSpPr>
          <p:grpSpPr>
            <a:xfrm>
              <a:off x="6508228" y="3167918"/>
              <a:ext cx="1629343" cy="1166852"/>
              <a:chOff x="6508228" y="3167918"/>
              <a:chExt cx="1629343" cy="1166852"/>
            </a:xfrm>
          </p:grpSpPr>
          <p:pic>
            <p:nvPicPr>
              <p:cNvPr id="62" name="Graphic 61" descr="Chat with solid fill">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75350" y="3167918"/>
                <a:ext cx="522163" cy="522163"/>
              </a:xfrm>
              <a:prstGeom prst="rect">
                <a:avLst/>
              </a:prstGeom>
            </p:spPr>
          </p:pic>
          <p:cxnSp>
            <p:nvCxnSpPr>
              <p:cNvPr id="84" name="Straight Connector 83">
                <a:extLst>
                  <a:ext uri="{FF2B5EF4-FFF2-40B4-BE49-F238E27FC236}">
                    <a16:creationId xmlns:a16="http://schemas.microsoft.com/office/drawing/2014/main" id="{A3FA3761-9542-1546-996A-D5CA964A1D61}"/>
                  </a:ext>
                </a:extLst>
              </p:cNvPr>
              <p:cNvCxnSpPr>
                <a:cxnSpLocks/>
                <a:stCxn id="62" idx="1"/>
                <a:endCxn id="21" idx="6"/>
              </p:cNvCxnSpPr>
              <p:nvPr/>
            </p:nvCxnSpPr>
            <p:spPr>
              <a:xfrm flipH="1">
                <a:off x="6508228" y="3429000"/>
                <a:ext cx="56712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Lst>
              </p:cNvPr>
              <p:cNvCxnSpPr>
                <a:cxnSpLocks/>
                <a:stCxn id="35" idx="1"/>
                <a:endCxn id="62" idx="3"/>
              </p:cNvCxnSpPr>
              <p:nvPr/>
            </p:nvCxnSpPr>
            <p:spPr>
              <a:xfrm flipH="1">
                <a:off x="7597513" y="3429000"/>
                <a:ext cx="54005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1" name="Content Placeholder 2">
                <a:extLst>
                  <a:ext uri="{FF2B5EF4-FFF2-40B4-BE49-F238E27FC236}">
                    <a16:creationId xmlns:a16="http://schemas.microsoft.com/office/drawing/2014/main" id="{C5137F0C-B0D0-D243-A3B7-2E7D30079F7D}"/>
                  </a:ext>
                </a:extLst>
              </p:cNvPr>
              <p:cNvSpPr txBox="1">
                <a:spLocks/>
              </p:cNvSpPr>
              <p:nvPr/>
            </p:nvSpPr>
            <p:spPr>
              <a:xfrm>
                <a:off x="6784297" y="394728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Review and discuss</a:t>
                </a:r>
              </a:p>
            </p:txBody>
          </p:sp>
        </p:grpSp>
        <p:pic>
          <p:nvPicPr>
            <p:cNvPr id="35" name="Picture 34" descr="A further commit may happen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7571" y="3325258"/>
              <a:ext cx="363095" cy="207483"/>
            </a:xfrm>
            <a:prstGeom prst="rect">
              <a:avLst/>
            </a:prstGeom>
          </p:spPr>
        </p:pic>
        <p:grpSp>
          <p:nvGrpSpPr>
            <p:cNvPr id="11" name="Group 10" descr="Once the commits in the pull request have been agreed the code is merged back into the main branch">
              <a:extLst>
                <a:ext uri="{FF2B5EF4-FFF2-40B4-BE49-F238E27FC236}">
                  <a16:creationId xmlns:a16="http://schemas.microsoft.com/office/drawing/2014/main" id="{60D535A6-0C09-58F0-9633-33DA9630185F}"/>
                </a:ext>
              </a:extLst>
            </p:cNvPr>
            <p:cNvGrpSpPr/>
            <p:nvPr/>
          </p:nvGrpSpPr>
          <p:grpSpPr>
            <a:xfrm>
              <a:off x="8500666" y="1858170"/>
              <a:ext cx="1839145" cy="2093179"/>
              <a:chOff x="8500666" y="1858170"/>
              <a:chExt cx="1839145" cy="2093179"/>
            </a:xfrm>
          </p:grpSpPr>
          <p:grpSp>
            <p:nvGrpSpPr>
              <p:cNvPr id="29" name="Group 28" descr="A symbol showing the branch merging back into the main code base&#10;">
                <a:extLst>
                  <a:ext uri="{FF2B5EF4-FFF2-40B4-BE49-F238E27FC236}">
                    <a16:creationId xmlns:a16="http://schemas.microsoft.com/office/drawing/2014/main" id="{80402D2E-DA1F-FD4E-ADE6-A5042D66582A}"/>
                  </a:ext>
                </a:extLst>
              </p:cNvPr>
              <p:cNvGrpSpPr/>
              <p:nvPr/>
            </p:nvGrpSpPr>
            <p:grpSpPr>
              <a:xfrm>
                <a:off x="9370993" y="1858170"/>
                <a:ext cx="824459" cy="82445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41" name="Curved Connector 40">
                <a:extLst>
                  <a:ext uri="{FF2B5EF4-FFF2-40B4-BE49-F238E27FC236}">
                    <a16:creationId xmlns:a16="http://schemas.microsoft.com/office/drawing/2014/main" id="{DCA862EC-FF85-6A42-81BD-3F18ECF2F1BC}"/>
                  </a:ext>
                </a:extLst>
              </p:cNvPr>
              <p:cNvCxnSpPr>
                <a:cxnSpLocks/>
                <a:stCxn id="35" idx="3"/>
                <a:endCxn id="25" idx="2"/>
              </p:cNvCxnSpPr>
              <p:nvPr/>
            </p:nvCxnSpPr>
            <p:spPr>
              <a:xfrm flipV="1">
                <a:off x="8500666" y="2270400"/>
                <a:ext cx="870327" cy="115860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3" name="Content Placeholder 2">
                <a:extLst>
                  <a:ext uri="{FF2B5EF4-FFF2-40B4-BE49-F238E27FC236}">
                    <a16:creationId xmlns:a16="http://schemas.microsoft.com/office/drawing/2014/main" id="{191B9309-3239-554E-85F2-ABE590F60DC5}"/>
                  </a:ext>
                </a:extLst>
              </p:cNvPr>
              <p:cNvSpPr txBox="1">
                <a:spLocks/>
              </p:cNvSpPr>
              <p:nvPr/>
            </p:nvSpPr>
            <p:spPr>
              <a:xfrm>
                <a:off x="9226631" y="356386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Merge</a:t>
                </a:r>
              </a:p>
            </p:txBody>
          </p:sp>
        </p:grpSp>
        <p:cxnSp>
          <p:nvCxnSpPr>
            <p:cNvPr id="81" name="Straight Connector 80">
              <a:extLst>
                <a:ext uri="{FF2B5EF4-FFF2-40B4-BE49-F238E27FC236}">
                  <a16:creationId xmlns:a16="http://schemas.microsoft.com/office/drawing/2014/main" id="{FD416509-6A04-C34A-AAB7-EBA822F517C9}"/>
                </a:ext>
                <a:ext uri="{C183D7F6-B498-43B3-948B-1728B52AA6E4}">
                  <adec:decorative xmlns:adec="http://schemas.microsoft.com/office/drawing/2017/decorative" val="1"/>
                </a:ext>
              </a:extLst>
            </p:cNvPr>
            <p:cNvCxnSpPr>
              <a:cxnSpLocks/>
              <a:stCxn id="21" idx="2"/>
              <a:endCxn id="34" idx="3"/>
            </p:cNvCxnSpPr>
            <p:nvPr/>
          </p:nvCxnSpPr>
          <p:spPr>
            <a:xfrm flipH="1">
              <a:off x="5222405" y="3429000"/>
              <a:ext cx="46136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B8E2820-F921-1E4C-8CC4-BC321E30A962}"/>
                </a:ext>
                <a:ext uri="{C183D7F6-B498-43B3-948B-1728B52AA6E4}">
                  <adec:decorative xmlns:adec="http://schemas.microsoft.com/office/drawing/2017/decorative" val="1"/>
                </a:ext>
              </a:extLst>
            </p:cNvPr>
            <p:cNvCxnSpPr>
              <a:cxnSpLocks/>
              <a:stCxn id="21" idx="4"/>
              <a:endCxn id="129" idx="0"/>
            </p:cNvCxnSpPr>
            <p:nvPr/>
          </p:nvCxnSpPr>
          <p:spPr>
            <a:xfrm flipH="1">
              <a:off x="6095998" y="3841229"/>
              <a:ext cx="1" cy="25920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A631C97-3587-F847-831C-108073A3F819}"/>
                </a:ext>
                <a:ext uri="{C183D7F6-B498-43B3-948B-1728B52AA6E4}">
                  <adec:decorative xmlns:adec="http://schemas.microsoft.com/office/drawing/2017/decorative" val="1"/>
                </a:ext>
              </a:extLst>
            </p:cNvPr>
            <p:cNvCxnSpPr>
              <a:cxnSpLocks/>
              <a:stCxn id="25" idx="4"/>
              <a:endCxn id="123" idx="0"/>
            </p:cNvCxnSpPr>
            <p:nvPr/>
          </p:nvCxnSpPr>
          <p:spPr>
            <a:xfrm flipH="1">
              <a:off x="9783222" y="2682629"/>
              <a:ext cx="1" cy="881236"/>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4C81EB-027C-9848-9F98-7C277D01B12F}"/>
                </a:ext>
                <a:ext uri="{C183D7F6-B498-43B3-948B-1728B52AA6E4}">
                  <adec:decorative xmlns:adec="http://schemas.microsoft.com/office/drawing/2017/decorative" val="1"/>
                </a:ext>
              </a:extLst>
            </p:cNvPr>
            <p:cNvCxnSpPr>
              <a:cxnSpLocks/>
              <a:stCxn id="62" idx="2"/>
            </p:cNvCxnSpPr>
            <p:nvPr/>
          </p:nvCxnSpPr>
          <p:spPr>
            <a:xfrm>
              <a:off x="7336432" y="3690081"/>
              <a:ext cx="0" cy="247839"/>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sp>
        <p:nvSpPr>
          <p:cNvPr id="19" name="Flowchart: Card 18">
            <a:extLst>
              <a:ext uri="{FF2B5EF4-FFF2-40B4-BE49-F238E27FC236}">
                <a16:creationId xmlns:a16="http://schemas.microsoft.com/office/drawing/2014/main" id="{115F150E-FAF5-BC11-CBC7-C9087A224AFA}"/>
              </a:ext>
            </a:extLst>
          </p:cNvPr>
          <p:cNvSpPr/>
          <p:nvPr/>
        </p:nvSpPr>
        <p:spPr>
          <a:xfrm>
            <a:off x="1094470" y="1539231"/>
            <a:ext cx="773722" cy="592549"/>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0" name="Flowchart: Card 19">
            <a:extLst>
              <a:ext uri="{FF2B5EF4-FFF2-40B4-BE49-F238E27FC236}">
                <a16:creationId xmlns:a16="http://schemas.microsoft.com/office/drawing/2014/main" id="{7A0D986B-0652-C776-49CB-AF85A9BA30BC}"/>
              </a:ext>
            </a:extLst>
          </p:cNvPr>
          <p:cNvSpPr/>
          <p:nvPr/>
        </p:nvSpPr>
        <p:spPr>
          <a:xfrm>
            <a:off x="2728602" y="3378720"/>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2" name="Flowchart: Card 21">
            <a:extLst>
              <a:ext uri="{FF2B5EF4-FFF2-40B4-BE49-F238E27FC236}">
                <a16:creationId xmlns:a16="http://schemas.microsoft.com/office/drawing/2014/main" id="{5EF362E2-AC18-3C2F-EAB8-89692C376413}"/>
              </a:ext>
            </a:extLst>
          </p:cNvPr>
          <p:cNvSpPr/>
          <p:nvPr/>
        </p:nvSpPr>
        <p:spPr>
          <a:xfrm>
            <a:off x="3607197" y="3372803"/>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a:t>
            </a:r>
          </a:p>
        </p:txBody>
      </p:sp>
      <p:sp>
        <p:nvSpPr>
          <p:cNvPr id="24" name="Flowchart: Card 23">
            <a:extLst>
              <a:ext uri="{FF2B5EF4-FFF2-40B4-BE49-F238E27FC236}">
                <a16:creationId xmlns:a16="http://schemas.microsoft.com/office/drawing/2014/main" id="{39C2FE5F-AA4E-B4A0-F3E7-0437501D5C55}"/>
              </a:ext>
            </a:extLst>
          </p:cNvPr>
          <p:cNvSpPr/>
          <p:nvPr/>
        </p:nvSpPr>
        <p:spPr>
          <a:xfrm>
            <a:off x="4488562" y="3383408"/>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1+2=4</a:t>
            </a:r>
          </a:p>
        </p:txBody>
      </p:sp>
      <p:sp>
        <p:nvSpPr>
          <p:cNvPr id="36" name="Flowchart: Card 35">
            <a:extLst>
              <a:ext uri="{FF2B5EF4-FFF2-40B4-BE49-F238E27FC236}">
                <a16:creationId xmlns:a16="http://schemas.microsoft.com/office/drawing/2014/main" id="{3C9BB566-D02C-3D69-60E5-EE159D258B89}"/>
              </a:ext>
            </a:extLst>
          </p:cNvPr>
          <p:cNvSpPr/>
          <p:nvPr/>
        </p:nvSpPr>
        <p:spPr>
          <a:xfrm>
            <a:off x="8277547" y="3380827"/>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
        <p:nvSpPr>
          <p:cNvPr id="37" name="Flowchart: Card 36">
            <a:extLst>
              <a:ext uri="{FF2B5EF4-FFF2-40B4-BE49-F238E27FC236}">
                <a16:creationId xmlns:a16="http://schemas.microsoft.com/office/drawing/2014/main" id="{3470B8F3-BA16-5D7C-67FE-CFE2E9E4378B}"/>
              </a:ext>
            </a:extLst>
          </p:cNvPr>
          <p:cNvSpPr/>
          <p:nvPr/>
        </p:nvSpPr>
        <p:spPr>
          <a:xfrm>
            <a:off x="9969051" y="1542637"/>
            <a:ext cx="773722" cy="59255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Tree>
    <p:extLst>
      <p:ext uri="{BB962C8B-B14F-4D97-AF65-F5344CB8AC3E}">
        <p14:creationId xmlns:p14="http://schemas.microsoft.com/office/powerpoint/2010/main" val="14940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Git </a:t>
            </a:r>
          </a:p>
        </p:txBody>
      </p:sp>
      <p:grpSp>
        <p:nvGrpSpPr>
          <p:cNvPr id="4" name="Group 3" descr="Images showing folders labelled, project, project_final, project_2021, and other folders with similar names">
            <a:extLst>
              <a:ext uri="{FF2B5EF4-FFF2-40B4-BE49-F238E27FC236}">
                <a16:creationId xmlns:a16="http://schemas.microsoft.com/office/drawing/2014/main" id="{63FF96AE-1494-BAFF-0961-C8039B094C49}"/>
              </a:ext>
            </a:extLst>
          </p:cNvPr>
          <p:cNvGrpSpPr/>
          <p:nvPr/>
        </p:nvGrpSpPr>
        <p:grpSpPr>
          <a:xfrm>
            <a:off x="1229250" y="1322659"/>
            <a:ext cx="2638890" cy="3982450"/>
            <a:chOff x="1229250" y="1322659"/>
            <a:chExt cx="2638890" cy="3982450"/>
          </a:xfrm>
        </p:grpSpPr>
        <p:sp>
          <p:nvSpPr>
            <p:cNvPr id="35" name="Content Placeholder 2">
              <a:extLst>
                <a:ext uri="{FF2B5EF4-FFF2-40B4-BE49-F238E27FC236}">
                  <a16:creationId xmlns:a16="http://schemas.microsoft.com/office/drawing/2014/main" id="{B89AE522-85CD-5145-9612-3F8452164CB8}"/>
                </a:ext>
              </a:extLst>
            </p:cNvPr>
            <p:cNvSpPr txBox="1">
              <a:spLocks/>
            </p:cNvSpPr>
            <p:nvPr/>
          </p:nvSpPr>
          <p:spPr>
            <a:xfrm>
              <a:off x="1808079" y="1884534"/>
              <a:ext cx="1481232" cy="386609"/>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a:t>
              </a:r>
            </a:p>
          </p:txBody>
        </p:sp>
        <p:pic>
          <p:nvPicPr>
            <p:cNvPr id="36" name="Graphic 35" descr="Folder with solid fill">
              <a:extLst>
                <a:ext uri="{FF2B5EF4-FFF2-40B4-BE49-F238E27FC236}">
                  <a16:creationId xmlns:a16="http://schemas.microsoft.com/office/drawing/2014/main" id="{4347C88D-C917-244B-9339-BD6D81C929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8366" y="2408837"/>
              <a:ext cx="720658" cy="720658"/>
            </a:xfrm>
            <a:prstGeom prst="rect">
              <a:avLst/>
            </a:prstGeom>
          </p:spPr>
        </p:pic>
        <p:sp>
          <p:nvSpPr>
            <p:cNvPr id="37" name="Content Placeholder 2">
              <a:extLst>
                <a:ext uri="{FF2B5EF4-FFF2-40B4-BE49-F238E27FC236}">
                  <a16:creationId xmlns:a16="http://schemas.microsoft.com/office/drawing/2014/main" id="{664F1574-487B-7C48-A5FC-CE8032D456C5}"/>
                </a:ext>
              </a:extLst>
            </p:cNvPr>
            <p:cNvSpPr txBox="1">
              <a:spLocks/>
            </p:cNvSpPr>
            <p:nvPr/>
          </p:nvSpPr>
          <p:spPr>
            <a:xfrm>
              <a:off x="1329413" y="3018911"/>
              <a:ext cx="2443045" cy="475694"/>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err="1">
                  <a:latin typeface="+mn-lt"/>
                </a:rPr>
                <a:t>Project_Final</a:t>
              </a:r>
              <a:endParaRPr lang="en-US">
                <a:latin typeface="+mn-lt"/>
              </a:endParaRPr>
            </a:p>
          </p:txBody>
        </p:sp>
        <p:pic>
          <p:nvPicPr>
            <p:cNvPr id="38" name="Graphic 37" descr="Folder with solid fill">
              <a:extLst>
                <a:ext uri="{FF2B5EF4-FFF2-40B4-BE49-F238E27FC236}">
                  <a16:creationId xmlns:a16="http://schemas.microsoft.com/office/drawing/2014/main" id="{55E1AFDD-9099-3344-9D20-A76D3A39D4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8366" y="3495016"/>
              <a:ext cx="720658" cy="720658"/>
            </a:xfrm>
            <a:prstGeom prst="rect">
              <a:avLst/>
            </a:prstGeom>
          </p:spPr>
        </p:pic>
        <p:sp>
          <p:nvSpPr>
            <p:cNvPr id="39" name="Content Placeholder 2">
              <a:extLst>
                <a:ext uri="{FF2B5EF4-FFF2-40B4-BE49-F238E27FC236}">
                  <a16:creationId xmlns:a16="http://schemas.microsoft.com/office/drawing/2014/main" id="{B6CB1C30-5F36-4C44-A350-03DF616CC2C6}"/>
                </a:ext>
              </a:extLst>
            </p:cNvPr>
            <p:cNvSpPr txBox="1">
              <a:spLocks/>
            </p:cNvSpPr>
            <p:nvPr/>
          </p:nvSpPr>
          <p:spPr>
            <a:xfrm>
              <a:off x="1229250" y="4108943"/>
              <a:ext cx="2638890" cy="386609"/>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Project_2021</a:t>
              </a:r>
            </a:p>
          </p:txBody>
        </p:sp>
        <p:pic>
          <p:nvPicPr>
            <p:cNvPr id="41" name="Graphic 40" descr="Folder with solid fill">
              <a:extLst>
                <a:ext uri="{FF2B5EF4-FFF2-40B4-BE49-F238E27FC236}">
                  <a16:creationId xmlns:a16="http://schemas.microsoft.com/office/drawing/2014/main" id="{15505916-4422-CF4A-BCEE-2C91034B4F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88366" y="4584451"/>
              <a:ext cx="720658" cy="720658"/>
            </a:xfrm>
            <a:prstGeom prst="rect">
              <a:avLst/>
            </a:prstGeom>
          </p:spPr>
        </p:pic>
        <p:pic>
          <p:nvPicPr>
            <p:cNvPr id="19" name="Graphic 18" descr="Folder with solid fill">
              <a:extLst>
                <a:ext uri="{FF2B5EF4-FFF2-40B4-BE49-F238E27FC236}">
                  <a16:creationId xmlns:a16="http://schemas.microsoft.com/office/drawing/2014/main" id="{AE93721E-F663-1A47-AB04-D1925679A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4080" y="1322659"/>
              <a:ext cx="720658" cy="720658"/>
            </a:xfrm>
            <a:prstGeom prst="rect">
              <a:avLst/>
            </a:prstGeom>
          </p:spPr>
        </p:pic>
      </p:grpSp>
      <p:pic>
        <p:nvPicPr>
          <p:cNvPr id="50" name="Graphic 49" descr="Arrow Right with solid fill to">
            <a:extLst>
              <a:ext uri="{FF2B5EF4-FFF2-40B4-BE49-F238E27FC236}">
                <a16:creationId xmlns:a16="http://schemas.microsoft.com/office/drawing/2014/main" id="{2B64D029-D80D-EC4F-B5DD-2991D6841B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97690" y="2907417"/>
            <a:ext cx="914400" cy="914400"/>
          </a:xfrm>
          <a:prstGeom prst="rect">
            <a:avLst/>
          </a:prstGeom>
        </p:spPr>
      </p:pic>
      <p:pic>
        <p:nvPicPr>
          <p:cNvPr id="40" name="Graphic 39">
            <a:extLst>
              <a:ext uri="{FF2B5EF4-FFF2-40B4-BE49-F238E27FC236}">
                <a16:creationId xmlns:a16="http://schemas.microsoft.com/office/drawing/2014/main" id="{7A6D289C-403B-8546-9451-354612CD8DA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88366" y="4793261"/>
            <a:ext cx="720658" cy="720658"/>
          </a:xfrm>
          <a:prstGeom prst="rect">
            <a:avLst/>
          </a:prstGeom>
        </p:spPr>
      </p:pic>
      <p:grpSp>
        <p:nvGrpSpPr>
          <p:cNvPr id="6" name="Group 5">
            <a:extLst>
              <a:ext uri="{FF2B5EF4-FFF2-40B4-BE49-F238E27FC236}">
                <a16:creationId xmlns:a16="http://schemas.microsoft.com/office/drawing/2014/main" id="{99C78959-0585-6681-8A86-13F984197552}"/>
              </a:ext>
            </a:extLst>
          </p:cNvPr>
          <p:cNvGrpSpPr/>
          <p:nvPr/>
        </p:nvGrpSpPr>
        <p:grpSpPr>
          <a:xfrm>
            <a:off x="5713788" y="1832323"/>
            <a:ext cx="4952001" cy="1737098"/>
            <a:chOff x="5535988" y="1706054"/>
            <a:chExt cx="4952001" cy="1737098"/>
          </a:xfrm>
        </p:grpSpPr>
        <p:grpSp>
          <p:nvGrpSpPr>
            <p:cNvPr id="48" name="Group 47" descr="Images showing a single project folder and a git file which can contain">
              <a:extLst>
                <a:ext uri="{FF2B5EF4-FFF2-40B4-BE49-F238E27FC236}">
                  <a16:creationId xmlns:a16="http://schemas.microsoft.com/office/drawing/2014/main" id="{CC7B3CB8-06C3-464F-98D3-B96799180948}"/>
                </a:ext>
              </a:extLst>
            </p:cNvPr>
            <p:cNvGrpSpPr/>
            <p:nvPr/>
          </p:nvGrpSpPr>
          <p:grpSpPr>
            <a:xfrm>
              <a:off x="5535988" y="1756759"/>
              <a:ext cx="3056795" cy="1519745"/>
              <a:chOff x="5181742" y="2905784"/>
              <a:chExt cx="2669065" cy="1269685"/>
            </a:xfrm>
          </p:grpSpPr>
          <p:pic>
            <p:nvPicPr>
              <p:cNvPr id="32" name="Graphic 31" descr="Document with solid fill">
                <a:extLst>
                  <a:ext uri="{FF2B5EF4-FFF2-40B4-BE49-F238E27FC236}">
                    <a16:creationId xmlns:a16="http://schemas.microsoft.com/office/drawing/2014/main" id="{28BF3CC7-87A1-614E-A1CB-10B4A5E7E9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36407" y="2905784"/>
                <a:ext cx="914400" cy="914400"/>
              </a:xfrm>
              <a:prstGeom prst="rect">
                <a:avLst/>
              </a:prstGeom>
            </p:spPr>
          </p:pic>
          <p:pic>
            <p:nvPicPr>
              <p:cNvPr id="42" name="Graphic 41" descr="Folder with solid fill">
                <a:extLst>
                  <a:ext uri="{FF2B5EF4-FFF2-40B4-BE49-F238E27FC236}">
                    <a16:creationId xmlns:a16="http://schemas.microsoft.com/office/drawing/2014/main" id="{AA4B74F1-4327-F042-BA8D-ACE4EDBE079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78003" y="3002654"/>
                <a:ext cx="720659" cy="720659"/>
              </a:xfrm>
              <a:prstGeom prst="rect">
                <a:avLst/>
              </a:prstGeom>
            </p:spPr>
          </p:pic>
          <p:sp>
            <p:nvSpPr>
              <p:cNvPr id="43" name="Content Placeholder 2">
                <a:extLst>
                  <a:ext uri="{FF2B5EF4-FFF2-40B4-BE49-F238E27FC236}">
                    <a16:creationId xmlns:a16="http://schemas.microsoft.com/office/drawing/2014/main" id="{26DB2499-1751-6C4B-9896-7C2D37258D9D}"/>
                  </a:ext>
                </a:extLst>
              </p:cNvPr>
              <p:cNvSpPr txBox="1">
                <a:spLocks/>
              </p:cNvSpPr>
              <p:nvPr/>
            </p:nvSpPr>
            <p:spPr>
              <a:xfrm>
                <a:off x="5181742" y="378798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a:t>
                </a:r>
              </a:p>
            </p:txBody>
          </p:sp>
          <p:pic>
            <p:nvPicPr>
              <p:cNvPr id="45" name="Graphic 44" descr="Add with solid fill">
                <a:extLst>
                  <a:ext uri="{FF2B5EF4-FFF2-40B4-BE49-F238E27FC236}">
                    <a16:creationId xmlns:a16="http://schemas.microsoft.com/office/drawing/2014/main" id="{5B380D51-0D2B-DE46-A08D-A765395AFCDE}"/>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21734" y="3260294"/>
                <a:ext cx="288471" cy="288471"/>
              </a:xfrm>
              <a:prstGeom prst="rect">
                <a:avLst/>
              </a:prstGeom>
            </p:spPr>
          </p:pic>
        </p:grpSp>
        <p:sp>
          <p:nvSpPr>
            <p:cNvPr id="46" name="Content Placeholder 2">
              <a:extLst>
                <a:ext uri="{FF2B5EF4-FFF2-40B4-BE49-F238E27FC236}">
                  <a16:creationId xmlns:a16="http://schemas.microsoft.com/office/drawing/2014/main" id="{8F84DEC9-5EBC-7048-81BF-A7AC384266EF}"/>
                </a:ext>
              </a:extLst>
            </p:cNvPr>
            <p:cNvSpPr txBox="1">
              <a:spLocks/>
            </p:cNvSpPr>
            <p:nvPr/>
          </p:nvSpPr>
          <p:spPr>
            <a:xfrm>
              <a:off x="8969240" y="1706054"/>
              <a:ext cx="1518749" cy="1737098"/>
            </a:xfrm>
            <a:prstGeom prst="rect">
              <a:avLst/>
            </a:prstGeom>
          </p:spPr>
          <p:txBody>
            <a:bodyPr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a:latin typeface="+mn-lt"/>
                </a:rPr>
                <a:t>files </a:t>
              </a:r>
            </a:p>
            <a:p>
              <a:pPr>
                <a:lnSpc>
                  <a:spcPct val="150000"/>
                </a:lnSpc>
              </a:pPr>
              <a:r>
                <a:rPr lang="en-US">
                  <a:latin typeface="+mn-lt"/>
                </a:rPr>
                <a:t>changes </a:t>
              </a:r>
            </a:p>
          </p:txBody>
        </p:sp>
        <p:sp>
          <p:nvSpPr>
            <p:cNvPr id="20" name="Content Placeholder 2">
              <a:extLst>
                <a:ext uri="{FF2B5EF4-FFF2-40B4-BE49-F238E27FC236}">
                  <a16:creationId xmlns:a16="http://schemas.microsoft.com/office/drawing/2014/main" id="{C52BD84A-E181-6745-B7C6-52886FE53739}"/>
                </a:ext>
                <a:ext uri="{C183D7F6-B498-43B3-948B-1728B52AA6E4}">
                  <adec:decorative xmlns:adec="http://schemas.microsoft.com/office/drawing/2017/decorative" val="1"/>
                </a:ext>
              </a:extLst>
            </p:cNvPr>
            <p:cNvSpPr txBox="1">
              <a:spLocks/>
            </p:cNvSpPr>
            <p:nvPr/>
          </p:nvSpPr>
          <p:spPr>
            <a:xfrm>
              <a:off x="7512576" y="285086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.git</a:t>
              </a:r>
            </a:p>
          </p:txBody>
        </p:sp>
      </p:grpSp>
      <p:sp>
        <p:nvSpPr>
          <p:cNvPr id="3" name="TextBox 2">
            <a:extLst>
              <a:ext uri="{FF2B5EF4-FFF2-40B4-BE49-F238E27FC236}">
                <a16:creationId xmlns:a16="http://schemas.microsoft.com/office/drawing/2014/main" id="{AFF91B53-5E91-8BD1-4A0C-460637D6679E}"/>
              </a:ext>
            </a:extLst>
          </p:cNvPr>
          <p:cNvSpPr txBox="1"/>
          <p:nvPr/>
        </p:nvSpPr>
        <p:spPr>
          <a:xfrm>
            <a:off x="5321300" y="3832528"/>
            <a:ext cx="5791200" cy="830997"/>
          </a:xfrm>
          <a:prstGeom prst="rect">
            <a:avLst/>
          </a:prstGeom>
          <a:noFill/>
        </p:spPr>
        <p:txBody>
          <a:bodyPr wrap="square" rtlCol="0">
            <a:spAutoFit/>
          </a:bodyPr>
          <a:lstStyle/>
          <a:p>
            <a:pPr algn="ctr"/>
            <a:r>
              <a:rPr lang="en-GB" sz="2400">
                <a:cs typeface="Arial" panose="020B0604020202020204" pitchFamily="34" charset="0"/>
              </a:rPr>
              <a:t>Version control handles all project files with a .git file to track every change.</a:t>
            </a:r>
          </a:p>
        </p:txBody>
      </p:sp>
    </p:spTree>
    <p:extLst>
      <p:ext uri="{BB962C8B-B14F-4D97-AF65-F5344CB8AC3E}">
        <p14:creationId xmlns:p14="http://schemas.microsoft.com/office/powerpoint/2010/main" val="1334188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Advanced Workflow</a:t>
            </a:r>
          </a:p>
        </p:txBody>
      </p:sp>
      <p:grpSp>
        <p:nvGrpSpPr>
          <p:cNvPr id="3" name="Group 2" descr="Branches come off the main branch">
            <a:extLst>
              <a:ext uri="{FF2B5EF4-FFF2-40B4-BE49-F238E27FC236}">
                <a16:creationId xmlns:a16="http://schemas.microsoft.com/office/drawing/2014/main" id="{4E2B3513-2977-BAAC-88C5-B3C51BA9FD58}"/>
              </a:ext>
            </a:extLst>
          </p:cNvPr>
          <p:cNvGrpSpPr/>
          <p:nvPr/>
        </p:nvGrpSpPr>
        <p:grpSpPr>
          <a:xfrm>
            <a:off x="1209206" y="1762480"/>
            <a:ext cx="9773587" cy="484811"/>
            <a:chOff x="1209206" y="1762480"/>
            <a:chExt cx="9773587" cy="484811"/>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4487F065-F336-D647-A9E4-0FD5771517B0}"/>
                </a:ext>
              </a:extLst>
            </p:cNvPr>
            <p:cNvSpPr txBox="1">
              <a:spLocks/>
            </p:cNvSpPr>
            <p:nvPr/>
          </p:nvSpPr>
          <p:spPr>
            <a:xfrm>
              <a:off x="5581390" y="1762480"/>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a:t>
              </a:r>
            </a:p>
          </p:txBody>
        </p:sp>
      </p:grpSp>
      <p:grpSp>
        <p:nvGrpSpPr>
          <p:cNvPr id="10" name="Group 9" descr="An initial branch labelled develop created from the main branch">
            <a:extLst>
              <a:ext uri="{FF2B5EF4-FFF2-40B4-BE49-F238E27FC236}">
                <a16:creationId xmlns:a16="http://schemas.microsoft.com/office/drawing/2014/main" id="{DFCE2E7E-60D0-AE4E-8D38-3A3A9532AFAB}"/>
              </a:ext>
            </a:extLst>
          </p:cNvPr>
          <p:cNvGrpSpPr/>
          <p:nvPr/>
        </p:nvGrpSpPr>
        <p:grpSpPr>
          <a:xfrm>
            <a:off x="1674430" y="1974295"/>
            <a:ext cx="573288" cy="573288"/>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56" name="Group 55" descr="A further branch is cerated from the develop branch labelled feature">
            <a:extLst>
              <a:ext uri="{FF2B5EF4-FFF2-40B4-BE49-F238E27FC236}">
                <a16:creationId xmlns:a16="http://schemas.microsoft.com/office/drawing/2014/main" id="{9486AB02-B0AC-D94E-98A8-E6202D284504}"/>
              </a:ext>
            </a:extLst>
          </p:cNvPr>
          <p:cNvGrpSpPr/>
          <p:nvPr/>
        </p:nvGrpSpPr>
        <p:grpSpPr>
          <a:xfrm>
            <a:off x="2881067" y="3753860"/>
            <a:ext cx="573288" cy="573288"/>
            <a:chOff x="2473377" y="2518349"/>
            <a:chExt cx="824459" cy="824459"/>
          </a:xfrm>
        </p:grpSpPr>
        <p:sp>
          <p:nvSpPr>
            <p:cNvPr id="57" name="Oval 56">
              <a:extLst>
                <a:ext uri="{FF2B5EF4-FFF2-40B4-BE49-F238E27FC236}">
                  <a16:creationId xmlns:a16="http://schemas.microsoft.com/office/drawing/2014/main" id="{A53D26B0-6726-A849-BAE9-A457DD84092F}"/>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8" name="Picture 57" descr="Icon&#10;&#10;Description automatically generated">
              <a:extLst>
                <a:ext uri="{FF2B5EF4-FFF2-40B4-BE49-F238E27FC236}">
                  <a16:creationId xmlns:a16="http://schemas.microsoft.com/office/drawing/2014/main" id="{6B21633F-C22D-2C48-A0FD-985B28B5E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4" name="Group 3" descr="One of more commits may happen in the feature branch">
            <a:extLst>
              <a:ext uri="{FF2B5EF4-FFF2-40B4-BE49-F238E27FC236}">
                <a16:creationId xmlns:a16="http://schemas.microsoft.com/office/drawing/2014/main" id="{F2C4E438-58DC-C389-BC45-154D576B384E}"/>
              </a:ext>
            </a:extLst>
          </p:cNvPr>
          <p:cNvGrpSpPr/>
          <p:nvPr/>
        </p:nvGrpSpPr>
        <p:grpSpPr>
          <a:xfrm>
            <a:off x="3835594" y="4904329"/>
            <a:ext cx="876037" cy="207483"/>
            <a:chOff x="3835594" y="4904329"/>
            <a:chExt cx="876037" cy="207483"/>
          </a:xfrm>
        </p:grpSpPr>
        <p:pic>
          <p:nvPicPr>
            <p:cNvPr id="46" name="Picture 45" descr="A commit">
              <a:extLst>
                <a:ext uri="{FF2B5EF4-FFF2-40B4-BE49-F238E27FC236}">
                  <a16:creationId xmlns:a16="http://schemas.microsoft.com/office/drawing/2014/main" id="{E3502B1E-D7D8-294D-A9C9-CF894BD011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5594" y="4904329"/>
              <a:ext cx="363095" cy="207483"/>
            </a:xfrm>
            <a:prstGeom prst="rect">
              <a:avLst/>
            </a:prstGeom>
          </p:spPr>
        </p:pic>
        <p:pic>
          <p:nvPicPr>
            <p:cNvPr id="47" name="Picture 46" descr="A commit">
              <a:extLst>
                <a:ext uri="{FF2B5EF4-FFF2-40B4-BE49-F238E27FC236}">
                  <a16:creationId xmlns:a16="http://schemas.microsoft.com/office/drawing/2014/main" id="{EB278968-25A6-484B-8F0B-673C374393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536" y="4904329"/>
              <a:ext cx="363095" cy="207483"/>
            </a:xfrm>
            <a:prstGeom prst="rect">
              <a:avLst/>
            </a:prstGeom>
          </p:spPr>
        </p:pic>
      </p:grpSp>
      <p:grpSp>
        <p:nvGrpSpPr>
          <p:cNvPr id="43" name="Group 42" descr="A pull request is made in the feature branch">
            <a:extLst>
              <a:ext uri="{FF2B5EF4-FFF2-40B4-BE49-F238E27FC236}">
                <a16:creationId xmlns:a16="http://schemas.microsoft.com/office/drawing/2014/main" id="{BDB5ACCE-7F09-E742-81D3-196863D22B71}"/>
              </a:ext>
            </a:extLst>
          </p:cNvPr>
          <p:cNvGrpSpPr/>
          <p:nvPr/>
        </p:nvGrpSpPr>
        <p:grpSpPr>
          <a:xfrm>
            <a:off x="4951483" y="4725760"/>
            <a:ext cx="564621" cy="564621"/>
            <a:chOff x="4034853" y="3429000"/>
            <a:chExt cx="824459" cy="824459"/>
          </a:xfrm>
        </p:grpSpPr>
        <p:sp>
          <p:nvSpPr>
            <p:cNvPr id="44" name="Oval 43">
              <a:extLst>
                <a:ext uri="{FF2B5EF4-FFF2-40B4-BE49-F238E27FC236}">
                  <a16:creationId xmlns:a16="http://schemas.microsoft.com/office/drawing/2014/main" id="{04913448-F691-AD4E-84F8-41BA9FA13CDE}"/>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44" descr="Icon&#10;&#10;Description automatically generated">
              <a:extLst>
                <a:ext uri="{FF2B5EF4-FFF2-40B4-BE49-F238E27FC236}">
                  <a16:creationId xmlns:a16="http://schemas.microsoft.com/office/drawing/2014/main" id="{8304D047-18C4-034C-8A69-FF79CBFE64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51" name="Graphic 50" descr="The pull request in the feature branch is discussed">
            <a:extLst>
              <a:ext uri="{FF2B5EF4-FFF2-40B4-BE49-F238E27FC236}">
                <a16:creationId xmlns:a16="http://schemas.microsoft.com/office/drawing/2014/main" id="{1BF22365-B3C0-D34F-86CB-D661A2809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4622" y="4746989"/>
            <a:ext cx="522163" cy="522163"/>
          </a:xfrm>
          <a:prstGeom prst="rect">
            <a:avLst/>
          </a:prstGeom>
        </p:spPr>
      </p:pic>
      <p:grpSp>
        <p:nvGrpSpPr>
          <p:cNvPr id="91" name="Group 90" descr="After discussion it is merged back into the develop branch">
            <a:extLst>
              <a:ext uri="{FF2B5EF4-FFF2-40B4-BE49-F238E27FC236}">
                <a16:creationId xmlns:a16="http://schemas.microsoft.com/office/drawing/2014/main" id="{AB6B7C25-B336-BC47-8853-87DD8031E6EB}"/>
              </a:ext>
            </a:extLst>
          </p:cNvPr>
          <p:cNvGrpSpPr/>
          <p:nvPr/>
        </p:nvGrpSpPr>
        <p:grpSpPr>
          <a:xfrm>
            <a:off x="6698395" y="3749388"/>
            <a:ext cx="573289" cy="573289"/>
            <a:chOff x="6043535" y="3560163"/>
            <a:chExt cx="824459" cy="824459"/>
          </a:xfrm>
        </p:grpSpPr>
        <p:sp>
          <p:nvSpPr>
            <p:cNvPr id="92" name="Oval 91">
              <a:extLst>
                <a:ext uri="{FF2B5EF4-FFF2-40B4-BE49-F238E27FC236}">
                  <a16:creationId xmlns:a16="http://schemas.microsoft.com/office/drawing/2014/main" id="{0E00D6F8-D701-644B-A912-16611AD2A946}"/>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4" name="Picture 93" descr="Icon&#10;&#10;Description automatically generated">
              <a:extLst>
                <a:ext uri="{FF2B5EF4-FFF2-40B4-BE49-F238E27FC236}">
                  <a16:creationId xmlns:a16="http://schemas.microsoft.com/office/drawing/2014/main" id="{52CE9902-E381-324D-AFC1-B1F7F8409A8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23" name="Group 22" descr="A pull request is made in the develop branch for the code to go back to the main code base">
            <a:extLst>
              <a:ext uri="{FF2B5EF4-FFF2-40B4-BE49-F238E27FC236}">
                <a16:creationId xmlns:a16="http://schemas.microsoft.com/office/drawing/2014/main" id="{C0D3B469-FF0E-3E42-A715-0B9946D4580C}"/>
              </a:ext>
            </a:extLst>
          </p:cNvPr>
          <p:cNvGrpSpPr/>
          <p:nvPr/>
        </p:nvGrpSpPr>
        <p:grpSpPr>
          <a:xfrm>
            <a:off x="7493029" y="3739568"/>
            <a:ext cx="564621" cy="564621"/>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62" name="Graphic 61" descr="The pull request on the develop branch is discussed">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8995" y="3753860"/>
            <a:ext cx="522163" cy="522163"/>
          </a:xfrm>
          <a:prstGeom prst="rect">
            <a:avLst/>
          </a:prstGeom>
        </p:spPr>
      </p:pic>
      <p:pic>
        <p:nvPicPr>
          <p:cNvPr id="35" name="Picture 34" descr="There may be a further commit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4458" y="3908402"/>
            <a:ext cx="363095" cy="207483"/>
          </a:xfrm>
          <a:prstGeom prst="rect">
            <a:avLst/>
          </a:prstGeom>
        </p:spPr>
      </p:pic>
      <p:grpSp>
        <p:nvGrpSpPr>
          <p:cNvPr id="29" name="Group 28" descr="The develop branch is then merged back into the branch">
            <a:extLst>
              <a:ext uri="{FF2B5EF4-FFF2-40B4-BE49-F238E27FC236}">
                <a16:creationId xmlns:a16="http://schemas.microsoft.com/office/drawing/2014/main" id="{80402D2E-DA1F-FD4E-ADE6-A5042D66582A}"/>
              </a:ext>
            </a:extLst>
          </p:cNvPr>
          <p:cNvGrpSpPr/>
          <p:nvPr/>
        </p:nvGrpSpPr>
        <p:grpSpPr>
          <a:xfrm>
            <a:off x="9768573" y="1973269"/>
            <a:ext cx="573289" cy="57328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61" name="Group 60" descr="At the same time another analyst or developer may create a branch off the main branch for a bug fix">
            <a:extLst>
              <a:ext uri="{FF2B5EF4-FFF2-40B4-BE49-F238E27FC236}">
                <a16:creationId xmlns:a16="http://schemas.microsoft.com/office/drawing/2014/main" id="{753FB890-187F-E54B-A4D5-B2B69C9D2AE6}"/>
              </a:ext>
            </a:extLst>
          </p:cNvPr>
          <p:cNvGrpSpPr/>
          <p:nvPr/>
        </p:nvGrpSpPr>
        <p:grpSpPr>
          <a:xfrm>
            <a:off x="3121412" y="1960646"/>
            <a:ext cx="573288" cy="573288"/>
            <a:chOff x="2473377" y="2518349"/>
            <a:chExt cx="824459" cy="824459"/>
          </a:xfrm>
        </p:grpSpPr>
        <p:sp>
          <p:nvSpPr>
            <p:cNvPr id="63" name="Oval 62">
              <a:extLst>
                <a:ext uri="{FF2B5EF4-FFF2-40B4-BE49-F238E27FC236}">
                  <a16:creationId xmlns:a16="http://schemas.microsoft.com/office/drawing/2014/main" id="{F1C5FF66-1EFC-3C49-AC16-14AF8020EB9C}"/>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descr="Icon&#10;&#10;Description automatically generated">
              <a:extLst>
                <a:ext uri="{FF2B5EF4-FFF2-40B4-BE49-F238E27FC236}">
                  <a16:creationId xmlns:a16="http://schemas.microsoft.com/office/drawing/2014/main" id="{1FC5A569-548D-4C48-BF48-C6171E183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pic>
        <p:nvPicPr>
          <p:cNvPr id="66" name="Picture 65" descr="One or more commits may be made to the bug fix branch">
            <a:extLst>
              <a:ext uri="{FF2B5EF4-FFF2-40B4-BE49-F238E27FC236}">
                <a16:creationId xmlns:a16="http://schemas.microsoft.com/office/drawing/2014/main" id="{AE6033BE-A678-CC4A-869E-48654648AF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9902" y="3049865"/>
            <a:ext cx="363095" cy="207483"/>
          </a:xfrm>
          <a:prstGeom prst="rect">
            <a:avLst/>
          </a:prstGeom>
        </p:spPr>
      </p:pic>
      <p:grpSp>
        <p:nvGrpSpPr>
          <p:cNvPr id="67" name="Group 66" descr="A pull request is made from the bug fix branch">
            <a:extLst>
              <a:ext uri="{FF2B5EF4-FFF2-40B4-BE49-F238E27FC236}">
                <a16:creationId xmlns:a16="http://schemas.microsoft.com/office/drawing/2014/main" id="{A1EC16C8-A288-D64C-B8E0-045828D571D0}"/>
              </a:ext>
            </a:extLst>
          </p:cNvPr>
          <p:cNvGrpSpPr/>
          <p:nvPr/>
        </p:nvGrpSpPr>
        <p:grpSpPr>
          <a:xfrm>
            <a:off x="5669201" y="2871296"/>
            <a:ext cx="564621" cy="564621"/>
            <a:chOff x="4034853" y="3429000"/>
            <a:chExt cx="824459" cy="824459"/>
          </a:xfrm>
        </p:grpSpPr>
        <p:sp>
          <p:nvSpPr>
            <p:cNvPr id="68" name="Oval 67">
              <a:extLst>
                <a:ext uri="{FF2B5EF4-FFF2-40B4-BE49-F238E27FC236}">
                  <a16:creationId xmlns:a16="http://schemas.microsoft.com/office/drawing/2014/main" id="{7DDA8EE9-B7C6-D445-AF14-6A2F4304A700}"/>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9" name="Picture 68" descr="Icon&#10;&#10;Description automatically generated">
              <a:extLst>
                <a:ext uri="{FF2B5EF4-FFF2-40B4-BE49-F238E27FC236}">
                  <a16:creationId xmlns:a16="http://schemas.microsoft.com/office/drawing/2014/main" id="{66548D48-B74C-B844-B88C-A7DEEF5D9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70" name="Graphic 69" descr="The bug fix pull request is discussed">
            <a:extLst>
              <a:ext uri="{FF2B5EF4-FFF2-40B4-BE49-F238E27FC236}">
                <a16:creationId xmlns:a16="http://schemas.microsoft.com/office/drawing/2014/main" id="{0EE4C11F-706F-0044-9B3A-AA9EFC5CB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8637" y="2892525"/>
            <a:ext cx="522163" cy="522163"/>
          </a:xfrm>
          <a:prstGeom prst="rect">
            <a:avLst/>
          </a:prstGeom>
        </p:spPr>
      </p:pic>
      <p:grpSp>
        <p:nvGrpSpPr>
          <p:cNvPr id="72" name="Group 71" descr="The bug fix is merged back into the main branch">
            <a:extLst>
              <a:ext uri="{FF2B5EF4-FFF2-40B4-BE49-F238E27FC236}">
                <a16:creationId xmlns:a16="http://schemas.microsoft.com/office/drawing/2014/main" id="{D6580957-FB99-D240-860E-15298936BDCC}"/>
              </a:ext>
            </a:extLst>
          </p:cNvPr>
          <p:cNvGrpSpPr/>
          <p:nvPr/>
        </p:nvGrpSpPr>
        <p:grpSpPr>
          <a:xfrm>
            <a:off x="7995259" y="1960645"/>
            <a:ext cx="573289" cy="573289"/>
            <a:chOff x="6043535" y="3560163"/>
            <a:chExt cx="824459" cy="824459"/>
          </a:xfrm>
        </p:grpSpPr>
        <p:sp>
          <p:nvSpPr>
            <p:cNvPr id="73" name="Oval 72">
              <a:extLst>
                <a:ext uri="{FF2B5EF4-FFF2-40B4-BE49-F238E27FC236}">
                  <a16:creationId xmlns:a16="http://schemas.microsoft.com/office/drawing/2014/main" id="{ABE43FE6-F222-4D4A-99E6-0D72D4BDA8DF}"/>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4" name="Picture 73" descr="Icon&#10;&#10;Description automatically generated">
              <a:extLst>
                <a:ext uri="{FF2B5EF4-FFF2-40B4-BE49-F238E27FC236}">
                  <a16:creationId xmlns:a16="http://schemas.microsoft.com/office/drawing/2014/main" id="{CC7E880E-9A93-9246-864E-83E7F0EA17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39" name="Curved Connector 38">
            <a:extLst>
              <a:ext uri="{FF2B5EF4-FFF2-40B4-BE49-F238E27FC236}">
                <a16:creationId xmlns:a16="http://schemas.microsoft.com/office/drawing/2014/main" id="{779AD862-2E2A-A743-A427-6F572722E24E}"/>
              </a:ext>
              <a:ext uri="{C183D7F6-B498-43B3-948B-1728B52AA6E4}">
                <adec:decorative xmlns:adec="http://schemas.microsoft.com/office/drawing/2017/decorative" val="1"/>
              </a:ext>
            </a:extLst>
          </p:cNvPr>
          <p:cNvCxnSpPr>
            <a:cxnSpLocks/>
            <a:stCxn id="7" idx="6"/>
            <a:endCxn id="57" idx="2"/>
          </p:cNvCxnSpPr>
          <p:nvPr/>
        </p:nvCxnSpPr>
        <p:spPr>
          <a:xfrm>
            <a:off x="2247718" y="2260939"/>
            <a:ext cx="633349" cy="1779565"/>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CA862EC-FF85-6A42-81BD-3F18ECF2F1BC}"/>
              </a:ext>
              <a:ext uri="{C183D7F6-B498-43B3-948B-1728B52AA6E4}">
                <adec:decorative xmlns:adec="http://schemas.microsoft.com/office/drawing/2017/decorative" val="1"/>
              </a:ext>
            </a:extLst>
          </p:cNvPr>
          <p:cNvCxnSpPr>
            <a:cxnSpLocks/>
          </p:cNvCxnSpPr>
          <p:nvPr/>
        </p:nvCxnSpPr>
        <p:spPr>
          <a:xfrm flipV="1">
            <a:off x="9327553" y="2273562"/>
            <a:ext cx="441020" cy="175223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 uri="{C183D7F6-B498-43B3-948B-1728B52AA6E4}">
                <adec:decorative xmlns:adec="http://schemas.microsoft.com/office/drawing/2017/decorative" val="1"/>
              </a:ext>
            </a:extLst>
          </p:cNvPr>
          <p:cNvCxnSpPr>
            <a:cxnSpLocks/>
            <a:stCxn id="21" idx="2"/>
            <a:endCxn id="57" idx="6"/>
          </p:cNvCxnSpPr>
          <p:nvPr/>
        </p:nvCxnSpPr>
        <p:spPr>
          <a:xfrm flipH="1">
            <a:off x="3454355" y="4021879"/>
            <a:ext cx="4038674" cy="18625"/>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3FA3761-9542-1546-996A-D5CA964A1D61}"/>
              </a:ext>
              <a:ext uri="{C183D7F6-B498-43B3-948B-1728B52AA6E4}">
                <adec:decorative xmlns:adec="http://schemas.microsoft.com/office/drawing/2017/decorative" val="1"/>
              </a:ext>
            </a:extLst>
          </p:cNvPr>
          <p:cNvCxnSpPr>
            <a:cxnSpLocks/>
            <a:stCxn id="62" idx="1"/>
            <a:endCxn id="21" idx="6"/>
          </p:cNvCxnSpPr>
          <p:nvPr/>
        </p:nvCxnSpPr>
        <p:spPr>
          <a:xfrm flipH="1">
            <a:off x="8057650" y="4014942"/>
            <a:ext cx="221345" cy="6937"/>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 uri="{C183D7F6-B498-43B3-948B-1728B52AA6E4}">
                <adec:decorative xmlns:adec="http://schemas.microsoft.com/office/drawing/2017/decorative" val="1"/>
              </a:ext>
            </a:extLst>
          </p:cNvPr>
          <p:cNvCxnSpPr>
            <a:cxnSpLocks/>
            <a:stCxn id="35" idx="1"/>
            <a:endCxn id="62" idx="3"/>
          </p:cNvCxnSpPr>
          <p:nvPr/>
        </p:nvCxnSpPr>
        <p:spPr>
          <a:xfrm flipH="1">
            <a:off x="8801158" y="4012144"/>
            <a:ext cx="163300" cy="2798"/>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 uri="{C183D7F6-B498-43B3-948B-1728B52AA6E4}">
                <adec:decorative xmlns:adec="http://schemas.microsoft.com/office/drawing/2017/decorative" val="1"/>
              </a:ext>
            </a:extLst>
          </p:cNvPr>
          <p:cNvSpPr txBox="1">
            <a:spLocks/>
          </p:cNvSpPr>
          <p:nvPr/>
        </p:nvSpPr>
        <p:spPr>
          <a:xfrm>
            <a:off x="1437564" y="2568702"/>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Develop</a:t>
            </a:r>
          </a:p>
        </p:txBody>
      </p:sp>
      <p:cxnSp>
        <p:nvCxnSpPr>
          <p:cNvPr id="49" name="Curved Connector 48">
            <a:extLst>
              <a:ext uri="{FF2B5EF4-FFF2-40B4-BE49-F238E27FC236}">
                <a16:creationId xmlns:a16="http://schemas.microsoft.com/office/drawing/2014/main" id="{D4207E17-BB9A-DC49-B460-5C263CCFAB0E}"/>
              </a:ext>
              <a:ext uri="{C183D7F6-B498-43B3-948B-1728B52AA6E4}">
                <adec:decorative xmlns:adec="http://schemas.microsoft.com/office/drawing/2017/decorative" val="1"/>
              </a:ext>
            </a:extLst>
          </p:cNvPr>
          <p:cNvCxnSpPr>
            <a:cxnSpLocks/>
            <a:stCxn id="57" idx="6"/>
            <a:endCxn id="46" idx="1"/>
          </p:cNvCxnSpPr>
          <p:nvPr/>
        </p:nvCxnSpPr>
        <p:spPr>
          <a:xfrm>
            <a:off x="3454355" y="4040504"/>
            <a:ext cx="381239" cy="96756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FA375A3E-4F71-DB44-A0CB-F64632069B3F}"/>
              </a:ext>
              <a:ext uri="{C183D7F6-B498-43B3-948B-1728B52AA6E4}">
                <adec:decorative xmlns:adec="http://schemas.microsoft.com/office/drawing/2017/decorative" val="1"/>
              </a:ext>
            </a:extLst>
          </p:cNvPr>
          <p:cNvCxnSpPr>
            <a:cxnSpLocks/>
            <a:stCxn id="51" idx="3"/>
            <a:endCxn id="92" idx="2"/>
          </p:cNvCxnSpPr>
          <p:nvPr/>
        </p:nvCxnSpPr>
        <p:spPr>
          <a:xfrm flipV="1">
            <a:off x="6296785" y="4036033"/>
            <a:ext cx="401610" cy="972038"/>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8C2FE1-4EE1-0242-9D5F-79ACA1795F47}"/>
              </a:ext>
              <a:ext uri="{C183D7F6-B498-43B3-948B-1728B52AA6E4}">
                <adec:decorative xmlns:adec="http://schemas.microsoft.com/office/drawing/2017/decorative" val="1"/>
              </a:ext>
            </a:extLst>
          </p:cNvPr>
          <p:cNvCxnSpPr>
            <a:cxnSpLocks/>
          </p:cNvCxnSpPr>
          <p:nvPr/>
        </p:nvCxnSpPr>
        <p:spPr>
          <a:xfrm flipH="1">
            <a:off x="4198689" y="5008070"/>
            <a:ext cx="14984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8F5BC3-24A3-F544-9819-EB2E8061749D}"/>
              </a:ext>
              <a:ext uri="{C183D7F6-B498-43B3-948B-1728B52AA6E4}">
                <adec:decorative xmlns:adec="http://schemas.microsoft.com/office/drawing/2017/decorative" val="1"/>
              </a:ext>
            </a:extLst>
          </p:cNvPr>
          <p:cNvCxnSpPr>
            <a:cxnSpLocks/>
          </p:cNvCxnSpPr>
          <p:nvPr/>
        </p:nvCxnSpPr>
        <p:spPr>
          <a:xfrm flipH="1">
            <a:off x="4711631" y="4997456"/>
            <a:ext cx="23985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F83E9C-3A6D-B84A-9AF9-4BEBC535AAE0}"/>
              </a:ext>
              <a:ext uri="{C183D7F6-B498-43B3-948B-1728B52AA6E4}">
                <adec:decorative xmlns:adec="http://schemas.microsoft.com/office/drawing/2017/decorative" val="1"/>
              </a:ext>
            </a:extLst>
          </p:cNvPr>
          <p:cNvCxnSpPr>
            <a:cxnSpLocks/>
          </p:cNvCxnSpPr>
          <p:nvPr/>
        </p:nvCxnSpPr>
        <p:spPr>
          <a:xfrm flipH="1">
            <a:off x="5516104" y="5008070"/>
            <a:ext cx="25851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1AAED0C0-0922-3F4E-B28E-B449BCD1C02B}"/>
              </a:ext>
              <a:ext uri="{C183D7F6-B498-43B3-948B-1728B52AA6E4}">
                <adec:decorative xmlns:adec="http://schemas.microsoft.com/office/drawing/2017/decorative" val="1"/>
              </a:ext>
            </a:extLst>
          </p:cNvPr>
          <p:cNvCxnSpPr>
            <a:cxnSpLocks/>
            <a:stCxn id="63" idx="6"/>
            <a:endCxn id="66" idx="1"/>
          </p:cNvCxnSpPr>
          <p:nvPr/>
        </p:nvCxnSpPr>
        <p:spPr>
          <a:xfrm>
            <a:off x="3694700" y="2247290"/>
            <a:ext cx="1105202"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0DEC08F6-BD22-4542-93AF-EBD871E67879}"/>
              </a:ext>
              <a:ext uri="{C183D7F6-B498-43B3-948B-1728B52AA6E4}">
                <adec:decorative xmlns:adec="http://schemas.microsoft.com/office/drawing/2017/decorative" val="1"/>
              </a:ext>
            </a:extLst>
          </p:cNvPr>
          <p:cNvCxnSpPr>
            <a:cxnSpLocks/>
            <a:stCxn id="70" idx="3"/>
            <a:endCxn id="73" idx="2"/>
          </p:cNvCxnSpPr>
          <p:nvPr/>
        </p:nvCxnSpPr>
        <p:spPr>
          <a:xfrm flipV="1">
            <a:off x="6990800" y="2247290"/>
            <a:ext cx="1004459"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FD66A2-AC02-EA45-83F4-FA43D694E855}"/>
              </a:ext>
              <a:ext uri="{C183D7F6-B498-43B3-948B-1728B52AA6E4}">
                <adec:decorative xmlns:adec="http://schemas.microsoft.com/office/drawing/2017/decorative" val="1"/>
              </a:ext>
            </a:extLst>
          </p:cNvPr>
          <p:cNvCxnSpPr>
            <a:cxnSpLocks/>
            <a:stCxn id="68" idx="2"/>
            <a:endCxn id="66" idx="3"/>
          </p:cNvCxnSpPr>
          <p:nvPr/>
        </p:nvCxnSpPr>
        <p:spPr>
          <a:xfrm flipH="1">
            <a:off x="5162997" y="3153607"/>
            <a:ext cx="50620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A4AB55-1A2B-664D-A438-5EC5C4AB1A0F}"/>
              </a:ext>
              <a:ext uri="{C183D7F6-B498-43B3-948B-1728B52AA6E4}">
                <adec:decorative xmlns:adec="http://schemas.microsoft.com/office/drawing/2017/decorative" val="1"/>
              </a:ext>
            </a:extLst>
          </p:cNvPr>
          <p:cNvCxnSpPr>
            <a:cxnSpLocks/>
          </p:cNvCxnSpPr>
          <p:nvPr/>
        </p:nvCxnSpPr>
        <p:spPr>
          <a:xfrm flipH="1">
            <a:off x="6233822" y="3167255"/>
            <a:ext cx="234815"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0" name="Content Placeholder 2">
            <a:extLst>
              <a:ext uri="{FF2B5EF4-FFF2-40B4-BE49-F238E27FC236}">
                <a16:creationId xmlns:a16="http://schemas.microsoft.com/office/drawing/2014/main" id="{22D2E4E0-0B5F-334C-BF15-A7F695B35E1C}"/>
              </a:ext>
              <a:ext uri="{C183D7F6-B498-43B3-948B-1728B52AA6E4}">
                <adec:decorative xmlns:adec="http://schemas.microsoft.com/office/drawing/2017/decorative" val="1"/>
              </a:ext>
            </a:extLst>
          </p:cNvPr>
          <p:cNvSpPr txBox="1">
            <a:spLocks/>
          </p:cNvSpPr>
          <p:nvPr/>
        </p:nvSpPr>
        <p:spPr>
          <a:xfrm>
            <a:off x="2953616" y="2568703"/>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Bug-fix</a:t>
            </a:r>
          </a:p>
        </p:txBody>
      </p:sp>
      <p:sp>
        <p:nvSpPr>
          <p:cNvPr id="122" name="Content Placeholder 2">
            <a:extLst>
              <a:ext uri="{FF2B5EF4-FFF2-40B4-BE49-F238E27FC236}">
                <a16:creationId xmlns:a16="http://schemas.microsoft.com/office/drawing/2014/main" id="{11A680DD-046B-884A-B13D-52B8CABF81D8}"/>
              </a:ext>
              <a:ext uri="{C183D7F6-B498-43B3-948B-1728B52AA6E4}">
                <adec:decorative xmlns:adec="http://schemas.microsoft.com/office/drawing/2017/decorative" val="1"/>
              </a:ext>
            </a:extLst>
          </p:cNvPr>
          <p:cNvSpPr txBox="1">
            <a:spLocks/>
          </p:cNvSpPr>
          <p:nvPr/>
        </p:nvSpPr>
        <p:spPr>
          <a:xfrm>
            <a:off x="2609280" y="4344638"/>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Feature</a:t>
            </a:r>
          </a:p>
        </p:txBody>
      </p:sp>
    </p:spTree>
    <p:extLst>
      <p:ext uri="{BB962C8B-B14F-4D97-AF65-F5344CB8AC3E}">
        <p14:creationId xmlns:p14="http://schemas.microsoft.com/office/powerpoint/2010/main" val="2763251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lstStyle/>
          <a:p>
            <a:r>
              <a:rPr lang="en-US"/>
              <a:t>Remotes – the how</a:t>
            </a:r>
          </a:p>
        </p:txBody>
      </p:sp>
    </p:spTree>
    <p:extLst>
      <p:ext uri="{BB962C8B-B14F-4D97-AF65-F5344CB8AC3E}">
        <p14:creationId xmlns:p14="http://schemas.microsoft.com/office/powerpoint/2010/main" val="2039880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8321843" cy="4009567"/>
          </a:xfrm>
        </p:spPr>
        <p:txBody>
          <a:bodyPr>
            <a:normAutofit/>
          </a:bodyPr>
          <a:lstStyle/>
          <a:p>
            <a:pPr marL="0" indent="0">
              <a:buNone/>
            </a:pPr>
            <a:r>
              <a:rPr lang="en-US">
                <a:latin typeface="Calibri" panose="020F0502020204030204" pitchFamily="34" charset="0"/>
                <a:cs typeface="Calibri" panose="020F0502020204030204" pitchFamily="34" charset="0"/>
              </a:rPr>
              <a:t>Git meets collaboration with remotes. A remote provides a centralized repository that can pulled (downloaded) to your local computer, and then pushed (uploaded) back to the remote. Different services also provide other services to work collaboratively; opening discussions, issues, project planning, etc.</a:t>
            </a:r>
          </a:p>
          <a:p>
            <a:pPr marL="0" indent="0">
              <a:buNone/>
            </a:pP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GitHub</a:t>
            </a:r>
          </a:p>
          <a:p>
            <a:r>
              <a:rPr lang="en-US">
                <a:latin typeface="Calibri" panose="020F0502020204030204" pitchFamily="34" charset="0"/>
                <a:cs typeface="Calibri" panose="020F0502020204030204" pitchFamily="34" charset="0"/>
              </a:rPr>
              <a:t>Gitea</a:t>
            </a:r>
          </a:p>
        </p:txBody>
      </p:sp>
    </p:spTree>
    <p:extLst>
      <p:ext uri="{BB962C8B-B14F-4D97-AF65-F5344CB8AC3E}">
        <p14:creationId xmlns:p14="http://schemas.microsoft.com/office/powerpoint/2010/main" val="3709299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Check 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6284495" cy="4009567"/>
          </a:xfrm>
        </p:spPr>
        <p:txBody>
          <a:bodyPr>
            <a:normAutofit/>
          </a:bodyPr>
          <a:lstStyle/>
          <a:p>
            <a:pPr marL="0" indent="0">
              <a:buNone/>
            </a:pPr>
            <a:r>
              <a:rPr lang="en-US">
                <a:latin typeface="+mn-lt"/>
              </a:rPr>
              <a:t>The remote command shows the remote names connected (origin is the default), adding –v will print URLs alongside the names. </a:t>
            </a:r>
          </a:p>
          <a:p>
            <a:pPr marL="0" indent="0">
              <a:buNone/>
            </a:pPr>
            <a:endParaRPr lang="en-US">
              <a:latin typeface="+mn-lt"/>
            </a:endParaRPr>
          </a:p>
          <a:p>
            <a:pPr marL="0" indent="0">
              <a:buNone/>
            </a:pPr>
            <a:r>
              <a:rPr lang="en-US">
                <a:solidFill>
                  <a:srgbClr val="0078D5"/>
                </a:solidFill>
                <a:latin typeface="+mn-lt"/>
              </a:rPr>
              <a:t>If you clone a project, Git automatically remembers the remote. It is also possible to have multiple remotes.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7507705" y="1825628"/>
            <a:ext cx="384609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-v</a:t>
            </a:r>
          </a:p>
        </p:txBody>
      </p:sp>
    </p:spTree>
    <p:extLst>
      <p:ext uri="{BB962C8B-B14F-4D97-AF65-F5344CB8AC3E}">
        <p14:creationId xmlns:p14="http://schemas.microsoft.com/office/powerpoint/2010/main" val="3053638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Add/Delete 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mn-lt"/>
              </a:rPr>
              <a:t>It’s possible to connect any two Git repositories in this way but generally they should share a common history in some way.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272462" y="1825628"/>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add &lt;name&gt; &lt;URL&gt;</a:t>
            </a:r>
          </a:p>
        </p:txBody>
      </p:sp>
      <p:sp>
        <p:nvSpPr>
          <p:cNvPr id="6" name="Content Placeholder 3">
            <a:extLst>
              <a:ext uri="{FF2B5EF4-FFF2-40B4-BE49-F238E27FC236}">
                <a16:creationId xmlns:a16="http://schemas.microsoft.com/office/drawing/2014/main" id="{CF83130E-6CA5-E049-876C-604C0248DDD6}"/>
              </a:ext>
            </a:extLst>
          </p:cNvPr>
          <p:cNvSpPr txBox="1">
            <a:spLocks/>
          </p:cNvSpPr>
          <p:nvPr/>
        </p:nvSpPr>
        <p:spPr>
          <a:xfrm>
            <a:off x="7347283" y="2665691"/>
            <a:ext cx="4006517"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rm &lt;name&gt;</a:t>
            </a:r>
          </a:p>
        </p:txBody>
      </p:sp>
    </p:spTree>
    <p:extLst>
      <p:ext uri="{BB962C8B-B14F-4D97-AF65-F5344CB8AC3E}">
        <p14:creationId xmlns:p14="http://schemas.microsoft.com/office/powerpoint/2010/main" val="2132462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grpSp>
        <p:nvGrpSpPr>
          <p:cNvPr id="20" name="Group 19" descr="A branch can be merged to one or more times">
            <a:extLst>
              <a:ext uri="{FF2B5EF4-FFF2-40B4-BE49-F238E27FC236}">
                <a16:creationId xmlns:a16="http://schemas.microsoft.com/office/drawing/2014/main" id="{D7CD85D8-F5A0-2C18-B076-EE5C8BD86297}"/>
              </a:ext>
            </a:extLst>
          </p:cNvPr>
          <p:cNvGrpSpPr/>
          <p:nvPr/>
        </p:nvGrpSpPr>
        <p:grpSpPr>
          <a:xfrm>
            <a:off x="3532566" y="3429000"/>
            <a:ext cx="1373645" cy="1187303"/>
            <a:chOff x="3532566" y="3429000"/>
            <a:chExt cx="1373645" cy="1187303"/>
          </a:xfrm>
        </p:grpSpPr>
        <p:cxnSp>
          <p:nvCxnSpPr>
            <p:cNvPr id="27" name="Curved Connector 81">
              <a:extLst>
                <a:ext uri="{FF2B5EF4-FFF2-40B4-BE49-F238E27FC236}">
                  <a16:creationId xmlns:a16="http://schemas.microsoft.com/office/drawing/2014/main" id="{112688C0-D724-EA56-B49C-8D69D9A4E28C}"/>
                </a:ext>
              </a:extLst>
            </p:cNvPr>
            <p:cNvCxnSpPr>
              <a:cxnSpLocks/>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0B31EBD0-8683-177F-41A6-D96FED8B78DB}"/>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4" name="Rounded Rectangle 39">
            <a:extLst>
              <a:ext uri="{FF2B5EF4-FFF2-40B4-BE49-F238E27FC236}">
                <a16:creationId xmlns:a16="http://schemas.microsoft.com/office/drawing/2014/main" id="{CE9D710F-EC16-B438-499D-D242D031AEE1}"/>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grpSp>
        <p:nvGrpSpPr>
          <p:cNvPr id="45" name="Group 44" descr="A repository may have a remote">
            <a:extLst>
              <a:ext uri="{FF2B5EF4-FFF2-40B4-BE49-F238E27FC236}">
                <a16:creationId xmlns:a16="http://schemas.microsoft.com/office/drawing/2014/main" id="{D1BC21FD-B255-1376-6C97-DA432D8AFFA9}"/>
              </a:ext>
            </a:extLst>
          </p:cNvPr>
          <p:cNvGrpSpPr/>
          <p:nvPr/>
        </p:nvGrpSpPr>
        <p:grpSpPr>
          <a:xfrm>
            <a:off x="598914" y="3442644"/>
            <a:ext cx="1113180" cy="1482312"/>
            <a:chOff x="598914" y="3442644"/>
            <a:chExt cx="1113180" cy="1482312"/>
          </a:xfrm>
        </p:grpSpPr>
        <p:cxnSp>
          <p:nvCxnSpPr>
            <p:cNvPr id="46" name="Curved Connector 7">
              <a:extLst>
                <a:ext uri="{FF2B5EF4-FFF2-40B4-BE49-F238E27FC236}">
                  <a16:creationId xmlns:a16="http://schemas.microsoft.com/office/drawing/2014/main" id="{70084ADA-7366-8E37-C094-6A1FB130D2AF}"/>
                </a:ext>
              </a:extLst>
            </p:cNvPr>
            <p:cNvCxnSpPr>
              <a:cxnSpLocks/>
              <a:endCxn id="44" idx="1"/>
            </p:cNvCxnSpPr>
            <p:nvPr/>
          </p:nvCxnSpPr>
          <p:spPr>
            <a:xfrm rot="10800000" flipV="1">
              <a:off x="1161854" y="3442644"/>
              <a:ext cx="12700" cy="1482312"/>
            </a:xfrm>
            <a:prstGeom prst="curvedConnector3">
              <a:avLst>
                <a:gd name="adj1" fmla="val 2907693"/>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8DD1A41A-E35B-1E13-18E7-C67C29EBA4C9}"/>
                </a:ext>
              </a:extLst>
            </p:cNvPr>
            <p:cNvSpPr txBox="1">
              <a:spLocks/>
            </p:cNvSpPr>
            <p:nvPr/>
          </p:nvSpPr>
          <p:spPr>
            <a:xfrm>
              <a:off x="598914" y="378949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48" name="Group 47" descr="A remote identifies a repository">
            <a:extLst>
              <a:ext uri="{FF2B5EF4-FFF2-40B4-BE49-F238E27FC236}">
                <a16:creationId xmlns:a16="http://schemas.microsoft.com/office/drawing/2014/main" id="{A9FFBBDC-23C2-2590-3F6A-30894858B3A2}"/>
              </a:ext>
            </a:extLst>
          </p:cNvPr>
          <p:cNvGrpSpPr/>
          <p:nvPr/>
        </p:nvGrpSpPr>
        <p:grpSpPr>
          <a:xfrm>
            <a:off x="1847211" y="3746430"/>
            <a:ext cx="1387815" cy="890375"/>
            <a:chOff x="1847487" y="3746430"/>
            <a:chExt cx="1127072" cy="890375"/>
          </a:xfrm>
        </p:grpSpPr>
        <p:cxnSp>
          <p:nvCxnSpPr>
            <p:cNvPr id="49" name="Curved Connector 49">
              <a:extLst>
                <a:ext uri="{FF2B5EF4-FFF2-40B4-BE49-F238E27FC236}">
                  <a16:creationId xmlns:a16="http://schemas.microsoft.com/office/drawing/2014/main" id="{1079B24D-237C-66E1-FECD-B226BAD40366}"/>
                </a:ext>
              </a:extLst>
            </p:cNvPr>
            <p:cNvCxnSpPr>
              <a:cxnSpLocks/>
              <a:endCxn id="44"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50" name="Content Placeholder 2">
              <a:extLst>
                <a:ext uri="{FF2B5EF4-FFF2-40B4-BE49-F238E27FC236}">
                  <a16:creationId xmlns:a16="http://schemas.microsoft.com/office/drawing/2014/main" id="{8B20F47E-5086-8A95-8A16-ED225B4333C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3693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Pulling &amp; Pushing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081339" cy="4009567"/>
          </a:xfrm>
        </p:spPr>
        <p:txBody>
          <a:bodyPr>
            <a:normAutofit/>
          </a:bodyPr>
          <a:lstStyle/>
          <a:p>
            <a:pPr marL="0" indent="0">
              <a:buNone/>
            </a:pPr>
            <a:r>
              <a:rPr lang="en-US" b="1">
                <a:latin typeface="+mn-lt"/>
              </a:rPr>
              <a:t>Pulling</a:t>
            </a:r>
            <a:r>
              <a:rPr lang="en-US">
                <a:latin typeface="+mn-lt"/>
              </a:rPr>
              <a:t> allows changes made available in the remote repo to be merged with the local copy of the branch. This should be done regularly to make sure updates are received.</a:t>
            </a:r>
          </a:p>
          <a:p>
            <a:pPr marL="0" indent="0">
              <a:buNone/>
            </a:pPr>
            <a:endParaRPr lang="en-US">
              <a:latin typeface="+mn-lt"/>
            </a:endParaRPr>
          </a:p>
          <a:p>
            <a:pPr marL="0" indent="0">
              <a:buNone/>
            </a:pPr>
            <a:r>
              <a:rPr lang="en-US" b="1">
                <a:latin typeface="+mn-lt"/>
              </a:rPr>
              <a:t>Pushing</a:t>
            </a:r>
            <a:r>
              <a:rPr lang="en-US">
                <a:latin typeface="+mn-lt"/>
              </a:rPr>
              <a:t> shares changes made locally and committed, back to a remote repo that is hosted on, for example, GitHub.</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272462" y="1825628"/>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pull &lt;remote&gt; &lt;branch&gt;</a:t>
            </a:r>
          </a:p>
        </p:txBody>
      </p:sp>
      <p:sp>
        <p:nvSpPr>
          <p:cNvPr id="6" name="Content Placeholder 3">
            <a:extLst>
              <a:ext uri="{FF2B5EF4-FFF2-40B4-BE49-F238E27FC236}">
                <a16:creationId xmlns:a16="http://schemas.microsoft.com/office/drawing/2014/main" id="{CF83130E-6CA5-E049-876C-604C0248DDD6}"/>
              </a:ext>
            </a:extLst>
          </p:cNvPr>
          <p:cNvSpPr txBox="1">
            <a:spLocks/>
          </p:cNvSpPr>
          <p:nvPr/>
        </p:nvSpPr>
        <p:spPr>
          <a:xfrm>
            <a:off x="6272463" y="2665691"/>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 git push &lt;remote&gt; &lt;branch&gt;</a:t>
            </a:r>
          </a:p>
        </p:txBody>
      </p:sp>
      <p:grpSp>
        <p:nvGrpSpPr>
          <p:cNvPr id="11" name="Group 10" descr="Image of an icon showing a blue arrow pointing upwards and a green arrow pointing downwards within a purple magnifying glass">
            <a:extLst>
              <a:ext uri="{FF2B5EF4-FFF2-40B4-BE49-F238E27FC236}">
                <a16:creationId xmlns:a16="http://schemas.microsoft.com/office/drawing/2014/main" id="{32391F25-BEAB-C84E-A0CE-53A0B91FFC14}"/>
              </a:ext>
            </a:extLst>
          </p:cNvPr>
          <p:cNvGrpSpPr/>
          <p:nvPr/>
        </p:nvGrpSpPr>
        <p:grpSpPr>
          <a:xfrm>
            <a:off x="9512969" y="3370817"/>
            <a:ext cx="2227878" cy="2227878"/>
            <a:chOff x="7766156" y="3299810"/>
            <a:chExt cx="2645170" cy="2645170"/>
          </a:xfrm>
        </p:grpSpPr>
        <p:pic>
          <p:nvPicPr>
            <p:cNvPr id="7" name="Picture 6" descr="Icon&#10;&#10;Description automatically generated">
              <a:extLst>
                <a:ext uri="{FF2B5EF4-FFF2-40B4-BE49-F238E27FC236}">
                  <a16:creationId xmlns:a16="http://schemas.microsoft.com/office/drawing/2014/main" id="{58717CDB-03AB-944B-A4C3-E53F28588720}"/>
                </a:ext>
              </a:extLst>
            </p:cNvPr>
            <p:cNvPicPr>
              <a:picLocks noChangeAspect="1"/>
            </p:cNvPicPr>
            <p:nvPr/>
          </p:nvPicPr>
          <p:blipFill rotWithShape="1">
            <a:blip r:embed="rId3">
              <a:extLst>
                <a:ext uri="{28A0092B-C50C-407E-A947-70E740481C1C}">
                  <a14:useLocalDpi xmlns:a14="http://schemas.microsoft.com/office/drawing/2010/main" val="0"/>
                </a:ext>
              </a:extLst>
            </a:blip>
            <a:srcRect t="-116818" b="-106410"/>
            <a:stretch/>
          </p:blipFill>
          <p:spPr>
            <a:xfrm>
              <a:off x="8114631" y="3625516"/>
              <a:ext cx="1397000" cy="1395663"/>
            </a:xfrm>
            <a:prstGeom prst="ellipse">
              <a:avLst/>
            </a:prstGeom>
          </p:spPr>
        </p:pic>
        <p:pic>
          <p:nvPicPr>
            <p:cNvPr id="10" name="Graphic 9" descr="Magnifying glass with solid fill">
              <a:extLst>
                <a:ext uri="{FF2B5EF4-FFF2-40B4-BE49-F238E27FC236}">
                  <a16:creationId xmlns:a16="http://schemas.microsoft.com/office/drawing/2014/main" id="{9CDAE86A-56BE-354A-B294-BA3510DB7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66156" y="3299810"/>
              <a:ext cx="2645170" cy="2645170"/>
            </a:xfrm>
            <a:prstGeom prst="rect">
              <a:avLst/>
            </a:prstGeom>
          </p:spPr>
        </p:pic>
      </p:grpSp>
    </p:spTree>
    <p:extLst>
      <p:ext uri="{BB962C8B-B14F-4D97-AF65-F5344CB8AC3E}">
        <p14:creationId xmlns:p14="http://schemas.microsoft.com/office/powerpoint/2010/main" val="1395011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 Request</a:t>
            </a:r>
          </a:p>
        </p:txBody>
      </p:sp>
      <p:grpSp>
        <p:nvGrpSpPr>
          <p:cNvPr id="8" name="Group 7" descr="Image showing a pull request icon">
            <a:extLst>
              <a:ext uri="{FF2B5EF4-FFF2-40B4-BE49-F238E27FC236}">
                <a16:creationId xmlns:a16="http://schemas.microsoft.com/office/drawing/2014/main" id="{0BB2CF6C-8091-3E4B-BC62-2E7479D92DF1}"/>
              </a:ext>
            </a:extLst>
          </p:cNvPr>
          <p:cNvGrpSpPr/>
          <p:nvPr/>
        </p:nvGrpSpPr>
        <p:grpSpPr>
          <a:xfrm>
            <a:off x="10530701" y="615679"/>
            <a:ext cx="824459" cy="824459"/>
            <a:chOff x="4034853" y="3429000"/>
            <a:chExt cx="824459" cy="824459"/>
          </a:xfrm>
        </p:grpSpPr>
        <p:sp>
          <p:nvSpPr>
            <p:cNvPr id="9" name="Oval 8">
              <a:extLst>
                <a:ext uri="{FF2B5EF4-FFF2-40B4-BE49-F238E27FC236}">
                  <a16:creationId xmlns:a16="http://schemas.microsoft.com/office/drawing/2014/main" id="{30CD89DF-52DC-8941-88E4-279DA66F5B5C}"/>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Icon&#10;&#10;Description automatically generated">
              <a:extLst>
                <a:ext uri="{FF2B5EF4-FFF2-40B4-BE49-F238E27FC236}">
                  <a16:creationId xmlns:a16="http://schemas.microsoft.com/office/drawing/2014/main" id="{041B8901-C127-8347-A396-49DEED251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4139295" cy="40095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atin typeface="+mn-lt"/>
              </a:rPr>
              <a:t>When merging a branch, it’s advised to </a:t>
            </a:r>
            <a:r>
              <a:rPr lang="en-GB">
                <a:latin typeface="+mn-lt"/>
              </a:rPr>
              <a:t>utilise</a:t>
            </a:r>
            <a:r>
              <a:rPr lang="en-US">
                <a:latin typeface="+mn-lt"/>
              </a:rPr>
              <a:t> a pull request. This is like a code review stage and adds some protection to any higher branches. It’s also a great way to learn for the reviewee and reviewer.</a:t>
            </a:r>
          </a:p>
          <a:p>
            <a:pPr marL="0" indent="0">
              <a:buFont typeface="Arial" panose="020B0604020202020204" pitchFamily="34" charset="0"/>
              <a:buNone/>
            </a:pPr>
            <a:endParaRPr lang="en-US">
              <a:latin typeface="+mn-lt"/>
            </a:endParaRPr>
          </a:p>
          <a:p>
            <a:pPr marL="0" indent="0">
              <a:buNone/>
            </a:pPr>
            <a:r>
              <a:rPr lang="en-US">
                <a:solidFill>
                  <a:srgbClr val="0070C0"/>
                </a:solidFill>
                <a:latin typeface="+mn-lt"/>
              </a:rPr>
              <a:t>The pull request must be generated from the remote</a:t>
            </a:r>
            <a:r>
              <a:rPr lang="en-US">
                <a:latin typeface="+mn-lt"/>
              </a:rPr>
              <a:t>.</a:t>
            </a:r>
          </a:p>
        </p:txBody>
      </p:sp>
      <p:pic>
        <p:nvPicPr>
          <p:cNvPr id="6" name="Picture 5" descr="Image showing an example screenshot of what opening a pull request on github looks like">
            <a:extLst>
              <a:ext uri="{FF2B5EF4-FFF2-40B4-BE49-F238E27FC236}">
                <a16:creationId xmlns:a16="http://schemas.microsoft.com/office/drawing/2014/main" id="{77BA8C03-506C-B44C-8FF0-40B1224DE71E}"/>
              </a:ext>
            </a:extLst>
          </p:cNvPr>
          <p:cNvPicPr>
            <a:picLocks noChangeAspect="1"/>
          </p:cNvPicPr>
          <p:nvPr/>
        </p:nvPicPr>
        <p:blipFill>
          <a:blip r:embed="rId4"/>
          <a:stretch>
            <a:fillRect/>
          </a:stretch>
        </p:blipFill>
        <p:spPr>
          <a:xfrm>
            <a:off x="4977494" y="1690689"/>
            <a:ext cx="6376306" cy="3477985"/>
          </a:xfrm>
          <a:prstGeom prst="rect">
            <a:avLst/>
          </a:prstGeom>
        </p:spPr>
      </p:pic>
    </p:spTree>
    <p:extLst>
      <p:ext uri="{BB962C8B-B14F-4D97-AF65-F5344CB8AC3E}">
        <p14:creationId xmlns:p14="http://schemas.microsoft.com/office/powerpoint/2010/main" val="3298774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 Request: How-To</a:t>
            </a:r>
          </a:p>
        </p:txBody>
      </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5257801" cy="4009567"/>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On GitHub, go to ‘Pull requests’ tab and click ‘New’.</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Select the branch you're merging to as ‘</a:t>
            </a:r>
            <a:r>
              <a:rPr lang="en-GB" i="1">
                <a:latin typeface="Calibri" panose="020F0502020204030204" pitchFamily="34" charset="0"/>
                <a:cs typeface="Calibri" panose="020F0502020204030204" pitchFamily="34" charset="0"/>
              </a:rPr>
              <a:t>base’</a:t>
            </a:r>
            <a:r>
              <a:rPr lang="en-GB">
                <a:latin typeface="Calibri" panose="020F0502020204030204" pitchFamily="34" charset="0"/>
                <a:cs typeface="Calibri" panose="020F0502020204030204" pitchFamily="34" charset="0"/>
              </a:rPr>
              <a:t> and the feature branch as ‘</a:t>
            </a:r>
            <a:r>
              <a:rPr lang="en-GB" i="1">
                <a:latin typeface="Calibri" panose="020F0502020204030204" pitchFamily="34" charset="0"/>
                <a:cs typeface="Calibri" panose="020F0502020204030204" pitchFamily="34" charset="0"/>
              </a:rPr>
              <a:t>compare’</a:t>
            </a:r>
            <a:r>
              <a:rPr lang="en-GB">
                <a:latin typeface="Calibri" panose="020F0502020204030204" pitchFamily="34" charset="0"/>
                <a:cs typeface="Calibri" panose="020F0502020204030204" pitchFamily="34" charset="0"/>
              </a:rPr>
              <a:t>.</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Add a title and comments.</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US">
                <a:latin typeface="Calibri" panose="020F0502020204030204" pitchFamily="34" charset="0"/>
                <a:cs typeface="Calibri" panose="020F0502020204030204" pitchFamily="34" charset="0"/>
              </a:rPr>
              <a:t>Further options are available on the right menu, e.g., adding specific reviewers.</a:t>
            </a:r>
          </a:p>
        </p:txBody>
      </p:sp>
      <p:grpSp>
        <p:nvGrpSpPr>
          <p:cNvPr id="8" name="Group 7">
            <a:extLst>
              <a:ext uri="{FF2B5EF4-FFF2-40B4-BE49-F238E27FC236}">
                <a16:creationId xmlns:a16="http://schemas.microsoft.com/office/drawing/2014/main" id="{0BB2CF6C-8091-3E4B-BC62-2E7479D92DF1}"/>
              </a:ext>
            </a:extLst>
          </p:cNvPr>
          <p:cNvGrpSpPr/>
          <p:nvPr/>
        </p:nvGrpSpPr>
        <p:grpSpPr>
          <a:xfrm>
            <a:off x="10530701" y="615679"/>
            <a:ext cx="824459" cy="824459"/>
            <a:chOff x="4034853" y="3429000"/>
            <a:chExt cx="824459" cy="824459"/>
          </a:xfrm>
        </p:grpSpPr>
        <p:sp>
          <p:nvSpPr>
            <p:cNvPr id="9" name="Oval 8">
              <a:extLst>
                <a:ext uri="{FF2B5EF4-FFF2-40B4-BE49-F238E27FC236}">
                  <a16:creationId xmlns:a16="http://schemas.microsoft.com/office/drawing/2014/main" id="{30CD89DF-52DC-8941-88E4-279DA66F5B5C}"/>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Icon&#10;&#10;Description automatically generated">
              <a:extLst>
                <a:ext uri="{FF2B5EF4-FFF2-40B4-BE49-F238E27FC236}">
                  <a16:creationId xmlns:a16="http://schemas.microsoft.com/office/drawing/2014/main" id="{041B8901-C127-8347-A396-49DEED251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4" name="Picture 3" descr="Graphical user interface, text, application&#10;&#10;Description automatically generated">
            <a:extLst>
              <a:ext uri="{FF2B5EF4-FFF2-40B4-BE49-F238E27FC236}">
                <a16:creationId xmlns:a16="http://schemas.microsoft.com/office/drawing/2014/main" id="{53A4DC01-31D5-1643-981D-76CD99EFF908}"/>
              </a:ext>
            </a:extLst>
          </p:cNvPr>
          <p:cNvPicPr>
            <a:picLocks noChangeAspect="1"/>
          </p:cNvPicPr>
          <p:nvPr/>
        </p:nvPicPr>
        <p:blipFill rotWithShape="1">
          <a:blip r:embed="rId4">
            <a:extLst>
              <a:ext uri="{28A0092B-C50C-407E-A947-70E740481C1C}">
                <a14:useLocalDpi xmlns:a14="http://schemas.microsoft.com/office/drawing/2010/main" val="0"/>
              </a:ext>
            </a:extLst>
          </a:blip>
          <a:srcRect r="28299" b="1357"/>
          <a:stretch/>
        </p:blipFill>
        <p:spPr>
          <a:xfrm>
            <a:off x="6046308" y="2573260"/>
            <a:ext cx="5307492" cy="885987"/>
          </a:xfrm>
          <a:prstGeom prst="rect">
            <a:avLst/>
          </a:prstGeom>
        </p:spPr>
      </p:pic>
      <p:pic>
        <p:nvPicPr>
          <p:cNvPr id="15" name="Picture 14">
            <a:extLst>
              <a:ext uri="{FF2B5EF4-FFF2-40B4-BE49-F238E27FC236}">
                <a16:creationId xmlns:a16="http://schemas.microsoft.com/office/drawing/2014/main" id="{06DE23DB-33BA-F84B-92F3-BAB769033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211" y="3969691"/>
            <a:ext cx="3653589" cy="744250"/>
          </a:xfrm>
          <a:prstGeom prst="rect">
            <a:avLst/>
          </a:prstGeom>
        </p:spPr>
      </p:pic>
    </p:spTree>
    <p:extLst>
      <p:ext uri="{BB962C8B-B14F-4D97-AF65-F5344CB8AC3E}">
        <p14:creationId xmlns:p14="http://schemas.microsoft.com/office/powerpoint/2010/main" val="3513971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Code Review – How to</a:t>
            </a:r>
          </a:p>
        </p:txBody>
      </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5626769" cy="40095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atin typeface="+mn-lt"/>
              </a:rPr>
              <a:t>You can review code and add comments in GitHub and </a:t>
            </a:r>
            <a:r>
              <a:rPr lang="en-US" err="1">
                <a:latin typeface="+mn-lt"/>
              </a:rPr>
              <a:t>Gitea</a:t>
            </a:r>
            <a:r>
              <a:rPr lang="en-US">
                <a:latin typeface="+mn-lt"/>
              </a:rPr>
              <a:t>. </a:t>
            </a:r>
            <a:br>
              <a:rPr lang="en-US">
                <a:latin typeface="+mn-lt"/>
              </a:rPr>
            </a:br>
            <a:endParaRPr lang="en-US">
              <a:latin typeface="+mn-lt"/>
            </a:endParaRPr>
          </a:p>
          <a:p>
            <a:pPr marL="0" indent="0">
              <a:buNone/>
            </a:pPr>
            <a:r>
              <a:rPr lang="en-US">
                <a:latin typeface="+mn-lt"/>
              </a:rPr>
              <a:t>Pull requests &gt; Select PR</a:t>
            </a:r>
            <a:br>
              <a:rPr lang="en-US">
                <a:latin typeface="+mn-lt"/>
              </a:rPr>
            </a:br>
            <a:endParaRPr lang="en-US">
              <a:latin typeface="+mn-lt"/>
            </a:endParaRPr>
          </a:p>
          <a:p>
            <a:pPr marL="0" indent="0">
              <a:buNone/>
            </a:pPr>
            <a:r>
              <a:rPr lang="en-US">
                <a:latin typeface="+mn-lt"/>
              </a:rPr>
              <a:t>In the Files Changed tab, you can add comments to specific lines. You can also add a general comment and “Approve” or “Request changes” for the overall PR.</a:t>
            </a:r>
          </a:p>
        </p:txBody>
      </p:sp>
      <p:grpSp>
        <p:nvGrpSpPr>
          <p:cNvPr id="9" name="Group 8">
            <a:extLst>
              <a:ext uri="{FF2B5EF4-FFF2-40B4-BE49-F238E27FC236}">
                <a16:creationId xmlns:a16="http://schemas.microsoft.com/office/drawing/2014/main" id="{1216F854-61FD-A42B-1037-F40FDA2FE10B}"/>
              </a:ext>
            </a:extLst>
          </p:cNvPr>
          <p:cNvGrpSpPr/>
          <p:nvPr/>
        </p:nvGrpSpPr>
        <p:grpSpPr>
          <a:xfrm>
            <a:off x="10682215" y="615679"/>
            <a:ext cx="824459" cy="824459"/>
            <a:chOff x="7213760" y="726277"/>
            <a:chExt cx="824459" cy="824459"/>
          </a:xfrm>
        </p:grpSpPr>
        <p:sp>
          <p:nvSpPr>
            <p:cNvPr id="7" name="Oval 6">
              <a:extLst>
                <a:ext uri="{FF2B5EF4-FFF2-40B4-BE49-F238E27FC236}">
                  <a16:creationId xmlns:a16="http://schemas.microsoft.com/office/drawing/2014/main" id="{1D3C6C05-B017-C5B3-ABC0-7BDEB3D23A66}"/>
                </a:ext>
              </a:extLst>
            </p:cNvPr>
            <p:cNvSpPr/>
            <p:nvPr/>
          </p:nvSpPr>
          <p:spPr>
            <a:xfrm>
              <a:off x="7213760" y="726277"/>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descr="Chat with solid fill">
              <a:extLst>
                <a:ext uri="{FF2B5EF4-FFF2-40B4-BE49-F238E27FC236}">
                  <a16:creationId xmlns:a16="http://schemas.microsoft.com/office/drawing/2014/main" id="{F19A8795-5DC9-9B17-5B9C-91A34D2DD6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24357" y="885677"/>
              <a:ext cx="603264" cy="603264"/>
            </a:xfrm>
            <a:prstGeom prst="rect">
              <a:avLst/>
            </a:prstGeom>
          </p:spPr>
        </p:pic>
      </p:grpSp>
      <p:pic>
        <p:nvPicPr>
          <p:cNvPr id="6" name="Picture 5">
            <a:extLst>
              <a:ext uri="{FF2B5EF4-FFF2-40B4-BE49-F238E27FC236}">
                <a16:creationId xmlns:a16="http://schemas.microsoft.com/office/drawing/2014/main" id="{F4E8C053-9B2A-692F-ECDD-2D65FAA71B91}"/>
              </a:ext>
            </a:extLst>
          </p:cNvPr>
          <p:cNvPicPr>
            <a:picLocks noChangeAspect="1"/>
          </p:cNvPicPr>
          <p:nvPr/>
        </p:nvPicPr>
        <p:blipFill>
          <a:blip r:embed="rId5"/>
          <a:stretch>
            <a:fillRect/>
          </a:stretch>
        </p:blipFill>
        <p:spPr>
          <a:xfrm>
            <a:off x="6854221" y="2307528"/>
            <a:ext cx="4652453" cy="2775893"/>
          </a:xfrm>
          <a:prstGeom prst="rect">
            <a:avLst/>
          </a:prstGeom>
        </p:spPr>
      </p:pic>
    </p:spTree>
    <p:extLst>
      <p:ext uri="{BB962C8B-B14F-4D97-AF65-F5344CB8AC3E}">
        <p14:creationId xmlns:p14="http://schemas.microsoft.com/office/powerpoint/2010/main" val="244675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Version Control - Remote</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199" y="1825628"/>
            <a:ext cx="6121401" cy="4009567"/>
          </a:xfrm>
        </p:spPr>
        <p:txBody>
          <a:bodyPr anchor="t">
            <a:normAutofit/>
          </a:bodyPr>
          <a:lstStyle/>
          <a:p>
            <a:pPr marL="0" indent="0">
              <a:buNone/>
            </a:pPr>
            <a:r>
              <a:rPr lang="en-US">
                <a:latin typeface="+mn-lt"/>
              </a:rPr>
              <a:t>Maintaining a remote version of the project in a central server, accessible by all collaborators with tools to manage workflow.</a:t>
            </a:r>
          </a:p>
          <a:p>
            <a:pPr marL="0" indent="0">
              <a:buNone/>
            </a:pPr>
            <a:endParaRPr lang="en-US">
              <a:latin typeface="+mn-lt"/>
            </a:endParaRPr>
          </a:p>
          <a:p>
            <a:pPr>
              <a:lnSpc>
                <a:spcPct val="150000"/>
              </a:lnSpc>
            </a:pPr>
            <a:r>
              <a:rPr lang="en-US" b="1">
                <a:latin typeface="+mn-lt"/>
              </a:rPr>
              <a:t>GitHub</a:t>
            </a:r>
          </a:p>
          <a:p>
            <a:pPr>
              <a:lnSpc>
                <a:spcPct val="150000"/>
              </a:lnSpc>
            </a:pPr>
            <a:r>
              <a:rPr lang="en-US" b="1">
                <a:latin typeface="+mn-lt"/>
              </a:rPr>
              <a:t>Gitea </a:t>
            </a:r>
            <a:r>
              <a:rPr lang="en-US">
                <a:latin typeface="+mn-lt"/>
              </a:rPr>
              <a:t>(secure, internally hosted option)</a:t>
            </a:r>
          </a:p>
        </p:txBody>
      </p:sp>
      <p:pic>
        <p:nvPicPr>
          <p:cNvPr id="5" name="Picture 4" descr="Image showing the Github icon, a black circle and a white cat head, with a branch, or tail, appearing from the left hand side of the body">
            <a:extLst>
              <a:ext uri="{FF2B5EF4-FFF2-40B4-BE49-F238E27FC236}">
                <a16:creationId xmlns:a16="http://schemas.microsoft.com/office/drawing/2014/main" id="{0871341C-E4AF-484A-AD82-22DD5F0F916D}"/>
              </a:ext>
            </a:extLst>
          </p:cNvPr>
          <p:cNvPicPr>
            <a:picLocks noChangeAspect="1"/>
          </p:cNvPicPr>
          <p:nvPr/>
        </p:nvPicPr>
        <p:blipFill>
          <a:blip r:embed="rId3"/>
          <a:stretch>
            <a:fillRect/>
          </a:stretch>
        </p:blipFill>
        <p:spPr>
          <a:xfrm>
            <a:off x="7551969" y="1635815"/>
            <a:ext cx="1793185" cy="1793185"/>
          </a:xfrm>
          <a:prstGeom prst="rect">
            <a:avLst/>
          </a:prstGeom>
        </p:spPr>
      </p:pic>
      <p:pic>
        <p:nvPicPr>
          <p:cNvPr id="6" name="Picture 5" descr="A green tea cup with a white square and a white logo on it&#10;&#10;Description automatically generated">
            <a:extLst>
              <a:ext uri="{FF2B5EF4-FFF2-40B4-BE49-F238E27FC236}">
                <a16:creationId xmlns:a16="http://schemas.microsoft.com/office/drawing/2014/main" id="{03D4FB58-4860-AB7F-BE54-77DE573C72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69977" y="2994995"/>
            <a:ext cx="2083823" cy="2083823"/>
          </a:xfrm>
          <a:prstGeom prst="rect">
            <a:avLst/>
          </a:prstGeom>
        </p:spPr>
      </p:pic>
    </p:spTree>
    <p:extLst>
      <p:ext uri="{BB962C8B-B14F-4D97-AF65-F5344CB8AC3E}">
        <p14:creationId xmlns:p14="http://schemas.microsoft.com/office/powerpoint/2010/main" val="2354344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5</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cs typeface="Calibri Light" panose="020F0302020204030204" pitchFamily="34" charset="0"/>
              </a:rPr>
              <a:t>Check your remotes, </a:t>
            </a:r>
            <a:r>
              <a:rPr lang="en-GB" dirty="0">
                <a:latin typeface="Calibri Light" panose="020F0302020204030204" pitchFamily="34" charset="0"/>
                <a:cs typeface="Calibri Light" panose="020F0302020204030204" pitchFamily="34" charset="0"/>
              </a:rPr>
              <a:t>`</a:t>
            </a:r>
            <a:r>
              <a:rPr lang="en-GB" dirty="0">
                <a:latin typeface="Courier New" panose="02070309020205020404" pitchFamily="49" charset="0"/>
                <a:cs typeface="Courier New" panose="02070309020205020404" pitchFamily="49" charset="0"/>
              </a:rPr>
              <a:t>git remote -v</a:t>
            </a:r>
            <a:r>
              <a:rPr lang="en-GB" dirty="0">
                <a:latin typeface="Calibri Light" panose="020F0302020204030204" pitchFamily="34" charset="0"/>
                <a:cs typeface="Calibri Light" panose="020F0302020204030204" pitchFamily="34" charset="0"/>
              </a:rPr>
              <a:t>`, </a:t>
            </a:r>
            <a:r>
              <a:rPr lang="en-GB" dirty="0">
                <a:latin typeface="+mn-lt"/>
                <a:cs typeface="Calibri Light" panose="020F0302020204030204" pitchFamily="34" charset="0"/>
              </a:rPr>
              <a:t>you should still be connected to the original GitHub remote. </a:t>
            </a:r>
            <a:br>
              <a:rPr lang="en-GB" dirty="0">
                <a:latin typeface="+mn-lt"/>
                <a:cs typeface="Calibri Light" panose="020F0302020204030204" pitchFamily="34" charset="0"/>
              </a:rPr>
            </a:br>
            <a:endParaRPr lang="en-GB" dirty="0">
              <a:latin typeface="+mn-lt"/>
              <a:cs typeface="Calibri Light" panose="020F0302020204030204" pitchFamily="34" charset="0"/>
            </a:endParaRPr>
          </a:p>
          <a:p>
            <a:pPr marL="457200" indent="-457200">
              <a:buAutoNum type="arabicPeriod"/>
            </a:pPr>
            <a:r>
              <a:rPr lang="en-GB" dirty="0">
                <a:latin typeface="+mn-lt"/>
                <a:cs typeface="Calibri Light" panose="020F0302020204030204" pitchFamily="34" charset="0"/>
              </a:rPr>
              <a:t>Push the changes from your named branch.</a:t>
            </a:r>
            <a:br>
              <a:rPr lang="en-GB" dirty="0">
                <a:latin typeface="+mn-lt"/>
                <a:cs typeface="Calibri Light" panose="020F0302020204030204" pitchFamily="34" charset="0"/>
              </a:rPr>
            </a:br>
            <a:endParaRPr lang="en-GB" dirty="0">
              <a:latin typeface="+mn-lt"/>
              <a:cs typeface="Calibri Light" panose="020F0302020204030204" pitchFamily="34" charset="0"/>
            </a:endParaRPr>
          </a:p>
          <a:p>
            <a:pPr marL="457200" indent="-457200">
              <a:buAutoNum type="arabicPeriod"/>
            </a:pPr>
            <a:r>
              <a:rPr lang="en-GB" dirty="0">
                <a:latin typeface="+mn-lt"/>
                <a:cs typeface="Calibri Light" panose="020F0302020204030204" pitchFamily="34" charset="0"/>
              </a:rPr>
              <a:t>Open a pull request on GitHub to merge your named branch with </a:t>
            </a:r>
            <a:r>
              <a:rPr lang="en-GB" b="1" dirty="0">
                <a:latin typeface="+mn-lt"/>
                <a:cs typeface="Calibri Light" panose="020F0302020204030204" pitchFamily="34" charset="0"/>
              </a:rPr>
              <a:t>today’s dated branch</a:t>
            </a:r>
            <a:r>
              <a:rPr lang="en-GB" dirty="0">
                <a:latin typeface="+mn-lt"/>
                <a:cs typeface="Calibri Light" panose="020F0302020204030204" pitchFamily="34" charset="0"/>
              </a:rPr>
              <a:t>. Add another trainee as the reviewer.</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3468862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dirty="0">
                <a:solidFill>
                  <a:srgbClr val="423583"/>
                </a:solidFill>
              </a:rPr>
              <a:t>Remotes - Tips</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10515600" cy="4009567"/>
          </a:xfrm>
        </p:spPr>
        <p:txBody>
          <a:bodyPr>
            <a:normAutofit/>
          </a:bodyPr>
          <a:lstStyle/>
          <a:p>
            <a:pPr marL="457200" indent="-457200">
              <a:lnSpc>
                <a:spcPct val="100000"/>
              </a:lnSpc>
              <a:buFont typeface="+mj-lt"/>
              <a:buAutoNum type="arabicPeriod"/>
            </a:pPr>
            <a:r>
              <a:rPr lang="en-GB" dirty="0">
                <a:latin typeface="+mn-lt"/>
              </a:rPr>
              <a:t>When creating a new branch, ensure you’re on the branch you want to branch from (usually main) and pull it to get the latest changes from the remote.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Keep commits small and targeted, with useful messages.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Pull from the remote regularly, especially when collaborating, to keep local files up to date.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Communicate with your team to avoid merge conflicts.</a:t>
            </a:r>
          </a:p>
        </p:txBody>
      </p:sp>
    </p:spTree>
    <p:extLst>
      <p:ext uri="{BB962C8B-B14F-4D97-AF65-F5344CB8AC3E}">
        <p14:creationId xmlns:p14="http://schemas.microsoft.com/office/powerpoint/2010/main" val="710916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Activity</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cs typeface="Calibri Light" panose="020F0302020204030204" pitchFamily="34" charset="0"/>
              </a:rPr>
              <a:t>Go to GitHub repo: </a:t>
            </a:r>
            <a:r>
              <a:rPr lang="en-GB" dirty="0">
                <a:latin typeface="+mn-lt"/>
                <a:cs typeface="Calibri Light" panose="020F0302020204030204" pitchFamily="34" charset="0"/>
                <a:hlinkClick r:id="rId3"/>
              </a:rPr>
              <a:t>github.com/Public-Health-Scotland/learn-git</a:t>
            </a:r>
            <a:r>
              <a:rPr lang="en-GB" dirty="0">
                <a:latin typeface="+mn-lt"/>
                <a:cs typeface="Calibri Light" panose="020F0302020204030204" pitchFamily="34" charset="0"/>
              </a:rPr>
              <a:t> </a:t>
            </a:r>
            <a:endParaRPr lang="en-GB" dirty="0">
              <a:highlight>
                <a:srgbClr val="FFFF00"/>
              </a:highlight>
              <a:latin typeface="+mn-lt"/>
              <a:cs typeface="Calibri Light" panose="020F0302020204030204" pitchFamily="34" charset="0"/>
            </a:endParaRPr>
          </a:p>
          <a:p>
            <a:pPr marL="342900" lvl="1" indent="0">
              <a:buNone/>
            </a:pPr>
            <a:endParaRPr lang="en-GB" dirty="0">
              <a:highlight>
                <a:srgbClr val="FFFF00"/>
              </a:highlight>
              <a:latin typeface="+mn-lt"/>
              <a:cs typeface="Courier New" panose="02070309020205020404" pitchFamily="49" charset="0"/>
            </a:endParaRPr>
          </a:p>
          <a:p>
            <a:pPr marL="457200" indent="-457200">
              <a:buAutoNum type="arabicPeriod"/>
            </a:pPr>
            <a:r>
              <a:rPr lang="en-GB" dirty="0">
                <a:latin typeface="+mn-lt"/>
                <a:cs typeface="Calibri Light" panose="020F0302020204030204" pitchFamily="34" charset="0"/>
              </a:rPr>
              <a:t>Guided code review of pull requests</a:t>
            </a:r>
          </a:p>
          <a:p>
            <a:pPr marL="342900" lvl="1" indent="0">
              <a:buNone/>
            </a:pPr>
            <a:endParaRPr lang="en-GB" dirty="0">
              <a:latin typeface="+mn-lt"/>
              <a:cs typeface="Calibri Light" panose="020F0302020204030204" pitchFamily="34" charset="0"/>
            </a:endParaRPr>
          </a:p>
          <a:p>
            <a:pPr marL="457200" indent="-457200">
              <a:buAutoNum type="arabicPeriod"/>
            </a:pPr>
            <a:r>
              <a:rPr lang="en-GB" dirty="0">
                <a:latin typeface="+mn-lt"/>
                <a:cs typeface="Calibri Light" panose="020F0302020204030204" pitchFamily="34" charset="0"/>
              </a:rPr>
              <a:t>Handle a git conflict.</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5575" y="2151856"/>
            <a:ext cx="2554288" cy="2554288"/>
          </a:xfrm>
        </p:spPr>
      </p:pic>
    </p:spTree>
    <p:extLst>
      <p:ext uri="{BB962C8B-B14F-4D97-AF65-F5344CB8AC3E}">
        <p14:creationId xmlns:p14="http://schemas.microsoft.com/office/powerpoint/2010/main" val="12244511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3A6B-FC42-4F5D-699B-2F6CEA7D1DA8}"/>
              </a:ext>
            </a:extLst>
          </p:cNvPr>
          <p:cNvSpPr>
            <a:spLocks noGrp="1"/>
          </p:cNvSpPr>
          <p:nvPr>
            <p:ph type="title"/>
          </p:nvPr>
        </p:nvSpPr>
        <p:spPr/>
        <p:txBody>
          <a:bodyPr/>
          <a:lstStyle/>
          <a:p>
            <a:r>
              <a:rPr lang="en-GB" dirty="0">
                <a:solidFill>
                  <a:srgbClr val="423583"/>
                </a:solidFill>
              </a:rPr>
              <a:t>Using Git in your team</a:t>
            </a:r>
          </a:p>
        </p:txBody>
      </p:sp>
      <p:sp>
        <p:nvSpPr>
          <p:cNvPr id="3" name="Content Placeholder 2">
            <a:extLst>
              <a:ext uri="{FF2B5EF4-FFF2-40B4-BE49-F238E27FC236}">
                <a16:creationId xmlns:a16="http://schemas.microsoft.com/office/drawing/2014/main" id="{2EC1C1AA-D637-79CD-2022-9F3A4481070E}"/>
              </a:ext>
            </a:extLst>
          </p:cNvPr>
          <p:cNvSpPr>
            <a:spLocks noGrp="1"/>
          </p:cNvSpPr>
          <p:nvPr>
            <p:ph sz="half" idx="1"/>
          </p:nvPr>
        </p:nvSpPr>
        <p:spPr>
          <a:xfrm>
            <a:off x="838200" y="1504950"/>
            <a:ext cx="5670550" cy="4330245"/>
          </a:xfrm>
        </p:spPr>
        <p:txBody>
          <a:bodyPr>
            <a:normAutofit lnSpcReduction="10000"/>
          </a:bodyPr>
          <a:lstStyle/>
          <a:p>
            <a:pPr marL="0" indent="0">
              <a:buNone/>
            </a:pPr>
            <a:r>
              <a:rPr lang="en-GB" dirty="0">
                <a:latin typeface="+mn-lt"/>
              </a:rPr>
              <a:t>When using Git in your team, it is good practice for each analyst to have their own folder and clone of the repository. </a:t>
            </a:r>
          </a:p>
          <a:p>
            <a:pPr marL="0" indent="0">
              <a:buNone/>
            </a:pPr>
            <a:endParaRPr lang="en-GB" dirty="0">
              <a:latin typeface="+mn-lt"/>
            </a:endParaRPr>
          </a:p>
          <a:p>
            <a:pPr marL="0" indent="0">
              <a:buNone/>
            </a:pPr>
            <a:r>
              <a:rPr lang="en-GB" dirty="0">
                <a:latin typeface="+mn-lt"/>
              </a:rPr>
              <a:t>Depending on your team’s folder structure, you can have analyst folders in each work folder (image) or one analyst folder with multiple git repo’s in. </a:t>
            </a:r>
            <a:br>
              <a:rPr lang="en-GB" dirty="0">
                <a:latin typeface="+mn-lt"/>
              </a:rPr>
            </a:br>
            <a:endParaRPr lang="en-GB" dirty="0">
              <a:latin typeface="+mn-lt"/>
            </a:endParaRPr>
          </a:p>
          <a:p>
            <a:pPr marL="0" indent="0">
              <a:buNone/>
            </a:pPr>
            <a:r>
              <a:rPr lang="en-GB" dirty="0">
                <a:latin typeface="+mn-lt"/>
              </a:rPr>
              <a:t>Avoid having Data and Output folders in the repo folder, but still include data files in your </a:t>
            </a:r>
            <a:r>
              <a:rPr lang="en-GB" dirty="0" err="1">
                <a:latin typeface="+mn-lt"/>
              </a:rPr>
              <a:t>gitignore</a:t>
            </a:r>
            <a:r>
              <a:rPr lang="en-GB" dirty="0">
                <a:latin typeface="+mn-lt"/>
              </a:rPr>
              <a:t> file to be safe.</a:t>
            </a:r>
          </a:p>
          <a:p>
            <a:pPr marL="0" indent="0">
              <a:buNone/>
            </a:pPr>
            <a:endParaRPr lang="en-GB" dirty="0">
              <a:latin typeface="+mn-lt"/>
            </a:endParaRPr>
          </a:p>
        </p:txBody>
      </p:sp>
      <p:grpSp>
        <p:nvGrpSpPr>
          <p:cNvPr id="23" name="Group 22">
            <a:extLst>
              <a:ext uri="{FF2B5EF4-FFF2-40B4-BE49-F238E27FC236}">
                <a16:creationId xmlns:a16="http://schemas.microsoft.com/office/drawing/2014/main" id="{785134CB-06D0-4319-025B-C81E19B2BBB6}"/>
              </a:ext>
            </a:extLst>
          </p:cNvPr>
          <p:cNvGrpSpPr/>
          <p:nvPr/>
        </p:nvGrpSpPr>
        <p:grpSpPr>
          <a:xfrm>
            <a:off x="7689986" y="984760"/>
            <a:ext cx="1670698" cy="1231005"/>
            <a:chOff x="6674396" y="1144440"/>
            <a:chExt cx="1670698" cy="1231005"/>
          </a:xfrm>
        </p:grpSpPr>
        <p:pic>
          <p:nvPicPr>
            <p:cNvPr id="7" name="Graphic 6" descr="Folder with solid fill">
              <a:extLst>
                <a:ext uri="{FF2B5EF4-FFF2-40B4-BE49-F238E27FC236}">
                  <a16:creationId xmlns:a16="http://schemas.microsoft.com/office/drawing/2014/main" id="{BCF3076B-5EB2-7126-BFE9-1D90D9815B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99580" y="1355115"/>
              <a:ext cx="1020332" cy="1020330"/>
            </a:xfrm>
            <a:prstGeom prst="rect">
              <a:avLst/>
            </a:prstGeom>
          </p:spPr>
        </p:pic>
        <p:sp>
          <p:nvSpPr>
            <p:cNvPr id="10" name="Content Placeholder 2">
              <a:extLst>
                <a:ext uri="{FF2B5EF4-FFF2-40B4-BE49-F238E27FC236}">
                  <a16:creationId xmlns:a16="http://schemas.microsoft.com/office/drawing/2014/main" id="{9BA82DD5-877A-8146-F2DD-59DA8BA69B11}"/>
                </a:ext>
              </a:extLst>
            </p:cNvPr>
            <p:cNvSpPr txBox="1">
              <a:spLocks/>
            </p:cNvSpPr>
            <p:nvPr/>
          </p:nvSpPr>
          <p:spPr>
            <a:xfrm>
              <a:off x="6674396" y="114444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Main folder</a:t>
              </a:r>
            </a:p>
          </p:txBody>
        </p:sp>
      </p:grpSp>
      <p:grpSp>
        <p:nvGrpSpPr>
          <p:cNvPr id="22" name="Group 21">
            <a:extLst>
              <a:ext uri="{FF2B5EF4-FFF2-40B4-BE49-F238E27FC236}">
                <a16:creationId xmlns:a16="http://schemas.microsoft.com/office/drawing/2014/main" id="{61DDE599-629C-AF44-4FC1-8A6DC2E40580}"/>
              </a:ext>
            </a:extLst>
          </p:cNvPr>
          <p:cNvGrpSpPr/>
          <p:nvPr/>
        </p:nvGrpSpPr>
        <p:grpSpPr>
          <a:xfrm>
            <a:off x="6656900" y="3825931"/>
            <a:ext cx="1230669" cy="687956"/>
            <a:chOff x="8290518" y="3297251"/>
            <a:chExt cx="1441007" cy="769755"/>
          </a:xfrm>
        </p:grpSpPr>
        <p:pic>
          <p:nvPicPr>
            <p:cNvPr id="9" name="Graphic 8" descr="Folder with solid fill">
              <a:extLst>
                <a:ext uri="{FF2B5EF4-FFF2-40B4-BE49-F238E27FC236}">
                  <a16:creationId xmlns:a16="http://schemas.microsoft.com/office/drawing/2014/main" id="{937B723F-11D2-9F3A-1E97-9F93EEB6AC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3614" y="3297251"/>
              <a:ext cx="568251" cy="568252"/>
            </a:xfrm>
            <a:prstGeom prst="rect">
              <a:avLst/>
            </a:prstGeom>
          </p:spPr>
        </p:pic>
        <p:sp>
          <p:nvSpPr>
            <p:cNvPr id="11" name="Content Placeholder 2">
              <a:extLst>
                <a:ext uri="{FF2B5EF4-FFF2-40B4-BE49-F238E27FC236}">
                  <a16:creationId xmlns:a16="http://schemas.microsoft.com/office/drawing/2014/main" id="{D6ED76D6-10A7-620C-6F18-D826FF85DE4D}"/>
                </a:ext>
              </a:extLst>
            </p:cNvPr>
            <p:cNvSpPr txBox="1">
              <a:spLocks/>
            </p:cNvSpPr>
            <p:nvPr/>
          </p:nvSpPr>
          <p:spPr>
            <a:xfrm>
              <a:off x="8290518" y="3679521"/>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err="1">
                  <a:latin typeface="Calibri Light" panose="020F0302020204030204" pitchFamily="34" charset="0"/>
                  <a:cs typeface="Calibri Light" panose="020F0302020204030204" pitchFamily="34" charset="0"/>
                </a:rPr>
                <a:t>git_repo</a:t>
              </a:r>
              <a:endParaRPr lang="en-US" i="1" dirty="0">
                <a:latin typeface="Calibri Light" panose="020F0302020204030204" pitchFamily="34" charset="0"/>
                <a:cs typeface="Calibri Light" panose="020F0302020204030204" pitchFamily="34" charset="0"/>
              </a:endParaRPr>
            </a:p>
          </p:txBody>
        </p:sp>
      </p:grpSp>
      <p:grpSp>
        <p:nvGrpSpPr>
          <p:cNvPr id="21" name="Group 20">
            <a:extLst>
              <a:ext uri="{FF2B5EF4-FFF2-40B4-BE49-F238E27FC236}">
                <a16:creationId xmlns:a16="http://schemas.microsoft.com/office/drawing/2014/main" id="{A82A9713-4B3A-F20F-0881-1C7B7A83996D}"/>
              </a:ext>
            </a:extLst>
          </p:cNvPr>
          <p:cNvGrpSpPr/>
          <p:nvPr/>
        </p:nvGrpSpPr>
        <p:grpSpPr>
          <a:xfrm>
            <a:off x="6551731" y="2418735"/>
            <a:ext cx="1441007" cy="921805"/>
            <a:chOff x="7569859" y="2310123"/>
            <a:chExt cx="1441007" cy="921805"/>
          </a:xfrm>
        </p:grpSpPr>
        <p:pic>
          <p:nvPicPr>
            <p:cNvPr id="8" name="Graphic 7" descr="Folder with solid fill">
              <a:extLst>
                <a:ext uri="{FF2B5EF4-FFF2-40B4-BE49-F238E27FC236}">
                  <a16:creationId xmlns:a16="http://schemas.microsoft.com/office/drawing/2014/main" id="{9E1A5A96-D19A-3329-7C9D-018383C7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0034" y="2310123"/>
              <a:ext cx="720659" cy="720659"/>
            </a:xfrm>
            <a:prstGeom prst="rect">
              <a:avLst/>
            </a:prstGeom>
          </p:spPr>
        </p:pic>
        <p:sp>
          <p:nvSpPr>
            <p:cNvPr id="12" name="Content Placeholder 2">
              <a:extLst>
                <a:ext uri="{FF2B5EF4-FFF2-40B4-BE49-F238E27FC236}">
                  <a16:creationId xmlns:a16="http://schemas.microsoft.com/office/drawing/2014/main" id="{E510BF80-FA3A-1BE9-86C2-112A7309527D}"/>
                </a:ext>
              </a:extLst>
            </p:cNvPr>
            <p:cNvSpPr txBox="1">
              <a:spLocks/>
            </p:cNvSpPr>
            <p:nvPr/>
          </p:nvSpPr>
          <p:spPr>
            <a:xfrm>
              <a:off x="7569859" y="2844443"/>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Analyst 1</a:t>
              </a:r>
            </a:p>
          </p:txBody>
        </p:sp>
      </p:grpSp>
      <p:sp>
        <p:nvSpPr>
          <p:cNvPr id="13" name="Content Placeholder 2">
            <a:extLst>
              <a:ext uri="{FF2B5EF4-FFF2-40B4-BE49-F238E27FC236}">
                <a16:creationId xmlns:a16="http://schemas.microsoft.com/office/drawing/2014/main" id="{10CF7114-9DC5-5997-89F8-424B120949D2}"/>
              </a:ext>
            </a:extLst>
          </p:cNvPr>
          <p:cNvSpPr txBox="1">
            <a:spLocks/>
          </p:cNvSpPr>
          <p:nvPr/>
        </p:nvSpPr>
        <p:spPr>
          <a:xfrm>
            <a:off x="8525336" y="3972079"/>
            <a:ext cx="1441007" cy="154607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i="1" dirty="0">
              <a:solidFill>
                <a:srgbClr val="423583"/>
              </a:solidFill>
              <a:latin typeface="Calibri Light" panose="020F0302020204030204" pitchFamily="34" charset="0"/>
              <a:cs typeface="Calibri Light" panose="020F0302020204030204" pitchFamily="34" charset="0"/>
            </a:endParaRPr>
          </a:p>
        </p:txBody>
      </p:sp>
      <p:grpSp>
        <p:nvGrpSpPr>
          <p:cNvPr id="24" name="Group 23">
            <a:extLst>
              <a:ext uri="{FF2B5EF4-FFF2-40B4-BE49-F238E27FC236}">
                <a16:creationId xmlns:a16="http://schemas.microsoft.com/office/drawing/2014/main" id="{B8018620-9192-A89B-8321-84C56C56CB8E}"/>
              </a:ext>
            </a:extLst>
          </p:cNvPr>
          <p:cNvGrpSpPr/>
          <p:nvPr/>
        </p:nvGrpSpPr>
        <p:grpSpPr>
          <a:xfrm>
            <a:off x="9035501" y="2424292"/>
            <a:ext cx="1670698" cy="927256"/>
            <a:chOff x="6674396" y="3972079"/>
            <a:chExt cx="1670698" cy="927256"/>
          </a:xfrm>
        </p:grpSpPr>
        <p:pic>
          <p:nvPicPr>
            <p:cNvPr id="14" name="Graphic 13" descr="Folder with solid fill">
              <a:extLst>
                <a:ext uri="{FF2B5EF4-FFF2-40B4-BE49-F238E27FC236}">
                  <a16:creationId xmlns:a16="http://schemas.microsoft.com/office/drawing/2014/main" id="{C75ACC5E-D37E-EA4B-0D88-199A4D18E3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9416" y="3972079"/>
              <a:ext cx="720659" cy="720659"/>
            </a:xfrm>
            <a:prstGeom prst="rect">
              <a:avLst/>
            </a:prstGeom>
          </p:spPr>
        </p:pic>
        <p:sp>
          <p:nvSpPr>
            <p:cNvPr id="15" name="Content Placeholder 2">
              <a:extLst>
                <a:ext uri="{FF2B5EF4-FFF2-40B4-BE49-F238E27FC236}">
                  <a16:creationId xmlns:a16="http://schemas.microsoft.com/office/drawing/2014/main" id="{0409FEAB-924B-C37D-2496-2C2F50D09AFF}"/>
                </a:ext>
              </a:extLst>
            </p:cNvPr>
            <p:cNvSpPr txBox="1">
              <a:spLocks/>
            </p:cNvSpPr>
            <p:nvPr/>
          </p:nvSpPr>
          <p:spPr>
            <a:xfrm>
              <a:off x="6674396" y="451185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Data</a:t>
              </a:r>
            </a:p>
          </p:txBody>
        </p:sp>
      </p:grpSp>
      <p:cxnSp>
        <p:nvCxnSpPr>
          <p:cNvPr id="17" name="Connector: Elbow 16">
            <a:extLst>
              <a:ext uri="{FF2B5EF4-FFF2-40B4-BE49-F238E27FC236}">
                <a16:creationId xmlns:a16="http://schemas.microsoft.com/office/drawing/2014/main" id="{A9A03A61-F9BB-FEFA-9EF7-DA7BB64B0BCD}"/>
              </a:ext>
            </a:extLst>
          </p:cNvPr>
          <p:cNvCxnSpPr>
            <a:cxnSpLocks/>
            <a:stCxn id="7" idx="1"/>
          </p:cNvCxnSpPr>
          <p:nvPr/>
        </p:nvCxnSpPr>
        <p:spPr>
          <a:xfrm rot="10800000" flipV="1">
            <a:off x="7272234" y="1705599"/>
            <a:ext cx="742936" cy="894645"/>
          </a:xfrm>
          <a:prstGeom prst="bentConnector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08E3596-0000-6224-7BB6-638D69B394D2}"/>
              </a:ext>
            </a:extLst>
          </p:cNvPr>
          <p:cNvCxnSpPr>
            <a:cxnSpLocks/>
          </p:cNvCxnSpPr>
          <p:nvPr/>
        </p:nvCxnSpPr>
        <p:spPr>
          <a:xfrm>
            <a:off x="8526905" y="2019300"/>
            <a:ext cx="0" cy="576094"/>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EF20B597-B5DA-39D8-CA71-BFCD8C28DF6B}"/>
              </a:ext>
            </a:extLst>
          </p:cNvPr>
          <p:cNvGrpSpPr/>
          <p:nvPr/>
        </p:nvGrpSpPr>
        <p:grpSpPr>
          <a:xfrm>
            <a:off x="8015424" y="3825931"/>
            <a:ext cx="1230669" cy="683298"/>
            <a:chOff x="8290518" y="3302464"/>
            <a:chExt cx="1441007" cy="764542"/>
          </a:xfrm>
        </p:grpSpPr>
        <p:pic>
          <p:nvPicPr>
            <p:cNvPr id="36" name="Graphic 35" descr="Folder with solid fill">
              <a:extLst>
                <a:ext uri="{FF2B5EF4-FFF2-40B4-BE49-F238E27FC236}">
                  <a16:creationId xmlns:a16="http://schemas.microsoft.com/office/drawing/2014/main" id="{C807EB79-8C86-63A2-9B14-2A08412050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0695" y="3302464"/>
              <a:ext cx="568251" cy="568251"/>
            </a:xfrm>
            <a:prstGeom prst="rect">
              <a:avLst/>
            </a:prstGeom>
          </p:spPr>
        </p:pic>
        <p:sp>
          <p:nvSpPr>
            <p:cNvPr id="37" name="Content Placeholder 2">
              <a:extLst>
                <a:ext uri="{FF2B5EF4-FFF2-40B4-BE49-F238E27FC236}">
                  <a16:creationId xmlns:a16="http://schemas.microsoft.com/office/drawing/2014/main" id="{5736CB33-96BE-8F39-B80C-6A3105F4F32D}"/>
                </a:ext>
              </a:extLst>
            </p:cNvPr>
            <p:cNvSpPr txBox="1">
              <a:spLocks/>
            </p:cNvSpPr>
            <p:nvPr/>
          </p:nvSpPr>
          <p:spPr>
            <a:xfrm>
              <a:off x="8290518" y="3679521"/>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err="1">
                  <a:latin typeface="Calibri Light" panose="020F0302020204030204" pitchFamily="34" charset="0"/>
                  <a:cs typeface="Calibri Light" panose="020F0302020204030204" pitchFamily="34" charset="0"/>
                </a:rPr>
                <a:t>git_repo</a:t>
              </a:r>
              <a:endParaRPr lang="en-US" i="1" dirty="0">
                <a:latin typeface="Calibri Light" panose="020F0302020204030204" pitchFamily="34" charset="0"/>
                <a:cs typeface="Calibri Light" panose="020F0302020204030204" pitchFamily="34" charset="0"/>
              </a:endParaRPr>
            </a:p>
          </p:txBody>
        </p:sp>
      </p:grpSp>
      <p:grpSp>
        <p:nvGrpSpPr>
          <p:cNvPr id="38" name="Group 37">
            <a:extLst>
              <a:ext uri="{FF2B5EF4-FFF2-40B4-BE49-F238E27FC236}">
                <a16:creationId xmlns:a16="http://schemas.microsoft.com/office/drawing/2014/main" id="{077B0B66-2769-2202-EACB-C28678122647}"/>
              </a:ext>
            </a:extLst>
          </p:cNvPr>
          <p:cNvGrpSpPr/>
          <p:nvPr/>
        </p:nvGrpSpPr>
        <p:grpSpPr>
          <a:xfrm>
            <a:off x="7804832" y="2425018"/>
            <a:ext cx="1441007" cy="921805"/>
            <a:chOff x="7569859" y="2310123"/>
            <a:chExt cx="1441007" cy="921805"/>
          </a:xfrm>
        </p:grpSpPr>
        <p:pic>
          <p:nvPicPr>
            <p:cNvPr id="39" name="Graphic 38" descr="Folder with solid fill">
              <a:extLst>
                <a:ext uri="{FF2B5EF4-FFF2-40B4-BE49-F238E27FC236}">
                  <a16:creationId xmlns:a16="http://schemas.microsoft.com/office/drawing/2014/main" id="{80E981E4-D628-1597-84FA-1BA4B974BA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0034" y="2310123"/>
              <a:ext cx="720659" cy="720659"/>
            </a:xfrm>
            <a:prstGeom prst="rect">
              <a:avLst/>
            </a:prstGeom>
          </p:spPr>
        </p:pic>
        <p:sp>
          <p:nvSpPr>
            <p:cNvPr id="40" name="Content Placeholder 2">
              <a:extLst>
                <a:ext uri="{FF2B5EF4-FFF2-40B4-BE49-F238E27FC236}">
                  <a16:creationId xmlns:a16="http://schemas.microsoft.com/office/drawing/2014/main" id="{5A5075C1-D454-B05F-18BF-A793A79A0688}"/>
                </a:ext>
              </a:extLst>
            </p:cNvPr>
            <p:cNvSpPr txBox="1">
              <a:spLocks/>
            </p:cNvSpPr>
            <p:nvPr/>
          </p:nvSpPr>
          <p:spPr>
            <a:xfrm>
              <a:off x="7569859" y="2844443"/>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Analyst 2</a:t>
              </a:r>
            </a:p>
          </p:txBody>
        </p:sp>
      </p:grpSp>
      <p:cxnSp>
        <p:nvCxnSpPr>
          <p:cNvPr id="46" name="Connector: Elbow 45">
            <a:extLst>
              <a:ext uri="{FF2B5EF4-FFF2-40B4-BE49-F238E27FC236}">
                <a16:creationId xmlns:a16="http://schemas.microsoft.com/office/drawing/2014/main" id="{A299280C-469D-8FD8-EB64-8513507E6EF9}"/>
              </a:ext>
            </a:extLst>
          </p:cNvPr>
          <p:cNvCxnSpPr>
            <a:cxnSpLocks/>
            <a:stCxn id="7" idx="3"/>
          </p:cNvCxnSpPr>
          <p:nvPr/>
        </p:nvCxnSpPr>
        <p:spPr>
          <a:xfrm>
            <a:off x="9035502" y="1705600"/>
            <a:ext cx="856772" cy="884264"/>
          </a:xfrm>
          <a:prstGeom prst="bentConnector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62A9AB1F-22E8-306E-C106-7FB5AFB6F38D}"/>
              </a:ext>
            </a:extLst>
          </p:cNvPr>
          <p:cNvGrpSpPr/>
          <p:nvPr/>
        </p:nvGrpSpPr>
        <p:grpSpPr>
          <a:xfrm>
            <a:off x="10368304" y="2421938"/>
            <a:ext cx="1670698" cy="927256"/>
            <a:chOff x="6674396" y="3972079"/>
            <a:chExt cx="1670698" cy="927256"/>
          </a:xfrm>
        </p:grpSpPr>
        <p:pic>
          <p:nvPicPr>
            <p:cNvPr id="55" name="Graphic 54" descr="Folder with solid fill">
              <a:extLst>
                <a:ext uri="{FF2B5EF4-FFF2-40B4-BE49-F238E27FC236}">
                  <a16:creationId xmlns:a16="http://schemas.microsoft.com/office/drawing/2014/main" id="{43144DB5-6344-533A-7792-B7079A0585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9416" y="3972079"/>
              <a:ext cx="720659" cy="720659"/>
            </a:xfrm>
            <a:prstGeom prst="rect">
              <a:avLst/>
            </a:prstGeom>
          </p:spPr>
        </p:pic>
        <p:sp>
          <p:nvSpPr>
            <p:cNvPr id="56" name="Content Placeholder 2">
              <a:extLst>
                <a:ext uri="{FF2B5EF4-FFF2-40B4-BE49-F238E27FC236}">
                  <a16:creationId xmlns:a16="http://schemas.microsoft.com/office/drawing/2014/main" id="{023C524F-6539-CFBD-C59C-98A1F1543F6C}"/>
                </a:ext>
              </a:extLst>
            </p:cNvPr>
            <p:cNvSpPr txBox="1">
              <a:spLocks/>
            </p:cNvSpPr>
            <p:nvPr/>
          </p:nvSpPr>
          <p:spPr>
            <a:xfrm>
              <a:off x="6674396" y="451185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Output</a:t>
              </a:r>
            </a:p>
          </p:txBody>
        </p:sp>
      </p:grpSp>
      <p:cxnSp>
        <p:nvCxnSpPr>
          <p:cNvPr id="57" name="Connector: Elbow 56">
            <a:extLst>
              <a:ext uri="{FF2B5EF4-FFF2-40B4-BE49-F238E27FC236}">
                <a16:creationId xmlns:a16="http://schemas.microsoft.com/office/drawing/2014/main" id="{228BD2D0-792D-7AA7-A94E-426F401A321C}"/>
              </a:ext>
            </a:extLst>
          </p:cNvPr>
          <p:cNvCxnSpPr>
            <a:cxnSpLocks/>
          </p:cNvCxnSpPr>
          <p:nvPr/>
        </p:nvCxnSpPr>
        <p:spPr>
          <a:xfrm>
            <a:off x="9836715" y="1705599"/>
            <a:ext cx="1390085" cy="894649"/>
          </a:xfrm>
          <a:prstGeom prst="bentConnector3">
            <a:avLst>
              <a:gd name="adj1" fmla="val 9979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1124FFD-E113-8639-CE27-352E76E35470}"/>
              </a:ext>
            </a:extLst>
          </p:cNvPr>
          <p:cNvCxnSpPr>
            <a:cxnSpLocks/>
          </p:cNvCxnSpPr>
          <p:nvPr/>
        </p:nvCxnSpPr>
        <p:spPr>
          <a:xfrm>
            <a:off x="8525336" y="3359285"/>
            <a:ext cx="0" cy="507865"/>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F43EDA2-8636-1897-8A8D-9C5010A87C43}"/>
              </a:ext>
            </a:extLst>
          </p:cNvPr>
          <p:cNvCxnSpPr>
            <a:cxnSpLocks/>
          </p:cNvCxnSpPr>
          <p:nvPr/>
        </p:nvCxnSpPr>
        <p:spPr>
          <a:xfrm>
            <a:off x="7272234" y="3340540"/>
            <a:ext cx="0" cy="488510"/>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204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3ADC-EFCA-0E48-92AA-0B533A0705F8}"/>
              </a:ext>
            </a:extLst>
          </p:cNvPr>
          <p:cNvSpPr>
            <a:spLocks noGrp="1"/>
          </p:cNvSpPr>
          <p:nvPr>
            <p:ph type="title"/>
          </p:nvPr>
        </p:nvSpPr>
        <p:spPr/>
        <p:txBody>
          <a:bodyPr>
            <a:normAutofit/>
          </a:bodyPr>
          <a:lstStyle/>
          <a:p>
            <a:r>
              <a:rPr lang="en-US" sz="4000"/>
              <a:t>Review</a:t>
            </a:r>
          </a:p>
        </p:txBody>
      </p:sp>
    </p:spTree>
    <p:extLst>
      <p:ext uri="{BB962C8B-B14F-4D97-AF65-F5344CB8AC3E}">
        <p14:creationId xmlns:p14="http://schemas.microsoft.com/office/powerpoint/2010/main" val="1416316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 - review</a:t>
            </a:r>
          </a:p>
        </p:txBody>
      </p:sp>
      <p:sp>
        <p:nvSpPr>
          <p:cNvPr id="40" name="Rounded Rectangle 39">
            <a:extLst>
              <a:ext uri="{FF2B5EF4-FFF2-40B4-BE49-F238E27FC236}">
                <a16:creationId xmlns:a16="http://schemas.microsoft.com/office/drawing/2014/main" id="{E96DF7D3-0E2A-F14F-9469-47878C26CED9}"/>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11" name="Group 10" descr="A repository may have a remote">
            <a:extLst>
              <a:ext uri="{FF2B5EF4-FFF2-40B4-BE49-F238E27FC236}">
                <a16:creationId xmlns:a16="http://schemas.microsoft.com/office/drawing/2014/main" id="{B37E9B60-1426-469A-0226-FA61ECBA11DE}"/>
              </a:ext>
            </a:extLst>
          </p:cNvPr>
          <p:cNvGrpSpPr/>
          <p:nvPr/>
        </p:nvGrpSpPr>
        <p:grpSpPr>
          <a:xfrm>
            <a:off x="598914" y="3442644"/>
            <a:ext cx="1113180" cy="1482312"/>
            <a:chOff x="598914" y="3442644"/>
            <a:chExt cx="1113180" cy="1482312"/>
          </a:xfrm>
        </p:grpSpPr>
        <p:cxnSp>
          <p:nvCxnSpPr>
            <p:cNvPr id="8" name="Curved Connector 7">
              <a:extLst>
                <a:ext uri="{FF2B5EF4-FFF2-40B4-BE49-F238E27FC236}">
                  <a16:creationId xmlns:a16="http://schemas.microsoft.com/office/drawing/2014/main" id="{3B5179E9-7778-9E4D-8B89-919D35E93862}"/>
                </a:ext>
              </a:extLst>
            </p:cNvPr>
            <p:cNvCxnSpPr>
              <a:cxnSpLocks/>
              <a:stCxn id="3" idx="1"/>
              <a:endCxn id="40" idx="1"/>
            </p:cNvCxnSpPr>
            <p:nvPr/>
          </p:nvCxnSpPr>
          <p:spPr>
            <a:xfrm rot="10800000" flipV="1">
              <a:off x="1161854" y="3442644"/>
              <a:ext cx="12700" cy="1482312"/>
            </a:xfrm>
            <a:prstGeom prst="curvedConnector3">
              <a:avLst>
                <a:gd name="adj1" fmla="val 3158488"/>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2" name="Content Placeholder 2">
              <a:extLst>
                <a:ext uri="{FF2B5EF4-FFF2-40B4-BE49-F238E27FC236}">
                  <a16:creationId xmlns:a16="http://schemas.microsoft.com/office/drawing/2014/main" id="{97FC5927-FF2E-F84E-9C31-CF67E21FD98E}"/>
                </a:ext>
              </a:extLst>
            </p:cNvPr>
            <p:cNvSpPr txBox="1">
              <a:spLocks/>
            </p:cNvSpPr>
            <p:nvPr/>
          </p:nvSpPr>
          <p:spPr>
            <a:xfrm>
              <a:off x="598914" y="378949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10" name="Group 9" descr="A remote identifies a repository">
            <a:extLst>
              <a:ext uri="{FF2B5EF4-FFF2-40B4-BE49-F238E27FC236}">
                <a16:creationId xmlns:a16="http://schemas.microsoft.com/office/drawing/2014/main" id="{4549FCBC-5075-7EBE-DD3E-3107AD5DC4AC}"/>
              </a:ext>
            </a:extLst>
          </p:cNvPr>
          <p:cNvGrpSpPr/>
          <p:nvPr/>
        </p:nvGrpSpPr>
        <p:grpSpPr>
          <a:xfrm>
            <a:off x="1847211" y="3746430"/>
            <a:ext cx="1387815" cy="890375"/>
            <a:chOff x="1847487" y="3746430"/>
            <a:chExt cx="1127072" cy="890375"/>
          </a:xfrm>
        </p:grpSpPr>
        <p:cxnSp>
          <p:nvCxnSpPr>
            <p:cNvPr id="50" name="Curved Connector 49">
              <a:extLst>
                <a:ext uri="{FF2B5EF4-FFF2-40B4-BE49-F238E27FC236}">
                  <a16:creationId xmlns:a16="http://schemas.microsoft.com/office/drawing/2014/main" id="{B7490CFD-107F-CF46-AABD-F529D1304A8F}"/>
                </a:ext>
              </a:extLst>
            </p:cNvPr>
            <p:cNvCxnSpPr>
              <a:cxnSpLocks/>
              <a:stCxn id="3" idx="2"/>
              <a:endCxn id="40"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E4F04839-B62E-2D42-AC72-B86A017CC5F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grpSp>
        <p:nvGrpSpPr>
          <p:cNvPr id="4" name="Group 3" descr="A repository contains files">
            <a:extLst>
              <a:ext uri="{FF2B5EF4-FFF2-40B4-BE49-F238E27FC236}">
                <a16:creationId xmlns:a16="http://schemas.microsoft.com/office/drawing/2014/main" id="{424E7A84-442B-659C-9110-554305277815}"/>
              </a:ext>
            </a:extLst>
          </p:cNvPr>
          <p:cNvGrpSpPr/>
          <p:nvPr/>
        </p:nvGrpSpPr>
        <p:grpSpPr>
          <a:xfrm>
            <a:off x="1667028" y="1842105"/>
            <a:ext cx="2348630" cy="1304570"/>
            <a:chOff x="1667028" y="1842105"/>
            <a:chExt cx="2348630" cy="1304570"/>
          </a:xfrm>
        </p:grpSpPr>
        <p:cxnSp>
          <p:nvCxnSpPr>
            <p:cNvPr id="53" name="Curved Connector 52">
              <a:extLst>
                <a:ext uri="{FF2B5EF4-FFF2-40B4-BE49-F238E27FC236}">
                  <a16:creationId xmlns:a16="http://schemas.microsoft.com/office/drawing/2014/main" id="{9312ADE7-2672-BA45-8328-7297A5ED5AB1}"/>
                </a:ext>
              </a:extLst>
            </p:cNvPr>
            <p:cNvCxnSpPr>
              <a:cxnSpLocks/>
              <a:stCxn id="3" idx="0"/>
              <a:endCxn id="4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5" name="Content Placeholder 2">
              <a:extLst>
                <a:ext uri="{FF2B5EF4-FFF2-40B4-BE49-F238E27FC236}">
                  <a16:creationId xmlns:a16="http://schemas.microsoft.com/office/drawing/2014/main" id="{1234B738-7C16-7948-9B0A-15A48EF1B60A}"/>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grpSp>
        <p:nvGrpSpPr>
          <p:cNvPr id="12" name="Group 11" descr="A repository has many branches">
            <a:extLst>
              <a:ext uri="{FF2B5EF4-FFF2-40B4-BE49-F238E27FC236}">
                <a16:creationId xmlns:a16="http://schemas.microsoft.com/office/drawing/2014/main" id="{85AC77E9-60F6-58CC-C3C2-D190567E3EF8}"/>
              </a:ext>
            </a:extLst>
          </p:cNvPr>
          <p:cNvGrpSpPr/>
          <p:nvPr/>
        </p:nvGrpSpPr>
        <p:grpSpPr>
          <a:xfrm>
            <a:off x="2548202" y="2755861"/>
            <a:ext cx="1469915" cy="686783"/>
            <a:chOff x="2548202" y="2755861"/>
            <a:chExt cx="1469915" cy="686783"/>
          </a:xfrm>
        </p:grpSpPr>
        <p:cxnSp>
          <p:nvCxnSpPr>
            <p:cNvPr id="72" name="Curved Connector 71">
              <a:extLst>
                <a:ext uri="{FF2B5EF4-FFF2-40B4-BE49-F238E27FC236}">
                  <a16:creationId xmlns:a16="http://schemas.microsoft.com/office/drawing/2014/main" id="{34AF3D68-802E-024B-8AD7-19C72DD8462F}"/>
                </a:ext>
              </a:extLst>
            </p:cNvPr>
            <p:cNvCxnSpPr>
              <a:cxnSpLocks/>
              <a:stCxn id="3" idx="3"/>
              <a:endCxn id="43"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1" name="Content Placeholder 2">
              <a:extLst>
                <a:ext uri="{FF2B5EF4-FFF2-40B4-BE49-F238E27FC236}">
                  <a16:creationId xmlns:a16="http://schemas.microsoft.com/office/drawing/2014/main" id="{A80556D0-FED0-504D-8033-3191A271DA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has many</a:t>
              </a:r>
              <a:endParaRPr lang="en-US">
                <a:latin typeface="Calibri Light" panose="020F0302020204030204" pitchFamily="34" charset="0"/>
                <a:cs typeface="Calibri Light" panose="020F0302020204030204" pitchFamily="34" charset="0"/>
              </a:endParaRPr>
            </a:p>
          </p:txBody>
        </p:sp>
      </p:grpSp>
      <p:grpSp>
        <p:nvGrpSpPr>
          <p:cNvPr id="14" name="Group 13" descr="Files are in a branch">
            <a:extLst>
              <a:ext uri="{FF2B5EF4-FFF2-40B4-BE49-F238E27FC236}">
                <a16:creationId xmlns:a16="http://schemas.microsoft.com/office/drawing/2014/main" id="{4453164A-9879-66B2-AB55-D29B1652F263}"/>
              </a:ext>
            </a:extLst>
          </p:cNvPr>
          <p:cNvGrpSpPr/>
          <p:nvPr/>
        </p:nvGrpSpPr>
        <p:grpSpPr>
          <a:xfrm>
            <a:off x="4018117" y="2288037"/>
            <a:ext cx="1386348" cy="1436931"/>
            <a:chOff x="4018117" y="2288037"/>
            <a:chExt cx="1386348" cy="1436931"/>
          </a:xfrm>
        </p:grpSpPr>
        <p:sp>
          <p:nvSpPr>
            <p:cNvPr id="43" name="Rounded Rectangle 42">
              <a:extLst>
                <a:ext uri="{FF2B5EF4-FFF2-40B4-BE49-F238E27FC236}">
                  <a16:creationId xmlns:a16="http://schemas.microsoft.com/office/drawing/2014/main" id="{BBB8C5E0-5D70-4F49-96DE-36DEDF2038D7}"/>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11" name="Curved Connector 110">
              <a:extLst>
                <a:ext uri="{FF2B5EF4-FFF2-40B4-BE49-F238E27FC236}">
                  <a16:creationId xmlns:a16="http://schemas.microsoft.com/office/drawing/2014/main" id="{A9B6D924-5BD2-1F44-8D86-1E2C09411804}"/>
                </a:ext>
                <a:ext uri="{C183D7F6-B498-43B3-948B-1728B52AA6E4}">
                  <adec:decorative xmlns:adec="http://schemas.microsoft.com/office/drawing/2017/decorative" val="1"/>
                </a:ext>
              </a:extLst>
            </p:cNvPr>
            <p:cNvCxnSpPr>
              <a:cxnSpLocks/>
              <a:stCxn id="43" idx="0"/>
              <a:endCxn id="42" idx="2"/>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 name="Group 8" descr="A branch can be merged to one or more times">
            <a:extLst>
              <a:ext uri="{FF2B5EF4-FFF2-40B4-BE49-F238E27FC236}">
                <a16:creationId xmlns:a16="http://schemas.microsoft.com/office/drawing/2014/main" id="{DCF45385-AFE6-0ED0-D71E-A70313D95ACB}"/>
              </a:ext>
            </a:extLst>
          </p:cNvPr>
          <p:cNvGrpSpPr/>
          <p:nvPr/>
        </p:nvGrpSpPr>
        <p:grpSpPr>
          <a:xfrm>
            <a:off x="3532566" y="3429000"/>
            <a:ext cx="1373645" cy="1187303"/>
            <a:chOff x="3532566" y="3429000"/>
            <a:chExt cx="1373645" cy="1187303"/>
          </a:xfrm>
        </p:grpSpPr>
        <p:cxnSp>
          <p:nvCxnSpPr>
            <p:cNvPr id="82" name="Curved Connector 81">
              <a:extLst>
                <a:ext uri="{FF2B5EF4-FFF2-40B4-BE49-F238E27FC236}">
                  <a16:creationId xmlns:a16="http://schemas.microsoft.com/office/drawing/2014/main" id="{516000A5-6FB7-084C-9362-00CC5870BC2C}"/>
                </a:ext>
              </a:extLst>
            </p:cNvPr>
            <p:cNvCxnSpPr>
              <a:cxnSpLocks/>
              <a:stCxn id="43" idx="1"/>
              <a:endCxn id="43" idx="2"/>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4" name="Content Placeholder 2">
              <a:extLst>
                <a:ext uri="{FF2B5EF4-FFF2-40B4-BE49-F238E27FC236}">
                  <a16:creationId xmlns:a16="http://schemas.microsoft.com/office/drawing/2014/main" id="{807E55E2-9DE1-274A-8D7A-81B7468D9700}"/>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6" name="Rounded Rectangle 45">
            <a:extLst>
              <a:ext uri="{FF2B5EF4-FFF2-40B4-BE49-F238E27FC236}">
                <a16:creationId xmlns:a16="http://schemas.microsoft.com/office/drawing/2014/main" id="{4664A7A9-E2D2-C34E-9BDB-CFCE286B2915}"/>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7" name="Group 6" descr="A branch consists of one or more commits">
            <a:extLst>
              <a:ext uri="{FF2B5EF4-FFF2-40B4-BE49-F238E27FC236}">
                <a16:creationId xmlns:a16="http://schemas.microsoft.com/office/drawing/2014/main" id="{7CA58B88-CB61-04FC-EB94-84F11673B28C}"/>
              </a:ext>
            </a:extLst>
          </p:cNvPr>
          <p:cNvGrpSpPr/>
          <p:nvPr/>
        </p:nvGrpSpPr>
        <p:grpSpPr>
          <a:xfrm>
            <a:off x="5404465" y="2756600"/>
            <a:ext cx="1383072" cy="672400"/>
            <a:chOff x="5404465" y="2756600"/>
            <a:chExt cx="1383072" cy="672400"/>
          </a:xfrm>
        </p:grpSpPr>
        <p:cxnSp>
          <p:nvCxnSpPr>
            <p:cNvPr id="91" name="Curved Connector 90">
              <a:extLst>
                <a:ext uri="{FF2B5EF4-FFF2-40B4-BE49-F238E27FC236}">
                  <a16:creationId xmlns:a16="http://schemas.microsoft.com/office/drawing/2014/main" id="{3E47B7FF-AC81-384F-A1AC-2F37298F60D5}"/>
                </a:ext>
              </a:extLst>
            </p:cNvPr>
            <p:cNvCxnSpPr>
              <a:cxnSpLocks/>
              <a:stCxn id="43" idx="3"/>
              <a:endCxn id="46"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0" name="Content Placeholder 2">
              <a:extLst>
                <a:ext uri="{FF2B5EF4-FFF2-40B4-BE49-F238E27FC236}">
                  <a16:creationId xmlns:a16="http://schemas.microsoft.com/office/drawing/2014/main" id="{6440EBEC-BA62-9849-BBF3-9D007194B5AA}"/>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48" name="Rounded Rectangle 47">
            <a:extLst>
              <a:ext uri="{FF2B5EF4-FFF2-40B4-BE49-F238E27FC236}">
                <a16:creationId xmlns:a16="http://schemas.microsoft.com/office/drawing/2014/main" id="{0611855D-1C65-C440-889A-EC5A9A74B0D4}"/>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5" name="Group 4" descr="An author creates one or more commits">
            <a:extLst>
              <a:ext uri="{FF2B5EF4-FFF2-40B4-BE49-F238E27FC236}">
                <a16:creationId xmlns:a16="http://schemas.microsoft.com/office/drawing/2014/main" id="{96E67E8C-867F-D34B-8F2F-8900A66EBFB5}"/>
              </a:ext>
            </a:extLst>
          </p:cNvPr>
          <p:cNvGrpSpPr/>
          <p:nvPr/>
        </p:nvGrpSpPr>
        <p:grpSpPr>
          <a:xfrm>
            <a:off x="6656688" y="3428998"/>
            <a:ext cx="2274272" cy="1311919"/>
            <a:chOff x="6656688" y="3428998"/>
            <a:chExt cx="2274272" cy="1311919"/>
          </a:xfrm>
        </p:grpSpPr>
        <p:cxnSp>
          <p:nvCxnSpPr>
            <p:cNvPr id="97" name="Curved Connector 96">
              <a:extLst>
                <a:ext uri="{FF2B5EF4-FFF2-40B4-BE49-F238E27FC236}">
                  <a16:creationId xmlns:a16="http://schemas.microsoft.com/office/drawing/2014/main" id="{31389218-774A-C84A-8952-C32B06CA882B}"/>
                </a:ext>
              </a:extLst>
            </p:cNvPr>
            <p:cNvCxnSpPr>
              <a:cxnSpLocks/>
              <a:stCxn id="46" idx="3"/>
              <a:endCxn id="4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F803CA0C-94D6-8740-9DF9-1C8CC2AE48BA}"/>
                </a:ext>
              </a:extLst>
            </p:cNvPr>
            <p:cNvCxnSpPr>
              <a:cxnSpLocks/>
              <a:stCxn id="46" idx="2"/>
              <a:endCxn id="4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9" name="Content Placeholder 2">
              <a:extLst>
                <a:ext uri="{FF2B5EF4-FFF2-40B4-BE49-F238E27FC236}">
                  <a16:creationId xmlns:a16="http://schemas.microsoft.com/office/drawing/2014/main" id="{1E4949DD-3A7B-9D47-AB6E-CDE0358773B2}"/>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
        <p:nvSpPr>
          <p:cNvPr id="47" name="Rounded Rectangle 46">
            <a:extLst>
              <a:ext uri="{FF2B5EF4-FFF2-40B4-BE49-F238E27FC236}">
                <a16:creationId xmlns:a16="http://schemas.microsoft.com/office/drawing/2014/main" id="{94B5BAE6-C712-8741-8482-18EEA13EF0E9}"/>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grpSp>
        <p:nvGrpSpPr>
          <p:cNvPr id="13" name="Group 12" descr="Files have history">
            <a:extLst>
              <a:ext uri="{FF2B5EF4-FFF2-40B4-BE49-F238E27FC236}">
                <a16:creationId xmlns:a16="http://schemas.microsoft.com/office/drawing/2014/main" id="{3C314FEC-6121-4508-C403-C59AB8EF152C}"/>
              </a:ext>
            </a:extLst>
          </p:cNvPr>
          <p:cNvGrpSpPr/>
          <p:nvPr/>
        </p:nvGrpSpPr>
        <p:grpSpPr>
          <a:xfrm>
            <a:off x="4015658" y="1592825"/>
            <a:ext cx="4163962" cy="695212"/>
            <a:chOff x="4015658" y="1592825"/>
            <a:chExt cx="4163962" cy="695212"/>
          </a:xfrm>
        </p:grpSpPr>
        <p:sp>
          <p:nvSpPr>
            <p:cNvPr id="42" name="Rounded Rectangle 41">
              <a:extLst>
                <a:ext uri="{FF2B5EF4-FFF2-40B4-BE49-F238E27FC236}">
                  <a16:creationId xmlns:a16="http://schemas.microsoft.com/office/drawing/2014/main" id="{C62D7A71-F236-5D49-9197-5271A7C02EB0}"/>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44" name="Rounded Rectangle 43">
              <a:extLst>
                <a:ext uri="{FF2B5EF4-FFF2-40B4-BE49-F238E27FC236}">
                  <a16:creationId xmlns:a16="http://schemas.microsoft.com/office/drawing/2014/main" id="{F8C25AF8-D094-9C4B-90CD-9C2CFD44889A}"/>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176" name="Content Placeholder 2">
              <a:extLst>
                <a:ext uri="{FF2B5EF4-FFF2-40B4-BE49-F238E27FC236}">
                  <a16:creationId xmlns:a16="http://schemas.microsoft.com/office/drawing/2014/main" id="{BC931645-6994-8244-A5FE-A027FE935161}"/>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76" name="Curved Connector 75">
              <a:extLst>
                <a:ext uri="{FF2B5EF4-FFF2-40B4-BE49-F238E27FC236}">
                  <a16:creationId xmlns:a16="http://schemas.microsoft.com/office/drawing/2014/main" id="{F88391E6-E029-1E41-BB05-79D1631A134F}"/>
                </a:ext>
                <a:ext uri="{C183D7F6-B498-43B3-948B-1728B52AA6E4}">
                  <adec:decorative xmlns:adec="http://schemas.microsoft.com/office/drawing/2017/decorative" val="1"/>
                </a:ext>
              </a:extLst>
            </p:cNvPr>
            <p:cNvCxnSpPr>
              <a:cxnSpLocks/>
              <a:stCxn id="42" idx="3"/>
              <a:endCxn id="44"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descr="When code is committed a log message is recorded with the commit. Commits are records of differences in code..">
            <a:extLst>
              <a:ext uri="{FF2B5EF4-FFF2-40B4-BE49-F238E27FC236}">
                <a16:creationId xmlns:a16="http://schemas.microsoft.com/office/drawing/2014/main" id="{16999C4E-9CBC-33D3-6E99-D57CF8756194}"/>
              </a:ext>
            </a:extLst>
          </p:cNvPr>
          <p:cNvGrpSpPr/>
          <p:nvPr/>
        </p:nvGrpSpPr>
        <p:grpSpPr>
          <a:xfrm>
            <a:off x="8173885" y="2281686"/>
            <a:ext cx="1941051" cy="1147312"/>
            <a:chOff x="8173885" y="2281686"/>
            <a:chExt cx="1941051" cy="1147312"/>
          </a:xfrm>
        </p:grpSpPr>
        <p:cxnSp>
          <p:nvCxnSpPr>
            <p:cNvPr id="94" name="Curved Connector 93">
              <a:extLst>
                <a:ext uri="{FF2B5EF4-FFF2-40B4-BE49-F238E27FC236}">
                  <a16:creationId xmlns:a16="http://schemas.microsoft.com/office/drawing/2014/main" id="{E33DBC1B-9BCA-DE4A-AA83-CEB8748D6297}"/>
                </a:ext>
              </a:extLst>
            </p:cNvPr>
            <p:cNvCxnSpPr>
              <a:cxnSpLocks/>
              <a:stCxn id="46" idx="3"/>
              <a:endCxn id="45"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C62D94D-7518-D447-A0CD-86FF9FCB9680}"/>
                </a:ext>
              </a:extLst>
            </p:cNvPr>
            <p:cNvCxnSpPr>
              <a:cxnSpLocks/>
              <a:stCxn id="46" idx="3"/>
              <a:endCxn id="47"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8" name="Content Placeholder 2">
              <a:extLst>
                <a:ext uri="{FF2B5EF4-FFF2-40B4-BE49-F238E27FC236}">
                  <a16:creationId xmlns:a16="http://schemas.microsoft.com/office/drawing/2014/main" id="{B0AE5012-F9C1-3B42-A727-42EF6D2DDB37}"/>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grpSp>
      <p:grpSp>
        <p:nvGrpSpPr>
          <p:cNvPr id="15" name="Group 14" descr="The history of file is made up of a record of commits of differences to code">
            <a:extLst>
              <a:ext uri="{FF2B5EF4-FFF2-40B4-BE49-F238E27FC236}">
                <a16:creationId xmlns:a16="http://schemas.microsoft.com/office/drawing/2014/main" id="{B6106CEF-AF66-BCCC-AD0F-F142FEB4AE68}"/>
              </a:ext>
            </a:extLst>
          </p:cNvPr>
          <p:cNvGrpSpPr/>
          <p:nvPr/>
        </p:nvGrpSpPr>
        <p:grpSpPr>
          <a:xfrm>
            <a:off x="8242871" y="1579968"/>
            <a:ext cx="2567698" cy="701718"/>
            <a:chOff x="8242871" y="1579968"/>
            <a:chExt cx="2567698" cy="701718"/>
          </a:xfrm>
        </p:grpSpPr>
        <p:sp>
          <p:nvSpPr>
            <p:cNvPr id="45" name="Rounded Rectangle 44">
              <a:extLst>
                <a:ext uri="{FF2B5EF4-FFF2-40B4-BE49-F238E27FC236}">
                  <a16:creationId xmlns:a16="http://schemas.microsoft.com/office/drawing/2014/main" id="{8BE5F950-B4A2-5A4A-BD78-B4579A53509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177" name="Content Placeholder 2">
              <a:extLst>
                <a:ext uri="{FF2B5EF4-FFF2-40B4-BE49-F238E27FC236}">
                  <a16:creationId xmlns:a16="http://schemas.microsoft.com/office/drawing/2014/main" id="{BDFD07B5-5D4B-7F4E-A503-FC98EDDC7221}"/>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grpSp>
      <p:cxnSp>
        <p:nvCxnSpPr>
          <p:cNvPr id="106" name="Curved Connector 105">
            <a:extLst>
              <a:ext uri="{FF2B5EF4-FFF2-40B4-BE49-F238E27FC236}">
                <a16:creationId xmlns:a16="http://schemas.microsoft.com/office/drawing/2014/main" id="{0C784D36-11E2-B74C-A657-654F1BA8EDF8}"/>
              </a:ext>
              <a:ext uri="{C183D7F6-B498-43B3-948B-1728B52AA6E4}">
                <adec:decorative xmlns:adec="http://schemas.microsoft.com/office/drawing/2017/decorative" val="1"/>
              </a:ext>
            </a:extLst>
          </p:cNvPr>
          <p:cNvCxnSpPr>
            <a:cxnSpLocks/>
            <a:stCxn id="44" idx="3"/>
            <a:endCxn id="45"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315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03CA-D157-97BC-8BE6-BBC48382637C}"/>
              </a:ext>
            </a:extLst>
          </p:cNvPr>
          <p:cNvSpPr>
            <a:spLocks noGrp="1"/>
          </p:cNvSpPr>
          <p:nvPr>
            <p:ph type="title"/>
          </p:nvPr>
        </p:nvSpPr>
        <p:spPr/>
        <p:txBody>
          <a:bodyPr/>
          <a:lstStyle/>
          <a:p>
            <a:r>
              <a:rPr lang="en-GB">
                <a:solidFill>
                  <a:srgbClr val="423583"/>
                </a:solidFill>
              </a:rPr>
              <a:t>Git System</a:t>
            </a:r>
            <a:endParaRPr lang="en-GB"/>
          </a:p>
        </p:txBody>
      </p:sp>
      <p:grpSp>
        <p:nvGrpSpPr>
          <p:cNvPr id="21" name="Group 20">
            <a:extLst>
              <a:ext uri="{FF2B5EF4-FFF2-40B4-BE49-F238E27FC236}">
                <a16:creationId xmlns:a16="http://schemas.microsoft.com/office/drawing/2014/main" id="{C3BBCB9B-6717-42D4-695E-A4A7444254D2}"/>
              </a:ext>
            </a:extLst>
          </p:cNvPr>
          <p:cNvGrpSpPr/>
          <p:nvPr/>
        </p:nvGrpSpPr>
        <p:grpSpPr>
          <a:xfrm>
            <a:off x="3975129" y="4182460"/>
            <a:ext cx="4241728" cy="1507958"/>
            <a:chOff x="3975136" y="4299284"/>
            <a:chExt cx="4241728" cy="1507958"/>
          </a:xfrm>
        </p:grpSpPr>
        <p:sp>
          <p:nvSpPr>
            <p:cNvPr id="3" name="Rounded Rectangle 2">
              <a:extLst>
                <a:ext uri="{FF2B5EF4-FFF2-40B4-BE49-F238E27FC236}">
                  <a16:creationId xmlns:a16="http://schemas.microsoft.com/office/drawing/2014/main" id="{F4D5B02E-C718-7763-BA74-0513594B8A1C}"/>
                </a:ext>
                <a:ext uri="{C183D7F6-B498-43B3-948B-1728B52AA6E4}">
                  <adec:decorative xmlns:adec="http://schemas.microsoft.com/office/drawing/2017/decorative" val="1"/>
                </a:ext>
              </a:extLst>
            </p:cNvPr>
            <p:cNvSpPr/>
            <p:nvPr/>
          </p:nvSpPr>
          <p:spPr>
            <a:xfrm>
              <a:off x="3975136" y="4299284"/>
              <a:ext cx="4241728" cy="1507958"/>
            </a:xfrm>
            <a:prstGeom prst="roundRect">
              <a:avLst/>
            </a:prstGeom>
            <a:solidFill>
              <a:srgbClr val="9B4392">
                <a:alpha val="24706"/>
              </a:srgbClr>
            </a:solidFill>
            <a:ln w="34925">
              <a:solidFill>
                <a:srgbClr val="9B4392"/>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pic>
          <p:nvPicPr>
            <p:cNvPr id="8" name="Graphic 7" descr="Server outline">
              <a:extLst>
                <a:ext uri="{FF2B5EF4-FFF2-40B4-BE49-F238E27FC236}">
                  <a16:creationId xmlns:a16="http://schemas.microsoft.com/office/drawing/2014/main" id="{936B5184-FC3B-6021-D9BD-756DF9D12F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9" y="4463547"/>
              <a:ext cx="914400" cy="914400"/>
            </a:xfrm>
            <a:prstGeom prst="rect">
              <a:avLst/>
            </a:prstGeom>
          </p:spPr>
        </p:pic>
        <p:sp>
          <p:nvSpPr>
            <p:cNvPr id="20" name="TextBox 19">
              <a:extLst>
                <a:ext uri="{FF2B5EF4-FFF2-40B4-BE49-F238E27FC236}">
                  <a16:creationId xmlns:a16="http://schemas.microsoft.com/office/drawing/2014/main" id="{C7D228B6-BD34-7BF7-7879-631CF4FFA2AF}"/>
                </a:ext>
              </a:extLst>
            </p:cNvPr>
            <p:cNvSpPr txBox="1"/>
            <p:nvPr/>
          </p:nvSpPr>
          <p:spPr>
            <a:xfrm>
              <a:off x="5104246" y="5223795"/>
              <a:ext cx="1983503" cy="461665"/>
            </a:xfrm>
            <a:prstGeom prst="rect">
              <a:avLst/>
            </a:prstGeom>
            <a:noFill/>
          </p:spPr>
          <p:txBody>
            <a:bodyPr wrap="square" rtlCol="0">
              <a:spAutoFit/>
            </a:bodyPr>
            <a:lstStyle/>
            <a:p>
              <a:pPr algn="ctr"/>
              <a:r>
                <a:rPr lang="en-GB" sz="2400"/>
                <a:t>Remote Repo</a:t>
              </a:r>
              <a:endParaRPr lang="en-GB"/>
            </a:p>
          </p:txBody>
        </p:sp>
      </p:grpSp>
      <p:cxnSp>
        <p:nvCxnSpPr>
          <p:cNvPr id="23" name="Curved Connector 22">
            <a:extLst>
              <a:ext uri="{FF2B5EF4-FFF2-40B4-BE49-F238E27FC236}">
                <a16:creationId xmlns:a16="http://schemas.microsoft.com/office/drawing/2014/main" id="{984F4AC3-7DA3-701D-9876-92C578AFC5C8}"/>
              </a:ext>
            </a:extLst>
          </p:cNvPr>
          <p:cNvCxnSpPr>
            <a:cxnSpLocks/>
            <a:stCxn id="3" idx="1"/>
            <a:endCxn id="4" idx="1"/>
          </p:cNvCxnSpPr>
          <p:nvPr/>
        </p:nvCxnSpPr>
        <p:spPr>
          <a:xfrm rot="10800000">
            <a:off x="1574121" y="2698539"/>
            <a:ext cx="2401008" cy="2237901"/>
          </a:xfrm>
          <a:prstGeom prst="curvedConnector3">
            <a:avLst>
              <a:gd name="adj1" fmla="val 112660"/>
            </a:avLst>
          </a:prstGeom>
          <a:ln w="41275">
            <a:solidFill>
              <a:srgbClr val="42358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071F256C-6361-BBA3-ECC8-AFC6ECE6B7DB}"/>
              </a:ext>
            </a:extLst>
          </p:cNvPr>
          <p:cNvCxnSpPr>
            <a:cxnSpLocks/>
            <a:stCxn id="4" idx="3"/>
            <a:endCxn id="3" idx="3"/>
          </p:cNvCxnSpPr>
          <p:nvPr/>
        </p:nvCxnSpPr>
        <p:spPr>
          <a:xfrm flipH="1">
            <a:off x="8216857" y="2698538"/>
            <a:ext cx="2401001" cy="2237901"/>
          </a:xfrm>
          <a:prstGeom prst="curvedConnector3">
            <a:avLst>
              <a:gd name="adj1" fmla="val -13224"/>
            </a:avLst>
          </a:prstGeom>
          <a:ln w="41275">
            <a:solidFill>
              <a:srgbClr val="423583"/>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25ED33-0087-BE48-2DF1-65849B495B45}"/>
              </a:ext>
            </a:extLst>
          </p:cNvPr>
          <p:cNvGrpSpPr/>
          <p:nvPr/>
        </p:nvGrpSpPr>
        <p:grpSpPr>
          <a:xfrm>
            <a:off x="1574121" y="1500724"/>
            <a:ext cx="9043737" cy="2395627"/>
            <a:chOff x="1574121" y="1324577"/>
            <a:chExt cx="9043737" cy="2395627"/>
          </a:xfrm>
        </p:grpSpPr>
        <p:grpSp>
          <p:nvGrpSpPr>
            <p:cNvPr id="19" name="Group 18">
              <a:extLst>
                <a:ext uri="{FF2B5EF4-FFF2-40B4-BE49-F238E27FC236}">
                  <a16:creationId xmlns:a16="http://schemas.microsoft.com/office/drawing/2014/main" id="{D8F654F7-7B1D-BF33-A70E-28DD9996EADE}"/>
                </a:ext>
              </a:extLst>
            </p:cNvPr>
            <p:cNvGrpSpPr/>
            <p:nvPr/>
          </p:nvGrpSpPr>
          <p:grpSpPr>
            <a:xfrm>
              <a:off x="1574121" y="1324577"/>
              <a:ext cx="9043737" cy="2395627"/>
              <a:chOff x="1574130" y="1639839"/>
              <a:chExt cx="9043737" cy="2395627"/>
            </a:xfrm>
          </p:grpSpPr>
          <p:sp>
            <p:nvSpPr>
              <p:cNvPr id="4" name="Rounded Rectangle 3">
                <a:extLst>
                  <a:ext uri="{FF2B5EF4-FFF2-40B4-BE49-F238E27FC236}">
                    <a16:creationId xmlns:a16="http://schemas.microsoft.com/office/drawing/2014/main" id="{0D9BF242-4A6B-9B6E-BB4E-7E4208FE51EC}"/>
                  </a:ext>
                  <a:ext uri="{C183D7F6-B498-43B3-948B-1728B52AA6E4}">
                    <adec:decorative xmlns:adec="http://schemas.microsoft.com/office/drawing/2017/decorative" val="1"/>
                  </a:ext>
                </a:extLst>
              </p:cNvPr>
              <p:cNvSpPr/>
              <p:nvPr/>
            </p:nvSpPr>
            <p:spPr>
              <a:xfrm>
                <a:off x="1574130" y="1639839"/>
                <a:ext cx="9043737" cy="2395627"/>
              </a:xfrm>
              <a:prstGeom prst="roundRect">
                <a:avLst/>
              </a:prstGeom>
              <a:solidFill>
                <a:srgbClr val="0078D5">
                  <a:alpha val="24706"/>
                </a:srgbClr>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pic>
            <p:nvPicPr>
              <p:cNvPr id="6" name="Graphic 5" descr="Database outline">
                <a:extLst>
                  <a:ext uri="{FF2B5EF4-FFF2-40B4-BE49-F238E27FC236}">
                    <a16:creationId xmlns:a16="http://schemas.microsoft.com/office/drawing/2014/main" id="{3DCAEEC3-F597-B0E2-DF10-B11A4D9BE1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08023" y="2105507"/>
                <a:ext cx="914400" cy="914400"/>
              </a:xfrm>
              <a:prstGeom prst="rect">
                <a:avLst/>
              </a:prstGeom>
            </p:spPr>
          </p:pic>
          <p:pic>
            <p:nvPicPr>
              <p:cNvPr id="10" name="Graphic 9" descr="Open folder outline">
                <a:extLst>
                  <a:ext uri="{FF2B5EF4-FFF2-40B4-BE49-F238E27FC236}">
                    <a16:creationId xmlns:a16="http://schemas.microsoft.com/office/drawing/2014/main" id="{C7A896AF-0CD8-ADA2-D075-A335B2C459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17205" y="2105507"/>
                <a:ext cx="914400" cy="914400"/>
              </a:xfrm>
              <a:prstGeom prst="rect">
                <a:avLst/>
              </a:prstGeom>
            </p:spPr>
          </p:pic>
          <p:pic>
            <p:nvPicPr>
              <p:cNvPr id="12" name="Graphic 11" descr="Folder Search outline">
                <a:extLst>
                  <a:ext uri="{FF2B5EF4-FFF2-40B4-BE49-F238E27FC236}">
                    <a16:creationId xmlns:a16="http://schemas.microsoft.com/office/drawing/2014/main" id="{B145D6FA-A015-EB12-4A0F-5A0E8DC9A5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26388" y="2105507"/>
                <a:ext cx="914400" cy="914400"/>
              </a:xfrm>
              <a:prstGeom prst="rect">
                <a:avLst/>
              </a:prstGeom>
            </p:spPr>
          </p:pic>
          <p:pic>
            <p:nvPicPr>
              <p:cNvPr id="14" name="Graphic 13" descr="Programmer male outline">
                <a:extLst>
                  <a:ext uri="{FF2B5EF4-FFF2-40B4-BE49-F238E27FC236}">
                    <a16:creationId xmlns:a16="http://schemas.microsoft.com/office/drawing/2014/main" id="{65BB9505-F0F8-0CEF-50A0-5D5566464D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35571" y="2105507"/>
                <a:ext cx="914400" cy="914400"/>
              </a:xfrm>
              <a:prstGeom prst="rect">
                <a:avLst/>
              </a:prstGeom>
            </p:spPr>
          </p:pic>
          <p:sp>
            <p:nvSpPr>
              <p:cNvPr id="15" name="TextBox 14">
                <a:extLst>
                  <a:ext uri="{FF2B5EF4-FFF2-40B4-BE49-F238E27FC236}">
                    <a16:creationId xmlns:a16="http://schemas.microsoft.com/office/drawing/2014/main" id="{5CEA1466-A5E7-6D67-2467-0F45074CEA5D}"/>
                  </a:ext>
                </a:extLst>
              </p:cNvPr>
              <p:cNvSpPr txBox="1"/>
              <p:nvPr/>
            </p:nvSpPr>
            <p:spPr>
              <a:xfrm>
                <a:off x="1957137" y="3019907"/>
                <a:ext cx="1507958" cy="461665"/>
              </a:xfrm>
              <a:prstGeom prst="rect">
                <a:avLst/>
              </a:prstGeom>
              <a:noFill/>
            </p:spPr>
            <p:txBody>
              <a:bodyPr wrap="square" rtlCol="0">
                <a:spAutoFit/>
              </a:bodyPr>
              <a:lstStyle/>
              <a:p>
                <a:pPr algn="ctr"/>
                <a:r>
                  <a:rPr lang="en-GB" sz="2400"/>
                  <a:t>Developer</a:t>
                </a:r>
                <a:endParaRPr lang="en-GB"/>
              </a:p>
            </p:txBody>
          </p:sp>
          <p:sp>
            <p:nvSpPr>
              <p:cNvPr id="16" name="TextBox 15">
                <a:extLst>
                  <a:ext uri="{FF2B5EF4-FFF2-40B4-BE49-F238E27FC236}">
                    <a16:creationId xmlns:a16="http://schemas.microsoft.com/office/drawing/2014/main" id="{A4FADCAB-6EB5-7318-E9E6-57A8DD609DA1}"/>
                  </a:ext>
                </a:extLst>
              </p:cNvPr>
              <p:cNvSpPr txBox="1"/>
              <p:nvPr/>
            </p:nvSpPr>
            <p:spPr>
              <a:xfrm>
                <a:off x="4229609" y="3023898"/>
                <a:ext cx="1507958" cy="830997"/>
              </a:xfrm>
              <a:prstGeom prst="rect">
                <a:avLst/>
              </a:prstGeom>
              <a:noFill/>
            </p:spPr>
            <p:txBody>
              <a:bodyPr wrap="square" rtlCol="0">
                <a:spAutoFit/>
              </a:bodyPr>
              <a:lstStyle/>
              <a:p>
                <a:pPr algn="ctr"/>
                <a:r>
                  <a:rPr lang="en-GB" sz="2400"/>
                  <a:t>Working Directory</a:t>
                </a:r>
                <a:endParaRPr lang="en-GB"/>
              </a:p>
            </p:txBody>
          </p:sp>
          <p:sp>
            <p:nvSpPr>
              <p:cNvPr id="17" name="TextBox 16">
                <a:extLst>
                  <a:ext uri="{FF2B5EF4-FFF2-40B4-BE49-F238E27FC236}">
                    <a16:creationId xmlns:a16="http://schemas.microsoft.com/office/drawing/2014/main" id="{08D91BE5-6C22-E26D-89F8-2C58F1CF3DCE}"/>
                  </a:ext>
                </a:extLst>
              </p:cNvPr>
              <p:cNvSpPr txBox="1"/>
              <p:nvPr/>
            </p:nvSpPr>
            <p:spPr>
              <a:xfrm>
                <a:off x="6520426" y="2967335"/>
                <a:ext cx="1507958" cy="830997"/>
              </a:xfrm>
              <a:prstGeom prst="rect">
                <a:avLst/>
              </a:prstGeom>
              <a:noFill/>
            </p:spPr>
            <p:txBody>
              <a:bodyPr wrap="square" rtlCol="0">
                <a:spAutoFit/>
              </a:bodyPr>
              <a:lstStyle/>
              <a:p>
                <a:pPr algn="ctr"/>
                <a:r>
                  <a:rPr lang="en-GB" sz="2400"/>
                  <a:t>Staging Area</a:t>
                </a:r>
                <a:endParaRPr lang="en-GB"/>
              </a:p>
            </p:txBody>
          </p:sp>
          <p:sp>
            <p:nvSpPr>
              <p:cNvPr id="18" name="TextBox 17">
                <a:extLst>
                  <a:ext uri="{FF2B5EF4-FFF2-40B4-BE49-F238E27FC236}">
                    <a16:creationId xmlns:a16="http://schemas.microsoft.com/office/drawing/2014/main" id="{49077E29-741C-69A2-88DD-45ED68F9B975}"/>
                  </a:ext>
                </a:extLst>
              </p:cNvPr>
              <p:cNvSpPr txBox="1"/>
              <p:nvPr/>
            </p:nvSpPr>
            <p:spPr>
              <a:xfrm>
                <a:off x="8815360" y="3019907"/>
                <a:ext cx="1507958" cy="830997"/>
              </a:xfrm>
              <a:prstGeom prst="rect">
                <a:avLst/>
              </a:prstGeom>
              <a:noFill/>
            </p:spPr>
            <p:txBody>
              <a:bodyPr wrap="square" rtlCol="0">
                <a:spAutoFit/>
              </a:bodyPr>
              <a:lstStyle/>
              <a:p>
                <a:pPr algn="ctr"/>
                <a:r>
                  <a:rPr lang="en-GB" sz="2400"/>
                  <a:t>Local Repo</a:t>
                </a:r>
                <a:endParaRPr lang="en-GB"/>
              </a:p>
            </p:txBody>
          </p:sp>
        </p:grpSp>
        <p:cxnSp>
          <p:nvCxnSpPr>
            <p:cNvPr id="26" name="Curved Connector 25">
              <a:extLst>
                <a:ext uri="{FF2B5EF4-FFF2-40B4-BE49-F238E27FC236}">
                  <a16:creationId xmlns:a16="http://schemas.microsoft.com/office/drawing/2014/main" id="{3B41E006-C497-795F-B562-3337AC03D28A}"/>
                </a:ext>
              </a:extLst>
            </p:cNvPr>
            <p:cNvCxnSpPr>
              <a:cxnSpLocks/>
              <a:endCxn id="12" idx="1"/>
            </p:cNvCxnSpPr>
            <p:nvPr/>
          </p:nvCxnSpPr>
          <p:spPr>
            <a:xfrm>
              <a:off x="3108097" y="2247445"/>
              <a:ext cx="1418282" cy="12700"/>
            </a:xfrm>
            <a:prstGeom prst="curvedConnector3">
              <a:avLst>
                <a:gd name="adj1" fmla="val 50000"/>
              </a:avLst>
            </a:prstGeom>
            <a:ln w="31750">
              <a:solidFill>
                <a:srgbClr val="42358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652FC506-1559-2E6D-47D1-077B25E66524}"/>
                </a:ext>
              </a:extLst>
            </p:cNvPr>
            <p:cNvCxnSpPr>
              <a:cxnSpLocks/>
              <a:endCxn id="10" idx="1"/>
            </p:cNvCxnSpPr>
            <p:nvPr/>
          </p:nvCxnSpPr>
          <p:spPr>
            <a:xfrm flipV="1">
              <a:off x="5440778" y="2247445"/>
              <a:ext cx="1376418" cy="12700"/>
            </a:xfrm>
            <a:prstGeom prst="curvedConnector3">
              <a:avLst>
                <a:gd name="adj1" fmla="val 50000"/>
              </a:avLst>
            </a:prstGeom>
            <a:ln w="31750">
              <a:solidFill>
                <a:srgbClr val="42358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2739CC4F-5D53-756D-8E37-9EB8C4B61AE6}"/>
                </a:ext>
              </a:extLst>
            </p:cNvPr>
            <p:cNvCxnSpPr>
              <a:cxnSpLocks/>
            </p:cNvCxnSpPr>
            <p:nvPr/>
          </p:nvCxnSpPr>
          <p:spPr>
            <a:xfrm>
              <a:off x="7731603" y="2261210"/>
              <a:ext cx="1376417" cy="12700"/>
            </a:xfrm>
            <a:prstGeom prst="curvedConnector3">
              <a:avLst>
                <a:gd name="adj1" fmla="val 50000"/>
              </a:avLst>
            </a:prstGeom>
            <a:ln w="31750">
              <a:solidFill>
                <a:srgbClr val="423583"/>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7943AF7-43D7-C44F-F52B-B22B6790BE7A}"/>
                </a:ext>
              </a:extLst>
            </p:cNvPr>
            <p:cNvSpPr txBox="1"/>
            <p:nvPr/>
          </p:nvSpPr>
          <p:spPr>
            <a:xfrm>
              <a:off x="3057431" y="1682750"/>
              <a:ext cx="1507958" cy="461665"/>
            </a:xfrm>
            <a:prstGeom prst="rect">
              <a:avLst/>
            </a:prstGeom>
            <a:noFill/>
          </p:spPr>
          <p:txBody>
            <a:bodyPr wrap="square" rtlCol="0">
              <a:spAutoFit/>
            </a:bodyPr>
            <a:lstStyle/>
            <a:p>
              <a:pPr algn="ctr"/>
              <a:r>
                <a:rPr lang="en-GB" sz="2400">
                  <a:latin typeface="Calibri Light" panose="020F0302020204030204" pitchFamily="34" charset="0"/>
                  <a:cs typeface="Calibri Light" panose="020F0302020204030204" pitchFamily="34" charset="0"/>
                </a:rPr>
                <a:t>edits</a:t>
              </a:r>
              <a:endParaRPr lang="en-GB">
                <a:latin typeface="Calibri Light" panose="020F0302020204030204" pitchFamily="34" charset="0"/>
                <a:cs typeface="Calibri Light" panose="020F0302020204030204" pitchFamily="34" charset="0"/>
              </a:endParaRPr>
            </a:p>
          </p:txBody>
        </p:sp>
        <p:sp>
          <p:nvSpPr>
            <p:cNvPr id="42" name="TextBox 41">
              <a:extLst>
                <a:ext uri="{FF2B5EF4-FFF2-40B4-BE49-F238E27FC236}">
                  <a16:creationId xmlns:a16="http://schemas.microsoft.com/office/drawing/2014/main" id="{612FA69A-36F2-C508-1EF0-857A37150B5B}"/>
                </a:ext>
              </a:extLst>
            </p:cNvPr>
            <p:cNvSpPr txBox="1"/>
            <p:nvPr/>
          </p:nvSpPr>
          <p:spPr>
            <a:xfrm>
              <a:off x="5342014" y="1515339"/>
              <a:ext cx="1507958" cy="707886"/>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a:t>
              </a:r>
              <a:br>
                <a:rPr lang="en-GB" sz="2000">
                  <a:latin typeface="Courier New" panose="02070309020205020404" pitchFamily="49" charset="0"/>
                  <a:cs typeface="Courier New" panose="02070309020205020404" pitchFamily="49" charset="0"/>
                </a:rPr>
              </a:br>
              <a:r>
                <a:rPr lang="en-GB" sz="2000">
                  <a:latin typeface="Courier New" panose="02070309020205020404" pitchFamily="49" charset="0"/>
                  <a:cs typeface="Courier New" panose="02070309020205020404" pitchFamily="49" charset="0"/>
                </a:rPr>
                <a:t>add</a:t>
              </a:r>
              <a:endParaRPr lang="en-GB" sz="1600">
                <a:latin typeface="Courier New" panose="02070309020205020404" pitchFamily="49" charset="0"/>
                <a:cs typeface="Courier New" panose="02070309020205020404" pitchFamily="49" charset="0"/>
              </a:endParaRPr>
            </a:p>
          </p:txBody>
        </p:sp>
        <p:sp>
          <p:nvSpPr>
            <p:cNvPr id="43" name="TextBox 42">
              <a:extLst>
                <a:ext uri="{FF2B5EF4-FFF2-40B4-BE49-F238E27FC236}">
                  <a16:creationId xmlns:a16="http://schemas.microsoft.com/office/drawing/2014/main" id="{567BAC0C-A201-EEE6-986B-AABF8F216283}"/>
                </a:ext>
              </a:extLst>
            </p:cNvPr>
            <p:cNvSpPr txBox="1"/>
            <p:nvPr/>
          </p:nvSpPr>
          <p:spPr>
            <a:xfrm>
              <a:off x="7666367" y="1521106"/>
              <a:ext cx="1507958" cy="707886"/>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commit</a:t>
              </a:r>
              <a:endParaRPr lang="en-GB" sz="1600">
                <a:latin typeface="Courier New" panose="02070309020205020404" pitchFamily="49" charset="0"/>
                <a:cs typeface="Courier New" panose="02070309020205020404" pitchFamily="49" charset="0"/>
              </a:endParaRPr>
            </a:p>
          </p:txBody>
        </p:sp>
      </p:grpSp>
      <p:sp>
        <p:nvSpPr>
          <p:cNvPr id="44" name="TextBox 43">
            <a:extLst>
              <a:ext uri="{FF2B5EF4-FFF2-40B4-BE49-F238E27FC236}">
                <a16:creationId xmlns:a16="http://schemas.microsoft.com/office/drawing/2014/main" id="{B551BD69-CD3B-E380-6CF7-FA690FDCF870}"/>
              </a:ext>
            </a:extLst>
          </p:cNvPr>
          <p:cNvSpPr txBox="1"/>
          <p:nvPr/>
        </p:nvSpPr>
        <p:spPr>
          <a:xfrm rot="20663717">
            <a:off x="8663379" y="4367498"/>
            <a:ext cx="1507958" cy="400110"/>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push</a:t>
            </a:r>
            <a:endParaRPr lang="en-GB" sz="1600">
              <a:latin typeface="Courier New" panose="02070309020205020404" pitchFamily="49" charset="0"/>
              <a:cs typeface="Courier New" panose="02070309020205020404" pitchFamily="49" charset="0"/>
            </a:endParaRPr>
          </a:p>
        </p:txBody>
      </p:sp>
      <p:sp>
        <p:nvSpPr>
          <p:cNvPr id="45" name="TextBox 44">
            <a:extLst>
              <a:ext uri="{FF2B5EF4-FFF2-40B4-BE49-F238E27FC236}">
                <a16:creationId xmlns:a16="http://schemas.microsoft.com/office/drawing/2014/main" id="{033F8D19-C824-6C46-9643-5EE977B62995}"/>
              </a:ext>
            </a:extLst>
          </p:cNvPr>
          <p:cNvSpPr txBox="1"/>
          <p:nvPr/>
        </p:nvSpPr>
        <p:spPr>
          <a:xfrm rot="715716">
            <a:off x="2199472" y="4410220"/>
            <a:ext cx="1507958" cy="400110"/>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pull</a:t>
            </a:r>
            <a:endParaRPr lang="en-GB"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0807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Advanced Workflow - review</a:t>
            </a:r>
          </a:p>
        </p:txBody>
      </p:sp>
      <p:grpSp>
        <p:nvGrpSpPr>
          <p:cNvPr id="3" name="Group 2" descr="Branches come off the main branch">
            <a:extLst>
              <a:ext uri="{FF2B5EF4-FFF2-40B4-BE49-F238E27FC236}">
                <a16:creationId xmlns:a16="http://schemas.microsoft.com/office/drawing/2014/main" id="{4E2B3513-2977-BAAC-88C5-B3C51BA9FD58}"/>
              </a:ext>
            </a:extLst>
          </p:cNvPr>
          <p:cNvGrpSpPr/>
          <p:nvPr/>
        </p:nvGrpSpPr>
        <p:grpSpPr>
          <a:xfrm>
            <a:off x="1209206" y="1762480"/>
            <a:ext cx="9773587" cy="484811"/>
            <a:chOff x="1209206" y="1762480"/>
            <a:chExt cx="9773587" cy="484811"/>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4487F065-F336-D647-A9E4-0FD5771517B0}"/>
                </a:ext>
              </a:extLst>
            </p:cNvPr>
            <p:cNvSpPr txBox="1">
              <a:spLocks/>
            </p:cNvSpPr>
            <p:nvPr/>
          </p:nvSpPr>
          <p:spPr>
            <a:xfrm>
              <a:off x="5581390" y="1762480"/>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a:t>
              </a:r>
            </a:p>
          </p:txBody>
        </p:sp>
      </p:grpSp>
      <p:grpSp>
        <p:nvGrpSpPr>
          <p:cNvPr id="10" name="Group 9" descr="An initial branch labelled develop created from the main branch">
            <a:extLst>
              <a:ext uri="{FF2B5EF4-FFF2-40B4-BE49-F238E27FC236}">
                <a16:creationId xmlns:a16="http://schemas.microsoft.com/office/drawing/2014/main" id="{DFCE2E7E-60D0-AE4E-8D38-3A3A9532AFAB}"/>
              </a:ext>
            </a:extLst>
          </p:cNvPr>
          <p:cNvGrpSpPr/>
          <p:nvPr/>
        </p:nvGrpSpPr>
        <p:grpSpPr>
          <a:xfrm>
            <a:off x="1674430" y="1974295"/>
            <a:ext cx="573288" cy="573288"/>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56" name="Group 55" descr="A further branch is cerated from the develop branch labelled feature">
            <a:extLst>
              <a:ext uri="{FF2B5EF4-FFF2-40B4-BE49-F238E27FC236}">
                <a16:creationId xmlns:a16="http://schemas.microsoft.com/office/drawing/2014/main" id="{9486AB02-B0AC-D94E-98A8-E6202D284504}"/>
              </a:ext>
            </a:extLst>
          </p:cNvPr>
          <p:cNvGrpSpPr/>
          <p:nvPr/>
        </p:nvGrpSpPr>
        <p:grpSpPr>
          <a:xfrm>
            <a:off x="2881067" y="3753860"/>
            <a:ext cx="573288" cy="573288"/>
            <a:chOff x="2473377" y="2518349"/>
            <a:chExt cx="824459" cy="824459"/>
          </a:xfrm>
        </p:grpSpPr>
        <p:sp>
          <p:nvSpPr>
            <p:cNvPr id="57" name="Oval 56">
              <a:extLst>
                <a:ext uri="{FF2B5EF4-FFF2-40B4-BE49-F238E27FC236}">
                  <a16:creationId xmlns:a16="http://schemas.microsoft.com/office/drawing/2014/main" id="{A53D26B0-6726-A849-BAE9-A457DD84092F}"/>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8" name="Picture 57" descr="Icon&#10;&#10;Description automatically generated">
              <a:extLst>
                <a:ext uri="{FF2B5EF4-FFF2-40B4-BE49-F238E27FC236}">
                  <a16:creationId xmlns:a16="http://schemas.microsoft.com/office/drawing/2014/main" id="{6B21633F-C22D-2C48-A0FD-985B28B5E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4" name="Group 3" descr="One of more commits may happen in the feature branch">
            <a:extLst>
              <a:ext uri="{FF2B5EF4-FFF2-40B4-BE49-F238E27FC236}">
                <a16:creationId xmlns:a16="http://schemas.microsoft.com/office/drawing/2014/main" id="{F2C4E438-58DC-C389-BC45-154D576B384E}"/>
              </a:ext>
            </a:extLst>
          </p:cNvPr>
          <p:cNvGrpSpPr/>
          <p:nvPr/>
        </p:nvGrpSpPr>
        <p:grpSpPr>
          <a:xfrm>
            <a:off x="3835594" y="4904329"/>
            <a:ext cx="876037" cy="207483"/>
            <a:chOff x="3835594" y="4904329"/>
            <a:chExt cx="876037" cy="207483"/>
          </a:xfrm>
        </p:grpSpPr>
        <p:pic>
          <p:nvPicPr>
            <p:cNvPr id="46" name="Picture 45" descr="A commit">
              <a:extLst>
                <a:ext uri="{FF2B5EF4-FFF2-40B4-BE49-F238E27FC236}">
                  <a16:creationId xmlns:a16="http://schemas.microsoft.com/office/drawing/2014/main" id="{E3502B1E-D7D8-294D-A9C9-CF894BD011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5594" y="4904329"/>
              <a:ext cx="363095" cy="207483"/>
            </a:xfrm>
            <a:prstGeom prst="rect">
              <a:avLst/>
            </a:prstGeom>
          </p:spPr>
        </p:pic>
        <p:pic>
          <p:nvPicPr>
            <p:cNvPr id="47" name="Picture 46" descr="A commit">
              <a:extLst>
                <a:ext uri="{FF2B5EF4-FFF2-40B4-BE49-F238E27FC236}">
                  <a16:creationId xmlns:a16="http://schemas.microsoft.com/office/drawing/2014/main" id="{EB278968-25A6-484B-8F0B-673C374393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536" y="4904329"/>
              <a:ext cx="363095" cy="207483"/>
            </a:xfrm>
            <a:prstGeom prst="rect">
              <a:avLst/>
            </a:prstGeom>
          </p:spPr>
        </p:pic>
      </p:grpSp>
      <p:grpSp>
        <p:nvGrpSpPr>
          <p:cNvPr id="43" name="Group 42" descr="A pull request is made in the feature branch">
            <a:extLst>
              <a:ext uri="{FF2B5EF4-FFF2-40B4-BE49-F238E27FC236}">
                <a16:creationId xmlns:a16="http://schemas.microsoft.com/office/drawing/2014/main" id="{BDB5ACCE-7F09-E742-81D3-196863D22B71}"/>
              </a:ext>
            </a:extLst>
          </p:cNvPr>
          <p:cNvGrpSpPr/>
          <p:nvPr/>
        </p:nvGrpSpPr>
        <p:grpSpPr>
          <a:xfrm>
            <a:off x="4951483" y="4725760"/>
            <a:ext cx="564621" cy="564621"/>
            <a:chOff x="4034853" y="3429000"/>
            <a:chExt cx="824459" cy="824459"/>
          </a:xfrm>
        </p:grpSpPr>
        <p:sp>
          <p:nvSpPr>
            <p:cNvPr id="44" name="Oval 43">
              <a:extLst>
                <a:ext uri="{FF2B5EF4-FFF2-40B4-BE49-F238E27FC236}">
                  <a16:creationId xmlns:a16="http://schemas.microsoft.com/office/drawing/2014/main" id="{04913448-F691-AD4E-84F8-41BA9FA13CDE}"/>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44" descr="Icon&#10;&#10;Description automatically generated">
              <a:extLst>
                <a:ext uri="{FF2B5EF4-FFF2-40B4-BE49-F238E27FC236}">
                  <a16:creationId xmlns:a16="http://schemas.microsoft.com/office/drawing/2014/main" id="{8304D047-18C4-034C-8A69-FF79CBFE64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51" name="Graphic 50" descr="The pull request in the feature branch is discussed">
            <a:extLst>
              <a:ext uri="{FF2B5EF4-FFF2-40B4-BE49-F238E27FC236}">
                <a16:creationId xmlns:a16="http://schemas.microsoft.com/office/drawing/2014/main" id="{1BF22365-B3C0-D34F-86CB-D661A2809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4622" y="4746989"/>
            <a:ext cx="522163" cy="522163"/>
          </a:xfrm>
          <a:prstGeom prst="rect">
            <a:avLst/>
          </a:prstGeom>
        </p:spPr>
      </p:pic>
      <p:grpSp>
        <p:nvGrpSpPr>
          <p:cNvPr id="91" name="Group 90" descr="After discussion it is merged back into the develop branch">
            <a:extLst>
              <a:ext uri="{FF2B5EF4-FFF2-40B4-BE49-F238E27FC236}">
                <a16:creationId xmlns:a16="http://schemas.microsoft.com/office/drawing/2014/main" id="{AB6B7C25-B336-BC47-8853-87DD8031E6EB}"/>
              </a:ext>
            </a:extLst>
          </p:cNvPr>
          <p:cNvGrpSpPr/>
          <p:nvPr/>
        </p:nvGrpSpPr>
        <p:grpSpPr>
          <a:xfrm>
            <a:off x="6698395" y="3749388"/>
            <a:ext cx="573289" cy="573289"/>
            <a:chOff x="6043535" y="3560163"/>
            <a:chExt cx="824459" cy="824459"/>
          </a:xfrm>
        </p:grpSpPr>
        <p:sp>
          <p:nvSpPr>
            <p:cNvPr id="92" name="Oval 91">
              <a:extLst>
                <a:ext uri="{FF2B5EF4-FFF2-40B4-BE49-F238E27FC236}">
                  <a16:creationId xmlns:a16="http://schemas.microsoft.com/office/drawing/2014/main" id="{0E00D6F8-D701-644B-A912-16611AD2A946}"/>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4" name="Picture 93" descr="Icon&#10;&#10;Description automatically generated">
              <a:extLst>
                <a:ext uri="{FF2B5EF4-FFF2-40B4-BE49-F238E27FC236}">
                  <a16:creationId xmlns:a16="http://schemas.microsoft.com/office/drawing/2014/main" id="{52CE9902-E381-324D-AFC1-B1F7F8409A8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23" name="Group 22" descr="A pull request is made in the develop branch for the code to go back to the main code base">
            <a:extLst>
              <a:ext uri="{FF2B5EF4-FFF2-40B4-BE49-F238E27FC236}">
                <a16:creationId xmlns:a16="http://schemas.microsoft.com/office/drawing/2014/main" id="{C0D3B469-FF0E-3E42-A715-0B9946D4580C}"/>
              </a:ext>
            </a:extLst>
          </p:cNvPr>
          <p:cNvGrpSpPr/>
          <p:nvPr/>
        </p:nvGrpSpPr>
        <p:grpSpPr>
          <a:xfrm>
            <a:off x="7493029" y="3739568"/>
            <a:ext cx="564621" cy="564621"/>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62" name="Graphic 61" descr="The pull request on the develop branch is discussed">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8995" y="3753860"/>
            <a:ext cx="522163" cy="522163"/>
          </a:xfrm>
          <a:prstGeom prst="rect">
            <a:avLst/>
          </a:prstGeom>
        </p:spPr>
      </p:pic>
      <p:pic>
        <p:nvPicPr>
          <p:cNvPr id="35" name="Picture 34" descr="There may be a further commit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4458" y="3908402"/>
            <a:ext cx="363095" cy="207483"/>
          </a:xfrm>
          <a:prstGeom prst="rect">
            <a:avLst/>
          </a:prstGeom>
        </p:spPr>
      </p:pic>
      <p:grpSp>
        <p:nvGrpSpPr>
          <p:cNvPr id="29" name="Group 28" descr="The develop branch is then merged back into the branch">
            <a:extLst>
              <a:ext uri="{FF2B5EF4-FFF2-40B4-BE49-F238E27FC236}">
                <a16:creationId xmlns:a16="http://schemas.microsoft.com/office/drawing/2014/main" id="{80402D2E-DA1F-FD4E-ADE6-A5042D66582A}"/>
              </a:ext>
            </a:extLst>
          </p:cNvPr>
          <p:cNvGrpSpPr/>
          <p:nvPr/>
        </p:nvGrpSpPr>
        <p:grpSpPr>
          <a:xfrm>
            <a:off x="9768573" y="1973269"/>
            <a:ext cx="573289" cy="57328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61" name="Group 60" descr="At the same time another analyst or developer may create a branch off the main branch for a bug fix">
            <a:extLst>
              <a:ext uri="{FF2B5EF4-FFF2-40B4-BE49-F238E27FC236}">
                <a16:creationId xmlns:a16="http://schemas.microsoft.com/office/drawing/2014/main" id="{753FB890-187F-E54B-A4D5-B2B69C9D2AE6}"/>
              </a:ext>
            </a:extLst>
          </p:cNvPr>
          <p:cNvGrpSpPr/>
          <p:nvPr/>
        </p:nvGrpSpPr>
        <p:grpSpPr>
          <a:xfrm>
            <a:off x="3121412" y="1960646"/>
            <a:ext cx="573288" cy="573288"/>
            <a:chOff x="2473377" y="2518349"/>
            <a:chExt cx="824459" cy="824459"/>
          </a:xfrm>
        </p:grpSpPr>
        <p:sp>
          <p:nvSpPr>
            <p:cNvPr id="63" name="Oval 62">
              <a:extLst>
                <a:ext uri="{FF2B5EF4-FFF2-40B4-BE49-F238E27FC236}">
                  <a16:creationId xmlns:a16="http://schemas.microsoft.com/office/drawing/2014/main" id="{F1C5FF66-1EFC-3C49-AC16-14AF8020EB9C}"/>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descr="Icon&#10;&#10;Description automatically generated">
              <a:extLst>
                <a:ext uri="{FF2B5EF4-FFF2-40B4-BE49-F238E27FC236}">
                  <a16:creationId xmlns:a16="http://schemas.microsoft.com/office/drawing/2014/main" id="{1FC5A569-548D-4C48-BF48-C6171E183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pic>
        <p:nvPicPr>
          <p:cNvPr id="66" name="Picture 65" descr="One or more commits may be made to the bug fix branch">
            <a:extLst>
              <a:ext uri="{FF2B5EF4-FFF2-40B4-BE49-F238E27FC236}">
                <a16:creationId xmlns:a16="http://schemas.microsoft.com/office/drawing/2014/main" id="{AE6033BE-A678-CC4A-869E-48654648AF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9902" y="3049865"/>
            <a:ext cx="363095" cy="207483"/>
          </a:xfrm>
          <a:prstGeom prst="rect">
            <a:avLst/>
          </a:prstGeom>
        </p:spPr>
      </p:pic>
      <p:grpSp>
        <p:nvGrpSpPr>
          <p:cNvPr id="67" name="Group 66" descr="A pull request is made from the bug fix branch">
            <a:extLst>
              <a:ext uri="{FF2B5EF4-FFF2-40B4-BE49-F238E27FC236}">
                <a16:creationId xmlns:a16="http://schemas.microsoft.com/office/drawing/2014/main" id="{A1EC16C8-A288-D64C-B8E0-045828D571D0}"/>
              </a:ext>
            </a:extLst>
          </p:cNvPr>
          <p:cNvGrpSpPr/>
          <p:nvPr/>
        </p:nvGrpSpPr>
        <p:grpSpPr>
          <a:xfrm>
            <a:off x="5669201" y="2871296"/>
            <a:ext cx="564621" cy="564621"/>
            <a:chOff x="4034853" y="3429000"/>
            <a:chExt cx="824459" cy="824459"/>
          </a:xfrm>
        </p:grpSpPr>
        <p:sp>
          <p:nvSpPr>
            <p:cNvPr id="68" name="Oval 67">
              <a:extLst>
                <a:ext uri="{FF2B5EF4-FFF2-40B4-BE49-F238E27FC236}">
                  <a16:creationId xmlns:a16="http://schemas.microsoft.com/office/drawing/2014/main" id="{7DDA8EE9-B7C6-D445-AF14-6A2F4304A700}"/>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9" name="Picture 68" descr="Icon&#10;&#10;Description automatically generated">
              <a:extLst>
                <a:ext uri="{FF2B5EF4-FFF2-40B4-BE49-F238E27FC236}">
                  <a16:creationId xmlns:a16="http://schemas.microsoft.com/office/drawing/2014/main" id="{66548D48-B74C-B844-B88C-A7DEEF5D9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70" name="Graphic 69" descr="The bug fix pull request is discussed">
            <a:extLst>
              <a:ext uri="{FF2B5EF4-FFF2-40B4-BE49-F238E27FC236}">
                <a16:creationId xmlns:a16="http://schemas.microsoft.com/office/drawing/2014/main" id="{0EE4C11F-706F-0044-9B3A-AA9EFC5CB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8637" y="2892525"/>
            <a:ext cx="522163" cy="522163"/>
          </a:xfrm>
          <a:prstGeom prst="rect">
            <a:avLst/>
          </a:prstGeom>
        </p:spPr>
      </p:pic>
      <p:grpSp>
        <p:nvGrpSpPr>
          <p:cNvPr id="72" name="Group 71" descr="The bug fix is merged back into the main branch">
            <a:extLst>
              <a:ext uri="{FF2B5EF4-FFF2-40B4-BE49-F238E27FC236}">
                <a16:creationId xmlns:a16="http://schemas.microsoft.com/office/drawing/2014/main" id="{D6580957-FB99-D240-860E-15298936BDCC}"/>
              </a:ext>
            </a:extLst>
          </p:cNvPr>
          <p:cNvGrpSpPr/>
          <p:nvPr/>
        </p:nvGrpSpPr>
        <p:grpSpPr>
          <a:xfrm>
            <a:off x="7995259" y="1960645"/>
            <a:ext cx="573289" cy="573289"/>
            <a:chOff x="6043535" y="3560163"/>
            <a:chExt cx="824459" cy="824459"/>
          </a:xfrm>
        </p:grpSpPr>
        <p:sp>
          <p:nvSpPr>
            <p:cNvPr id="73" name="Oval 72">
              <a:extLst>
                <a:ext uri="{FF2B5EF4-FFF2-40B4-BE49-F238E27FC236}">
                  <a16:creationId xmlns:a16="http://schemas.microsoft.com/office/drawing/2014/main" id="{ABE43FE6-F222-4D4A-99E6-0D72D4BDA8DF}"/>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4" name="Picture 73" descr="Icon&#10;&#10;Description automatically generated">
              <a:extLst>
                <a:ext uri="{FF2B5EF4-FFF2-40B4-BE49-F238E27FC236}">
                  <a16:creationId xmlns:a16="http://schemas.microsoft.com/office/drawing/2014/main" id="{CC7E880E-9A93-9246-864E-83E7F0EA17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39" name="Curved Connector 38">
            <a:extLst>
              <a:ext uri="{FF2B5EF4-FFF2-40B4-BE49-F238E27FC236}">
                <a16:creationId xmlns:a16="http://schemas.microsoft.com/office/drawing/2014/main" id="{779AD862-2E2A-A743-A427-6F572722E24E}"/>
              </a:ext>
              <a:ext uri="{C183D7F6-B498-43B3-948B-1728B52AA6E4}">
                <adec:decorative xmlns:adec="http://schemas.microsoft.com/office/drawing/2017/decorative" val="1"/>
              </a:ext>
            </a:extLst>
          </p:cNvPr>
          <p:cNvCxnSpPr>
            <a:cxnSpLocks/>
            <a:stCxn id="7" idx="6"/>
            <a:endCxn id="57" idx="2"/>
          </p:cNvCxnSpPr>
          <p:nvPr/>
        </p:nvCxnSpPr>
        <p:spPr>
          <a:xfrm>
            <a:off x="2247718" y="2260939"/>
            <a:ext cx="633349" cy="1779565"/>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CA862EC-FF85-6A42-81BD-3F18ECF2F1BC}"/>
              </a:ext>
              <a:ext uri="{C183D7F6-B498-43B3-948B-1728B52AA6E4}">
                <adec:decorative xmlns:adec="http://schemas.microsoft.com/office/drawing/2017/decorative" val="1"/>
              </a:ext>
            </a:extLst>
          </p:cNvPr>
          <p:cNvCxnSpPr>
            <a:cxnSpLocks/>
          </p:cNvCxnSpPr>
          <p:nvPr/>
        </p:nvCxnSpPr>
        <p:spPr>
          <a:xfrm flipV="1">
            <a:off x="9327553" y="2273562"/>
            <a:ext cx="441020" cy="175223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 uri="{C183D7F6-B498-43B3-948B-1728B52AA6E4}">
                <adec:decorative xmlns:adec="http://schemas.microsoft.com/office/drawing/2017/decorative" val="1"/>
              </a:ext>
            </a:extLst>
          </p:cNvPr>
          <p:cNvCxnSpPr>
            <a:cxnSpLocks/>
            <a:stCxn id="21" idx="2"/>
            <a:endCxn id="57" idx="6"/>
          </p:cNvCxnSpPr>
          <p:nvPr/>
        </p:nvCxnSpPr>
        <p:spPr>
          <a:xfrm flipH="1">
            <a:off x="3454355" y="4021879"/>
            <a:ext cx="4038674" cy="18625"/>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3FA3761-9542-1546-996A-D5CA964A1D61}"/>
              </a:ext>
              <a:ext uri="{C183D7F6-B498-43B3-948B-1728B52AA6E4}">
                <adec:decorative xmlns:adec="http://schemas.microsoft.com/office/drawing/2017/decorative" val="1"/>
              </a:ext>
            </a:extLst>
          </p:cNvPr>
          <p:cNvCxnSpPr>
            <a:cxnSpLocks/>
            <a:stCxn id="62" idx="1"/>
            <a:endCxn id="21" idx="6"/>
          </p:cNvCxnSpPr>
          <p:nvPr/>
        </p:nvCxnSpPr>
        <p:spPr>
          <a:xfrm flipH="1">
            <a:off x="8057650" y="4014942"/>
            <a:ext cx="221345" cy="6937"/>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 uri="{C183D7F6-B498-43B3-948B-1728B52AA6E4}">
                <adec:decorative xmlns:adec="http://schemas.microsoft.com/office/drawing/2017/decorative" val="1"/>
              </a:ext>
            </a:extLst>
          </p:cNvPr>
          <p:cNvCxnSpPr>
            <a:cxnSpLocks/>
            <a:stCxn id="35" idx="1"/>
            <a:endCxn id="62" idx="3"/>
          </p:cNvCxnSpPr>
          <p:nvPr/>
        </p:nvCxnSpPr>
        <p:spPr>
          <a:xfrm flipH="1">
            <a:off x="8801158" y="4012144"/>
            <a:ext cx="163300" cy="2798"/>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 uri="{C183D7F6-B498-43B3-948B-1728B52AA6E4}">
                <adec:decorative xmlns:adec="http://schemas.microsoft.com/office/drawing/2017/decorative" val="1"/>
              </a:ext>
            </a:extLst>
          </p:cNvPr>
          <p:cNvSpPr txBox="1">
            <a:spLocks/>
          </p:cNvSpPr>
          <p:nvPr/>
        </p:nvSpPr>
        <p:spPr>
          <a:xfrm>
            <a:off x="1437564" y="2568702"/>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Develop</a:t>
            </a:r>
          </a:p>
        </p:txBody>
      </p:sp>
      <p:cxnSp>
        <p:nvCxnSpPr>
          <p:cNvPr id="49" name="Curved Connector 48">
            <a:extLst>
              <a:ext uri="{FF2B5EF4-FFF2-40B4-BE49-F238E27FC236}">
                <a16:creationId xmlns:a16="http://schemas.microsoft.com/office/drawing/2014/main" id="{D4207E17-BB9A-DC49-B460-5C263CCFAB0E}"/>
              </a:ext>
              <a:ext uri="{C183D7F6-B498-43B3-948B-1728B52AA6E4}">
                <adec:decorative xmlns:adec="http://schemas.microsoft.com/office/drawing/2017/decorative" val="1"/>
              </a:ext>
            </a:extLst>
          </p:cNvPr>
          <p:cNvCxnSpPr>
            <a:cxnSpLocks/>
            <a:stCxn id="57" idx="6"/>
            <a:endCxn id="46" idx="1"/>
          </p:cNvCxnSpPr>
          <p:nvPr/>
        </p:nvCxnSpPr>
        <p:spPr>
          <a:xfrm>
            <a:off x="3454355" y="4040504"/>
            <a:ext cx="381239" cy="96756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FA375A3E-4F71-DB44-A0CB-F64632069B3F}"/>
              </a:ext>
              <a:ext uri="{C183D7F6-B498-43B3-948B-1728B52AA6E4}">
                <adec:decorative xmlns:adec="http://schemas.microsoft.com/office/drawing/2017/decorative" val="1"/>
              </a:ext>
            </a:extLst>
          </p:cNvPr>
          <p:cNvCxnSpPr>
            <a:cxnSpLocks/>
            <a:stCxn id="51" idx="3"/>
            <a:endCxn id="92" idx="2"/>
          </p:cNvCxnSpPr>
          <p:nvPr/>
        </p:nvCxnSpPr>
        <p:spPr>
          <a:xfrm flipV="1">
            <a:off x="6296785" y="4036033"/>
            <a:ext cx="401610" cy="972038"/>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8C2FE1-4EE1-0242-9D5F-79ACA1795F47}"/>
              </a:ext>
              <a:ext uri="{C183D7F6-B498-43B3-948B-1728B52AA6E4}">
                <adec:decorative xmlns:adec="http://schemas.microsoft.com/office/drawing/2017/decorative" val="1"/>
              </a:ext>
            </a:extLst>
          </p:cNvPr>
          <p:cNvCxnSpPr>
            <a:cxnSpLocks/>
          </p:cNvCxnSpPr>
          <p:nvPr/>
        </p:nvCxnSpPr>
        <p:spPr>
          <a:xfrm flipH="1">
            <a:off x="4198689" y="5008070"/>
            <a:ext cx="14984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8F5BC3-24A3-F544-9819-EB2E8061749D}"/>
              </a:ext>
              <a:ext uri="{C183D7F6-B498-43B3-948B-1728B52AA6E4}">
                <adec:decorative xmlns:adec="http://schemas.microsoft.com/office/drawing/2017/decorative" val="1"/>
              </a:ext>
            </a:extLst>
          </p:cNvPr>
          <p:cNvCxnSpPr>
            <a:cxnSpLocks/>
          </p:cNvCxnSpPr>
          <p:nvPr/>
        </p:nvCxnSpPr>
        <p:spPr>
          <a:xfrm flipH="1">
            <a:off x="4711631" y="4997456"/>
            <a:ext cx="23985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F83E9C-3A6D-B84A-9AF9-4BEBC535AAE0}"/>
              </a:ext>
              <a:ext uri="{C183D7F6-B498-43B3-948B-1728B52AA6E4}">
                <adec:decorative xmlns:adec="http://schemas.microsoft.com/office/drawing/2017/decorative" val="1"/>
              </a:ext>
            </a:extLst>
          </p:cNvPr>
          <p:cNvCxnSpPr>
            <a:cxnSpLocks/>
          </p:cNvCxnSpPr>
          <p:nvPr/>
        </p:nvCxnSpPr>
        <p:spPr>
          <a:xfrm flipH="1">
            <a:off x="5516104" y="5008070"/>
            <a:ext cx="25851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1AAED0C0-0922-3F4E-B28E-B449BCD1C02B}"/>
              </a:ext>
              <a:ext uri="{C183D7F6-B498-43B3-948B-1728B52AA6E4}">
                <adec:decorative xmlns:adec="http://schemas.microsoft.com/office/drawing/2017/decorative" val="1"/>
              </a:ext>
            </a:extLst>
          </p:cNvPr>
          <p:cNvCxnSpPr>
            <a:cxnSpLocks/>
            <a:stCxn id="63" idx="6"/>
            <a:endCxn id="66" idx="1"/>
          </p:cNvCxnSpPr>
          <p:nvPr/>
        </p:nvCxnSpPr>
        <p:spPr>
          <a:xfrm>
            <a:off x="3694700" y="2247290"/>
            <a:ext cx="1105202"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0DEC08F6-BD22-4542-93AF-EBD871E67879}"/>
              </a:ext>
              <a:ext uri="{C183D7F6-B498-43B3-948B-1728B52AA6E4}">
                <adec:decorative xmlns:adec="http://schemas.microsoft.com/office/drawing/2017/decorative" val="1"/>
              </a:ext>
            </a:extLst>
          </p:cNvPr>
          <p:cNvCxnSpPr>
            <a:cxnSpLocks/>
            <a:stCxn id="70" idx="3"/>
            <a:endCxn id="73" idx="2"/>
          </p:cNvCxnSpPr>
          <p:nvPr/>
        </p:nvCxnSpPr>
        <p:spPr>
          <a:xfrm flipV="1">
            <a:off x="6990800" y="2247290"/>
            <a:ext cx="1004459"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FD66A2-AC02-EA45-83F4-FA43D694E855}"/>
              </a:ext>
              <a:ext uri="{C183D7F6-B498-43B3-948B-1728B52AA6E4}">
                <adec:decorative xmlns:adec="http://schemas.microsoft.com/office/drawing/2017/decorative" val="1"/>
              </a:ext>
            </a:extLst>
          </p:cNvPr>
          <p:cNvCxnSpPr>
            <a:cxnSpLocks/>
            <a:stCxn id="68" idx="2"/>
            <a:endCxn id="66" idx="3"/>
          </p:cNvCxnSpPr>
          <p:nvPr/>
        </p:nvCxnSpPr>
        <p:spPr>
          <a:xfrm flipH="1">
            <a:off x="5162997" y="3153607"/>
            <a:ext cx="50620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A4AB55-1A2B-664D-A438-5EC5C4AB1A0F}"/>
              </a:ext>
              <a:ext uri="{C183D7F6-B498-43B3-948B-1728B52AA6E4}">
                <adec:decorative xmlns:adec="http://schemas.microsoft.com/office/drawing/2017/decorative" val="1"/>
              </a:ext>
            </a:extLst>
          </p:cNvPr>
          <p:cNvCxnSpPr>
            <a:cxnSpLocks/>
          </p:cNvCxnSpPr>
          <p:nvPr/>
        </p:nvCxnSpPr>
        <p:spPr>
          <a:xfrm flipH="1">
            <a:off x="6233822" y="3167255"/>
            <a:ext cx="234815"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0" name="Content Placeholder 2">
            <a:extLst>
              <a:ext uri="{FF2B5EF4-FFF2-40B4-BE49-F238E27FC236}">
                <a16:creationId xmlns:a16="http://schemas.microsoft.com/office/drawing/2014/main" id="{22D2E4E0-0B5F-334C-BF15-A7F695B35E1C}"/>
              </a:ext>
              <a:ext uri="{C183D7F6-B498-43B3-948B-1728B52AA6E4}">
                <adec:decorative xmlns:adec="http://schemas.microsoft.com/office/drawing/2017/decorative" val="1"/>
              </a:ext>
            </a:extLst>
          </p:cNvPr>
          <p:cNvSpPr txBox="1">
            <a:spLocks/>
          </p:cNvSpPr>
          <p:nvPr/>
        </p:nvSpPr>
        <p:spPr>
          <a:xfrm>
            <a:off x="2953616" y="2568703"/>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Bug-fix</a:t>
            </a:r>
          </a:p>
        </p:txBody>
      </p:sp>
      <p:sp>
        <p:nvSpPr>
          <p:cNvPr id="122" name="Content Placeholder 2">
            <a:extLst>
              <a:ext uri="{FF2B5EF4-FFF2-40B4-BE49-F238E27FC236}">
                <a16:creationId xmlns:a16="http://schemas.microsoft.com/office/drawing/2014/main" id="{11A680DD-046B-884A-B13D-52B8CABF81D8}"/>
              </a:ext>
              <a:ext uri="{C183D7F6-B498-43B3-948B-1728B52AA6E4}">
                <adec:decorative xmlns:adec="http://schemas.microsoft.com/office/drawing/2017/decorative" val="1"/>
              </a:ext>
            </a:extLst>
          </p:cNvPr>
          <p:cNvSpPr txBox="1">
            <a:spLocks/>
          </p:cNvSpPr>
          <p:nvPr/>
        </p:nvSpPr>
        <p:spPr>
          <a:xfrm>
            <a:off x="2609280" y="4344638"/>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Feature</a:t>
            </a:r>
          </a:p>
        </p:txBody>
      </p:sp>
    </p:spTree>
    <p:extLst>
      <p:ext uri="{BB962C8B-B14F-4D97-AF65-F5344CB8AC3E}">
        <p14:creationId xmlns:p14="http://schemas.microsoft.com/office/powerpoint/2010/main" val="30425732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Knowledge Check</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0" indent="0">
              <a:buNone/>
            </a:pPr>
            <a:r>
              <a:rPr lang="en-GB">
                <a:latin typeface="+mn-lt"/>
              </a:rPr>
              <a:t>It’s time for a quiz!</a:t>
            </a:r>
            <a:br>
              <a:rPr lang="en-GB">
                <a:latin typeface="+mn-lt"/>
              </a:rPr>
            </a:br>
            <a:br>
              <a:rPr lang="en-GB">
                <a:latin typeface="+mn-lt"/>
              </a:rPr>
            </a:br>
            <a:r>
              <a:rPr lang="en-GB">
                <a:latin typeface="+mn-lt"/>
              </a:rPr>
              <a:t>You’ll receive a link or you can click below if you’re using the slides.</a:t>
            </a:r>
          </a:p>
          <a:p>
            <a:pPr marL="0" indent="0">
              <a:buNone/>
            </a:pPr>
            <a:endParaRPr lang="en-GB">
              <a:latin typeface="+mn-lt"/>
            </a:endParaRPr>
          </a:p>
          <a:p>
            <a:pPr marL="0" indent="0">
              <a:buNone/>
            </a:pPr>
            <a:r>
              <a:rPr lang="en-GB">
                <a:latin typeface="+mn-lt"/>
              </a:rPr>
              <a:t>You will receive immediate feedback but we’ll come back in 10 mins to review.</a:t>
            </a:r>
          </a:p>
        </p:txBody>
      </p:sp>
      <p:pic>
        <p:nvPicPr>
          <p:cNvPr id="5" name="Graphic 4" descr="Diploma roll with solid fill">
            <a:extLst>
              <a:ext uri="{FF2B5EF4-FFF2-40B4-BE49-F238E27FC236}">
                <a16:creationId xmlns:a16="http://schemas.microsoft.com/office/drawing/2014/main" id="{3C055D77-4255-A747-AB00-1799ED97D4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8555" y="2151855"/>
            <a:ext cx="2554289" cy="2554289"/>
          </a:xfrm>
          <a:prstGeom prst="rect">
            <a:avLst/>
          </a:prstGeom>
        </p:spPr>
      </p:pic>
      <p:sp>
        <p:nvSpPr>
          <p:cNvPr id="11" name="Rounded Rectangle 10">
            <a:hlinkClick r:id="rId5"/>
            <a:extLst>
              <a:ext uri="{FF2B5EF4-FFF2-40B4-BE49-F238E27FC236}">
                <a16:creationId xmlns:a16="http://schemas.microsoft.com/office/drawing/2014/main" id="{F64235A5-FC85-7649-A4B0-19734BA8D26B}"/>
              </a:ext>
            </a:extLst>
          </p:cNvPr>
          <p:cNvSpPr/>
          <p:nvPr/>
        </p:nvSpPr>
        <p:spPr>
          <a:xfrm>
            <a:off x="838199" y="4834481"/>
            <a:ext cx="1796716" cy="700045"/>
          </a:xfrm>
          <a:prstGeom prst="roundRect">
            <a:avLst/>
          </a:prstGeom>
          <a:solidFill>
            <a:srgbClr val="9B4392"/>
          </a:solidFill>
          <a:ln>
            <a:solidFill>
              <a:srgbClr val="423583"/>
            </a:solid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a:solidFill>
                  <a:schemeClr val="bg1"/>
                </a:solidFill>
                <a:hlinkClick r:id="rId5">
                  <a:extLst>
                    <a:ext uri="{A12FA001-AC4F-418D-AE19-62706E023703}">
                      <ahyp:hlinkClr xmlns:ahyp="http://schemas.microsoft.com/office/drawing/2018/hyperlinkcolor" val="tx"/>
                    </a:ext>
                  </a:extLst>
                </a:hlinkClick>
              </a:rPr>
              <a:t>Start Quiz</a:t>
            </a:r>
            <a:endParaRPr lang="en-GB">
              <a:solidFill>
                <a:schemeClr val="bg1"/>
              </a:solidFill>
            </a:endParaRPr>
          </a:p>
        </p:txBody>
      </p:sp>
    </p:spTree>
    <p:extLst>
      <p:ext uri="{BB962C8B-B14F-4D97-AF65-F5344CB8AC3E}">
        <p14:creationId xmlns:p14="http://schemas.microsoft.com/office/powerpoint/2010/main" val="299284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5521-9DBE-3E44-9381-2AEFC8D94F0C}"/>
              </a:ext>
            </a:extLst>
          </p:cNvPr>
          <p:cNvSpPr>
            <a:spLocks noGrp="1"/>
          </p:cNvSpPr>
          <p:nvPr>
            <p:ph type="title"/>
          </p:nvPr>
        </p:nvSpPr>
        <p:spPr/>
        <p:txBody>
          <a:bodyPr/>
          <a:lstStyle/>
          <a:p>
            <a:r>
              <a:rPr lang="en-US">
                <a:solidFill>
                  <a:srgbClr val="423583"/>
                </a:solidFill>
              </a:rPr>
              <a:t>Getting Help</a:t>
            </a:r>
          </a:p>
        </p:txBody>
      </p:sp>
      <p:sp>
        <p:nvSpPr>
          <p:cNvPr id="3" name="Content Placeholder 2">
            <a:extLst>
              <a:ext uri="{FF2B5EF4-FFF2-40B4-BE49-F238E27FC236}">
                <a16:creationId xmlns:a16="http://schemas.microsoft.com/office/drawing/2014/main" id="{40D2140B-251F-634E-B14B-451E59F19657}"/>
              </a:ext>
            </a:extLst>
          </p:cNvPr>
          <p:cNvSpPr>
            <a:spLocks noGrp="1"/>
          </p:cNvSpPr>
          <p:nvPr>
            <p:ph sz="half" idx="1"/>
          </p:nvPr>
        </p:nvSpPr>
        <p:spPr>
          <a:xfrm>
            <a:off x="838200" y="1825628"/>
            <a:ext cx="5576888" cy="4009567"/>
          </a:xfrm>
        </p:spPr>
        <p:txBody>
          <a:bodyPr anchor="t">
            <a:normAutofit/>
          </a:bodyPr>
          <a:lstStyle/>
          <a:p>
            <a:pPr marL="0" indent="0">
              <a:buNone/>
            </a:pPr>
            <a:endParaRPr lang="en-US">
              <a:latin typeface="+mn-lt"/>
            </a:endParaRPr>
          </a:p>
          <a:p>
            <a:r>
              <a:rPr lang="en-US">
                <a:latin typeface="+mn-lt"/>
                <a:hlinkClick r:id="rId3"/>
              </a:rPr>
              <a:t>PHS Quick Guide to Git &amp; GitHub </a:t>
            </a:r>
            <a:endParaRPr lang="en-US">
              <a:latin typeface="+mn-lt"/>
            </a:endParaRPr>
          </a:p>
          <a:p>
            <a:endParaRPr lang="en-US">
              <a:latin typeface="+mn-lt"/>
            </a:endParaRPr>
          </a:p>
          <a:p>
            <a:r>
              <a:rPr lang="en-US">
                <a:latin typeface="+mn-lt"/>
              </a:rPr>
              <a:t>Google / Stack Overflow</a:t>
            </a:r>
          </a:p>
          <a:p>
            <a:pPr marL="0" indent="0">
              <a:buNone/>
            </a:pPr>
            <a:r>
              <a:rPr lang="en-US">
                <a:latin typeface="+mn-lt"/>
              </a:rPr>
              <a:t>	tag queries "[git]" &amp; "[</a:t>
            </a:r>
            <a:r>
              <a:rPr lang="en-US" err="1">
                <a:latin typeface="+mn-lt"/>
              </a:rPr>
              <a:t>github</a:t>
            </a:r>
            <a:r>
              <a:rPr lang="en-US">
                <a:latin typeface="+mn-lt"/>
              </a:rPr>
              <a:t>]"</a:t>
            </a:r>
          </a:p>
          <a:p>
            <a:endParaRPr lang="en-US">
              <a:latin typeface="+mn-lt"/>
            </a:endParaRPr>
          </a:p>
          <a:p>
            <a:r>
              <a:rPr lang="en-US">
                <a:latin typeface="+mn-lt"/>
              </a:rPr>
              <a:t>PHS Data and Intelligence Forum – </a:t>
            </a:r>
            <a:r>
              <a:rPr lang="en-US" err="1">
                <a:latin typeface="+mn-lt"/>
                <a:hlinkClick r:id="rId4"/>
              </a:rPr>
              <a:t>Github</a:t>
            </a:r>
            <a:r>
              <a:rPr lang="en-US">
                <a:latin typeface="+mn-lt"/>
                <a:hlinkClick r:id="rId4"/>
              </a:rPr>
              <a:t> and </a:t>
            </a:r>
            <a:r>
              <a:rPr lang="en-US" err="1">
                <a:latin typeface="+mn-lt"/>
                <a:hlinkClick r:id="rId4"/>
              </a:rPr>
              <a:t>Gitea</a:t>
            </a:r>
            <a:r>
              <a:rPr lang="en-US">
                <a:latin typeface="+mn-lt"/>
                <a:hlinkClick r:id="rId4"/>
              </a:rPr>
              <a:t> Queries</a:t>
            </a:r>
            <a:endParaRPr lang="en-US">
              <a:latin typeface="+mn-lt"/>
            </a:endParaRPr>
          </a:p>
          <a:p>
            <a:pPr marL="0" indent="0">
              <a:buNone/>
            </a:pPr>
            <a:endParaRPr lang="en-US">
              <a:latin typeface="+mn-lt"/>
            </a:endParaRPr>
          </a:p>
          <a:p>
            <a:endParaRPr lang="en-US">
              <a:latin typeface="+mn-lt"/>
            </a:endParaRPr>
          </a:p>
        </p:txBody>
      </p:sp>
      <p:pic>
        <p:nvPicPr>
          <p:cNvPr id="6" name="Content Placeholder 5">
            <a:extLst>
              <a:ext uri="{FF2B5EF4-FFF2-40B4-BE49-F238E27FC236}">
                <a16:creationId xmlns:a16="http://schemas.microsoft.com/office/drawing/2014/main" id="{8E151198-7A9A-0C4E-B751-218BA65F72D7}"/>
              </a:ext>
              <a:ext uri="{C183D7F6-B498-43B3-948B-1728B52AA6E4}">
                <adec:decorative xmlns:adec="http://schemas.microsoft.com/office/drawing/2017/decorative" val="1"/>
              </a:ext>
            </a:extLst>
          </p:cNvPr>
          <p:cNvPicPr>
            <a:picLocks noGrp="1"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24800" y="2152650"/>
            <a:ext cx="2552700" cy="2552700"/>
          </a:xfrm>
        </p:spPr>
      </p:pic>
    </p:spTree>
    <p:extLst>
      <p:ext uri="{BB962C8B-B14F-4D97-AF65-F5344CB8AC3E}">
        <p14:creationId xmlns:p14="http://schemas.microsoft.com/office/powerpoint/2010/main" val="283342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GitHub / Gitea </a:t>
            </a:r>
          </a:p>
        </p:txBody>
      </p:sp>
      <p:sp>
        <p:nvSpPr>
          <p:cNvPr id="20" name="Content Placeholder 2">
            <a:extLst>
              <a:ext uri="{FF2B5EF4-FFF2-40B4-BE49-F238E27FC236}">
                <a16:creationId xmlns:a16="http://schemas.microsoft.com/office/drawing/2014/main" id="{C52BD84A-E181-6745-B7C6-52886FE53739}"/>
              </a:ext>
              <a:ext uri="{C183D7F6-B498-43B3-948B-1728B52AA6E4}">
                <adec:decorative xmlns:adec="http://schemas.microsoft.com/office/drawing/2017/decorative" val="1"/>
              </a:ext>
            </a:extLst>
          </p:cNvPr>
          <p:cNvSpPr txBox="1">
            <a:spLocks/>
          </p:cNvSpPr>
          <p:nvPr/>
        </p:nvSpPr>
        <p:spPr>
          <a:xfrm>
            <a:off x="4265030" y="440351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.git</a:t>
            </a:r>
          </a:p>
        </p:txBody>
      </p:sp>
      <p:grpSp>
        <p:nvGrpSpPr>
          <p:cNvPr id="4" name="Group 3" descr="Allows two or more analysts to work on the same project easily. &#10;An image shows a computer storage drive with a folder called project and a file called .git. There is a dotted circle around this and to arrows go out from the circle to two images representing analysts on working on a computer">
            <a:extLst>
              <a:ext uri="{FF2B5EF4-FFF2-40B4-BE49-F238E27FC236}">
                <a16:creationId xmlns:a16="http://schemas.microsoft.com/office/drawing/2014/main" id="{A008F7BE-B97C-D2E5-140E-F4F5837BDF9D}"/>
              </a:ext>
            </a:extLst>
          </p:cNvPr>
          <p:cNvGrpSpPr/>
          <p:nvPr/>
        </p:nvGrpSpPr>
        <p:grpSpPr>
          <a:xfrm>
            <a:off x="1933849" y="1428979"/>
            <a:ext cx="7647138" cy="4120264"/>
            <a:chOff x="1933849" y="1428979"/>
            <a:chExt cx="7647138" cy="4120264"/>
          </a:xfrm>
        </p:grpSpPr>
        <p:grpSp>
          <p:nvGrpSpPr>
            <p:cNvPr id="48" name="Group 47">
              <a:extLst>
                <a:ext uri="{FF2B5EF4-FFF2-40B4-BE49-F238E27FC236}">
                  <a16:creationId xmlns:a16="http://schemas.microsoft.com/office/drawing/2014/main" id="{CC7B3CB8-06C3-464F-98D3-B96799180948}"/>
                </a:ext>
              </a:extLst>
            </p:cNvPr>
            <p:cNvGrpSpPr/>
            <p:nvPr/>
          </p:nvGrpSpPr>
          <p:grpSpPr>
            <a:xfrm>
              <a:off x="2609755" y="3489111"/>
              <a:ext cx="2669065" cy="1087671"/>
              <a:chOff x="5181742" y="2905784"/>
              <a:chExt cx="2669065" cy="1087671"/>
            </a:xfrm>
          </p:grpSpPr>
          <p:pic>
            <p:nvPicPr>
              <p:cNvPr id="32" name="Graphic 31" descr="Document with solid fill">
                <a:extLst>
                  <a:ext uri="{FF2B5EF4-FFF2-40B4-BE49-F238E27FC236}">
                    <a16:creationId xmlns:a16="http://schemas.microsoft.com/office/drawing/2014/main" id="{28BF3CC7-87A1-614E-A1CB-10B4A5E7E9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6407" y="2905784"/>
                <a:ext cx="914400" cy="914400"/>
              </a:xfrm>
              <a:prstGeom prst="rect">
                <a:avLst/>
              </a:prstGeom>
            </p:spPr>
          </p:pic>
          <p:pic>
            <p:nvPicPr>
              <p:cNvPr id="42" name="Graphic 41" descr="Folder with solid fill">
                <a:extLst>
                  <a:ext uri="{FF2B5EF4-FFF2-40B4-BE49-F238E27FC236}">
                    <a16:creationId xmlns:a16="http://schemas.microsoft.com/office/drawing/2014/main" id="{AA4B74F1-4327-F042-BA8D-ACE4EDBE07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8003" y="3002654"/>
                <a:ext cx="720659" cy="720659"/>
              </a:xfrm>
              <a:prstGeom prst="rect">
                <a:avLst/>
              </a:prstGeom>
            </p:spPr>
          </p:pic>
          <p:sp>
            <p:nvSpPr>
              <p:cNvPr id="43" name="Content Placeholder 2">
                <a:extLst>
                  <a:ext uri="{FF2B5EF4-FFF2-40B4-BE49-F238E27FC236}">
                    <a16:creationId xmlns:a16="http://schemas.microsoft.com/office/drawing/2014/main" id="{26DB2499-1751-6C4B-9896-7C2D37258D9D}"/>
                  </a:ext>
                </a:extLst>
              </p:cNvPr>
              <p:cNvSpPr txBox="1">
                <a:spLocks/>
              </p:cNvSpPr>
              <p:nvPr/>
            </p:nvSpPr>
            <p:spPr>
              <a:xfrm>
                <a:off x="5181742" y="360597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Project</a:t>
                </a:r>
              </a:p>
            </p:txBody>
          </p:sp>
          <p:pic>
            <p:nvPicPr>
              <p:cNvPr id="45" name="Graphic 44" descr="Add with solid fill">
                <a:extLst>
                  <a:ext uri="{FF2B5EF4-FFF2-40B4-BE49-F238E27FC236}">
                    <a16:creationId xmlns:a16="http://schemas.microsoft.com/office/drawing/2014/main" id="{5B380D51-0D2B-DE46-A08D-A765395AFCD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21734" y="3260294"/>
                <a:ext cx="288471" cy="288471"/>
              </a:xfrm>
              <a:prstGeom prst="rect">
                <a:avLst/>
              </a:prstGeom>
            </p:spPr>
          </p:pic>
        </p:grpSp>
        <p:pic>
          <p:nvPicPr>
            <p:cNvPr id="6" name="Graphic 5" descr="Database with solid fill">
              <a:extLst>
                <a:ext uri="{FF2B5EF4-FFF2-40B4-BE49-F238E27FC236}">
                  <a16:creationId xmlns:a16="http://schemas.microsoft.com/office/drawing/2014/main" id="{77CAC72D-C87F-E14C-A78E-D05D9F2362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14501" y="1734499"/>
              <a:ext cx="1358961" cy="1358961"/>
            </a:xfrm>
            <a:prstGeom prst="rect">
              <a:avLst/>
            </a:prstGeom>
          </p:spPr>
        </p:pic>
        <p:pic>
          <p:nvPicPr>
            <p:cNvPr id="8" name="Graphic 7" descr="Programmer male with solid fill">
              <a:extLst>
                <a:ext uri="{FF2B5EF4-FFF2-40B4-BE49-F238E27FC236}">
                  <a16:creationId xmlns:a16="http://schemas.microsoft.com/office/drawing/2014/main" id="{ACE176DB-2835-8B44-B4B6-EA2E987C188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3626" y="2059103"/>
              <a:ext cx="1207361" cy="1207361"/>
            </a:xfrm>
            <a:prstGeom prst="rect">
              <a:avLst/>
            </a:prstGeom>
          </p:spPr>
        </p:pic>
        <p:pic>
          <p:nvPicPr>
            <p:cNvPr id="26" name="Graphic 25" descr="Folder with solid fill">
              <a:extLst>
                <a:ext uri="{FF2B5EF4-FFF2-40B4-BE49-F238E27FC236}">
                  <a16:creationId xmlns:a16="http://schemas.microsoft.com/office/drawing/2014/main" id="{FB9635F3-646E-D64B-948D-4FC9D26FAB5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16977" y="2655356"/>
              <a:ext cx="720658" cy="720658"/>
            </a:xfrm>
            <a:prstGeom prst="rect">
              <a:avLst/>
            </a:prstGeom>
          </p:spPr>
        </p:pic>
        <p:pic>
          <p:nvPicPr>
            <p:cNvPr id="27" name="Graphic 26" descr="Programmer male with solid fill">
              <a:extLst>
                <a:ext uri="{FF2B5EF4-FFF2-40B4-BE49-F238E27FC236}">
                  <a16:creationId xmlns:a16="http://schemas.microsoft.com/office/drawing/2014/main" id="{3631704C-1F79-DF44-989C-1B99AD4820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3626" y="3639563"/>
              <a:ext cx="1207361" cy="1207361"/>
            </a:xfrm>
            <a:prstGeom prst="rect">
              <a:avLst/>
            </a:prstGeom>
          </p:spPr>
        </p:pic>
        <p:pic>
          <p:nvPicPr>
            <p:cNvPr id="28" name="Graphic 27" descr="Folder with solid fill">
              <a:extLst>
                <a:ext uri="{FF2B5EF4-FFF2-40B4-BE49-F238E27FC236}">
                  <a16:creationId xmlns:a16="http://schemas.microsoft.com/office/drawing/2014/main" id="{CBB309A0-BC06-CE49-A85E-A594E9831D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16977" y="4216453"/>
              <a:ext cx="720658" cy="720658"/>
            </a:xfrm>
            <a:prstGeom prst="rect">
              <a:avLst/>
            </a:prstGeom>
          </p:spPr>
        </p:pic>
        <p:sp>
          <p:nvSpPr>
            <p:cNvPr id="9" name="Oval 8">
              <a:extLst>
                <a:ext uri="{FF2B5EF4-FFF2-40B4-BE49-F238E27FC236}">
                  <a16:creationId xmlns:a16="http://schemas.microsoft.com/office/drawing/2014/main" id="{4A375866-08C9-104E-9D9B-390BA334AC0F}"/>
                </a:ext>
              </a:extLst>
            </p:cNvPr>
            <p:cNvSpPr/>
            <p:nvPr/>
          </p:nvSpPr>
          <p:spPr>
            <a:xfrm>
              <a:off x="1933849" y="1428979"/>
              <a:ext cx="4120264" cy="4120264"/>
            </a:xfrm>
            <a:prstGeom prst="ellipse">
              <a:avLst/>
            </a:prstGeom>
            <a:noFill/>
            <a:ln>
              <a:solidFill>
                <a:srgbClr val="0078D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AF987F41-C001-1040-A2F2-5157433ACD04}"/>
                </a:ext>
              </a:extLst>
            </p:cNvPr>
            <p:cNvCxnSpPr>
              <a:cxnSpLocks/>
              <a:stCxn id="9" idx="6"/>
              <a:endCxn id="8" idx="1"/>
            </p:cNvCxnSpPr>
            <p:nvPr/>
          </p:nvCxnSpPr>
          <p:spPr>
            <a:xfrm flipV="1">
              <a:off x="6054113" y="2662784"/>
              <a:ext cx="2319513" cy="826327"/>
            </a:xfrm>
            <a:prstGeom prst="straightConnector1">
              <a:avLst/>
            </a:prstGeom>
            <a:ln w="25400" cap="rnd">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091642-D79C-954A-8605-5F11D3C9567F}"/>
                </a:ext>
              </a:extLst>
            </p:cNvPr>
            <p:cNvCxnSpPr>
              <a:cxnSpLocks/>
              <a:stCxn id="9" idx="6"/>
              <a:endCxn id="27" idx="1"/>
            </p:cNvCxnSpPr>
            <p:nvPr/>
          </p:nvCxnSpPr>
          <p:spPr>
            <a:xfrm>
              <a:off x="6054113" y="3489111"/>
              <a:ext cx="2319513" cy="754133"/>
            </a:xfrm>
            <a:prstGeom prst="straightConnector1">
              <a:avLst/>
            </a:prstGeom>
            <a:ln w="25400" cap="rnd">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7663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2346-852E-4005-6EFE-45DB7458595A}"/>
              </a:ext>
            </a:extLst>
          </p:cNvPr>
          <p:cNvSpPr>
            <a:spLocks noGrp="1"/>
          </p:cNvSpPr>
          <p:nvPr>
            <p:ph type="title"/>
          </p:nvPr>
        </p:nvSpPr>
        <p:spPr/>
        <p:txBody>
          <a:bodyPr/>
          <a:lstStyle/>
          <a:p>
            <a:r>
              <a:rPr lang="en-GB">
                <a:solidFill>
                  <a:srgbClr val="423583"/>
                </a:solidFill>
              </a:rPr>
              <a:t>Course feedback</a:t>
            </a:r>
          </a:p>
        </p:txBody>
      </p:sp>
      <p:sp>
        <p:nvSpPr>
          <p:cNvPr id="3" name="Content Placeholder 2">
            <a:extLst>
              <a:ext uri="{FF2B5EF4-FFF2-40B4-BE49-F238E27FC236}">
                <a16:creationId xmlns:a16="http://schemas.microsoft.com/office/drawing/2014/main" id="{DA25D2C8-FAA5-D5FD-DBF2-50E9B2E108DB}"/>
              </a:ext>
            </a:extLst>
          </p:cNvPr>
          <p:cNvSpPr>
            <a:spLocks noGrp="1"/>
          </p:cNvSpPr>
          <p:nvPr>
            <p:ph sz="half" idx="1"/>
          </p:nvPr>
        </p:nvSpPr>
        <p:spPr>
          <a:xfrm>
            <a:off x="838200" y="1825628"/>
            <a:ext cx="10835148" cy="4009567"/>
          </a:xfrm>
        </p:spPr>
        <p:txBody>
          <a:bodyPr/>
          <a:lstStyle/>
          <a:p>
            <a:pPr marL="0" indent="0">
              <a:buNone/>
            </a:pPr>
            <a:r>
              <a:rPr lang="en-GB" dirty="0">
                <a:latin typeface="+mn-lt"/>
              </a:rPr>
              <a:t>Please take a few minutes to complete the course feedback form</a:t>
            </a:r>
          </a:p>
          <a:p>
            <a:pPr marL="0" indent="0">
              <a:buNone/>
            </a:pPr>
            <a:endParaRPr lang="en-GB" dirty="0">
              <a:latin typeface="+mn-lt"/>
            </a:endParaRPr>
          </a:p>
          <a:p>
            <a:pPr marL="0" indent="0">
              <a:buNone/>
            </a:pPr>
            <a:r>
              <a:rPr lang="en-GB" dirty="0">
                <a:hlinkClick r:id="rId2"/>
              </a:rPr>
              <a:t>PHS Introduction to Git Training - Feedback Form (office.com)</a:t>
            </a:r>
            <a:endParaRPr lang="en-GB" dirty="0">
              <a:latin typeface="+mn-lt"/>
            </a:endParaRPr>
          </a:p>
        </p:txBody>
      </p:sp>
    </p:spTree>
    <p:extLst>
      <p:ext uri="{BB962C8B-B14F-4D97-AF65-F5344CB8AC3E}">
        <p14:creationId xmlns:p14="http://schemas.microsoft.com/office/powerpoint/2010/main" val="253509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D498-4FDA-5C44-8222-C0C0210DAADF}"/>
              </a:ext>
            </a:extLst>
          </p:cNvPr>
          <p:cNvSpPr>
            <a:spLocks noGrp="1"/>
          </p:cNvSpPr>
          <p:nvPr>
            <p:ph type="title"/>
          </p:nvPr>
        </p:nvSpPr>
        <p:spPr/>
        <p:txBody>
          <a:bodyPr>
            <a:normAutofit/>
          </a:bodyPr>
          <a:lstStyle/>
          <a:p>
            <a:r>
              <a:rPr lang="en-US" sz="4000"/>
              <a:t>Foundations – the what</a:t>
            </a:r>
          </a:p>
        </p:txBody>
      </p:sp>
    </p:spTree>
    <p:extLst>
      <p:ext uri="{BB962C8B-B14F-4D97-AF65-F5344CB8AC3E}">
        <p14:creationId xmlns:p14="http://schemas.microsoft.com/office/powerpoint/2010/main" val="319832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40" name="Rounded Rectangle 39">
            <a:extLst>
              <a:ext uri="{FF2B5EF4-FFF2-40B4-BE49-F238E27FC236}">
                <a16:creationId xmlns:a16="http://schemas.microsoft.com/office/drawing/2014/main" id="{E96DF7D3-0E2A-F14F-9469-47878C26CED9}"/>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11" name="Group 10" descr="A repository may have a remote">
            <a:extLst>
              <a:ext uri="{FF2B5EF4-FFF2-40B4-BE49-F238E27FC236}">
                <a16:creationId xmlns:a16="http://schemas.microsoft.com/office/drawing/2014/main" id="{B37E9B60-1426-469A-0226-FA61ECBA11DE}"/>
              </a:ext>
            </a:extLst>
          </p:cNvPr>
          <p:cNvGrpSpPr/>
          <p:nvPr/>
        </p:nvGrpSpPr>
        <p:grpSpPr>
          <a:xfrm>
            <a:off x="937718" y="3442644"/>
            <a:ext cx="774375" cy="1482312"/>
            <a:chOff x="937718" y="3442644"/>
            <a:chExt cx="774375" cy="1482312"/>
          </a:xfrm>
        </p:grpSpPr>
        <p:cxnSp>
          <p:nvCxnSpPr>
            <p:cNvPr id="8" name="Curved Connector 7">
              <a:extLst>
                <a:ext uri="{FF2B5EF4-FFF2-40B4-BE49-F238E27FC236}">
                  <a16:creationId xmlns:a16="http://schemas.microsoft.com/office/drawing/2014/main" id="{3B5179E9-7778-9E4D-8B89-919D35E93862}"/>
                </a:ext>
              </a:extLst>
            </p:cNvPr>
            <p:cNvCxnSpPr>
              <a:cxnSpLocks/>
              <a:stCxn id="3" idx="1"/>
              <a:endCxn id="40" idx="1"/>
            </p:cNvCxnSpPr>
            <p:nvPr/>
          </p:nvCxnSpPr>
          <p:spPr>
            <a:xfrm rot="10800000" flipV="1">
              <a:off x="1161854" y="3442644"/>
              <a:ext cx="12700" cy="1482312"/>
            </a:xfrm>
            <a:prstGeom prst="curvedConnector3">
              <a:avLst>
                <a:gd name="adj1" fmla="val 180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2" name="Content Placeholder 2">
              <a:extLst>
                <a:ext uri="{FF2B5EF4-FFF2-40B4-BE49-F238E27FC236}">
                  <a16:creationId xmlns:a16="http://schemas.microsoft.com/office/drawing/2014/main" id="{97FC5927-FF2E-F84E-9C31-CF67E21FD98E}"/>
                </a:ext>
              </a:extLst>
            </p:cNvPr>
            <p:cNvSpPr txBox="1">
              <a:spLocks/>
            </p:cNvSpPr>
            <p:nvPr/>
          </p:nvSpPr>
          <p:spPr>
            <a:xfrm>
              <a:off x="937718" y="3789491"/>
              <a:ext cx="774375" cy="655458"/>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10" name="Group 9" descr="A remote identifies a repository">
            <a:extLst>
              <a:ext uri="{FF2B5EF4-FFF2-40B4-BE49-F238E27FC236}">
                <a16:creationId xmlns:a16="http://schemas.microsoft.com/office/drawing/2014/main" id="{4549FCBC-5075-7EBE-DD3E-3107AD5DC4AC}"/>
              </a:ext>
            </a:extLst>
          </p:cNvPr>
          <p:cNvGrpSpPr/>
          <p:nvPr/>
        </p:nvGrpSpPr>
        <p:grpSpPr>
          <a:xfrm>
            <a:off x="1847210" y="3746430"/>
            <a:ext cx="1387816" cy="890375"/>
            <a:chOff x="1847486" y="3746430"/>
            <a:chExt cx="1127073" cy="890375"/>
          </a:xfrm>
        </p:grpSpPr>
        <p:cxnSp>
          <p:nvCxnSpPr>
            <p:cNvPr id="50" name="Curved Connector 49">
              <a:extLst>
                <a:ext uri="{FF2B5EF4-FFF2-40B4-BE49-F238E27FC236}">
                  <a16:creationId xmlns:a16="http://schemas.microsoft.com/office/drawing/2014/main" id="{B7490CFD-107F-CF46-AABD-F529D1304A8F}"/>
                </a:ext>
              </a:extLst>
            </p:cNvPr>
            <p:cNvCxnSpPr>
              <a:cxnSpLocks/>
              <a:stCxn id="3" idx="2"/>
              <a:endCxn id="40"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E4F04839-B62E-2D42-AC72-B86A017CC5F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grpSp>
        <p:nvGrpSpPr>
          <p:cNvPr id="4" name="Group 3" descr="A repository contains files">
            <a:extLst>
              <a:ext uri="{FF2B5EF4-FFF2-40B4-BE49-F238E27FC236}">
                <a16:creationId xmlns:a16="http://schemas.microsoft.com/office/drawing/2014/main" id="{424E7A84-442B-659C-9110-554305277815}"/>
              </a:ext>
            </a:extLst>
          </p:cNvPr>
          <p:cNvGrpSpPr/>
          <p:nvPr/>
        </p:nvGrpSpPr>
        <p:grpSpPr>
          <a:xfrm>
            <a:off x="1667028" y="1842105"/>
            <a:ext cx="2348630" cy="1304570"/>
            <a:chOff x="1667028" y="1842105"/>
            <a:chExt cx="2348630" cy="1304570"/>
          </a:xfrm>
        </p:grpSpPr>
        <p:cxnSp>
          <p:nvCxnSpPr>
            <p:cNvPr id="53" name="Curved Connector 52">
              <a:extLst>
                <a:ext uri="{FF2B5EF4-FFF2-40B4-BE49-F238E27FC236}">
                  <a16:creationId xmlns:a16="http://schemas.microsoft.com/office/drawing/2014/main" id="{9312ADE7-2672-BA45-8328-7297A5ED5AB1}"/>
                </a:ext>
              </a:extLst>
            </p:cNvPr>
            <p:cNvCxnSpPr>
              <a:cxnSpLocks/>
              <a:stCxn id="3" idx="0"/>
              <a:endCxn id="4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5" name="Content Placeholder 2">
              <a:extLst>
                <a:ext uri="{FF2B5EF4-FFF2-40B4-BE49-F238E27FC236}">
                  <a16:creationId xmlns:a16="http://schemas.microsoft.com/office/drawing/2014/main" id="{1234B738-7C16-7948-9B0A-15A48EF1B60A}"/>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grpSp>
        <p:nvGrpSpPr>
          <p:cNvPr id="12" name="Group 11" descr="A repository has many branches">
            <a:extLst>
              <a:ext uri="{FF2B5EF4-FFF2-40B4-BE49-F238E27FC236}">
                <a16:creationId xmlns:a16="http://schemas.microsoft.com/office/drawing/2014/main" id="{85AC77E9-60F6-58CC-C3C2-D190567E3EF8}"/>
              </a:ext>
            </a:extLst>
          </p:cNvPr>
          <p:cNvGrpSpPr/>
          <p:nvPr/>
        </p:nvGrpSpPr>
        <p:grpSpPr>
          <a:xfrm>
            <a:off x="2548202" y="2755861"/>
            <a:ext cx="1469915" cy="686783"/>
            <a:chOff x="2548202" y="2755861"/>
            <a:chExt cx="1469915" cy="686783"/>
          </a:xfrm>
        </p:grpSpPr>
        <p:cxnSp>
          <p:nvCxnSpPr>
            <p:cNvPr id="72" name="Curved Connector 71">
              <a:extLst>
                <a:ext uri="{FF2B5EF4-FFF2-40B4-BE49-F238E27FC236}">
                  <a16:creationId xmlns:a16="http://schemas.microsoft.com/office/drawing/2014/main" id="{34AF3D68-802E-024B-8AD7-19C72DD8462F}"/>
                </a:ext>
              </a:extLst>
            </p:cNvPr>
            <p:cNvCxnSpPr>
              <a:cxnSpLocks/>
              <a:stCxn id="3" idx="3"/>
              <a:endCxn id="43"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1" name="Content Placeholder 2">
              <a:extLst>
                <a:ext uri="{FF2B5EF4-FFF2-40B4-BE49-F238E27FC236}">
                  <a16:creationId xmlns:a16="http://schemas.microsoft.com/office/drawing/2014/main" id="{A80556D0-FED0-504D-8033-3191A271DA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has many</a:t>
              </a:r>
              <a:endParaRPr lang="en-US">
                <a:latin typeface="Calibri Light" panose="020F0302020204030204" pitchFamily="34" charset="0"/>
                <a:cs typeface="Calibri Light" panose="020F0302020204030204" pitchFamily="34" charset="0"/>
              </a:endParaRPr>
            </a:p>
          </p:txBody>
        </p:sp>
      </p:grpSp>
      <p:grpSp>
        <p:nvGrpSpPr>
          <p:cNvPr id="14" name="Group 13" descr="Files are in a branch">
            <a:extLst>
              <a:ext uri="{FF2B5EF4-FFF2-40B4-BE49-F238E27FC236}">
                <a16:creationId xmlns:a16="http://schemas.microsoft.com/office/drawing/2014/main" id="{4453164A-9879-66B2-AB55-D29B1652F263}"/>
              </a:ext>
            </a:extLst>
          </p:cNvPr>
          <p:cNvGrpSpPr/>
          <p:nvPr/>
        </p:nvGrpSpPr>
        <p:grpSpPr>
          <a:xfrm>
            <a:off x="4018117" y="2288037"/>
            <a:ext cx="1386348" cy="1436931"/>
            <a:chOff x="4018117" y="2288037"/>
            <a:chExt cx="1386348" cy="1436931"/>
          </a:xfrm>
        </p:grpSpPr>
        <p:sp>
          <p:nvSpPr>
            <p:cNvPr id="43" name="Rounded Rectangle 42">
              <a:extLst>
                <a:ext uri="{FF2B5EF4-FFF2-40B4-BE49-F238E27FC236}">
                  <a16:creationId xmlns:a16="http://schemas.microsoft.com/office/drawing/2014/main" id="{BBB8C5E0-5D70-4F49-96DE-36DEDF2038D7}"/>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11" name="Curved Connector 110">
              <a:extLst>
                <a:ext uri="{FF2B5EF4-FFF2-40B4-BE49-F238E27FC236}">
                  <a16:creationId xmlns:a16="http://schemas.microsoft.com/office/drawing/2014/main" id="{A9B6D924-5BD2-1F44-8D86-1E2C09411804}"/>
                </a:ext>
                <a:ext uri="{C183D7F6-B498-43B3-948B-1728B52AA6E4}">
                  <adec:decorative xmlns:adec="http://schemas.microsoft.com/office/drawing/2017/decorative" val="1"/>
                </a:ext>
              </a:extLst>
            </p:cNvPr>
            <p:cNvCxnSpPr>
              <a:cxnSpLocks/>
              <a:stCxn id="43" idx="0"/>
              <a:endCxn id="42" idx="2"/>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 name="Group 8" descr="A branch can be merged to one or more times">
            <a:extLst>
              <a:ext uri="{FF2B5EF4-FFF2-40B4-BE49-F238E27FC236}">
                <a16:creationId xmlns:a16="http://schemas.microsoft.com/office/drawing/2014/main" id="{DCF45385-AFE6-0ED0-D71E-A70313D95ACB}"/>
              </a:ext>
            </a:extLst>
          </p:cNvPr>
          <p:cNvGrpSpPr/>
          <p:nvPr/>
        </p:nvGrpSpPr>
        <p:grpSpPr>
          <a:xfrm>
            <a:off x="3532566" y="3429000"/>
            <a:ext cx="1373645" cy="1187303"/>
            <a:chOff x="3532566" y="3429000"/>
            <a:chExt cx="1373645" cy="1187303"/>
          </a:xfrm>
        </p:grpSpPr>
        <p:cxnSp>
          <p:nvCxnSpPr>
            <p:cNvPr id="82" name="Curved Connector 81">
              <a:extLst>
                <a:ext uri="{FF2B5EF4-FFF2-40B4-BE49-F238E27FC236}">
                  <a16:creationId xmlns:a16="http://schemas.microsoft.com/office/drawing/2014/main" id="{516000A5-6FB7-084C-9362-00CC5870BC2C}"/>
                </a:ext>
              </a:extLst>
            </p:cNvPr>
            <p:cNvCxnSpPr>
              <a:cxnSpLocks/>
              <a:stCxn id="43" idx="1"/>
              <a:endCxn id="43" idx="2"/>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4" name="Content Placeholder 2">
              <a:extLst>
                <a:ext uri="{FF2B5EF4-FFF2-40B4-BE49-F238E27FC236}">
                  <a16:creationId xmlns:a16="http://schemas.microsoft.com/office/drawing/2014/main" id="{807E55E2-9DE1-274A-8D7A-81B7468D9700}"/>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6" name="Rounded Rectangle 45">
            <a:extLst>
              <a:ext uri="{FF2B5EF4-FFF2-40B4-BE49-F238E27FC236}">
                <a16:creationId xmlns:a16="http://schemas.microsoft.com/office/drawing/2014/main" id="{4664A7A9-E2D2-C34E-9BDB-CFCE286B2915}"/>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7" name="Group 6" descr="A branch consists of one or more commits">
            <a:extLst>
              <a:ext uri="{FF2B5EF4-FFF2-40B4-BE49-F238E27FC236}">
                <a16:creationId xmlns:a16="http://schemas.microsoft.com/office/drawing/2014/main" id="{7CA58B88-CB61-04FC-EB94-84F11673B28C}"/>
              </a:ext>
            </a:extLst>
          </p:cNvPr>
          <p:cNvGrpSpPr/>
          <p:nvPr/>
        </p:nvGrpSpPr>
        <p:grpSpPr>
          <a:xfrm>
            <a:off x="5404465" y="2756600"/>
            <a:ext cx="1383072" cy="672400"/>
            <a:chOff x="5404465" y="2756600"/>
            <a:chExt cx="1383072" cy="672400"/>
          </a:xfrm>
        </p:grpSpPr>
        <p:cxnSp>
          <p:nvCxnSpPr>
            <p:cNvPr id="91" name="Curved Connector 90">
              <a:extLst>
                <a:ext uri="{FF2B5EF4-FFF2-40B4-BE49-F238E27FC236}">
                  <a16:creationId xmlns:a16="http://schemas.microsoft.com/office/drawing/2014/main" id="{3E47B7FF-AC81-384F-A1AC-2F37298F60D5}"/>
                </a:ext>
              </a:extLst>
            </p:cNvPr>
            <p:cNvCxnSpPr>
              <a:cxnSpLocks/>
              <a:stCxn id="43" idx="3"/>
              <a:endCxn id="46"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0" name="Content Placeholder 2">
              <a:extLst>
                <a:ext uri="{FF2B5EF4-FFF2-40B4-BE49-F238E27FC236}">
                  <a16:creationId xmlns:a16="http://schemas.microsoft.com/office/drawing/2014/main" id="{6440EBEC-BA62-9849-BBF3-9D007194B5AA}"/>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48" name="Rounded Rectangle 47">
            <a:extLst>
              <a:ext uri="{FF2B5EF4-FFF2-40B4-BE49-F238E27FC236}">
                <a16:creationId xmlns:a16="http://schemas.microsoft.com/office/drawing/2014/main" id="{0611855D-1C65-C440-889A-EC5A9A74B0D4}"/>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5" name="Group 4" descr="An author creates one or more commits">
            <a:extLst>
              <a:ext uri="{FF2B5EF4-FFF2-40B4-BE49-F238E27FC236}">
                <a16:creationId xmlns:a16="http://schemas.microsoft.com/office/drawing/2014/main" id="{96E67E8C-867F-D34B-8F2F-8900A66EBFB5}"/>
              </a:ext>
            </a:extLst>
          </p:cNvPr>
          <p:cNvGrpSpPr/>
          <p:nvPr/>
        </p:nvGrpSpPr>
        <p:grpSpPr>
          <a:xfrm>
            <a:off x="6656688" y="3428998"/>
            <a:ext cx="2274272" cy="1311919"/>
            <a:chOff x="6656688" y="3428998"/>
            <a:chExt cx="2274272" cy="1311919"/>
          </a:xfrm>
        </p:grpSpPr>
        <p:cxnSp>
          <p:nvCxnSpPr>
            <p:cNvPr id="97" name="Curved Connector 96">
              <a:extLst>
                <a:ext uri="{FF2B5EF4-FFF2-40B4-BE49-F238E27FC236}">
                  <a16:creationId xmlns:a16="http://schemas.microsoft.com/office/drawing/2014/main" id="{31389218-774A-C84A-8952-C32B06CA882B}"/>
                </a:ext>
              </a:extLst>
            </p:cNvPr>
            <p:cNvCxnSpPr>
              <a:cxnSpLocks/>
              <a:stCxn id="46" idx="3"/>
              <a:endCxn id="4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F803CA0C-94D6-8740-9DF9-1C8CC2AE48BA}"/>
                </a:ext>
              </a:extLst>
            </p:cNvPr>
            <p:cNvCxnSpPr>
              <a:cxnSpLocks/>
              <a:stCxn id="46" idx="2"/>
              <a:endCxn id="4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9" name="Content Placeholder 2">
              <a:extLst>
                <a:ext uri="{FF2B5EF4-FFF2-40B4-BE49-F238E27FC236}">
                  <a16:creationId xmlns:a16="http://schemas.microsoft.com/office/drawing/2014/main" id="{1E4949DD-3A7B-9D47-AB6E-CDE0358773B2}"/>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
        <p:nvSpPr>
          <p:cNvPr id="47" name="Rounded Rectangle 46">
            <a:extLst>
              <a:ext uri="{FF2B5EF4-FFF2-40B4-BE49-F238E27FC236}">
                <a16:creationId xmlns:a16="http://schemas.microsoft.com/office/drawing/2014/main" id="{94B5BAE6-C712-8741-8482-18EEA13EF0E9}"/>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grpSp>
        <p:nvGrpSpPr>
          <p:cNvPr id="13" name="Group 12" descr="Files have history">
            <a:extLst>
              <a:ext uri="{FF2B5EF4-FFF2-40B4-BE49-F238E27FC236}">
                <a16:creationId xmlns:a16="http://schemas.microsoft.com/office/drawing/2014/main" id="{3C314FEC-6121-4508-C403-C59AB8EF152C}"/>
              </a:ext>
            </a:extLst>
          </p:cNvPr>
          <p:cNvGrpSpPr/>
          <p:nvPr/>
        </p:nvGrpSpPr>
        <p:grpSpPr>
          <a:xfrm>
            <a:off x="4015658" y="1592825"/>
            <a:ext cx="4163962" cy="695212"/>
            <a:chOff x="4015658" y="1592825"/>
            <a:chExt cx="4163962" cy="695212"/>
          </a:xfrm>
        </p:grpSpPr>
        <p:sp>
          <p:nvSpPr>
            <p:cNvPr id="42" name="Rounded Rectangle 41">
              <a:extLst>
                <a:ext uri="{FF2B5EF4-FFF2-40B4-BE49-F238E27FC236}">
                  <a16:creationId xmlns:a16="http://schemas.microsoft.com/office/drawing/2014/main" id="{C62D7A71-F236-5D49-9197-5271A7C02EB0}"/>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44" name="Rounded Rectangle 43">
              <a:extLst>
                <a:ext uri="{FF2B5EF4-FFF2-40B4-BE49-F238E27FC236}">
                  <a16:creationId xmlns:a16="http://schemas.microsoft.com/office/drawing/2014/main" id="{F8C25AF8-D094-9C4B-90CD-9C2CFD44889A}"/>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176" name="Content Placeholder 2">
              <a:extLst>
                <a:ext uri="{FF2B5EF4-FFF2-40B4-BE49-F238E27FC236}">
                  <a16:creationId xmlns:a16="http://schemas.microsoft.com/office/drawing/2014/main" id="{BC931645-6994-8244-A5FE-A027FE935161}"/>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76" name="Curved Connector 75">
              <a:extLst>
                <a:ext uri="{FF2B5EF4-FFF2-40B4-BE49-F238E27FC236}">
                  <a16:creationId xmlns:a16="http://schemas.microsoft.com/office/drawing/2014/main" id="{F88391E6-E029-1E41-BB05-79D1631A134F}"/>
                </a:ext>
                <a:ext uri="{C183D7F6-B498-43B3-948B-1728B52AA6E4}">
                  <adec:decorative xmlns:adec="http://schemas.microsoft.com/office/drawing/2017/decorative" val="1"/>
                </a:ext>
              </a:extLst>
            </p:cNvPr>
            <p:cNvCxnSpPr>
              <a:cxnSpLocks/>
              <a:stCxn id="42" idx="3"/>
              <a:endCxn id="44"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descr="When code is committed a log message is recorded with the commit. Commits are records of differences in code..">
            <a:extLst>
              <a:ext uri="{FF2B5EF4-FFF2-40B4-BE49-F238E27FC236}">
                <a16:creationId xmlns:a16="http://schemas.microsoft.com/office/drawing/2014/main" id="{16999C4E-9CBC-33D3-6E99-D57CF8756194}"/>
              </a:ext>
            </a:extLst>
          </p:cNvPr>
          <p:cNvGrpSpPr/>
          <p:nvPr/>
        </p:nvGrpSpPr>
        <p:grpSpPr>
          <a:xfrm>
            <a:off x="8173885" y="2281686"/>
            <a:ext cx="1941051" cy="1147312"/>
            <a:chOff x="8173885" y="2281686"/>
            <a:chExt cx="1941051" cy="1147312"/>
          </a:xfrm>
        </p:grpSpPr>
        <p:cxnSp>
          <p:nvCxnSpPr>
            <p:cNvPr id="94" name="Curved Connector 93">
              <a:extLst>
                <a:ext uri="{FF2B5EF4-FFF2-40B4-BE49-F238E27FC236}">
                  <a16:creationId xmlns:a16="http://schemas.microsoft.com/office/drawing/2014/main" id="{E33DBC1B-9BCA-DE4A-AA83-CEB8748D6297}"/>
                </a:ext>
              </a:extLst>
            </p:cNvPr>
            <p:cNvCxnSpPr>
              <a:cxnSpLocks/>
              <a:stCxn id="46" idx="3"/>
              <a:endCxn id="45"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C62D94D-7518-D447-A0CD-86FF9FCB9680}"/>
                </a:ext>
              </a:extLst>
            </p:cNvPr>
            <p:cNvCxnSpPr>
              <a:cxnSpLocks/>
              <a:stCxn id="46" idx="3"/>
              <a:endCxn id="47"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8" name="Content Placeholder 2">
              <a:extLst>
                <a:ext uri="{FF2B5EF4-FFF2-40B4-BE49-F238E27FC236}">
                  <a16:creationId xmlns:a16="http://schemas.microsoft.com/office/drawing/2014/main" id="{B0AE5012-F9C1-3B42-A727-42EF6D2DDB37}"/>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grpSp>
      <p:grpSp>
        <p:nvGrpSpPr>
          <p:cNvPr id="15" name="Group 14" descr="The history of file is made up of a record of commits of differences to code">
            <a:extLst>
              <a:ext uri="{FF2B5EF4-FFF2-40B4-BE49-F238E27FC236}">
                <a16:creationId xmlns:a16="http://schemas.microsoft.com/office/drawing/2014/main" id="{B6106CEF-AF66-BCCC-AD0F-F142FEB4AE68}"/>
              </a:ext>
            </a:extLst>
          </p:cNvPr>
          <p:cNvGrpSpPr/>
          <p:nvPr/>
        </p:nvGrpSpPr>
        <p:grpSpPr>
          <a:xfrm>
            <a:off x="8242871" y="1579968"/>
            <a:ext cx="2567698" cy="701718"/>
            <a:chOff x="8242871" y="1579968"/>
            <a:chExt cx="2567698" cy="701718"/>
          </a:xfrm>
        </p:grpSpPr>
        <p:sp>
          <p:nvSpPr>
            <p:cNvPr id="45" name="Rounded Rectangle 44">
              <a:extLst>
                <a:ext uri="{FF2B5EF4-FFF2-40B4-BE49-F238E27FC236}">
                  <a16:creationId xmlns:a16="http://schemas.microsoft.com/office/drawing/2014/main" id="{8BE5F950-B4A2-5A4A-BD78-B4579A53509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177" name="Content Placeholder 2">
              <a:extLst>
                <a:ext uri="{FF2B5EF4-FFF2-40B4-BE49-F238E27FC236}">
                  <a16:creationId xmlns:a16="http://schemas.microsoft.com/office/drawing/2014/main" id="{BDFD07B5-5D4B-7F4E-A503-FC98EDDC7221}"/>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grpSp>
      <p:cxnSp>
        <p:nvCxnSpPr>
          <p:cNvPr id="106" name="Curved Connector 105">
            <a:extLst>
              <a:ext uri="{FF2B5EF4-FFF2-40B4-BE49-F238E27FC236}">
                <a16:creationId xmlns:a16="http://schemas.microsoft.com/office/drawing/2014/main" id="{0C784D36-11E2-B74C-A657-654F1BA8EDF8}"/>
              </a:ext>
              <a:ext uri="{C183D7F6-B498-43B3-948B-1728B52AA6E4}">
                <adec:decorative xmlns:adec="http://schemas.microsoft.com/office/drawing/2017/decorative" val="1"/>
              </a:ext>
            </a:extLst>
          </p:cNvPr>
          <p:cNvCxnSpPr>
            <a:cxnSpLocks/>
            <a:stCxn id="44" idx="3"/>
            <a:endCxn id="45"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8179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2C7C01829B14BA755309D5E279C90" ma:contentTypeVersion="17" ma:contentTypeDescription="Create a new document." ma:contentTypeScope="" ma:versionID="b2e882955c31ee670a8a4c1d1aeab6b6">
  <xsd:schema xmlns:xsd="http://www.w3.org/2001/XMLSchema" xmlns:xs="http://www.w3.org/2001/XMLSchema" xmlns:p="http://schemas.microsoft.com/office/2006/metadata/properties" xmlns:ns3="48a3cf01-9924-4cd7-a6c7-23001d487023" xmlns:ns4="811f619f-0ff2-4d4a-b6b5-28f48116f864" targetNamespace="http://schemas.microsoft.com/office/2006/metadata/properties" ma:root="true" ma:fieldsID="06f6b99cf3630cf62037f319dc2924da" ns3:_="" ns4:_="">
    <xsd:import namespace="48a3cf01-9924-4cd7-a6c7-23001d487023"/>
    <xsd:import namespace="811f619f-0ff2-4d4a-b6b5-28f48116f86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_activity" minOccurs="0"/>
                <xsd:element ref="ns4:MediaLengthInSeconds"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a3cf01-9924-4cd7-a6c7-23001d4870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1f619f-0ff2-4d4a-b6b5-28f48116f86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11f619f-0ff2-4d4a-b6b5-28f48116f86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CB59C3-5AEF-4AA4-B64A-FF65E6CA2E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a3cf01-9924-4cd7-a6c7-23001d487023"/>
    <ds:schemaRef ds:uri="811f619f-0ff2-4d4a-b6b5-28f48116f8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73297F-598B-4DCB-BCE9-E508A25225E1}">
  <ds:schemaRefs>
    <ds:schemaRef ds:uri="http://purl.org/dc/terms/"/>
    <ds:schemaRef ds:uri="http://purl.org/dc/elements/1.1/"/>
    <ds:schemaRef ds:uri="http://schemas.microsoft.com/office/2006/metadata/properties"/>
    <ds:schemaRef ds:uri="http://schemas.microsoft.com/office/2006/documentManagement/types"/>
    <ds:schemaRef ds:uri="811f619f-0ff2-4d4a-b6b5-28f48116f864"/>
    <ds:schemaRef ds:uri="48a3cf01-9924-4cd7-a6c7-23001d487023"/>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D6B120D-A0FB-4DD8-992E-3D48283A8AF5}">
  <ds:schemaRefs>
    <ds:schemaRef ds:uri="http://schemas.microsoft.com/sharepoint/v3/contenttype/forms"/>
  </ds:schemaRefs>
</ds:datastoreItem>
</file>

<file path=docMetadata/LabelInfo.xml><?xml version="1.0" encoding="utf-8"?>
<clbl:labelList xmlns:clbl="http://schemas.microsoft.com/office/2020/mipLabelMetadata">
  <clbl:label id="{10efe0bd-a030-4bca-809c-b5e6745e499a}" enabled="0" method="" siteId="{10efe0bd-a030-4bca-809c-b5e6745e499a}" removed="1"/>
</clbl:labelList>
</file>

<file path=docProps/app.xml><?xml version="1.0" encoding="utf-8"?>
<Properties xmlns="http://schemas.openxmlformats.org/officeDocument/2006/extended-properties" xmlns:vt="http://schemas.openxmlformats.org/officeDocument/2006/docPropsVTypes">
  <TotalTime>5654</TotalTime>
  <Words>4365</Words>
  <Application>Microsoft Office PowerPoint</Application>
  <PresentationFormat>Widescreen</PresentationFormat>
  <Paragraphs>701</Paragraphs>
  <Slides>70</Slides>
  <Notes>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Arial Black</vt:lpstr>
      <vt:lpstr>Calibri</vt:lpstr>
      <vt:lpstr>Calibri Light</vt:lpstr>
      <vt:lpstr>Courier New</vt:lpstr>
      <vt:lpstr>Custom Design</vt:lpstr>
      <vt:lpstr>Introduction to Git </vt:lpstr>
      <vt:lpstr>Learning Outcomes</vt:lpstr>
      <vt:lpstr>Introduction – the why</vt:lpstr>
      <vt:lpstr>Version Control</vt:lpstr>
      <vt:lpstr>Git </vt:lpstr>
      <vt:lpstr>Version Control - Remote</vt:lpstr>
      <vt:lpstr>GitHub / Gitea </vt:lpstr>
      <vt:lpstr>Foundations – the what</vt:lpstr>
      <vt:lpstr>A Concept Map</vt:lpstr>
      <vt:lpstr>Basic Workflow</vt:lpstr>
      <vt:lpstr>Setup</vt:lpstr>
      <vt:lpstr>Checklist</vt:lpstr>
      <vt:lpstr>Repositories – the how</vt:lpstr>
      <vt:lpstr>Repository (Repo)</vt:lpstr>
      <vt:lpstr>A Concept Map</vt:lpstr>
      <vt:lpstr>New Repo</vt:lpstr>
      <vt:lpstr>Does Git know who you are?</vt:lpstr>
      <vt:lpstr>Cloning a Repo</vt:lpstr>
      <vt:lpstr>Activity</vt:lpstr>
      <vt:lpstr>Status</vt:lpstr>
      <vt:lpstr>Change</vt:lpstr>
      <vt:lpstr>Stage</vt:lpstr>
      <vt:lpstr>Commit</vt:lpstr>
      <vt:lpstr>A Concept Map</vt:lpstr>
      <vt:lpstr>Exercise 1</vt:lpstr>
      <vt:lpstr>Ignore</vt:lpstr>
      <vt:lpstr>Exercise 2</vt:lpstr>
      <vt:lpstr>History – the how</vt:lpstr>
      <vt:lpstr>Hash</vt:lpstr>
      <vt:lpstr>Log</vt:lpstr>
      <vt:lpstr>A Concept Map</vt:lpstr>
      <vt:lpstr>Show</vt:lpstr>
      <vt:lpstr>Show – terminal window view example</vt:lpstr>
      <vt:lpstr>Difference</vt:lpstr>
      <vt:lpstr>A Concept Map</vt:lpstr>
      <vt:lpstr>Undo</vt:lpstr>
      <vt:lpstr>Exercise 3</vt:lpstr>
      <vt:lpstr>Branching – the how</vt:lpstr>
      <vt:lpstr>Branching</vt:lpstr>
      <vt:lpstr>Changing Branches</vt:lpstr>
      <vt:lpstr>New Branch</vt:lpstr>
      <vt:lpstr>A Concept Map</vt:lpstr>
      <vt:lpstr>Exercise 4</vt:lpstr>
      <vt:lpstr>Merge</vt:lpstr>
      <vt:lpstr>A Concept Map</vt:lpstr>
      <vt:lpstr>Conflicts</vt:lpstr>
      <vt:lpstr>Resolving Conflicts</vt:lpstr>
      <vt:lpstr>Deleting Branches</vt:lpstr>
      <vt:lpstr>Basic Workflow</vt:lpstr>
      <vt:lpstr>Advanced Workflow</vt:lpstr>
      <vt:lpstr>Remotes – the how</vt:lpstr>
      <vt:lpstr>Remotes</vt:lpstr>
      <vt:lpstr>Check Remotes</vt:lpstr>
      <vt:lpstr>Add/Delete Remotes</vt:lpstr>
      <vt:lpstr>A Concept Map</vt:lpstr>
      <vt:lpstr>Pulling &amp; Pushing</vt:lpstr>
      <vt:lpstr>Pull Request</vt:lpstr>
      <vt:lpstr>Pull Request: How-To</vt:lpstr>
      <vt:lpstr>Code Review – How to</vt:lpstr>
      <vt:lpstr>Exercise 5</vt:lpstr>
      <vt:lpstr>Remotes - Tips</vt:lpstr>
      <vt:lpstr>Activity</vt:lpstr>
      <vt:lpstr>Using Git in your team</vt:lpstr>
      <vt:lpstr>Review</vt:lpstr>
      <vt:lpstr>A Concept Map - review</vt:lpstr>
      <vt:lpstr>Git System</vt:lpstr>
      <vt:lpstr>Advanced Workflow - review</vt:lpstr>
      <vt:lpstr>Knowledge Check</vt:lpstr>
      <vt:lpstr>Getting Help</vt:lpstr>
      <vt:lpstr>Course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Russell McCreath</dc:creator>
  <cp:lastModifiedBy>Julia Romero</cp:lastModifiedBy>
  <cp:revision>8</cp:revision>
  <cp:lastPrinted>2020-08-05T10:52:22Z</cp:lastPrinted>
  <dcterms:created xsi:type="dcterms:W3CDTF">2020-07-14T19:43:39Z</dcterms:created>
  <dcterms:modified xsi:type="dcterms:W3CDTF">2024-04-22T08:02:24Z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0x0101009AF2C7C01829B14BA755309D5E279C90</vt:lpwstr>
  </property>
  <property fmtid="{D5CDD505-2E9C-101B-9397-08002B2CF9AE}" pid="3" name="MediaServiceImageTags">
    <vt:lpwstr/>
  </property>
</Properties>
</file>