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0D_145B55A8.xml" ContentType="application/vnd.ms-powerpoint.comments+xml"/>
  <Override PartName="/ppt/notesSlides/notesSlide5.xml" ContentType="application/vnd.openxmlformats-officedocument.presentationml.notesSlide+xml"/>
  <Override PartName="/ppt/comments/modernComment_111_4F861B70.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modernComment_15E_DC480A0.xml" ContentType="application/vnd.ms-powerpoint.comments+xml"/>
  <Override PartName="/ppt/notesSlides/notesSlide10.xml" ContentType="application/vnd.openxmlformats-officedocument.presentationml.notesSlide+xml"/>
  <Override PartName="/ppt/comments/modernComment_15A_557D3A9E.xml" ContentType="application/vnd.ms-powerpoint.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modernComment_161_926191F2.xml" ContentType="application/vnd.ms-powerpoint.comments+xml"/>
  <Override PartName="/ppt/notesSlides/notesSlide15.xml" ContentType="application/vnd.openxmlformats-officedocument.presentationml.notesSlide+xml"/>
  <Override PartName="/ppt/comments/modernComment_190_91C08399.xml" ContentType="application/vnd.ms-powerpoint.comments+xml"/>
  <Override PartName="/ppt/notesSlides/notesSlide16.xml" ContentType="application/vnd.openxmlformats-officedocument.presentationml.notesSlide+xml"/>
  <Override PartName="/ppt/comments/modernComment_1A3_DDFE960B.xml" ContentType="application/vnd.ms-powerpoint.comments+xml"/>
  <Override PartName="/ppt/notesSlides/notesSlide17.xml" ContentType="application/vnd.openxmlformats-officedocument.presentationml.notesSlide+xml"/>
  <Override PartName="/ppt/comments/modernComment_189_5BB354FE.xml" ContentType="application/vnd.ms-powerpoint.comments+xml"/>
  <Override PartName="/ppt/notesSlides/notesSlide18.xml" ContentType="application/vnd.openxmlformats-officedocument.presentationml.notesSlide+xml"/>
  <Override PartName="/ppt/comments/modernComment_185_FE9605DF.xml" ContentType="application/vnd.ms-powerpoint.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modernComment_1A5_79EC16D9.xml" ContentType="application/vnd.ms-powerpoint.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modernComment_165_9107D9AB.xml" ContentType="application/vnd.ms-powerpoint.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omments/modernComment_19B_3A93C533.xml" ContentType="application/vnd.ms-powerpoint.comments+xml"/>
  <Override PartName="/ppt/notesSlides/notesSlide25.xml" ContentType="application/vnd.openxmlformats-officedocument.presentationml.notesSlide+xml"/>
  <Override PartName="/ppt/comments/modernComment_164_A1C86310.xml" ContentType="application/vnd.ms-powerpoint.comments+xml"/>
  <Override PartName="/ppt/notesSlides/notesSlide26.xml" ContentType="application/vnd.openxmlformats-officedocument.presentationml.notesSlide+xml"/>
  <Override PartName="/ppt/comments/modernComment_1A8_CB33B01A.xml" ContentType="application/vnd.ms-powerpoint.comments+xml"/>
  <Override PartName="/ppt/notesSlides/notesSlide27.xml" ContentType="application/vnd.openxmlformats-officedocument.presentationml.notesSlide+xml"/>
  <Override PartName="/ppt/comments/modernComment_168_CBB171F4.xml" ContentType="application/vnd.ms-powerpoint.comment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omments/modernComment_1A9_8EDA3B53.xml" ContentType="application/vnd.ms-powerpoint.comments+xml"/>
  <Override PartName="/ppt/notesSlides/notesSlide30.xml" ContentType="application/vnd.openxmlformats-officedocument.presentationml.notesSlide+xml"/>
  <Override PartName="/ppt/comments/modernComment_1AA_7E8F8805.xml" ContentType="application/vnd.ms-powerpoint.comments+xml"/>
  <Override PartName="/ppt/notesSlides/notesSlide31.xml" ContentType="application/vnd.openxmlformats-officedocument.presentationml.notesSlide+xml"/>
  <Override PartName="/ppt/comments/modernComment_19C_AE344ABF.xml" ContentType="application/vnd.ms-powerpoint.comments+xml"/>
  <Override PartName="/ppt/notesSlides/notesSlide32.xml" ContentType="application/vnd.openxmlformats-officedocument.presentationml.notesSlide+xml"/>
  <Override PartName="/ppt/comments/modernComment_1AB_204364C.xml" ContentType="application/vnd.ms-powerpoint.comments+xml"/>
  <Override PartName="/ppt/notesSlides/notesSlide33.xml" ContentType="application/vnd.openxmlformats-officedocument.presentationml.notesSlide+xml"/>
  <Override PartName="/ppt/comments/modernComment_188_9F0D63EA.xml" ContentType="application/vnd.ms-powerpoint.comment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omments/modernComment_1AC_C4FE8BEA.xml" ContentType="application/vnd.ms-powerpoint.comments+xml"/>
  <Override PartName="/ppt/notesSlides/notesSlide40.xml" ContentType="application/vnd.openxmlformats-officedocument.presentationml.notesSlide+xml"/>
  <Override PartName="/ppt/comments/modernComment_171_AAD0F8D0.xml" ContentType="application/vnd.ms-powerpoint.comment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omments/modernComment_177_DF003DA1.xml" ContentType="application/vnd.ms-powerpoint.comments+xml"/>
  <Override PartName="/ppt/comments/modernComment_197_25814217.xml" ContentType="application/vnd.ms-powerpoint.comment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omments/modernComment_17C_B602D239.xml" ContentType="application/vnd.ms-powerpoint.comments+xml"/>
  <Override PartName="/ppt/notesSlides/notesSlide53.xml" ContentType="application/vnd.openxmlformats-officedocument.presentationml.notesSlide+xml"/>
  <Override PartName="/ppt/comments/modernComment_17D_7F1ACD2C.xml" ContentType="application/vnd.ms-powerpoint.comment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comments/modernComment_1A2_2A5FBA0C.xml" ContentType="application/vnd.ms-powerpoint.comment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Lst>
  <p:notesMasterIdLst>
    <p:notesMasterId r:id="rId74"/>
  </p:notesMasterIdLst>
  <p:sldIdLst>
    <p:sldId id="257" r:id="rId5"/>
    <p:sldId id="402" r:id="rId6"/>
    <p:sldId id="259" r:id="rId7"/>
    <p:sldId id="269" r:id="rId8"/>
    <p:sldId id="273" r:id="rId9"/>
    <p:sldId id="328" r:id="rId10"/>
    <p:sldId id="349" r:id="rId11"/>
    <p:sldId id="260" r:id="rId12"/>
    <p:sldId id="350" r:id="rId13"/>
    <p:sldId id="346" r:id="rId14"/>
    <p:sldId id="331" r:id="rId15"/>
    <p:sldId id="348" r:id="rId16"/>
    <p:sldId id="333" r:id="rId17"/>
    <p:sldId id="353" r:id="rId18"/>
    <p:sldId id="400" r:id="rId19"/>
    <p:sldId id="419" r:id="rId20"/>
    <p:sldId id="393" r:id="rId21"/>
    <p:sldId id="389" r:id="rId22"/>
    <p:sldId id="420" r:id="rId23"/>
    <p:sldId id="421" r:id="rId24"/>
    <p:sldId id="422" r:id="rId25"/>
    <p:sldId id="357" r:id="rId26"/>
    <p:sldId id="423" r:id="rId27"/>
    <p:sldId id="411" r:id="rId28"/>
    <p:sldId id="356" r:id="rId29"/>
    <p:sldId id="424" r:id="rId30"/>
    <p:sldId id="360" r:id="rId31"/>
    <p:sldId id="361" r:id="rId32"/>
    <p:sldId id="425" r:id="rId33"/>
    <p:sldId id="426" r:id="rId34"/>
    <p:sldId id="412" r:id="rId35"/>
    <p:sldId id="427" r:id="rId36"/>
    <p:sldId id="392" r:id="rId37"/>
    <p:sldId id="372" r:id="rId38"/>
    <p:sldId id="413" r:id="rId39"/>
    <p:sldId id="365" r:id="rId40"/>
    <p:sldId id="367" r:id="rId41"/>
    <p:sldId id="368" r:id="rId42"/>
    <p:sldId id="428" r:id="rId43"/>
    <p:sldId id="369" r:id="rId44"/>
    <p:sldId id="429" r:id="rId45"/>
    <p:sldId id="416" r:id="rId46"/>
    <p:sldId id="373" r:id="rId47"/>
    <p:sldId id="374" r:id="rId48"/>
    <p:sldId id="414" r:id="rId49"/>
    <p:sldId id="375" r:id="rId50"/>
    <p:sldId id="407" r:id="rId51"/>
    <p:sldId id="376" r:id="rId52"/>
    <p:sldId id="430" r:id="rId53"/>
    <p:sldId id="404" r:id="rId54"/>
    <p:sldId id="377" r:id="rId55"/>
    <p:sldId id="379" r:id="rId56"/>
    <p:sldId id="380" r:id="rId57"/>
    <p:sldId id="381" r:id="rId58"/>
    <p:sldId id="415" r:id="rId59"/>
    <p:sldId id="382" r:id="rId60"/>
    <p:sldId id="345" r:id="rId61"/>
    <p:sldId id="431" r:id="rId62"/>
    <p:sldId id="405" r:id="rId63"/>
    <p:sldId id="432" r:id="rId64"/>
    <p:sldId id="418" r:id="rId65"/>
    <p:sldId id="434" r:id="rId66"/>
    <p:sldId id="268" r:id="rId67"/>
    <p:sldId id="397" r:id="rId68"/>
    <p:sldId id="433" r:id="rId69"/>
    <p:sldId id="398" r:id="rId70"/>
    <p:sldId id="385" r:id="rId71"/>
    <p:sldId id="271" r:id="rId72"/>
    <p:sldId id="417"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FFEA8745-B53F-5A48-853E-105CEB2905DE}">
          <p14:sldIdLst>
            <p14:sldId id="257"/>
            <p14:sldId id="402"/>
          </p14:sldIdLst>
        </p14:section>
        <p14:section name="Introduction" id="{480DC072-19BE-C440-A387-26028EE3C718}">
          <p14:sldIdLst>
            <p14:sldId id="259"/>
            <p14:sldId id="269"/>
            <p14:sldId id="273"/>
            <p14:sldId id="328"/>
            <p14:sldId id="349"/>
          </p14:sldIdLst>
        </p14:section>
        <p14:section name="Foundations" id="{DC4BD19D-5992-C542-9C91-8FFC91FCDE8A}">
          <p14:sldIdLst>
            <p14:sldId id="260"/>
            <p14:sldId id="350"/>
            <p14:sldId id="346"/>
          </p14:sldIdLst>
        </p14:section>
        <p14:section name="Setup" id="{74DA619A-3C08-AE49-B8EB-BB7D1F67EE66}">
          <p14:sldIdLst>
            <p14:sldId id="331"/>
            <p14:sldId id="348"/>
          </p14:sldIdLst>
        </p14:section>
        <p14:section name="Repositories" id="{98FACB7C-D35F-4649-80DA-1D5B7DDF4F63}">
          <p14:sldIdLst>
            <p14:sldId id="333"/>
            <p14:sldId id="353"/>
            <p14:sldId id="400"/>
            <p14:sldId id="419"/>
            <p14:sldId id="393"/>
            <p14:sldId id="389"/>
            <p14:sldId id="420"/>
            <p14:sldId id="421"/>
            <p14:sldId id="422"/>
            <p14:sldId id="357"/>
            <p14:sldId id="423"/>
            <p14:sldId id="411"/>
            <p14:sldId id="356"/>
            <p14:sldId id="424"/>
            <p14:sldId id="360"/>
          </p14:sldIdLst>
        </p14:section>
        <p14:section name="History" id="{C250F087-91F8-2C42-9A05-EC037BE39323}">
          <p14:sldIdLst>
            <p14:sldId id="361"/>
            <p14:sldId id="425"/>
            <p14:sldId id="426"/>
            <p14:sldId id="412"/>
            <p14:sldId id="427"/>
            <p14:sldId id="392"/>
            <p14:sldId id="372"/>
            <p14:sldId id="413"/>
            <p14:sldId id="365"/>
            <p14:sldId id="367"/>
          </p14:sldIdLst>
        </p14:section>
        <p14:section name="Branching" id="{4C65C572-33E5-174B-8446-74D75419124B}">
          <p14:sldIdLst>
            <p14:sldId id="368"/>
            <p14:sldId id="428"/>
            <p14:sldId id="369"/>
            <p14:sldId id="429"/>
            <p14:sldId id="416"/>
            <p14:sldId id="373"/>
            <p14:sldId id="374"/>
            <p14:sldId id="414"/>
            <p14:sldId id="375"/>
            <p14:sldId id="407"/>
            <p14:sldId id="376"/>
            <p14:sldId id="430"/>
            <p14:sldId id="404"/>
          </p14:sldIdLst>
        </p14:section>
        <p14:section name="Remotes" id="{2E9D5347-177A-464C-8215-2517B50CF166}">
          <p14:sldIdLst>
            <p14:sldId id="377"/>
            <p14:sldId id="379"/>
            <p14:sldId id="380"/>
            <p14:sldId id="381"/>
            <p14:sldId id="415"/>
            <p14:sldId id="382"/>
            <p14:sldId id="345"/>
            <p14:sldId id="431"/>
            <p14:sldId id="405"/>
            <p14:sldId id="432"/>
            <p14:sldId id="418"/>
            <p14:sldId id="434"/>
          </p14:sldIdLst>
        </p14:section>
        <p14:section name="Review" id="{5A11E129-4FDE-F14B-8027-B443007DB16B}">
          <p14:sldIdLst>
            <p14:sldId id="268"/>
            <p14:sldId id="397"/>
            <p14:sldId id="433"/>
            <p14:sldId id="398"/>
            <p14:sldId id="385"/>
            <p14:sldId id="271"/>
            <p14:sldId id="41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2040D5D-E3CF-7CC4-24E2-FAE991E19348}" name="Polly Russell" initials="PR" userId="S::polly.russell@phs.scot::89916101-baaf-4cdb-a2cb-6e3c97398430" providerId="AD"/>
  <p188:author id="{E76F867E-33F7-06D7-FD53-9CA0516A2732}" name="Russell McCreath" initials="RM" userId="S::russell.mccreath@phs.scot::bb350453-34c4-40fb-b397-9c78d37d9187" providerId="AD"/>
  <p188:author id="{7B0A6FA3-CF82-3BC2-4669-89778CD24ABB}" name="Julia Moeller" initials="JM" userId="S::Julia.Moeller@phs.scot::0bcb1583-c1a4-48b5-87e6-2cc074d2d571" providerId="AD"/>
  <p188:author id="{DD5B2CCC-0C59-528C-2A66-CC3655AEAAF8}" name="Polly Russell" initials="PR" userId="S::Polly.Russell@phs.scot::89916101-baaf-4cdb-a2cb-6e3c9739843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4392"/>
    <a:srgbClr val="423583"/>
    <a:srgbClr val="0078D5"/>
    <a:srgbClr val="0293D3"/>
    <a:srgbClr val="95C0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256DDF-4BBA-4061-B380-69980C0F2214}" v="4" dt="2024-02-20T09:03:23.3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7618" autoAdjust="0"/>
    <p:restoredTop sz="94660"/>
  </p:normalViewPr>
  <p:slideViewPr>
    <p:cSldViewPr snapToGrid="0">
      <p:cViewPr varScale="1">
        <p:scale>
          <a:sx n="150" d="100"/>
          <a:sy n="150" d="100"/>
        </p:scale>
        <p:origin x="114" y="120"/>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notesMaster" Target="notesMasters/notesMaster1.xml"/><Relationship Id="rId79" Type="http://schemas.microsoft.com/office/2016/11/relationships/changesInfo" Target="changesInfos/changesInfo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ableStyles" Target="tableStyles.xml"/><Relationship Id="rId8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lly Russell" userId="89916101-baaf-4cdb-a2cb-6e3c97398430" providerId="ADAL" clId="{8A4C1376-7E7C-49C7-9CE4-2CE20E362B85}"/>
    <pc:docChg chg="undo custSel modSld">
      <pc:chgData name="Polly Russell" userId="89916101-baaf-4cdb-a2cb-6e3c97398430" providerId="ADAL" clId="{8A4C1376-7E7C-49C7-9CE4-2CE20E362B85}" dt="2024-02-16T16:20:32.480" v="40"/>
      <pc:docMkLst>
        <pc:docMk/>
      </pc:docMkLst>
      <pc:sldChg chg="addCm">
        <pc:chgData name="Polly Russell" userId="89916101-baaf-4cdb-a2cb-6e3c97398430" providerId="ADAL" clId="{8A4C1376-7E7C-49C7-9CE4-2CE20E362B85}" dt="2024-02-16T13:40:01.302" v="2"/>
        <pc:sldMkLst>
          <pc:docMk/>
          <pc:sldMk cId="341530024" sldId="269"/>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3:40:01.302" v="2"/>
              <pc2:cmMkLst xmlns:pc2="http://schemas.microsoft.com/office/powerpoint/2019/9/main/command">
                <pc:docMk/>
                <pc:sldMk cId="341530024" sldId="269"/>
                <pc2:cmMk id="{285B1B0F-9CBD-47A7-9709-8AF901F9839A}"/>
              </pc2:cmMkLst>
            </pc226:cmChg>
            <pc226:cmChg xmlns:pc226="http://schemas.microsoft.com/office/powerpoint/2022/06/main/command" chg="add">
              <pc226:chgData name="Polly Russell" userId="89916101-baaf-4cdb-a2cb-6e3c97398430" providerId="ADAL" clId="{8A4C1376-7E7C-49C7-9CE4-2CE20E362B85}" dt="2024-02-16T13:38:08.757" v="0"/>
              <pc2:cmMkLst xmlns:pc2="http://schemas.microsoft.com/office/powerpoint/2019/9/main/command">
                <pc:docMk/>
                <pc:sldMk cId="341530024" sldId="269"/>
                <pc2:cmMk id="{44DAFB70-7D75-49A5-B1F9-AA0826079A3C}"/>
              </pc2:cmMkLst>
            </pc226:cmChg>
            <pc226:cmChg xmlns:pc226="http://schemas.microsoft.com/office/powerpoint/2022/06/main/command" chg="add">
              <pc226:chgData name="Polly Russell" userId="89916101-baaf-4cdb-a2cb-6e3c97398430" providerId="ADAL" clId="{8A4C1376-7E7C-49C7-9CE4-2CE20E362B85}" dt="2024-02-16T13:38:29.003" v="1"/>
              <pc2:cmMkLst xmlns:pc2="http://schemas.microsoft.com/office/powerpoint/2019/9/main/command">
                <pc:docMk/>
                <pc:sldMk cId="341530024" sldId="269"/>
                <pc2:cmMk id="{2A9DE985-E077-4E11-B048-F360BF07ACE9}"/>
              </pc2:cmMkLst>
            </pc226:cmChg>
          </p:ext>
        </pc:extLst>
      </pc:sldChg>
      <pc:sldChg chg="addCm">
        <pc:chgData name="Polly Russell" userId="89916101-baaf-4cdb-a2cb-6e3c97398430" providerId="ADAL" clId="{8A4C1376-7E7C-49C7-9CE4-2CE20E362B85}" dt="2024-02-16T13:40:24.296" v="3"/>
        <pc:sldMkLst>
          <pc:docMk/>
          <pc:sldMk cId="1334188912" sldId="273"/>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3:40:24.296" v="3"/>
              <pc2:cmMkLst xmlns:pc2="http://schemas.microsoft.com/office/powerpoint/2019/9/main/command">
                <pc:docMk/>
                <pc:sldMk cId="1334188912" sldId="273"/>
                <pc2:cmMk id="{4423D6C6-45EC-4C15-A879-315E4AF50E02}"/>
              </pc2:cmMkLst>
            </pc226:cmChg>
          </p:ext>
        </pc:extLst>
      </pc:sldChg>
      <pc:sldChg chg="modCm">
        <pc:chgData name="Polly Russell" userId="89916101-baaf-4cdb-a2cb-6e3c97398430" providerId="ADAL" clId="{8A4C1376-7E7C-49C7-9CE4-2CE20E362B85}" dt="2024-02-16T13:40:46.785" v="4"/>
        <pc:sldMkLst>
          <pc:docMk/>
          <pc:sldMk cId="1434270366" sldId="346"/>
        </pc:sldMkLst>
        <pc:extLst>
          <p:ext xmlns:p="http://schemas.openxmlformats.org/presentationml/2006/main" uri="{D6D511B9-2390-475A-947B-AFAB55BFBCF1}">
            <pc226:cmChg xmlns:pc226="http://schemas.microsoft.com/office/powerpoint/2022/06/main/command" chg="">
              <pc226:chgData name="Polly Russell" userId="89916101-baaf-4cdb-a2cb-6e3c97398430" providerId="ADAL" clId="{8A4C1376-7E7C-49C7-9CE4-2CE20E362B85}" dt="2024-02-16T13:40:46.785" v="4"/>
              <pc2:cmMkLst xmlns:pc2="http://schemas.microsoft.com/office/powerpoint/2019/9/main/command">
                <pc:docMk/>
                <pc:sldMk cId="1434270366" sldId="346"/>
                <pc2:cmMk id="{78937C84-1991-41B9-BF17-5CCDC9F0BC06}"/>
              </pc2:cmMkLst>
              <pc226:cmRplyChg chg="add">
                <pc226:chgData name="Polly Russell" userId="89916101-baaf-4cdb-a2cb-6e3c97398430" providerId="ADAL" clId="{8A4C1376-7E7C-49C7-9CE4-2CE20E362B85}" dt="2024-02-16T13:40:46.785" v="4"/>
                <pc2:cmRplyMkLst xmlns:pc2="http://schemas.microsoft.com/office/powerpoint/2019/9/main/command">
                  <pc:docMk/>
                  <pc:sldMk cId="1434270366" sldId="346"/>
                  <pc2:cmMk id="{78937C84-1991-41B9-BF17-5CCDC9F0BC06}"/>
                  <pc2:cmRplyMk id="{515D04C1-C1C0-4DF8-B1DA-7C273C9DB6DC}"/>
                </pc2:cmRplyMkLst>
              </pc226:cmRplyChg>
            </pc226:cmChg>
          </p:ext>
        </pc:extLst>
      </pc:sldChg>
      <pc:sldChg chg="addCm modCm">
        <pc:chgData name="Polly Russell" userId="89916101-baaf-4cdb-a2cb-6e3c97398430" providerId="ADAL" clId="{8A4C1376-7E7C-49C7-9CE4-2CE20E362B85}" dt="2024-02-16T14:04:28.839" v="10"/>
        <pc:sldMkLst>
          <pc:docMk/>
          <pc:sldMk cId="230981792" sldId="350"/>
        </pc:sldMkLst>
        <pc:extLst>
          <p:ext xmlns:p="http://schemas.openxmlformats.org/presentationml/2006/main" uri="{D6D511B9-2390-475A-947B-AFAB55BFBCF1}">
            <pc226:cmChg xmlns:pc226="http://schemas.microsoft.com/office/powerpoint/2022/06/main/command" chg="add mod">
              <pc226:chgData name="Polly Russell" userId="89916101-baaf-4cdb-a2cb-6e3c97398430" providerId="ADAL" clId="{8A4C1376-7E7C-49C7-9CE4-2CE20E362B85}" dt="2024-02-16T13:58:31.710" v="8"/>
              <pc2:cmMkLst xmlns:pc2="http://schemas.microsoft.com/office/powerpoint/2019/9/main/command">
                <pc:docMk/>
                <pc:sldMk cId="230981792" sldId="350"/>
                <pc2:cmMk id="{2970060E-1410-4111-9378-5077591186EF}"/>
              </pc2:cmMkLst>
            </pc226:cmChg>
            <pc226:cmChg xmlns:pc226="http://schemas.microsoft.com/office/powerpoint/2022/06/main/command" chg="add">
              <pc226:chgData name="Polly Russell" userId="89916101-baaf-4cdb-a2cb-6e3c97398430" providerId="ADAL" clId="{8A4C1376-7E7C-49C7-9CE4-2CE20E362B85}" dt="2024-02-16T14:04:28.839" v="10"/>
              <pc2:cmMkLst xmlns:pc2="http://schemas.microsoft.com/office/powerpoint/2019/9/main/command">
                <pc:docMk/>
                <pc:sldMk cId="230981792" sldId="350"/>
                <pc2:cmMk id="{1267EB46-B1F6-449E-BC20-16FBE41B32A8}"/>
              </pc2:cmMkLst>
            </pc226:cmChg>
            <pc226:cmChg xmlns:pc226="http://schemas.microsoft.com/office/powerpoint/2022/06/main/command" chg="add mod">
              <pc226:chgData name="Polly Russell" userId="89916101-baaf-4cdb-a2cb-6e3c97398430" providerId="ADAL" clId="{8A4C1376-7E7C-49C7-9CE4-2CE20E362B85}" dt="2024-02-16T14:01:54.239" v="9"/>
              <pc2:cmMkLst xmlns:pc2="http://schemas.microsoft.com/office/powerpoint/2019/9/main/command">
                <pc:docMk/>
                <pc:sldMk cId="230981792" sldId="350"/>
                <pc2:cmMk id="{3C9A8ECB-986C-41F8-A200-8D3C2C96F157}"/>
              </pc2:cmMkLst>
            </pc226:cmChg>
          </p:ext>
        </pc:extLst>
      </pc:sldChg>
      <pc:sldChg chg="addCm">
        <pc:chgData name="Polly Russell" userId="89916101-baaf-4cdb-a2cb-6e3c97398430" providerId="ADAL" clId="{8A4C1376-7E7C-49C7-9CE4-2CE20E362B85}" dt="2024-02-16T13:52:53.296" v="5"/>
        <pc:sldMkLst>
          <pc:docMk/>
          <pc:sldMk cId="2455867890" sldId="353"/>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3:52:53.296" v="5"/>
              <pc2:cmMkLst xmlns:pc2="http://schemas.microsoft.com/office/powerpoint/2019/9/main/command">
                <pc:docMk/>
                <pc:sldMk cId="2455867890" sldId="353"/>
                <pc2:cmMk id="{1A0A103D-2666-4CAF-97DF-1E44C6FF1CC6}"/>
              </pc2:cmMkLst>
            </pc226:cmChg>
          </p:ext>
        </pc:extLst>
      </pc:sldChg>
      <pc:sldChg chg="addCm">
        <pc:chgData name="Polly Russell" userId="89916101-baaf-4cdb-a2cb-6e3c97398430" providerId="ADAL" clId="{8A4C1376-7E7C-49C7-9CE4-2CE20E362B85}" dt="2024-02-16T14:34:15.094" v="23"/>
        <pc:sldMkLst>
          <pc:docMk/>
          <pc:sldMk cId="2714264336" sldId="356"/>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4:34:15.094" v="23"/>
              <pc2:cmMkLst xmlns:pc2="http://schemas.microsoft.com/office/powerpoint/2019/9/main/command">
                <pc:docMk/>
                <pc:sldMk cId="2714264336" sldId="356"/>
                <pc2:cmMk id="{D646D140-9168-46A4-BD74-A7F0403BC2D3}"/>
              </pc2:cmMkLst>
            </pc226:cmChg>
          </p:ext>
        </pc:extLst>
      </pc:sldChg>
      <pc:sldChg chg="modCm">
        <pc:chgData name="Polly Russell" userId="89916101-baaf-4cdb-a2cb-6e3c97398430" providerId="ADAL" clId="{8A4C1376-7E7C-49C7-9CE4-2CE20E362B85}" dt="2024-02-16T14:29:37.475" v="21"/>
        <pc:sldMkLst>
          <pc:docMk/>
          <pc:sldMk cId="2433210795" sldId="357"/>
        </pc:sldMkLst>
        <pc:extLst>
          <p:ext xmlns:p="http://schemas.openxmlformats.org/presentationml/2006/main" uri="{D6D511B9-2390-475A-947B-AFAB55BFBCF1}">
            <pc226:cmChg xmlns:pc226="http://schemas.microsoft.com/office/powerpoint/2022/06/main/command" chg="">
              <pc226:chgData name="Polly Russell" userId="89916101-baaf-4cdb-a2cb-6e3c97398430" providerId="ADAL" clId="{8A4C1376-7E7C-49C7-9CE4-2CE20E362B85}" dt="2024-02-16T14:29:37.475" v="21"/>
              <pc2:cmMkLst xmlns:pc2="http://schemas.microsoft.com/office/powerpoint/2019/9/main/command">
                <pc:docMk/>
                <pc:sldMk cId="2433210795" sldId="357"/>
                <pc2:cmMk id="{242FCB4F-45A6-46C4-8828-E8648BC6C52B}"/>
              </pc2:cmMkLst>
              <pc226:cmRplyChg chg="add">
                <pc226:chgData name="Polly Russell" userId="89916101-baaf-4cdb-a2cb-6e3c97398430" providerId="ADAL" clId="{8A4C1376-7E7C-49C7-9CE4-2CE20E362B85}" dt="2024-02-16T14:29:37.475" v="21"/>
                <pc2:cmRplyMkLst xmlns:pc2="http://schemas.microsoft.com/office/powerpoint/2019/9/main/command">
                  <pc:docMk/>
                  <pc:sldMk cId="2433210795" sldId="357"/>
                  <pc2:cmMk id="{242FCB4F-45A6-46C4-8828-E8648BC6C52B}"/>
                  <pc2:cmRplyMk id="{0AA46EB8-04AC-46F1-93E6-2FDE781AB2EF}"/>
                </pc2:cmRplyMkLst>
              </pc226:cmRplyChg>
            </pc226:cmChg>
          </p:ext>
        </pc:extLst>
      </pc:sldChg>
      <pc:sldChg chg="addCm modCm">
        <pc:chgData name="Polly Russell" userId="89916101-baaf-4cdb-a2cb-6e3c97398430" providerId="ADAL" clId="{8A4C1376-7E7C-49C7-9CE4-2CE20E362B85}" dt="2024-02-16T15:00:47.884" v="30"/>
        <pc:sldMkLst>
          <pc:docMk/>
          <pc:sldMk cId="3417403892" sldId="360"/>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5:00:47.884" v="30"/>
              <pc2:cmMkLst xmlns:pc2="http://schemas.microsoft.com/office/powerpoint/2019/9/main/command">
                <pc:docMk/>
                <pc:sldMk cId="3417403892" sldId="360"/>
                <pc2:cmMk id="{F8E06437-0C9D-4F4C-AD62-C8C5F98B540A}"/>
              </pc2:cmMkLst>
              <pc226:cmRplyChg chg="add">
                <pc226:chgData name="Polly Russell" userId="89916101-baaf-4cdb-a2cb-6e3c97398430" providerId="ADAL" clId="{8A4C1376-7E7C-49C7-9CE4-2CE20E362B85}" dt="2024-02-16T15:00:47.884" v="30"/>
                <pc2:cmRplyMkLst xmlns:pc2="http://schemas.microsoft.com/office/powerpoint/2019/9/main/command">
                  <pc:docMk/>
                  <pc:sldMk cId="3417403892" sldId="360"/>
                  <pc2:cmMk id="{F8E06437-0C9D-4F4C-AD62-C8C5F98B540A}"/>
                  <pc2:cmRplyMk id="{F87F8B5A-504E-4EA8-ACF1-C64498282404}"/>
                </pc2:cmRplyMkLst>
              </pc226:cmRplyChg>
            </pc226:cmChg>
            <pc226:cmChg xmlns:pc226="http://schemas.microsoft.com/office/powerpoint/2022/06/main/command" chg="add">
              <pc226:chgData name="Polly Russell" userId="89916101-baaf-4cdb-a2cb-6e3c97398430" providerId="ADAL" clId="{8A4C1376-7E7C-49C7-9CE4-2CE20E362B85}" dt="2024-02-16T14:47:34.491" v="26"/>
              <pc2:cmMkLst xmlns:pc2="http://schemas.microsoft.com/office/powerpoint/2019/9/main/command">
                <pc:docMk/>
                <pc:sldMk cId="3417403892" sldId="360"/>
                <pc2:cmMk id="{87FE8987-9CA7-4228-8D3B-A77401B4B00C}"/>
              </pc2:cmMkLst>
            </pc226:cmChg>
          </p:ext>
        </pc:extLst>
      </pc:sldChg>
      <pc:sldChg chg="addCm">
        <pc:chgData name="Polly Russell" userId="89916101-baaf-4cdb-a2cb-6e3c97398430" providerId="ADAL" clId="{8A4C1376-7E7C-49C7-9CE4-2CE20E362B85}" dt="2024-02-16T15:58:46.694" v="37"/>
        <pc:sldMkLst>
          <pc:docMk/>
          <pc:sldMk cId="2865821904" sldId="369"/>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5:58:46.694" v="37"/>
              <pc2:cmMkLst xmlns:pc2="http://schemas.microsoft.com/office/powerpoint/2019/9/main/command">
                <pc:docMk/>
                <pc:sldMk cId="2865821904" sldId="369"/>
                <pc2:cmMk id="{2B1B47E8-0FE2-457B-8AB3-441042B1913E}"/>
              </pc2:cmMkLst>
            </pc226:cmChg>
          </p:ext>
        </pc:extLst>
      </pc:sldChg>
      <pc:sldChg chg="addCm">
        <pc:chgData name="Polly Russell" userId="89916101-baaf-4cdb-a2cb-6e3c97398430" providerId="ADAL" clId="{8A4C1376-7E7C-49C7-9CE4-2CE20E362B85}" dt="2024-02-16T16:01:13.200" v="38"/>
        <pc:sldMkLst>
          <pc:docMk/>
          <pc:sldMk cId="3741334945" sldId="375"/>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6:01:13.200" v="38"/>
              <pc2:cmMkLst xmlns:pc2="http://schemas.microsoft.com/office/powerpoint/2019/9/main/command">
                <pc:docMk/>
                <pc:sldMk cId="3741334945" sldId="375"/>
                <pc2:cmMk id="{DFDAD2A9-C993-404E-BFA4-54F5D423C26F}"/>
              </pc2:cmMkLst>
            </pc226:cmChg>
          </p:ext>
        </pc:extLst>
      </pc:sldChg>
      <pc:sldChg chg="addCm">
        <pc:chgData name="Polly Russell" userId="89916101-baaf-4cdb-a2cb-6e3c97398430" providerId="ADAL" clId="{8A4C1376-7E7C-49C7-9CE4-2CE20E362B85}" dt="2024-02-16T16:20:32.480" v="40"/>
        <pc:sldMkLst>
          <pc:docMk/>
          <pc:sldMk cId="3053638201" sldId="380"/>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6:20:32.480" v="40"/>
              <pc2:cmMkLst xmlns:pc2="http://schemas.microsoft.com/office/powerpoint/2019/9/main/command">
                <pc:docMk/>
                <pc:sldMk cId="3053638201" sldId="380"/>
                <pc2:cmMk id="{10B94923-9122-49EF-BAD9-68BEC75F3FAC}"/>
              </pc2:cmMkLst>
            </pc226:cmChg>
          </p:ext>
        </pc:extLst>
      </pc:sldChg>
      <pc:sldChg chg="addCm">
        <pc:chgData name="Polly Russell" userId="89916101-baaf-4cdb-a2cb-6e3c97398430" providerId="ADAL" clId="{8A4C1376-7E7C-49C7-9CE4-2CE20E362B85}" dt="2024-02-16T14:24:43.827" v="19"/>
        <pc:sldMkLst>
          <pc:docMk/>
          <pc:sldMk cId="4271244767" sldId="389"/>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4:24:43.827" v="19"/>
              <pc2:cmMkLst xmlns:pc2="http://schemas.microsoft.com/office/powerpoint/2019/9/main/command">
                <pc:docMk/>
                <pc:sldMk cId="4271244767" sldId="389"/>
                <pc2:cmMk id="{38F81F16-131D-4786-87BD-92E803545B57}"/>
              </pc2:cmMkLst>
            </pc226:cmChg>
          </p:ext>
        </pc:extLst>
      </pc:sldChg>
      <pc:sldChg chg="modCm">
        <pc:chgData name="Polly Russell" userId="89916101-baaf-4cdb-a2cb-6e3c97398430" providerId="ADAL" clId="{8A4C1376-7E7C-49C7-9CE4-2CE20E362B85}" dt="2024-02-16T14:23:28.598" v="18"/>
        <pc:sldMkLst>
          <pc:docMk/>
          <pc:sldMk cId="1538479358" sldId="393"/>
        </pc:sldMkLst>
        <pc:extLst>
          <p:ext xmlns:p="http://schemas.openxmlformats.org/presentationml/2006/main" uri="{D6D511B9-2390-475A-947B-AFAB55BFBCF1}">
            <pc226:cmChg xmlns:pc226="http://schemas.microsoft.com/office/powerpoint/2022/06/main/command" chg="">
              <pc226:chgData name="Polly Russell" userId="89916101-baaf-4cdb-a2cb-6e3c97398430" providerId="ADAL" clId="{8A4C1376-7E7C-49C7-9CE4-2CE20E362B85}" dt="2024-02-16T14:23:28.598" v="18"/>
              <pc2:cmMkLst xmlns:pc2="http://schemas.microsoft.com/office/powerpoint/2019/9/main/command">
                <pc:docMk/>
                <pc:sldMk cId="1538479358" sldId="393"/>
                <pc2:cmMk id="{6C55E6DF-B974-4B8A-B8DE-E8E6BD162FE9}"/>
              </pc2:cmMkLst>
              <pc226:cmRplyChg chg="add">
                <pc226:chgData name="Polly Russell" userId="89916101-baaf-4cdb-a2cb-6e3c97398430" providerId="ADAL" clId="{8A4C1376-7E7C-49C7-9CE4-2CE20E362B85}" dt="2024-02-16T14:23:28.598" v="18"/>
                <pc2:cmRplyMkLst xmlns:pc2="http://schemas.microsoft.com/office/powerpoint/2019/9/main/command">
                  <pc:docMk/>
                  <pc:sldMk cId="1538479358" sldId="393"/>
                  <pc2:cmMk id="{6C55E6DF-B974-4B8A-B8DE-E8E6BD162FE9}"/>
                  <pc2:cmRplyMk id="{B8789F2C-4D4E-439B-B25D-846C3FEA06E3}"/>
                </pc2:cmRplyMkLst>
              </pc226:cmRplyChg>
            </pc226:cmChg>
          </p:ext>
        </pc:extLst>
      </pc:sldChg>
      <pc:sldChg chg="modSp mod addCm">
        <pc:chgData name="Polly Russell" userId="89916101-baaf-4cdb-a2cb-6e3c97398430" providerId="ADAL" clId="{8A4C1376-7E7C-49C7-9CE4-2CE20E362B85}" dt="2024-02-16T14:22:32.808" v="16"/>
        <pc:sldMkLst>
          <pc:docMk/>
          <pc:sldMk cId="2445312921" sldId="400"/>
        </pc:sldMkLst>
        <pc:spChg chg="mod">
          <ac:chgData name="Polly Russell" userId="89916101-baaf-4cdb-a2cb-6e3c97398430" providerId="ADAL" clId="{8A4C1376-7E7C-49C7-9CE4-2CE20E362B85}" dt="2024-02-16T14:20:02.187" v="15" actId="20577"/>
          <ac:spMkLst>
            <pc:docMk/>
            <pc:sldMk cId="2445312921" sldId="400"/>
            <ac:spMk id="2" creationId="{7FC8CE1D-16D3-B641-8D28-AC07C7900040}"/>
          </ac:spMkLst>
        </pc:spChg>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4:22:32.808" v="16"/>
              <pc2:cmMkLst xmlns:pc2="http://schemas.microsoft.com/office/powerpoint/2019/9/main/command">
                <pc:docMk/>
                <pc:sldMk cId="2445312921" sldId="400"/>
                <pc2:cmMk id="{BCD903E4-712A-4E63-9828-23F025106BC2}"/>
              </pc2:cmMkLst>
            </pc226:cmChg>
          </p:ext>
        </pc:extLst>
      </pc:sldChg>
      <pc:sldChg chg="addCm">
        <pc:chgData name="Polly Russell" userId="89916101-baaf-4cdb-a2cb-6e3c97398430" providerId="ADAL" clId="{8A4C1376-7E7C-49C7-9CE4-2CE20E362B85}" dt="2024-02-16T16:03:10.184" v="39"/>
        <pc:sldMkLst>
          <pc:docMk/>
          <pc:sldMk cId="629228055" sldId="407"/>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6:03:10.184" v="39"/>
              <pc2:cmMkLst xmlns:pc2="http://schemas.microsoft.com/office/powerpoint/2019/9/main/command">
                <pc:docMk/>
                <pc:sldMk cId="629228055" sldId="407"/>
                <pc2:cmMk id="{A00452D8-1D36-417B-B8DD-EA9CDDC782D4}"/>
              </pc2:cmMkLst>
            </pc226:cmChg>
          </p:ext>
        </pc:extLst>
      </pc:sldChg>
      <pc:sldChg chg="addCm">
        <pc:chgData name="Polly Russell" userId="89916101-baaf-4cdb-a2cb-6e3c97398430" providerId="ADAL" clId="{8A4C1376-7E7C-49C7-9CE4-2CE20E362B85}" dt="2024-02-16T14:33:31.763" v="22"/>
        <pc:sldMkLst>
          <pc:docMk/>
          <pc:sldMk cId="982762803" sldId="411"/>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4:33:31.763" v="22"/>
              <pc2:cmMkLst xmlns:pc2="http://schemas.microsoft.com/office/powerpoint/2019/9/main/command">
                <pc:docMk/>
                <pc:sldMk cId="982762803" sldId="411"/>
                <pc2:cmMk id="{05EC56BD-40A1-4FC0-9A0F-79D2BD887CEC}"/>
              </pc2:cmMkLst>
            </pc226:cmChg>
          </p:ext>
        </pc:extLst>
      </pc:sldChg>
      <pc:sldChg chg="addCm">
        <pc:chgData name="Polly Russell" userId="89916101-baaf-4cdb-a2cb-6e3c97398430" providerId="ADAL" clId="{8A4C1376-7E7C-49C7-9CE4-2CE20E362B85}" dt="2024-02-16T15:16:13.748" v="32"/>
        <pc:sldMkLst>
          <pc:docMk/>
          <pc:sldMk cId="2922662591" sldId="412"/>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5:16:13.748" v="32"/>
              <pc2:cmMkLst xmlns:pc2="http://schemas.microsoft.com/office/powerpoint/2019/9/main/command">
                <pc:docMk/>
                <pc:sldMk cId="2922662591" sldId="412"/>
                <pc2:cmMk id="{5E032EC0-1F23-4EEB-934C-708087D2CEBB}"/>
              </pc2:cmMkLst>
            </pc226:cmChg>
          </p:ext>
        </pc:extLst>
      </pc:sldChg>
      <pc:sldChg chg="addCm">
        <pc:chgData name="Polly Russell" userId="89916101-baaf-4cdb-a2cb-6e3c97398430" providerId="ADAL" clId="{8A4C1376-7E7C-49C7-9CE4-2CE20E362B85}" dt="2024-02-16T14:22:46.121" v="17"/>
        <pc:sldMkLst>
          <pc:docMk/>
          <pc:sldMk cId="3724449291" sldId="419"/>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4:22:46.121" v="17"/>
              <pc2:cmMkLst xmlns:pc2="http://schemas.microsoft.com/office/powerpoint/2019/9/main/command">
                <pc:docMk/>
                <pc:sldMk cId="3724449291" sldId="419"/>
                <pc2:cmMk id="{8B99E7CA-EE5E-448C-B2ED-57D770988684}"/>
              </pc2:cmMkLst>
            </pc226:cmChg>
          </p:ext>
        </pc:extLst>
      </pc:sldChg>
      <pc:sldChg chg="addCm">
        <pc:chgData name="Polly Russell" userId="89916101-baaf-4cdb-a2cb-6e3c97398430" providerId="ADAL" clId="{8A4C1376-7E7C-49C7-9CE4-2CE20E362B85}" dt="2024-02-16T14:26:29.194" v="20"/>
        <pc:sldMkLst>
          <pc:docMk/>
          <pc:sldMk cId="2045515481" sldId="421"/>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4:26:29.194" v="20"/>
              <pc2:cmMkLst xmlns:pc2="http://schemas.microsoft.com/office/powerpoint/2019/9/main/command">
                <pc:docMk/>
                <pc:sldMk cId="2045515481" sldId="421"/>
                <pc2:cmMk id="{D68BF251-F4A5-4AA9-8471-C3DED03BB288}"/>
              </pc2:cmMkLst>
            </pc226:cmChg>
          </p:ext>
        </pc:extLst>
      </pc:sldChg>
      <pc:sldChg chg="addCm">
        <pc:chgData name="Polly Russell" userId="89916101-baaf-4cdb-a2cb-6e3c97398430" providerId="ADAL" clId="{8A4C1376-7E7C-49C7-9CE4-2CE20E362B85}" dt="2024-02-16T14:36:29.776" v="25"/>
        <pc:sldMkLst>
          <pc:docMk/>
          <pc:sldMk cId="3409162266" sldId="424"/>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4:35:18.265" v="24"/>
              <pc2:cmMkLst xmlns:pc2="http://schemas.microsoft.com/office/powerpoint/2019/9/main/command">
                <pc:docMk/>
                <pc:sldMk cId="3409162266" sldId="424"/>
                <pc2:cmMk id="{F75B2203-19E9-48F5-9FB1-74F1DA6889B7}"/>
              </pc2:cmMkLst>
            </pc226:cmChg>
            <pc226:cmChg xmlns:pc226="http://schemas.microsoft.com/office/powerpoint/2022/06/main/command" chg="add">
              <pc226:chgData name="Polly Russell" userId="89916101-baaf-4cdb-a2cb-6e3c97398430" providerId="ADAL" clId="{8A4C1376-7E7C-49C7-9CE4-2CE20E362B85}" dt="2024-02-16T14:36:29.776" v="25"/>
              <pc2:cmMkLst xmlns:pc2="http://schemas.microsoft.com/office/powerpoint/2019/9/main/command">
                <pc:docMk/>
                <pc:sldMk cId="3409162266" sldId="424"/>
                <pc2:cmMk id="{4C3B2BE1-3B60-4FF3-AB08-49032DFDA448}"/>
              </pc2:cmMkLst>
            </pc226:cmChg>
          </p:ext>
        </pc:extLst>
      </pc:sldChg>
      <pc:sldChg chg="addCm modCm">
        <pc:chgData name="Polly Russell" userId="89916101-baaf-4cdb-a2cb-6e3c97398430" providerId="ADAL" clId="{8A4C1376-7E7C-49C7-9CE4-2CE20E362B85}" dt="2024-02-16T14:50:13.451" v="29"/>
        <pc:sldMkLst>
          <pc:docMk/>
          <pc:sldMk cId="2396666707" sldId="425"/>
        </pc:sldMkLst>
        <pc:extLst>
          <p:ext xmlns:p="http://schemas.openxmlformats.org/presentationml/2006/main" uri="{D6D511B9-2390-475A-947B-AFAB55BFBCF1}">
            <pc226:cmChg xmlns:pc226="http://schemas.microsoft.com/office/powerpoint/2022/06/main/command" chg="add mod">
              <pc226:chgData name="Polly Russell" userId="89916101-baaf-4cdb-a2cb-6e3c97398430" providerId="ADAL" clId="{8A4C1376-7E7C-49C7-9CE4-2CE20E362B85}" dt="2024-02-16T14:50:13.451" v="29"/>
              <pc2:cmMkLst xmlns:pc2="http://schemas.microsoft.com/office/powerpoint/2019/9/main/command">
                <pc:docMk/>
                <pc:sldMk cId="2396666707" sldId="425"/>
                <pc2:cmMk id="{5CA946A7-680F-4BA2-BE72-96E18573B17D}"/>
              </pc2:cmMkLst>
            </pc226:cmChg>
          </p:ext>
        </pc:extLst>
      </pc:sldChg>
      <pc:sldChg chg="addCm">
        <pc:chgData name="Polly Russell" userId="89916101-baaf-4cdb-a2cb-6e3c97398430" providerId="ADAL" clId="{8A4C1376-7E7C-49C7-9CE4-2CE20E362B85}" dt="2024-02-16T15:10:29.271" v="31"/>
        <pc:sldMkLst>
          <pc:docMk/>
          <pc:sldMk cId="2123335685" sldId="426"/>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5:10:29.271" v="31"/>
              <pc2:cmMkLst xmlns:pc2="http://schemas.microsoft.com/office/powerpoint/2019/9/main/command">
                <pc:docMk/>
                <pc:sldMk cId="2123335685" sldId="426"/>
                <pc2:cmMk id="{8466CE54-CAF7-44BC-BB91-5B6693A0ACBB}"/>
              </pc2:cmMkLst>
            </pc226:cmChg>
          </p:ext>
        </pc:extLst>
      </pc:sldChg>
      <pc:sldChg chg="modSp mod addCm">
        <pc:chgData name="Polly Russell" userId="89916101-baaf-4cdb-a2cb-6e3c97398430" providerId="ADAL" clId="{8A4C1376-7E7C-49C7-9CE4-2CE20E362B85}" dt="2024-02-16T15:24:26.783" v="35"/>
        <pc:sldMkLst>
          <pc:docMk/>
          <pc:sldMk cId="33830476" sldId="427"/>
        </pc:sldMkLst>
        <pc:spChg chg="mod">
          <ac:chgData name="Polly Russell" userId="89916101-baaf-4cdb-a2cb-6e3c97398430" providerId="ADAL" clId="{8A4C1376-7E7C-49C7-9CE4-2CE20E362B85}" dt="2024-02-16T15:18:32.338" v="34" actId="1076"/>
          <ac:spMkLst>
            <pc:docMk/>
            <pc:sldMk cId="33830476" sldId="427"/>
            <ac:spMk id="3" creationId="{0882B04C-1C77-2D4D-A505-5DEAECF56977}"/>
          </ac:spMkLst>
        </pc:spChg>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5:24:26.783" v="35"/>
              <pc2:cmMkLst xmlns:pc2="http://schemas.microsoft.com/office/powerpoint/2019/9/main/command">
                <pc:docMk/>
                <pc:sldMk cId="33830476" sldId="427"/>
                <pc2:cmMk id="{E188DFB9-C3D6-4DD3-9761-A16EAE525F65}"/>
              </pc2:cmMkLst>
            </pc226:cmChg>
          </p:ext>
        </pc:extLst>
      </pc:sldChg>
      <pc:sldChg chg="addCm">
        <pc:chgData name="Polly Russell" userId="89916101-baaf-4cdb-a2cb-6e3c97398430" providerId="ADAL" clId="{8A4C1376-7E7C-49C7-9CE4-2CE20E362B85}" dt="2024-02-16T15:54:37.650" v="36"/>
        <pc:sldMkLst>
          <pc:docMk/>
          <pc:sldMk cId="3305016298" sldId="428"/>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5:54:37.650" v="36"/>
              <pc2:cmMkLst xmlns:pc2="http://schemas.microsoft.com/office/powerpoint/2019/9/main/command">
                <pc:docMk/>
                <pc:sldMk cId="3305016298" sldId="428"/>
                <pc2:cmMk id="{7AE19B36-9C8A-49F9-B3BE-D0C2CF336C22}"/>
              </pc2:cmMkLst>
            </pc226:cmChg>
          </p:ext>
        </pc:extLst>
      </pc:sldChg>
    </pc:docChg>
  </pc:docChgLst>
  <pc:docChgLst>
    <pc:chgData name="Polly Russell" userId="S::polly.russell@phs.scot::89916101-baaf-4cdb-a2cb-6e3c97398430" providerId="AD" clId="Web-{464BAD6B-5329-C6E5-250F-0972EF86A453}"/>
    <pc:docChg chg="mod">
      <pc:chgData name="Polly Russell" userId="S::polly.russell@phs.scot::89916101-baaf-4cdb-a2cb-6e3c97398430" providerId="AD" clId="Web-{464BAD6B-5329-C6E5-250F-0972EF86A453}" dt="2024-02-19T13:26:00.259" v="2"/>
      <pc:docMkLst>
        <pc:docMk/>
      </pc:docMkLst>
      <pc:sldChg chg="addCm">
        <pc:chgData name="Polly Russell" userId="S::polly.russell@phs.scot::89916101-baaf-4cdb-a2cb-6e3c97398430" providerId="AD" clId="Web-{464BAD6B-5329-C6E5-250F-0972EF86A453}" dt="2024-02-19T13:21:30.749" v="1"/>
        <pc:sldMkLst>
          <pc:docMk/>
          <pc:sldMk cId="2132462892" sldId="381"/>
        </pc:sldMkLst>
        <pc:extLst>
          <p:ext xmlns:p="http://schemas.openxmlformats.org/presentationml/2006/main" uri="{D6D511B9-2390-475A-947B-AFAB55BFBCF1}">
            <pc226:cmChg xmlns:pc226="http://schemas.microsoft.com/office/powerpoint/2022/06/main/command" chg="add">
              <pc226:chgData name="Polly Russell" userId="S::polly.russell@phs.scot::89916101-baaf-4cdb-a2cb-6e3c97398430" providerId="AD" clId="Web-{464BAD6B-5329-C6E5-250F-0972EF86A453}" dt="2024-02-19T13:21:30.749" v="1"/>
              <pc2:cmMkLst xmlns:pc2="http://schemas.microsoft.com/office/powerpoint/2019/9/main/command">
                <pc:docMk/>
                <pc:sldMk cId="2132462892" sldId="381"/>
                <pc2:cmMk id="{7860FB0D-AF2E-49B8-9801-06C2F9F8559B}"/>
              </pc2:cmMkLst>
            </pc226:cmChg>
          </p:ext>
        </pc:extLst>
      </pc:sldChg>
      <pc:sldChg chg="addCm">
        <pc:chgData name="Polly Russell" userId="S::polly.russell@phs.scot::89916101-baaf-4cdb-a2cb-6e3c97398430" providerId="AD" clId="Web-{464BAD6B-5329-C6E5-250F-0972EF86A453}" dt="2024-02-19T13:26:00.259" v="2"/>
        <pc:sldMkLst>
          <pc:docMk/>
          <pc:sldMk cId="710916620" sldId="418"/>
        </pc:sldMkLst>
        <pc:extLst>
          <p:ext xmlns:p="http://schemas.openxmlformats.org/presentationml/2006/main" uri="{D6D511B9-2390-475A-947B-AFAB55BFBCF1}">
            <pc226:cmChg xmlns:pc226="http://schemas.microsoft.com/office/powerpoint/2022/06/main/command" chg="add">
              <pc226:chgData name="Polly Russell" userId="S::polly.russell@phs.scot::89916101-baaf-4cdb-a2cb-6e3c97398430" providerId="AD" clId="Web-{464BAD6B-5329-C6E5-250F-0972EF86A453}" dt="2024-02-19T13:26:00.259" v="2"/>
              <pc2:cmMkLst xmlns:pc2="http://schemas.microsoft.com/office/powerpoint/2019/9/main/command">
                <pc:docMk/>
                <pc:sldMk cId="710916620" sldId="418"/>
                <pc2:cmMk id="{68D0006B-2774-47AC-A0E2-5D658652539D}"/>
              </pc2:cmMkLst>
            </pc226:cmChg>
          </p:ext>
        </pc:extLst>
      </pc:sldChg>
    </pc:docChg>
  </pc:docChgLst>
  <pc:docChgLst>
    <pc:chgData name="Julia Moeller" userId="0bcb1583-c1a4-48b5-87e6-2cc074d2d571" providerId="ADAL" clId="{A6256DDF-4BBA-4061-B380-69980C0F2214}"/>
    <pc:docChg chg="undo custSel modSld">
      <pc:chgData name="Julia Moeller" userId="0bcb1583-c1a4-48b5-87e6-2cc074d2d571" providerId="ADAL" clId="{A6256DDF-4BBA-4061-B380-69980C0F2214}" dt="2024-02-21T08:31:56.039" v="61"/>
      <pc:docMkLst>
        <pc:docMk/>
      </pc:docMkLst>
      <pc:sldChg chg="modSp mod modCm">
        <pc:chgData name="Julia Moeller" userId="0bcb1583-c1a4-48b5-87e6-2cc074d2d571" providerId="ADAL" clId="{A6256DDF-4BBA-4061-B380-69980C0F2214}" dt="2024-02-20T09:08:03.360" v="26"/>
        <pc:sldMkLst>
          <pc:docMk/>
          <pc:sldMk cId="341530024" sldId="269"/>
        </pc:sldMkLst>
        <pc:spChg chg="mod">
          <ac:chgData name="Julia Moeller" userId="0bcb1583-c1a4-48b5-87e6-2cc074d2d571" providerId="ADAL" clId="{A6256DDF-4BBA-4061-B380-69980C0F2214}" dt="2024-02-20T09:07:43.568" v="24" actId="20577"/>
          <ac:spMkLst>
            <pc:docMk/>
            <pc:sldMk cId="341530024" sldId="269"/>
            <ac:spMk id="3" creationId="{129BD03E-0A6A-184A-BF2B-3DAC959600CB}"/>
          </ac:spMkLst>
        </pc:sp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A6256DDF-4BBA-4061-B380-69980C0F2214}" dt="2024-02-20T09:07:43.568" v="24" actId="20577"/>
              <pc2:cmMkLst xmlns:pc2="http://schemas.microsoft.com/office/powerpoint/2019/9/main/command">
                <pc:docMk/>
                <pc:sldMk cId="341530024" sldId="269"/>
                <pc2:cmMk id="{285B1B0F-9CBD-47A7-9709-8AF901F9839A}"/>
              </pc2:cmMkLst>
              <pc226:cmRplyChg chg="add">
                <pc226:chgData name="Julia Moeller" userId="0bcb1583-c1a4-48b5-87e6-2cc074d2d571" providerId="ADAL" clId="{A6256DDF-4BBA-4061-B380-69980C0F2214}" dt="2024-02-20T09:07:25.948" v="9"/>
                <pc2:cmRplyMkLst xmlns:pc2="http://schemas.microsoft.com/office/powerpoint/2019/9/main/command">
                  <pc:docMk/>
                  <pc:sldMk cId="341530024" sldId="269"/>
                  <pc2:cmMk id="{285B1B0F-9CBD-47A7-9709-8AF901F9839A}"/>
                  <pc2:cmRplyMk id="{76B29BB8-C455-4639-8141-0D28995748F1}"/>
                </pc2:cmRplyMkLst>
              </pc226:cmRplyChg>
            </pc226:cmChg>
            <pc226:cmChg xmlns:pc226="http://schemas.microsoft.com/office/powerpoint/2022/06/main/command" chg="mod">
              <pc226:chgData name="Julia Moeller" userId="0bcb1583-c1a4-48b5-87e6-2cc074d2d571" providerId="ADAL" clId="{A6256DDF-4BBA-4061-B380-69980C0F2214}" dt="2024-02-20T09:08:03.360" v="26"/>
              <pc2:cmMkLst xmlns:pc2="http://schemas.microsoft.com/office/powerpoint/2019/9/main/command">
                <pc:docMk/>
                <pc:sldMk cId="341530024" sldId="269"/>
                <pc2:cmMk id="{44DAFB70-7D75-49A5-B1F9-AA0826079A3C}"/>
              </pc2:cmMkLst>
              <pc226:cmRplyChg chg="add">
                <pc226:chgData name="Julia Moeller" userId="0bcb1583-c1a4-48b5-87e6-2cc074d2d571" providerId="ADAL" clId="{A6256DDF-4BBA-4061-B380-69980C0F2214}" dt="2024-02-20T09:05:21.822" v="0"/>
                <pc2:cmRplyMkLst xmlns:pc2="http://schemas.microsoft.com/office/powerpoint/2019/9/main/command">
                  <pc:docMk/>
                  <pc:sldMk cId="341530024" sldId="269"/>
                  <pc2:cmMk id="{44DAFB70-7D75-49A5-B1F9-AA0826079A3C}"/>
                  <pc2:cmRplyMk id="{6A7356F3-A687-4E2E-B342-2B72EA3B9329}"/>
                </pc2:cmRplyMkLst>
              </pc226:cmRplyChg>
            </pc226:cmChg>
            <pc226:cmChg xmlns:pc226="http://schemas.microsoft.com/office/powerpoint/2022/06/main/command" chg="mod">
              <pc226:chgData name="Julia Moeller" userId="0bcb1583-c1a4-48b5-87e6-2cc074d2d571" providerId="ADAL" clId="{A6256DDF-4BBA-4061-B380-69980C0F2214}" dt="2024-02-20T09:08:01.557" v="25"/>
              <pc2:cmMkLst xmlns:pc2="http://schemas.microsoft.com/office/powerpoint/2019/9/main/command">
                <pc:docMk/>
                <pc:sldMk cId="341530024" sldId="269"/>
                <pc2:cmMk id="{2A9DE985-E077-4E11-B048-F360BF07ACE9}"/>
              </pc2:cmMkLst>
              <pc226:cmRplyChg chg="add">
                <pc226:chgData name="Julia Moeller" userId="0bcb1583-c1a4-48b5-87e6-2cc074d2d571" providerId="ADAL" clId="{A6256DDF-4BBA-4061-B380-69980C0F2214}" dt="2024-02-20T09:06:18.934" v="1"/>
                <pc2:cmRplyMkLst xmlns:pc2="http://schemas.microsoft.com/office/powerpoint/2019/9/main/command">
                  <pc:docMk/>
                  <pc:sldMk cId="341530024" sldId="269"/>
                  <pc2:cmMk id="{2A9DE985-E077-4E11-B048-F360BF07ACE9}"/>
                  <pc2:cmRplyMk id="{C6721640-2870-44E7-8E5F-F3B3B01AFB75}"/>
                </pc2:cmRplyMkLst>
              </pc226:cmRplyChg>
            </pc226:cmChg>
          </p:ext>
        </pc:extLst>
      </pc:sldChg>
      <pc:sldChg chg="modCm">
        <pc:chgData name="Julia Moeller" userId="0bcb1583-c1a4-48b5-87e6-2cc074d2d571" providerId="ADAL" clId="{A6256DDF-4BBA-4061-B380-69980C0F2214}" dt="2024-02-21T08:31:56.039" v="61"/>
        <pc:sldMkLst>
          <pc:docMk/>
          <pc:sldMk cId="1334188912" sldId="273"/>
        </pc:sldMkLst>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A6256DDF-4BBA-4061-B380-69980C0F2214}" dt="2024-02-21T08:31:56.039" v="61"/>
              <pc2:cmMkLst xmlns:pc2="http://schemas.microsoft.com/office/powerpoint/2019/9/main/command">
                <pc:docMk/>
                <pc:sldMk cId="1334188912" sldId="273"/>
                <pc2:cmMk id="{4423D6C6-45EC-4C15-A879-315E4AF50E02}"/>
              </pc2:cmMkLst>
              <pc226:cmRplyChg chg="add">
                <pc226:chgData name="Julia Moeller" userId="0bcb1583-c1a4-48b5-87e6-2cc074d2d571" providerId="ADAL" clId="{A6256DDF-4BBA-4061-B380-69980C0F2214}" dt="2024-02-20T09:08:36.927" v="27"/>
                <pc2:cmRplyMkLst xmlns:pc2="http://schemas.microsoft.com/office/powerpoint/2019/9/main/command">
                  <pc:docMk/>
                  <pc:sldMk cId="1334188912" sldId="273"/>
                  <pc2:cmMk id="{4423D6C6-45EC-4C15-A879-315E4AF50E02}"/>
                  <pc2:cmRplyMk id="{44F53C86-F79D-4246-A9AC-8AB41123E5E9}"/>
                </pc2:cmRplyMkLst>
              </pc226:cmRplyChg>
            </pc226:cmChg>
          </p:ext>
        </pc:extLst>
      </pc:sldChg>
      <pc:sldChg chg="modCm">
        <pc:chgData name="Julia Moeller" userId="0bcb1583-c1a4-48b5-87e6-2cc074d2d571" providerId="ADAL" clId="{A6256DDF-4BBA-4061-B380-69980C0F2214}" dt="2024-02-20T09:30:27.131" v="28"/>
        <pc:sldMkLst>
          <pc:docMk/>
          <pc:sldMk cId="1434270366" sldId="346"/>
        </pc:sldMkLst>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A6256DDF-4BBA-4061-B380-69980C0F2214}" dt="2024-02-20T09:30:27.131" v="28"/>
              <pc2:cmMkLst xmlns:pc2="http://schemas.microsoft.com/office/powerpoint/2019/9/main/command">
                <pc:docMk/>
                <pc:sldMk cId="1434270366" sldId="346"/>
                <pc2:cmMk id="{78937C84-1991-41B9-BF17-5CCDC9F0BC06}"/>
              </pc2:cmMkLst>
            </pc226:cmChg>
          </p:ext>
        </pc:extLst>
      </pc:sldChg>
      <pc:sldChg chg="modSp mod modCm">
        <pc:chgData name="Julia Moeller" userId="0bcb1583-c1a4-48b5-87e6-2cc074d2d571" providerId="ADAL" clId="{A6256DDF-4BBA-4061-B380-69980C0F2214}" dt="2024-02-20T12:23:17.894" v="44"/>
        <pc:sldMkLst>
          <pc:docMk/>
          <pc:sldMk cId="230981792" sldId="350"/>
        </pc:sldMkLst>
        <pc:spChg chg="mod">
          <ac:chgData name="Julia Moeller" userId="0bcb1583-c1a4-48b5-87e6-2cc074d2d571" providerId="ADAL" clId="{A6256DDF-4BBA-4061-B380-69980C0F2214}" dt="2024-02-20T12:10:02.054" v="39" actId="1076"/>
          <ac:spMkLst>
            <pc:docMk/>
            <pc:sldMk cId="230981792" sldId="350"/>
            <ac:spMk id="3" creationId="{5AA692A8-496C-4E4A-A405-FB10D680102F}"/>
          </ac:spMkLst>
        </pc:spChg>
        <pc:cxnChg chg="mod">
          <ac:chgData name="Julia Moeller" userId="0bcb1583-c1a4-48b5-87e6-2cc074d2d571" providerId="ADAL" clId="{A6256DDF-4BBA-4061-B380-69980C0F2214}" dt="2024-02-20T12:10:02.054" v="39" actId="1076"/>
          <ac:cxnSpMkLst>
            <pc:docMk/>
            <pc:sldMk cId="230981792" sldId="350"/>
            <ac:cxnSpMk id="8" creationId="{3B5179E9-7778-9E4D-8B89-919D35E93862}"/>
          </ac:cxnSpMkLst>
        </pc:cxnChg>
        <pc:cxnChg chg="mod">
          <ac:chgData name="Julia Moeller" userId="0bcb1583-c1a4-48b5-87e6-2cc074d2d571" providerId="ADAL" clId="{A6256DDF-4BBA-4061-B380-69980C0F2214}" dt="2024-02-20T12:10:02.054" v="39" actId="1076"/>
          <ac:cxnSpMkLst>
            <pc:docMk/>
            <pc:sldMk cId="230981792" sldId="350"/>
            <ac:cxnSpMk id="50" creationId="{B7490CFD-107F-CF46-AABD-F529D1304A8F}"/>
          </ac:cxnSpMkLst>
        </pc:cxnChg>
        <pc:cxnChg chg="mod">
          <ac:chgData name="Julia Moeller" userId="0bcb1583-c1a4-48b5-87e6-2cc074d2d571" providerId="ADAL" clId="{A6256DDF-4BBA-4061-B380-69980C0F2214}" dt="2024-02-20T12:10:02.054" v="39" actId="1076"/>
          <ac:cxnSpMkLst>
            <pc:docMk/>
            <pc:sldMk cId="230981792" sldId="350"/>
            <ac:cxnSpMk id="53" creationId="{9312ADE7-2672-BA45-8328-7297A5ED5AB1}"/>
          </ac:cxnSpMkLst>
        </pc:cxnChg>
        <pc:cxnChg chg="mod">
          <ac:chgData name="Julia Moeller" userId="0bcb1583-c1a4-48b5-87e6-2cc074d2d571" providerId="ADAL" clId="{A6256DDF-4BBA-4061-B380-69980C0F2214}" dt="2024-02-20T12:10:02.054" v="39" actId="1076"/>
          <ac:cxnSpMkLst>
            <pc:docMk/>
            <pc:sldMk cId="230981792" sldId="350"/>
            <ac:cxnSpMk id="72" creationId="{34AF3D68-802E-024B-8AD7-19C72DD8462F}"/>
          </ac:cxnSpMkLst>
        </pc:cxnChg>
        <pc:extLst>
          <p:ext xmlns:p="http://schemas.openxmlformats.org/presentationml/2006/main" uri="{D6D511B9-2390-475A-947B-AFAB55BFBCF1}">
            <pc226:cmChg xmlns:pc226="http://schemas.microsoft.com/office/powerpoint/2022/06/main/command" chg="">
              <pc226:chgData name="Julia Moeller" userId="0bcb1583-c1a4-48b5-87e6-2cc074d2d571" providerId="ADAL" clId="{A6256DDF-4BBA-4061-B380-69980C0F2214}" dt="2024-02-20T12:23:17.894" v="44"/>
              <pc2:cmMkLst xmlns:pc2="http://schemas.microsoft.com/office/powerpoint/2019/9/main/command">
                <pc:docMk/>
                <pc:sldMk cId="230981792" sldId="350"/>
                <pc2:cmMk id="{2970060E-1410-4111-9378-5077591186EF}"/>
              </pc2:cmMkLst>
              <pc226:cmRplyChg chg="add">
                <pc226:chgData name="Julia Moeller" userId="0bcb1583-c1a4-48b5-87e6-2cc074d2d571" providerId="ADAL" clId="{A6256DDF-4BBA-4061-B380-69980C0F2214}" dt="2024-02-20T12:23:17.894" v="44"/>
                <pc2:cmRplyMkLst xmlns:pc2="http://schemas.microsoft.com/office/powerpoint/2019/9/main/command">
                  <pc:docMk/>
                  <pc:sldMk cId="230981792" sldId="350"/>
                  <pc2:cmMk id="{2970060E-1410-4111-9378-5077591186EF}"/>
                  <pc2:cmRplyMk id="{99187860-72FC-456D-B2EA-8210807FFCF0}"/>
                </pc2:cmRplyMkLst>
              </pc226:cmRplyChg>
            </pc226:cmChg>
            <pc226:cmChg xmlns:pc226="http://schemas.microsoft.com/office/powerpoint/2022/06/main/command" chg="">
              <pc226:chgData name="Julia Moeller" userId="0bcb1583-c1a4-48b5-87e6-2cc074d2d571" providerId="ADAL" clId="{A6256DDF-4BBA-4061-B380-69980C0F2214}" dt="2024-02-20T12:11:37.983" v="41"/>
              <pc2:cmMkLst xmlns:pc2="http://schemas.microsoft.com/office/powerpoint/2019/9/main/command">
                <pc:docMk/>
                <pc:sldMk cId="230981792" sldId="350"/>
                <pc2:cmMk id="{1267EB46-B1F6-449E-BC20-16FBE41B32A8}"/>
              </pc2:cmMkLst>
              <pc226:cmRplyChg chg="add">
                <pc226:chgData name="Julia Moeller" userId="0bcb1583-c1a4-48b5-87e6-2cc074d2d571" providerId="ADAL" clId="{A6256DDF-4BBA-4061-B380-69980C0F2214}" dt="2024-02-20T12:11:37.983" v="41"/>
                <pc2:cmRplyMkLst xmlns:pc2="http://schemas.microsoft.com/office/powerpoint/2019/9/main/command">
                  <pc:docMk/>
                  <pc:sldMk cId="230981792" sldId="350"/>
                  <pc2:cmMk id="{1267EB46-B1F6-449E-BC20-16FBE41B32A8}"/>
                  <pc2:cmRplyMk id="{A5CDDA83-EB03-4A8F-B1C1-AE32D528BEAF}"/>
                </pc2:cmRplyMkLst>
              </pc226:cmRplyChg>
            </pc226:cmChg>
            <pc226:cmChg xmlns:pc226="http://schemas.microsoft.com/office/powerpoint/2022/06/main/command" chg="">
              <pc226:chgData name="Julia Moeller" userId="0bcb1583-c1a4-48b5-87e6-2cc074d2d571" providerId="ADAL" clId="{A6256DDF-4BBA-4061-B380-69980C0F2214}" dt="2024-02-20T12:10:50.802" v="40"/>
              <pc2:cmMkLst xmlns:pc2="http://schemas.microsoft.com/office/powerpoint/2019/9/main/command">
                <pc:docMk/>
                <pc:sldMk cId="230981792" sldId="350"/>
                <pc2:cmMk id="{3C9A8ECB-986C-41F8-A200-8D3C2C96F157}"/>
              </pc2:cmMkLst>
              <pc226:cmRplyChg chg="add">
                <pc226:chgData name="Julia Moeller" userId="0bcb1583-c1a4-48b5-87e6-2cc074d2d571" providerId="ADAL" clId="{A6256DDF-4BBA-4061-B380-69980C0F2214}" dt="2024-02-20T12:10:50.802" v="40"/>
                <pc2:cmRplyMkLst xmlns:pc2="http://schemas.microsoft.com/office/powerpoint/2019/9/main/command">
                  <pc:docMk/>
                  <pc:sldMk cId="230981792" sldId="350"/>
                  <pc2:cmMk id="{3C9A8ECB-986C-41F8-A200-8D3C2C96F157}"/>
                  <pc2:cmRplyMk id="{096114C3-8084-43B1-8AA0-85CD58C4BB84}"/>
                </pc2:cmRplyMkLst>
              </pc226:cmRplyChg>
            </pc226:cmChg>
          </p:ext>
        </pc:extLst>
      </pc:sldChg>
      <pc:sldChg chg="delCm modCm">
        <pc:chgData name="Julia Moeller" userId="0bcb1583-c1a4-48b5-87e6-2cc074d2d571" providerId="ADAL" clId="{A6256DDF-4BBA-4061-B380-69980C0F2214}" dt="2024-02-20T12:23:59.366" v="45"/>
        <pc:sldMkLst>
          <pc:docMk/>
          <pc:sldMk cId="2455867890" sldId="353"/>
        </pc:sldMkLst>
        <pc:extLst>
          <p:ext xmlns:p="http://schemas.openxmlformats.org/presentationml/2006/main" uri="{D6D511B9-2390-475A-947B-AFAB55BFBCF1}">
            <pc226:cmChg xmlns:pc226="http://schemas.microsoft.com/office/powerpoint/2022/06/main/command" chg="">
              <pc226:chgData name="Julia Moeller" userId="0bcb1583-c1a4-48b5-87e6-2cc074d2d571" providerId="ADAL" clId="{A6256DDF-4BBA-4061-B380-69980C0F2214}" dt="2024-02-20T12:23:59.366" v="45"/>
              <pc2:cmMkLst xmlns:pc2="http://schemas.microsoft.com/office/powerpoint/2019/9/main/command">
                <pc:docMk/>
                <pc:sldMk cId="2455867890" sldId="353"/>
                <pc2:cmMk id="{1A0A103D-2666-4CAF-97DF-1E44C6FF1CC6}"/>
              </pc2:cmMkLst>
              <pc226:cmRplyChg chg="add">
                <pc226:chgData name="Julia Moeller" userId="0bcb1583-c1a4-48b5-87e6-2cc074d2d571" providerId="ADAL" clId="{A6256DDF-4BBA-4061-B380-69980C0F2214}" dt="2024-02-20T12:23:59.366" v="45"/>
                <pc2:cmRplyMkLst xmlns:pc2="http://schemas.microsoft.com/office/powerpoint/2019/9/main/command">
                  <pc:docMk/>
                  <pc:sldMk cId="2455867890" sldId="353"/>
                  <pc2:cmMk id="{1A0A103D-2666-4CAF-97DF-1E44C6FF1CC6}"/>
                  <pc2:cmRplyMk id="{15C36298-CB6C-43AD-9630-3B656C842C83}"/>
                </pc2:cmRplyMkLst>
              </pc226:cmRplyChg>
            </pc226:cmChg>
            <pc226:cmChg xmlns:pc226="http://schemas.microsoft.com/office/powerpoint/2022/06/main/command" chg="del">
              <pc226:chgData name="Julia Moeller" userId="0bcb1583-c1a4-48b5-87e6-2cc074d2d571" providerId="ADAL" clId="{A6256DDF-4BBA-4061-B380-69980C0F2214}" dt="2024-02-20T10:27:18.798" v="29"/>
              <pc2:cmMkLst xmlns:pc2="http://schemas.microsoft.com/office/powerpoint/2019/9/main/command">
                <pc:docMk/>
                <pc:sldMk cId="2455867890" sldId="353"/>
                <pc2:cmMk id="{86F41ECA-A00C-4274-BD42-A8B05B9158B7}"/>
              </pc2:cmMkLst>
            </pc226:cmChg>
          </p:ext>
        </pc:extLst>
      </pc:sldChg>
      <pc:sldChg chg="modCm">
        <pc:chgData name="Julia Moeller" userId="0bcb1583-c1a4-48b5-87e6-2cc074d2d571" providerId="ADAL" clId="{A6256DDF-4BBA-4061-B380-69980C0F2214}" dt="2024-02-20T12:24:57.663" v="48"/>
        <pc:sldMkLst>
          <pc:docMk/>
          <pc:sldMk cId="2714264336" sldId="356"/>
        </pc:sldMkLst>
        <pc:extLst>
          <p:ext xmlns:p="http://schemas.openxmlformats.org/presentationml/2006/main" uri="{D6D511B9-2390-475A-947B-AFAB55BFBCF1}">
            <pc226:cmChg xmlns:pc226="http://schemas.microsoft.com/office/powerpoint/2022/06/main/command" chg="mod modRxn">
              <pc226:chgData name="Julia Moeller" userId="0bcb1583-c1a4-48b5-87e6-2cc074d2d571" providerId="ADAL" clId="{A6256DDF-4BBA-4061-B380-69980C0F2214}" dt="2024-02-20T12:24:57.663" v="48"/>
              <pc2:cmMkLst xmlns:pc2="http://schemas.microsoft.com/office/powerpoint/2019/9/main/command">
                <pc:docMk/>
                <pc:sldMk cId="2714264336" sldId="356"/>
                <pc2:cmMk id="{D646D140-9168-46A4-BD74-A7F0403BC2D3}"/>
              </pc2:cmMkLst>
            </pc226:cmChg>
          </p:ext>
        </pc:extLst>
      </pc:sldChg>
      <pc:sldChg chg="modCm">
        <pc:chgData name="Julia Moeller" userId="0bcb1583-c1a4-48b5-87e6-2cc074d2d571" providerId="ADAL" clId="{A6256DDF-4BBA-4061-B380-69980C0F2214}" dt="2024-02-20T11:47:36.367" v="36"/>
        <pc:sldMkLst>
          <pc:docMk/>
          <pc:sldMk cId="2433210795" sldId="357"/>
        </pc:sldMkLst>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A6256DDF-4BBA-4061-B380-69980C0F2214}" dt="2024-02-20T11:47:36.367" v="36"/>
              <pc2:cmMkLst xmlns:pc2="http://schemas.microsoft.com/office/powerpoint/2019/9/main/command">
                <pc:docMk/>
                <pc:sldMk cId="2433210795" sldId="357"/>
                <pc2:cmMk id="{242FCB4F-45A6-46C4-8828-E8648BC6C52B}"/>
              </pc2:cmMkLst>
              <pc226:cmRplyChg chg="add">
                <pc226:chgData name="Julia Moeller" userId="0bcb1583-c1a4-48b5-87e6-2cc074d2d571" providerId="ADAL" clId="{A6256DDF-4BBA-4061-B380-69980C0F2214}" dt="2024-02-20T11:47:33.696" v="35"/>
                <pc2:cmRplyMkLst xmlns:pc2="http://schemas.microsoft.com/office/powerpoint/2019/9/main/command">
                  <pc:docMk/>
                  <pc:sldMk cId="2433210795" sldId="357"/>
                  <pc2:cmMk id="{242FCB4F-45A6-46C4-8828-E8648BC6C52B}"/>
                  <pc2:cmRplyMk id="{30BA9B86-4683-4F30-8F42-E350C64265C5}"/>
                </pc2:cmRplyMkLst>
              </pc226:cmRplyChg>
            </pc226:cmChg>
          </p:ext>
        </pc:extLst>
      </pc:sldChg>
      <pc:sldChg chg="modCm">
        <pc:chgData name="Julia Moeller" userId="0bcb1583-c1a4-48b5-87e6-2cc074d2d571" providerId="ADAL" clId="{A6256DDF-4BBA-4061-B380-69980C0F2214}" dt="2024-02-20T11:30:15.582" v="33"/>
        <pc:sldMkLst>
          <pc:docMk/>
          <pc:sldMk cId="4271244767" sldId="389"/>
        </pc:sldMkLst>
        <pc:extLst>
          <p:ext xmlns:p="http://schemas.openxmlformats.org/presentationml/2006/main" uri="{D6D511B9-2390-475A-947B-AFAB55BFBCF1}">
            <pc226:cmChg xmlns:pc226="http://schemas.microsoft.com/office/powerpoint/2022/06/main/command" chg="mod modRxn">
              <pc226:chgData name="Julia Moeller" userId="0bcb1583-c1a4-48b5-87e6-2cc074d2d571" providerId="ADAL" clId="{A6256DDF-4BBA-4061-B380-69980C0F2214}" dt="2024-02-20T11:30:15.582" v="33"/>
              <pc2:cmMkLst xmlns:pc2="http://schemas.microsoft.com/office/powerpoint/2019/9/main/command">
                <pc:docMk/>
                <pc:sldMk cId="4271244767" sldId="389"/>
                <pc2:cmMk id="{38F81F16-131D-4786-87BD-92E803545B57}"/>
              </pc2:cmMkLst>
              <pc226:cmRplyChg chg="add">
                <pc226:chgData name="Julia Moeller" userId="0bcb1583-c1a4-48b5-87e6-2cc074d2d571" providerId="ADAL" clId="{A6256DDF-4BBA-4061-B380-69980C0F2214}" dt="2024-02-20T11:30:09.565" v="32"/>
                <pc2:cmRplyMkLst xmlns:pc2="http://schemas.microsoft.com/office/powerpoint/2019/9/main/command">
                  <pc:docMk/>
                  <pc:sldMk cId="4271244767" sldId="389"/>
                  <pc2:cmMk id="{38F81F16-131D-4786-87BD-92E803545B57}"/>
                  <pc2:cmRplyMk id="{863D3713-859A-4374-80F4-CC7B3E741FFB}"/>
                </pc2:cmRplyMkLst>
              </pc226:cmRplyChg>
            </pc226:cmChg>
          </p:ext>
        </pc:extLst>
      </pc:sldChg>
      <pc:sldChg chg="modCm">
        <pc:chgData name="Julia Moeller" userId="0bcb1583-c1a4-48b5-87e6-2cc074d2d571" providerId="ADAL" clId="{A6256DDF-4BBA-4061-B380-69980C0F2214}" dt="2024-02-20T10:55:01.441" v="30"/>
        <pc:sldMkLst>
          <pc:docMk/>
          <pc:sldMk cId="1538479358" sldId="393"/>
        </pc:sldMkLst>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A6256DDF-4BBA-4061-B380-69980C0F2214}" dt="2024-02-20T10:55:01.441" v="30"/>
              <pc2:cmMkLst xmlns:pc2="http://schemas.microsoft.com/office/powerpoint/2019/9/main/command">
                <pc:docMk/>
                <pc:sldMk cId="1538479358" sldId="393"/>
                <pc2:cmMk id="{6C55E6DF-B974-4B8A-B8DE-E8E6BD162FE9}"/>
              </pc2:cmMkLst>
            </pc226:cmChg>
          </p:ext>
        </pc:extLst>
      </pc:sldChg>
      <pc:sldChg chg="modCm">
        <pc:chgData name="Julia Moeller" userId="0bcb1583-c1a4-48b5-87e6-2cc074d2d571" providerId="ADAL" clId="{A6256DDF-4BBA-4061-B380-69980C0F2214}" dt="2024-02-20T12:24:49.504" v="46"/>
        <pc:sldMkLst>
          <pc:docMk/>
          <pc:sldMk cId="982762803" sldId="411"/>
        </pc:sldMkLst>
        <pc:extLst>
          <p:ext xmlns:p="http://schemas.openxmlformats.org/presentationml/2006/main" uri="{D6D511B9-2390-475A-947B-AFAB55BFBCF1}">
            <pc226:cmChg xmlns:pc226="http://schemas.microsoft.com/office/powerpoint/2022/06/main/command" chg="">
              <pc226:chgData name="Julia Moeller" userId="0bcb1583-c1a4-48b5-87e6-2cc074d2d571" providerId="ADAL" clId="{A6256DDF-4BBA-4061-B380-69980C0F2214}" dt="2024-02-20T12:24:49.504" v="46"/>
              <pc2:cmMkLst xmlns:pc2="http://schemas.microsoft.com/office/powerpoint/2019/9/main/command">
                <pc:docMk/>
                <pc:sldMk cId="982762803" sldId="411"/>
                <pc2:cmMk id="{05EC56BD-40A1-4FC0-9A0F-79D2BD887CEC}"/>
              </pc2:cmMkLst>
              <pc226:cmRplyChg chg="add">
                <pc226:chgData name="Julia Moeller" userId="0bcb1583-c1a4-48b5-87e6-2cc074d2d571" providerId="ADAL" clId="{A6256DDF-4BBA-4061-B380-69980C0F2214}" dt="2024-02-20T12:24:49.504" v="46"/>
                <pc2:cmRplyMkLst xmlns:pc2="http://schemas.microsoft.com/office/powerpoint/2019/9/main/command">
                  <pc:docMk/>
                  <pc:sldMk cId="982762803" sldId="411"/>
                  <pc2:cmMk id="{05EC56BD-40A1-4FC0-9A0F-79D2BD887CEC}"/>
                  <pc2:cmRplyMk id="{0A43F268-779A-483B-8063-55B874C516EC}"/>
                </pc2:cmRplyMkLst>
              </pc226:cmRplyChg>
            </pc226:cmChg>
          </p:ext>
        </pc:extLst>
      </pc:sldChg>
      <pc:sldChg chg="modSp mod modCm">
        <pc:chgData name="Julia Moeller" userId="0bcb1583-c1a4-48b5-87e6-2cc074d2d571" providerId="ADAL" clId="{A6256DDF-4BBA-4061-B380-69980C0F2214}" dt="2024-02-20T16:57:34.262" v="60"/>
        <pc:sldMkLst>
          <pc:docMk/>
          <pc:sldMk cId="710916620" sldId="418"/>
        </pc:sldMkLst>
        <pc:spChg chg="mod">
          <ac:chgData name="Julia Moeller" userId="0bcb1583-c1a4-48b5-87e6-2cc074d2d571" providerId="ADAL" clId="{A6256DDF-4BBA-4061-B380-69980C0F2214}" dt="2024-02-20T16:57:13.850" v="59" actId="20577"/>
          <ac:spMkLst>
            <pc:docMk/>
            <pc:sldMk cId="710916620" sldId="418"/>
            <ac:spMk id="3" creationId="{96F6A68C-5CDD-FF4C-9C67-3A2104C7BC91}"/>
          </ac:spMkLst>
        </pc:sp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A6256DDF-4BBA-4061-B380-69980C0F2214}" dt="2024-02-20T16:57:34.262" v="60"/>
              <pc2:cmMkLst xmlns:pc2="http://schemas.microsoft.com/office/powerpoint/2019/9/main/command">
                <pc:docMk/>
                <pc:sldMk cId="710916620" sldId="418"/>
                <pc2:cmMk id="{68D0006B-2774-47AC-A0E2-5D658652539D}"/>
              </pc2:cmMkLst>
            </pc226:cmChg>
          </p:ext>
        </pc:extLst>
      </pc:sldChg>
      <pc:sldChg chg="modCm">
        <pc:chgData name="Julia Moeller" userId="0bcb1583-c1a4-48b5-87e6-2cc074d2d571" providerId="ADAL" clId="{A6256DDF-4BBA-4061-B380-69980C0F2214}" dt="2024-02-20T12:11:49.158" v="43"/>
        <pc:sldMkLst>
          <pc:docMk/>
          <pc:sldMk cId="3724449291" sldId="419"/>
        </pc:sldMkLst>
        <pc:extLst>
          <p:ext xmlns:p="http://schemas.openxmlformats.org/presentationml/2006/main" uri="{D6D511B9-2390-475A-947B-AFAB55BFBCF1}">
            <pc226:cmChg xmlns:pc226="http://schemas.microsoft.com/office/powerpoint/2022/06/main/command" chg="mod modRxn">
              <pc226:chgData name="Julia Moeller" userId="0bcb1583-c1a4-48b5-87e6-2cc074d2d571" providerId="ADAL" clId="{A6256DDF-4BBA-4061-B380-69980C0F2214}" dt="2024-02-20T12:11:49.158" v="43"/>
              <pc2:cmMkLst xmlns:pc2="http://schemas.microsoft.com/office/powerpoint/2019/9/main/command">
                <pc:docMk/>
                <pc:sldMk cId="3724449291" sldId="419"/>
                <pc2:cmMk id="{8B99E7CA-EE5E-448C-B2ED-57D770988684}"/>
              </pc2:cmMkLst>
            </pc226:cmChg>
          </p:ext>
        </pc:extLst>
      </pc:sldChg>
      <pc:sldChg chg="modCm">
        <pc:chgData name="Julia Moeller" userId="0bcb1583-c1a4-48b5-87e6-2cc074d2d571" providerId="ADAL" clId="{A6256DDF-4BBA-4061-B380-69980C0F2214}" dt="2024-02-20T12:09:12.736" v="37"/>
        <pc:sldMkLst>
          <pc:docMk/>
          <pc:sldMk cId="2045515481" sldId="421"/>
        </pc:sldMkLst>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A6256DDF-4BBA-4061-B380-69980C0F2214}" dt="2024-02-20T12:09:12.736" v="37"/>
              <pc2:cmMkLst xmlns:pc2="http://schemas.microsoft.com/office/powerpoint/2019/9/main/command">
                <pc:docMk/>
                <pc:sldMk cId="2045515481" sldId="421"/>
                <pc2:cmMk id="{D68BF251-F4A5-4AA9-8471-C3DED03BB288}"/>
              </pc2:cmMkLst>
              <pc226:cmRplyChg chg="add">
                <pc226:chgData name="Julia Moeller" userId="0bcb1583-c1a4-48b5-87e6-2cc074d2d571" providerId="ADAL" clId="{A6256DDF-4BBA-4061-B380-69980C0F2214}" dt="2024-02-20T11:31:04.436" v="34"/>
                <pc2:cmRplyMkLst xmlns:pc2="http://schemas.microsoft.com/office/powerpoint/2019/9/main/command">
                  <pc:docMk/>
                  <pc:sldMk cId="2045515481" sldId="421"/>
                  <pc2:cmMk id="{D68BF251-F4A5-4AA9-8471-C3DED03BB288}"/>
                  <pc2:cmRplyMk id="{7041204B-1C5C-4690-BA8A-C342D239F5D2}"/>
                </pc2:cmRplyMkLst>
              </pc226:cmRplyChg>
            </pc226:cmChg>
          </p:ext>
        </pc:extLst>
      </pc:sldChg>
      <pc:sldChg chg="modCm">
        <pc:chgData name="Julia Moeller" userId="0bcb1583-c1a4-48b5-87e6-2cc074d2d571" providerId="ADAL" clId="{A6256DDF-4BBA-4061-B380-69980C0F2214}" dt="2024-02-20T16:49:48.070" v="52"/>
        <pc:sldMkLst>
          <pc:docMk/>
          <pc:sldMk cId="3409162266" sldId="424"/>
        </pc:sldMkLst>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A6256DDF-4BBA-4061-B380-69980C0F2214}" dt="2024-02-20T16:49:44.849" v="51"/>
              <pc2:cmMkLst xmlns:pc2="http://schemas.microsoft.com/office/powerpoint/2019/9/main/command">
                <pc:docMk/>
                <pc:sldMk cId="3409162266" sldId="424"/>
                <pc2:cmMk id="{F75B2203-19E9-48F5-9FB1-74F1DA6889B7}"/>
              </pc2:cmMkLst>
              <pc226:cmRplyChg chg="add">
                <pc226:chgData name="Julia Moeller" userId="0bcb1583-c1a4-48b5-87e6-2cc074d2d571" providerId="ADAL" clId="{A6256DDF-4BBA-4061-B380-69980C0F2214}" dt="2024-02-20T16:49:25.390" v="49"/>
                <pc2:cmRplyMkLst xmlns:pc2="http://schemas.microsoft.com/office/powerpoint/2019/9/main/command">
                  <pc:docMk/>
                  <pc:sldMk cId="3409162266" sldId="424"/>
                  <pc2:cmMk id="{F75B2203-19E9-48F5-9FB1-74F1DA6889B7}"/>
                  <pc2:cmRplyMk id="{FF6C20FB-2050-4397-B21C-C28AF2B2C97F}"/>
                </pc2:cmRplyMkLst>
              </pc226:cmRplyChg>
            </pc226:cmChg>
            <pc226:cmChg xmlns:pc226="http://schemas.microsoft.com/office/powerpoint/2022/06/main/command" chg="mod">
              <pc226:chgData name="Julia Moeller" userId="0bcb1583-c1a4-48b5-87e6-2cc074d2d571" providerId="ADAL" clId="{A6256DDF-4BBA-4061-B380-69980C0F2214}" dt="2024-02-20T16:49:48.070" v="52"/>
              <pc2:cmMkLst xmlns:pc2="http://schemas.microsoft.com/office/powerpoint/2019/9/main/command">
                <pc:docMk/>
                <pc:sldMk cId="3409162266" sldId="424"/>
                <pc2:cmMk id="{4C3B2BE1-3B60-4FF3-AB08-49032DFDA448}"/>
              </pc2:cmMkLst>
              <pc226:cmRplyChg chg="add">
                <pc226:chgData name="Julia Moeller" userId="0bcb1583-c1a4-48b5-87e6-2cc074d2d571" providerId="ADAL" clId="{A6256DDF-4BBA-4061-B380-69980C0F2214}" dt="2024-02-20T16:49:40.804" v="50"/>
                <pc2:cmRplyMkLst xmlns:pc2="http://schemas.microsoft.com/office/powerpoint/2019/9/main/command">
                  <pc:docMk/>
                  <pc:sldMk cId="3409162266" sldId="424"/>
                  <pc2:cmMk id="{4C3B2BE1-3B60-4FF3-AB08-49032DFDA448}"/>
                  <pc2:cmRplyMk id="{2ABF7088-29E3-4679-970F-DA490940FF9D}"/>
                </pc2:cmRplyMkLst>
              </pc226:cmRplyChg>
            </pc226:cmChg>
          </p:ext>
        </pc:extLst>
      </pc:sldChg>
      <pc:sldChg chg="modCm">
        <pc:chgData name="Julia Moeller" userId="0bcb1583-c1a4-48b5-87e6-2cc074d2d571" providerId="ADAL" clId="{A6256DDF-4BBA-4061-B380-69980C0F2214}" dt="2024-02-20T16:52:37.521" v="53"/>
        <pc:sldMkLst>
          <pc:docMk/>
          <pc:sldMk cId="33830476" sldId="427"/>
        </pc:sldMkLst>
        <pc:extLst>
          <p:ext xmlns:p="http://schemas.openxmlformats.org/presentationml/2006/main" uri="{D6D511B9-2390-475A-947B-AFAB55BFBCF1}">
            <pc226:cmChg xmlns:pc226="http://schemas.microsoft.com/office/powerpoint/2022/06/main/command" chg="mod modRxn">
              <pc226:chgData name="Julia Moeller" userId="0bcb1583-c1a4-48b5-87e6-2cc074d2d571" providerId="ADAL" clId="{A6256DDF-4BBA-4061-B380-69980C0F2214}" dt="2024-02-20T16:52:37.521" v="53"/>
              <pc2:cmMkLst xmlns:pc2="http://schemas.microsoft.com/office/powerpoint/2019/9/main/command">
                <pc:docMk/>
                <pc:sldMk cId="33830476" sldId="427"/>
                <pc2:cmMk id="{E188DFB9-C3D6-4DD3-9761-A16EAE525F65}"/>
              </pc2:cmMkLst>
            </pc226:cmChg>
          </p:ext>
        </pc:extLst>
      </pc:sldChg>
      <pc:sldChg chg="modCm">
        <pc:chgData name="Julia Moeller" userId="0bcb1583-c1a4-48b5-87e6-2cc074d2d571" providerId="ADAL" clId="{A6256DDF-4BBA-4061-B380-69980C0F2214}" dt="2024-02-20T16:55:21.251" v="54"/>
        <pc:sldMkLst>
          <pc:docMk/>
          <pc:sldMk cId="3305016298" sldId="428"/>
        </pc:sldMkLst>
        <pc:extLst>
          <p:ext xmlns:p="http://schemas.openxmlformats.org/presentationml/2006/main" uri="{D6D511B9-2390-475A-947B-AFAB55BFBCF1}">
            <pc226:cmChg xmlns:pc226="http://schemas.microsoft.com/office/powerpoint/2022/06/main/command" chg="">
              <pc226:chgData name="Julia Moeller" userId="0bcb1583-c1a4-48b5-87e6-2cc074d2d571" providerId="ADAL" clId="{A6256DDF-4BBA-4061-B380-69980C0F2214}" dt="2024-02-20T16:55:21.251" v="54"/>
              <pc2:cmMkLst xmlns:pc2="http://schemas.microsoft.com/office/powerpoint/2019/9/main/command">
                <pc:docMk/>
                <pc:sldMk cId="3305016298" sldId="428"/>
                <pc2:cmMk id="{7AE19B36-9C8A-49F9-B3BE-D0C2CF336C22}"/>
              </pc2:cmMkLst>
              <pc226:cmRplyChg chg="add">
                <pc226:chgData name="Julia Moeller" userId="0bcb1583-c1a4-48b5-87e6-2cc074d2d571" providerId="ADAL" clId="{A6256DDF-4BBA-4061-B380-69980C0F2214}" dt="2024-02-20T16:55:21.251" v="54"/>
                <pc2:cmRplyMkLst xmlns:pc2="http://schemas.microsoft.com/office/powerpoint/2019/9/main/command">
                  <pc:docMk/>
                  <pc:sldMk cId="3305016298" sldId="428"/>
                  <pc2:cmMk id="{7AE19B36-9C8A-49F9-B3BE-D0C2CF336C22}"/>
                  <pc2:cmRplyMk id="{E6892E2D-34BB-4A48-A627-BA63620435D4}"/>
                </pc2:cmRplyMkLst>
              </pc226:cmRplyChg>
            </pc226:cmChg>
          </p:ext>
        </pc:extLst>
      </pc:sldChg>
      <pc:sldChg chg="delCm">
        <pc:chgData name="Julia Moeller" userId="0bcb1583-c1a4-48b5-87e6-2cc074d2d571" providerId="ADAL" clId="{A6256DDF-4BBA-4061-B380-69980C0F2214}" dt="2024-02-20T16:56:12.264" v="55"/>
        <pc:sldMkLst>
          <pc:docMk/>
          <pc:sldMk cId="1494015239" sldId="430"/>
        </pc:sldMkLst>
        <pc:extLst>
          <p:ext xmlns:p="http://schemas.openxmlformats.org/presentationml/2006/main" uri="{D6D511B9-2390-475A-947B-AFAB55BFBCF1}">
            <pc226:cmChg xmlns:pc226="http://schemas.microsoft.com/office/powerpoint/2022/06/main/command" chg="del">
              <pc226:chgData name="Julia Moeller" userId="0bcb1583-c1a4-48b5-87e6-2cc074d2d571" providerId="ADAL" clId="{A6256DDF-4BBA-4061-B380-69980C0F2214}" dt="2024-02-20T16:56:12.264" v="55"/>
              <pc2:cmMkLst xmlns:pc2="http://schemas.microsoft.com/office/powerpoint/2019/9/main/command">
                <pc:docMk/>
                <pc:sldMk cId="1494015239" sldId="430"/>
                <pc2:cmMk id="{A3ED4BD0-6B58-6245-A8E3-0B4F3736767D}"/>
              </pc2:cmMkLst>
            </pc226:cmChg>
          </p:ext>
        </pc:extLst>
      </pc:sldChg>
    </pc:docChg>
  </pc:docChgLst>
</pc:chgInfo>
</file>

<file path=ppt/comments/modernComment_10D_145B55A8.xml><?xml version="1.0" encoding="utf-8"?>
<p188:cmLst xmlns:a="http://schemas.openxmlformats.org/drawingml/2006/main" xmlns:r="http://schemas.openxmlformats.org/officeDocument/2006/relationships" xmlns:p188="http://schemas.microsoft.com/office/powerpoint/2018/8/main">
  <p188:cm id="{44DAFB70-7D75-49A5-B1F9-AA0826079A3C}" authorId="{DD5B2CCC-0C59-528C-2A66-CC3655AEAAF8}" status="resolved" created="2024-02-16T13:38:08.728" complete="100000">
    <ac:txMkLst xmlns:ac="http://schemas.microsoft.com/office/drawing/2013/main/command">
      <pc:docMk xmlns:pc="http://schemas.microsoft.com/office/powerpoint/2013/main/command"/>
      <pc:sldMk xmlns:pc="http://schemas.microsoft.com/office/powerpoint/2013/main/command" cId="341530024" sldId="269"/>
      <ac:spMk id="3" creationId="{129BD03E-0A6A-184A-BF2B-3DAC959600CB}"/>
      <ac:txMk cp="62" len="7">
        <ac:context len="300" hash="560076323"/>
      </ac:txMk>
    </ac:txMkLst>
    <p188:pos x="1905001" y="1138646"/>
    <p188:replyLst>
      <p188:reply id="{6A7356F3-A687-4E2E-B342-2B72EA3B9329}" authorId="{7B0A6FA3-CF82-3BC2-4669-89778CD24ABB}" created="2024-02-20T09:05:21.768">
        <p188:txBody>
          <a:bodyPr/>
          <a:lstStyle/>
          <a:p>
            <a:r>
              <a:rPr lang="en-GB"/>
              <a:t>You can upload pretty much any file to Git and create a history to track changes. </a:t>
            </a:r>
          </a:p>
        </p188:txBody>
      </p188:reply>
    </p188:replyLst>
    <p188:txBody>
      <a:bodyPr/>
      <a:lstStyle/>
      <a:p>
        <a:r>
          <a:rPr lang="en-GB"/>
          <a:t>Can you give an example (even verbally) of the kind of tasks this can be used with ie: R code, shiny apps, but also documents, presentations, and reports?</a:t>
        </a:r>
      </a:p>
    </p188:txBody>
  </p188:cm>
  <p188:cm id="{2A9DE985-E077-4E11-B048-F360BF07ACE9}" authorId="{DD5B2CCC-0C59-528C-2A66-CC3655AEAAF8}" status="resolved" created="2024-02-16T13:38:28.970" complete="100000">
    <ac:txMkLst xmlns:ac="http://schemas.microsoft.com/office/drawing/2013/main/command">
      <pc:docMk xmlns:pc="http://schemas.microsoft.com/office/powerpoint/2013/main/command"/>
      <pc:sldMk xmlns:pc="http://schemas.microsoft.com/office/powerpoint/2013/main/command" cId="341530024" sldId="269"/>
      <ac:spMk id="3" creationId="{129BD03E-0A6A-184A-BF2B-3DAC959600CB}"/>
      <ac:txMk cp="76" len="58">
        <ac:context len="300" hash="560076323"/>
      </ac:txMk>
    </ac:txMkLst>
    <p188:pos x="6355081" y="1138646"/>
    <p188:replyLst>
      <p188:reply id="{C6721640-2870-44E7-8E5F-F3B3B01AFB75}" authorId="{7B0A6FA3-CF82-3BC2-4669-89778CD24ABB}" created="2024-02-20T09:06:18.928">
        <p188:txBody>
          <a:bodyPr/>
          <a:lstStyle/>
          <a:p>
            <a:r>
              <a:rPr lang="en-GB"/>
              <a:t>Multiple people can work on the same project, either on separate files or on the same files (this need a lot of communication to avoid conflicts though). </a:t>
            </a:r>
          </a:p>
        </p188:txBody>
      </p188:reply>
    </p188:replyLst>
    <p188:txBody>
      <a:bodyPr/>
      <a:lstStyle/>
      <a:p>
        <a:r>
          <a:rPr lang="en-GB"/>
          <a:t>I don't think I'm totally clear on what you mean by this</a:t>
        </a:r>
      </a:p>
    </p188:txBody>
  </p188:cm>
  <p188:cm id="{285B1B0F-9CBD-47A7-9709-8AF901F9839A}" authorId="{DD5B2CCC-0C59-528C-2A66-CC3655AEAAF8}" status="resolved" created="2024-02-16T13:40:01.247" complete="100000">
    <ac:txMkLst xmlns:ac="http://schemas.microsoft.com/office/drawing/2013/main/command">
      <pc:docMk xmlns:pc="http://schemas.microsoft.com/office/powerpoint/2013/main/command"/>
      <pc:sldMk xmlns:pc="http://schemas.microsoft.com/office/powerpoint/2013/main/command" cId="341530024" sldId="269"/>
      <ac:spMk id="3" creationId="{129BD03E-0A6A-184A-BF2B-3DAC959600CB}"/>
      <ac:txMk cp="136" len="43">
        <ac:context len="300" hash="560076323"/>
      </ac:txMk>
    </ac:txMkLst>
    <p188:pos x="6050281" y="1504406"/>
    <p188:replyLst>
      <p188:reply id="{76B29BB8-C455-4639-8141-0D28995748F1}" authorId="{7B0A6FA3-CF82-3BC2-4669-89778CD24ABB}" created="2024-02-20T09:07:25.930">
        <p188:txBody>
          <a:bodyPr/>
          <a:lstStyle/>
          <a:p>
            <a:r>
              <a:rPr lang="en-GB"/>
              <a:t>Will change to "system"</a:t>
            </a:r>
          </a:p>
        </p188:txBody>
      </p188:reply>
    </p188:replyLst>
    <p188:txBody>
      <a:bodyPr/>
      <a:lstStyle/>
      <a:p>
        <a:r>
          <a:rPr lang="en-GB"/>
          <a:t>I think using the word "version" here when we're talking about version control is a bit confusing, can we say something like "the program we will use to do this is called git"?</a:t>
        </a:r>
      </a:p>
    </p188:txBody>
  </p188:cm>
</p188:cmLst>
</file>

<file path=ppt/comments/modernComment_111_4F861B70.xml><?xml version="1.0" encoding="utf-8"?>
<p188:cmLst xmlns:a="http://schemas.openxmlformats.org/drawingml/2006/main" xmlns:r="http://schemas.openxmlformats.org/officeDocument/2006/relationships" xmlns:p188="http://schemas.microsoft.com/office/powerpoint/2018/8/main">
  <p188:cm id="{4423D6C6-45EC-4C15-A879-315E4AF50E02}" authorId="{DD5B2CCC-0C59-528C-2A66-CC3655AEAAF8}" status="resolved" created="2024-02-16T13:40:24.287" complete="100000">
    <ac:txMkLst xmlns:ac="http://schemas.microsoft.com/office/drawing/2013/main/command">
      <pc:docMk xmlns:pc="http://schemas.microsoft.com/office/powerpoint/2013/main/command"/>
      <pc:sldMk xmlns:pc="http://schemas.microsoft.com/office/powerpoint/2013/main/command" cId="1334188912" sldId="273"/>
      <ac:spMk id="2" creationId="{7FC8CE1D-16D3-B641-8D28-AC07C7900040}"/>
      <ac:txMk cp="0" len="3">
        <ac:context len="5" hash="88101169"/>
      </ac:txMk>
    </ac:txMkLst>
    <p188:pos x="746760" y="1158872"/>
    <p188:replyLst>
      <p188:reply id="{44F53C86-F79D-4246-A9AC-8AB41123E5E9}" authorId="{7B0A6FA3-CF82-3BC2-4669-89778CD24ABB}" created="2024-02-20T09:08:36.916">
        <p188:txBody>
          <a:bodyPr/>
          <a:lstStyle/>
          <a:p>
            <a:r>
              <a:rPr lang="en-GB"/>
              <a:t>Exactly</a:t>
            </a:r>
          </a:p>
        </p188:txBody>
      </p188:reply>
    </p188:replyLst>
    <p188:txBody>
      <a:bodyPr/>
      <a:lstStyle/>
      <a:p>
        <a:r>
          <a:rPr lang="en-GB"/>
          <a:t>Is this where you will be outlining the issues and problems solved by version control ie. Lots of confusing files, changes getting accidentally overwritten, making a change that accidentally stops something from working so you need to revert, file corruption ect. It might be good to start with that as then you get the context and buy in for why this is important and worth the perceived extra effort</a:t>
        </a:r>
      </a:p>
    </p188:txBody>
  </p188:cm>
</p188:cmLst>
</file>

<file path=ppt/comments/modernComment_15A_557D3A9E.xml><?xml version="1.0" encoding="utf-8"?>
<p188:cmLst xmlns:a="http://schemas.openxmlformats.org/drawingml/2006/main" xmlns:r="http://schemas.openxmlformats.org/officeDocument/2006/relationships" xmlns:p188="http://schemas.microsoft.com/office/powerpoint/2018/8/main">
  <p188:cm id="{78937C84-1991-41B9-BF17-5CCDC9F0BC06}" authorId="{7B0A6FA3-CF82-3BC2-4669-89778CD24ABB}" status="resolved" created="2023-12-08T16:51:27.958" complete="100000">
    <pc:sldMkLst xmlns:pc="http://schemas.microsoft.com/office/powerpoint/2013/main/command">
      <pc:docMk/>
      <pc:sldMk cId="1434270366" sldId="346"/>
    </pc:sldMkLst>
    <p188:replyLst>
      <p188:reply id="{515D04C1-C1C0-4DF8-B1DA-7C273C9DB6DC}" authorId="{DD5B2CCC-0C59-528C-2A66-CC3655AEAAF8}" created="2024-02-16T13:40:46.763">
        <p188:txBody>
          <a:bodyPr/>
          <a:lstStyle/>
          <a:p>
            <a:r>
              <a:rPr lang="en-GB"/>
              <a:t>Yes I think a concrete example would really help with this, it's a bit abstract without!</a:t>
            </a:r>
          </a:p>
        </p188:txBody>
      </p188:reply>
    </p188:replyLst>
    <p188:txBody>
      <a:bodyPr/>
      <a:lstStyle/>
      <a:p>
        <a:r>
          <a:rPr lang="en-GB"/>
          <a:t>Do we need to add example script to this? To see how a change travels through the process?</a:t>
        </a:r>
      </a:p>
    </p188:txBody>
  </p188:cm>
</p188:cmLst>
</file>

<file path=ppt/comments/modernComment_15E_DC480A0.xml><?xml version="1.0" encoding="utf-8"?>
<p188:cmLst xmlns:a="http://schemas.openxmlformats.org/drawingml/2006/main" xmlns:r="http://schemas.openxmlformats.org/officeDocument/2006/relationships" xmlns:p188="http://schemas.microsoft.com/office/powerpoint/2018/8/main">
  <p188:cm id="{3C9A8ECB-986C-41F8-A200-8D3C2C96F157}" authorId="{DD5B2CCC-0C59-528C-2A66-CC3655AEAAF8}" created="2024-02-16T13:57:47.113">
    <ac:txMkLst xmlns:ac="http://schemas.microsoft.com/office/drawing/2013/main/command">
      <pc:docMk xmlns:pc="http://schemas.microsoft.com/office/powerpoint/2013/main/command"/>
      <pc:sldMk xmlns:pc="http://schemas.microsoft.com/office/powerpoint/2013/main/command" cId="230981792" sldId="350"/>
      <ac:spMk id="42" creationId="{C62D7A71-F236-5D49-9197-5271A7C02EB0}"/>
      <ac:txMk cp="0" len="5">
        <ac:context len="6" hash="4120326784"/>
      </ac:txMk>
    </ac:txMkLst>
    <p188:pos x="948228" y="400307"/>
    <p188:replyLst>
      <p188:reply id="{096114C3-8084-43B1-8AA0-85CD58C4BB84}" authorId="{7B0A6FA3-CF82-3BC2-4669-89778CD24ABB}" created="2024-02-20T12:10:50.764">
        <p188:txBody>
          <a:bodyPr/>
          <a:lstStyle/>
          <a:p>
            <a:r>
              <a:rPr lang="en-GB"/>
              <a:t>This will make more sense as we go through the course and we talk around each concept</a:t>
            </a:r>
          </a:p>
        </p188:txBody>
      </p188:reply>
    </p188:replyLst>
    <p188:txBody>
      <a:bodyPr/>
      <a:lstStyle/>
      <a:p>
        <a:r>
          <a:rPr lang="en-GB"/>
          <a:t>I like this idea of having a map however the arrangement of the boxes isn't the easiest to follow. My eyes naturally start at "files" as this is the topmost and leftmost box, then they move to "have history" where they get stuck and confused because all the arrows flow into history. Also because all the boxes are the same size, shape, and colour it's hard to differentiate less important concepts that people may not need, like "remotes" from the really important stuff like "respository" and "files". I'll try to draw up a suggestion and post to the chat/</a:t>
        </a:r>
      </a:p>
    </p188:txBody>
  </p188:cm>
  <p188:cm id="{2970060E-1410-4111-9378-5077591186EF}" authorId="{DD5B2CCC-0C59-528C-2A66-CC3655AEAAF8}" created="2024-02-16T13:58:25.025">
    <ac:txMkLst xmlns:ac="http://schemas.microsoft.com/office/drawing/2013/main/command">
      <pc:docMk xmlns:pc="http://schemas.microsoft.com/office/powerpoint/2013/main/command"/>
      <pc:sldMk xmlns:pc="http://schemas.microsoft.com/office/powerpoint/2013/main/command" cId="230981792" sldId="350"/>
      <ac:spMk id="42" creationId="{C62D7A71-F236-5D49-9197-5271A7C02EB0}"/>
      <ac:txMk cp="0" len="5">
        <ac:context len="6" hash="4120326784"/>
      </ac:txMk>
    </ac:txMkLst>
    <p188:pos x="948228" y="400307"/>
    <p188:replyLst>
      <p188:reply id="{99187860-72FC-456D-B2EA-8210807FFCF0}" authorId="{7B0A6FA3-CF82-3BC2-4669-89778CD24ABB}" created="2024-02-20T12:23:17.854">
        <p188:txBody>
          <a:bodyPr/>
          <a:lstStyle/>
          <a:p>
            <a:r>
              <a:rPr lang="en-GB"/>
              <a:t>Files "sit" in branches basically </a:t>
            </a:r>
          </a:p>
        </p188:txBody>
      </p188:reply>
    </p188:replyLst>
    <p188:txBody>
      <a:bodyPr/>
      <a:lstStyle/>
      <a:p>
        <a:r>
          <a:rPr lang="en-GB"/>
          <a:t>Can we add a verb to the file to branch arrow? Even just something like "Files can branch"</a:t>
        </a:r>
      </a:p>
    </p188:txBody>
  </p188:cm>
  <p188:cm id="{1267EB46-B1F6-449E-BC20-16FBE41B32A8}" authorId="{DD5B2CCC-0C59-528C-2A66-CC3655AEAAF8}" created="2024-02-16T14:04:28.773">
    <ac:txMkLst xmlns:ac="http://schemas.microsoft.com/office/drawing/2013/main/command">
      <pc:docMk xmlns:pc="http://schemas.microsoft.com/office/powerpoint/2013/main/command"/>
      <pc:sldMk xmlns:pc="http://schemas.microsoft.com/office/powerpoint/2013/main/command" cId="230981792" sldId="350"/>
      <ac:spMk id="181" creationId="{A80556D0-FED0-504D-8033-3191A271DAF5}"/>
      <ac:txMk cp="4" len="4">
        <ac:context len="9" hash="3195630526"/>
      </ac:txMk>
    </ac:txMkLst>
    <p188:pos x="865717" y="575168"/>
    <p188:replyLst>
      <p188:reply id="{A5CDDA83-EB03-4A8F-B1C1-AE32D528BEAF}" authorId="{7B0A6FA3-CF82-3BC2-4669-89778CD24ABB}" created="2024-02-20T12:11:37.967">
        <p188:txBody>
          <a:bodyPr/>
          <a:lstStyle/>
          <a:p>
            <a:r>
              <a:rPr lang="en-GB"/>
              <a:t>Yeah, repo contains files and has different branches. Different versions of the files sit in different branches</a:t>
            </a:r>
          </a:p>
        </p188:txBody>
      </p188:reply>
    </p188:replyLst>
    <p188:txBody>
      <a:bodyPr/>
      <a:lstStyle/>
      <a:p>
        <a:r>
          <a:rPr lang="en-GB"/>
          <a:t>Can the repository itself have many different branches, or is it only branches of individual files?</a:t>
        </a:r>
      </a:p>
    </p188:txBody>
  </p188:cm>
</p188:cmLst>
</file>

<file path=ppt/comments/modernComment_161_926191F2.xml><?xml version="1.0" encoding="utf-8"?>
<p188:cmLst xmlns:a="http://schemas.openxmlformats.org/drawingml/2006/main" xmlns:r="http://schemas.openxmlformats.org/officeDocument/2006/relationships" xmlns:p188="http://schemas.microsoft.com/office/powerpoint/2018/8/main">
  <p188:cm id="{1A0A103D-2666-4CAF-97DF-1E44C6FF1CC6}" authorId="{DD5B2CCC-0C59-528C-2A66-CC3655AEAAF8}" created="2024-02-16T13:52:53.256">
    <ac:txMkLst xmlns:ac="http://schemas.microsoft.com/office/drawing/2013/main/command">
      <pc:docMk xmlns:pc="http://schemas.microsoft.com/office/powerpoint/2013/main/command"/>
      <pc:sldMk xmlns:pc="http://schemas.microsoft.com/office/powerpoint/2013/main/command" cId="2455867890" sldId="353"/>
      <ac:spMk id="3" creationId="{129BD03E-0A6A-184A-BF2B-3DAC959600CB}"/>
      <ac:txMk cp="143" len="45">
        <ac:context len="266" hash="1922407433"/>
      </ac:txMk>
    </ac:txMkLst>
    <p188:pos x="5007429" y="2903080"/>
    <p188:replyLst>
      <p188:reply id="{15C36298-CB6C-43AD-9630-3B656C842C83}" authorId="{7B0A6FA3-CF82-3BC2-4669-89778CD24ABB}" created="2024-02-20T12:23:59.358">
        <p188:txBody>
          <a:bodyPr/>
          <a:lstStyle/>
          <a:p>
            <a:r>
              <a:rPr lang="en-GB"/>
              <a:t>It essentially defines the space as a repository</a:t>
            </a:r>
          </a:p>
        </p188:txBody>
      </p188:reply>
    </p188:replyLst>
    <p188:txBody>
      <a:bodyPr/>
      <a:lstStyle/>
      <a:p>
        <a:r>
          <a:rPr lang="en-GB"/>
          <a:t>I think this section of the sentence is a bit confusing, like what does "the root of the repository" mean? It might be enough to remove the highlighted section and just say what it's for and not to fiddle with it</a:t>
        </a:r>
      </a:p>
    </p188:txBody>
  </p188:cm>
</p188:cmLst>
</file>

<file path=ppt/comments/modernComment_164_A1C86310.xml><?xml version="1.0" encoding="utf-8"?>
<p188:cmLst xmlns:a="http://schemas.openxmlformats.org/drawingml/2006/main" xmlns:r="http://schemas.openxmlformats.org/officeDocument/2006/relationships" xmlns:p188="http://schemas.microsoft.com/office/powerpoint/2018/8/main">
  <p188:cm id="{D646D140-9168-46A4-BD74-A7F0403BC2D3}" authorId="{DD5B2CCC-0C59-528C-2A66-CC3655AEAAF8}" status="resolved" created="2024-02-16T14:34:15.070" complete="100000">
    <ac:txMkLst xmlns:ac="http://schemas.microsoft.com/office/drawing/2013/main/command">
      <pc:docMk xmlns:pc="http://schemas.microsoft.com/office/powerpoint/2013/main/command"/>
      <pc:sldMk xmlns:pc="http://schemas.microsoft.com/office/powerpoint/2013/main/command" cId="2714264336" sldId="356"/>
      <ac:spMk id="2" creationId="{C67E6D7B-7BEC-5E49-844F-3F038F8EA69D}"/>
      <ac:txMk cp="0" len="8">
        <ac:context len="11" hash="3278266102"/>
      </ac:txMk>
    </ac:txMkLst>
    <p188:pos x="1698171" y="712558"/>
    <p188:txBody>
      <a:bodyPr/>
      <a:lstStyle/>
      <a:p>
        <a:r>
          <a:rPr lang="en-GB"/>
          <a:t>Like the simplicity and the numbered order with one simple instruction for each!</a:t>
        </a:r>
      </a:p>
    </p188:txBody>
    <p188:extLst>
      <p:ext xmlns:p="http://schemas.openxmlformats.org/presentationml/2006/main" uri="{57CB4572-C831-44C2-8A1C-0ADB6CCDFE69}">
        <p223:reactions xmlns:p223="http://schemas.microsoft.com/office/powerpoint/2022/03/main">
          <p223:rxn type="👍">
            <p223:instance time="2024-02-20T12:24:56.118" authorId="{7B0A6FA3-CF82-3BC2-4669-89778CD24ABB}"/>
          </p223:rxn>
        </p223:reactions>
      </p:ext>
    </p188:extLst>
  </p188:cm>
</p188:cmLst>
</file>

<file path=ppt/comments/modernComment_165_9107D9AB.xml><?xml version="1.0" encoding="utf-8"?>
<p188:cmLst xmlns:a="http://schemas.openxmlformats.org/drawingml/2006/main" xmlns:r="http://schemas.openxmlformats.org/officeDocument/2006/relationships" xmlns:p188="http://schemas.microsoft.com/office/powerpoint/2018/8/main">
  <p188:cm id="{242FCB4F-45A6-46C4-8828-E8648BC6C52B}" authorId="{7B0A6FA3-CF82-3BC2-4669-89778CD24ABB}" status="resolved" created="2023-12-08T16:54:56.443" complete="100000">
    <pc:sldMkLst xmlns:pc="http://schemas.microsoft.com/office/powerpoint/2013/main/command">
      <pc:docMk/>
      <pc:sldMk cId="2433210795" sldId="357"/>
    </pc:sldMkLst>
    <p188:replyLst>
      <p188:reply id="{0AA46EB8-04AC-46F1-93E6-2FDE781AB2EF}" authorId="{DD5B2CCC-0C59-528C-2A66-CC3655AEAAF8}" created="2024-02-16T14:29:37.432">
        <p188:txBody>
          <a:bodyPr/>
          <a:lstStyle/>
          <a:p>
            <a:r>
              <a:rPr lang="en-GB"/>
              <a:t>Maybe add in some text earlier to make clear that you can do this in a terminal window or by clicking in posit panes</a:t>
            </a:r>
          </a:p>
        </p188:txBody>
      </p188:reply>
      <p188:reply id="{30BA9B86-4683-4F30-8F42-E350C64265C5}" authorId="{7B0A6FA3-CF82-3BC2-4669-89778CD24ABB}" created="2024-02-20T11:47:33.680">
        <p188:txBody>
          <a:bodyPr/>
          <a:lstStyle/>
          <a:p>
            <a:r>
              <a:rPr lang="en-GB"/>
              <a:t>Will be mentioned verbally</a:t>
            </a:r>
          </a:p>
        </p188:txBody>
      </p188:reply>
    </p188:replyLst>
    <p188:txBody>
      <a:bodyPr/>
      <a:lstStyle/>
      <a:p>
        <a:r>
          <a:rPr lang="en-GB"/>
          <a:t>Add arrows or other indicators for where to click in Posit if not using terminal</a:t>
        </a:r>
      </a:p>
    </p188:txBody>
  </p188:cm>
</p188:cmLst>
</file>

<file path=ppt/comments/modernComment_168_CBB171F4.xml><?xml version="1.0" encoding="utf-8"?>
<p188:cmLst xmlns:a="http://schemas.openxmlformats.org/drawingml/2006/main" xmlns:r="http://schemas.openxmlformats.org/officeDocument/2006/relationships" xmlns:p188="http://schemas.microsoft.com/office/powerpoint/2018/8/main">
  <p188:cm id="{87FE8987-9CA7-4228-8D3B-A77401B4B00C}" authorId="{DD5B2CCC-0C59-528C-2A66-CC3655AEAAF8}" created="2024-02-16T14:47:34.477">
    <ac:txMkLst xmlns:ac="http://schemas.microsoft.com/office/drawing/2013/main/command">
      <pc:docMk xmlns:pc="http://schemas.microsoft.com/office/powerpoint/2013/main/command"/>
      <pc:sldMk xmlns:pc="http://schemas.microsoft.com/office/powerpoint/2013/main/command" cId="3417403892" sldId="360"/>
      <ac:spMk id="3" creationId="{96F6A68C-5CDD-FF4C-9C67-3A2104C7BC91}"/>
      <ac:txMk cp="18" len="4">
        <ac:context len="202" hash="2793660871"/>
      </ac:txMk>
    </ac:txMkLst>
    <p188:pos x="3222172" y="307972"/>
    <p188:txBody>
      <a:bodyPr/>
      <a:lstStyle/>
      <a:p>
        <a:r>
          <a:rPr lang="en-GB"/>
          <a:t>With columns/ variables?</a:t>
        </a:r>
      </a:p>
    </p188:txBody>
  </p188:cm>
  <p188:cm id="{F8E06437-0C9D-4F4C-AD62-C8C5F98B540A}" authorId="{DD5B2CCC-0C59-528C-2A66-CC3655AEAAF8}" created="2024-02-16T14:48:47.049">
    <ac:txMkLst xmlns:ac="http://schemas.microsoft.com/office/drawing/2013/main/command">
      <pc:docMk xmlns:pc="http://schemas.microsoft.com/office/powerpoint/2013/main/command"/>
      <pc:sldMk xmlns:pc="http://schemas.microsoft.com/office/powerpoint/2013/main/command" cId="3417403892" sldId="360"/>
      <ac:spMk id="3" creationId="{96F6A68C-5CDD-FF4C-9C67-3A2104C7BC91}"/>
      <ac:txMk cp="0" len="13">
        <ac:context len="202" hash="2793660871"/>
      </ac:txMk>
    </ac:txMkLst>
    <p188:pos x="2220687" y="307972"/>
    <p188:replyLst>
      <p188:reply id="{F87F8B5A-504E-4EA8-ACF1-C64498282404}" authorId="{DD5B2CCC-0C59-528C-2A66-CC3655AEAAF8}" created="2024-02-16T15:00:47.878">
        <p188:txBody>
          <a:bodyPr/>
          <a:lstStyle/>
          <a:p>
            <a:r>
              <a:rPr lang="en-GB"/>
              <a:t>Or just post the file to the chat and get people to add it to the repository</a:t>
            </a:r>
          </a:p>
        </p188:txBody>
      </p188:reply>
    </p188:replyLst>
    <p188:txBody>
      <a:bodyPr/>
      <a:lstStyle/>
      <a:p>
        <a:r>
          <a:rPr lang="en-GB"/>
          <a:t>Since the point of this isn't how to make .csv file is it worth making it super clear how to do this with excel/ r?</a:t>
        </a:r>
      </a:p>
    </p188:txBody>
  </p188:cm>
</p188:cmLst>
</file>

<file path=ppt/comments/modernComment_171_AAD0F8D0.xml><?xml version="1.0" encoding="utf-8"?>
<p188:cmLst xmlns:a="http://schemas.openxmlformats.org/drawingml/2006/main" xmlns:r="http://schemas.openxmlformats.org/officeDocument/2006/relationships" xmlns:p188="http://schemas.microsoft.com/office/powerpoint/2018/8/main">
  <p188:cm id="{2B1B47E8-0FE2-457B-8AB3-441042B1913E}" authorId="{DD5B2CCC-0C59-528C-2A66-CC3655AEAAF8}" created="2024-02-16T15:58:46.648">
    <ac:txMkLst xmlns:ac="http://schemas.microsoft.com/office/drawing/2013/main/command">
      <pc:docMk xmlns:pc="http://schemas.microsoft.com/office/powerpoint/2013/main/command"/>
      <pc:sldMk xmlns:pc="http://schemas.microsoft.com/office/powerpoint/2013/main/command" cId="2865821904" sldId="369"/>
      <ac:spMk id="3" creationId="{0882B04C-1C77-2D4D-A505-5DEAECF56977}"/>
      <ac:txMk cp="94" len="7">
        <ac:context len="181" hash="1370832690"/>
      </ac:txMk>
    </ac:txMkLst>
    <p188:pos x="1077686" y="1723115"/>
    <p188:txBody>
      <a:bodyPr/>
      <a:lstStyle/>
      <a:p>
        <a:r>
          <a:rPr lang="en-GB"/>
          <a:t>Is it now called Posit?</a:t>
        </a:r>
      </a:p>
    </p188:txBody>
  </p188:cm>
</p188:cmLst>
</file>

<file path=ppt/comments/modernComment_177_DF003DA1.xml><?xml version="1.0" encoding="utf-8"?>
<p188:cmLst xmlns:a="http://schemas.openxmlformats.org/drawingml/2006/main" xmlns:r="http://schemas.openxmlformats.org/officeDocument/2006/relationships" xmlns:p188="http://schemas.microsoft.com/office/powerpoint/2018/8/main">
  <p188:cm id="{4A7B24D0-FDA4-4884-8747-E16941CF4065}" authorId="{7B0A6FA3-CF82-3BC2-4669-89778CD24ABB}" created="2023-12-08T17:09:17.953">
    <pc:sldMkLst xmlns:pc="http://schemas.microsoft.com/office/powerpoint/2013/main/command">
      <pc:docMk/>
      <pc:sldMk cId="3741334945" sldId="375"/>
    </pc:sldMkLst>
    <p188:txBody>
      <a:bodyPr/>
      <a:lstStyle/>
      <a:p>
        <a:r>
          <a:rPr lang="en-GB"/>
          <a:t>Expand on merge conflicts</a:t>
        </a:r>
      </a:p>
    </p188:txBody>
  </p188:cm>
  <p188:cm id="{DFDAD2A9-C993-404E-BFA4-54F5D423C26F}" authorId="{DD5B2CCC-0C59-528C-2A66-CC3655AEAAF8}" created="2024-02-16T16:01:13.181">
    <ac:deMkLst xmlns:ac="http://schemas.microsoft.com/office/drawing/2013/main/command">
      <pc:docMk xmlns:pc="http://schemas.microsoft.com/office/powerpoint/2013/main/command"/>
      <pc:sldMk xmlns:pc="http://schemas.microsoft.com/office/powerpoint/2013/main/command" cId="3741334945" sldId="375"/>
      <ac:spMk id="7" creationId="{DAC0AD85-5BF3-5D41-ADE5-973F62CC7599}"/>
    </ac:deMkLst>
    <p188:txBody>
      <a:bodyPr/>
      <a:lstStyle/>
      <a:p>
        <a:r>
          <a:rPr lang="en-GB"/>
          <a:t>Can this code be labelled?</a:t>
        </a:r>
      </a:p>
    </p188:txBody>
  </p188:cm>
</p188:cmLst>
</file>

<file path=ppt/comments/modernComment_17C_B602D239.xml><?xml version="1.0" encoding="utf-8"?>
<p188:cmLst xmlns:a="http://schemas.openxmlformats.org/drawingml/2006/main" xmlns:r="http://schemas.openxmlformats.org/officeDocument/2006/relationships" xmlns:p188="http://schemas.microsoft.com/office/powerpoint/2018/8/main">
  <p188:cm id="{10B94923-9122-49EF-BAD9-68BEC75F3FAC}" authorId="{DD5B2CCC-0C59-528C-2A66-CC3655AEAAF8}" created="2024-02-16T16:20:32.435">
    <ac:txMkLst xmlns:ac="http://schemas.microsoft.com/office/drawing/2013/main/command">
      <pc:docMk xmlns:pc="http://schemas.microsoft.com/office/powerpoint/2013/main/command"/>
      <pc:sldMk xmlns:pc="http://schemas.microsoft.com/office/powerpoint/2013/main/command" cId="3053638201" sldId="380"/>
      <ac:spMk id="3" creationId="{0882B04C-1C77-2D4D-A505-5DEAECF56977}"/>
      <ac:txMk cp="53" len="21">
        <ac:context len="236" hash="1232400058"/>
      </ac:txMk>
    </ac:txMkLst>
    <p188:pos x="3984172" y="634543"/>
    <p188:txBody>
      <a:bodyPr/>
      <a:lstStyle/>
      <a:p>
        <a:r>
          <a:rPr lang="en-GB"/>
          <a:t>Is there a program called origin that is the default? If not what does this mean?</a:t>
        </a:r>
      </a:p>
    </p188:txBody>
  </p188:cm>
</p188:cmLst>
</file>

<file path=ppt/comments/modernComment_17D_7F1ACD2C.xml><?xml version="1.0" encoding="utf-8"?>
<p188:cmLst xmlns:a="http://schemas.openxmlformats.org/drawingml/2006/main" xmlns:r="http://schemas.openxmlformats.org/officeDocument/2006/relationships" xmlns:p188="http://schemas.microsoft.com/office/powerpoint/2018/8/main">
  <p188:cm id="{7860FB0D-AF2E-49B8-9801-06C2F9F8559B}" authorId="{22040D5D-E3CF-7CC4-24E2-FAE991E19348}" created="2024-02-19T13:21:30.749">
    <pc:sldMkLst xmlns:pc="http://schemas.microsoft.com/office/powerpoint/2013/main/command">
      <pc:docMk/>
      <pc:sldMk cId="2132462892" sldId="381"/>
    </pc:sldMkLst>
    <p188:txBody>
      <a:bodyPr/>
      <a:lstStyle/>
      <a:p>
        <a:r>
          <a:rPr lang="en-GB"/>
          <a:t>This might be a bit abstract or confusing for beginners. Like why would you want to connect two repositories?</a:t>
        </a:r>
      </a:p>
    </p188:txBody>
  </p188:cm>
</p188:cmLst>
</file>

<file path=ppt/comments/modernComment_185_FE9605DF.xml><?xml version="1.0" encoding="utf-8"?>
<p188:cmLst xmlns:a="http://schemas.openxmlformats.org/drawingml/2006/main" xmlns:r="http://schemas.openxmlformats.org/officeDocument/2006/relationships" xmlns:p188="http://schemas.microsoft.com/office/powerpoint/2018/8/main">
  <p188:cm id="{38F81F16-131D-4786-87BD-92E803545B57}" authorId="{DD5B2CCC-0C59-528C-2A66-CC3655AEAAF8}" status="resolved" created="2024-02-16T14:24:43.780" complete="100000">
    <ac:txMkLst xmlns:ac="http://schemas.microsoft.com/office/drawing/2013/main/command">
      <pc:docMk xmlns:pc="http://schemas.microsoft.com/office/powerpoint/2013/main/command"/>
      <pc:sldMk xmlns:pc="http://schemas.microsoft.com/office/powerpoint/2013/main/command" cId="4271244767" sldId="389"/>
      <ac:spMk id="3" creationId="{0882B04C-1C77-2D4D-A505-5DEAECF56977}"/>
      <ac:txMk cp="0" len="79">
        <ac:context len="212" hash="1477950274"/>
      </ac:txMk>
    </ac:txMkLst>
    <p188:pos x="5236029" y="301395"/>
    <p188:replyLst>
      <p188:reply id="{863D3713-859A-4374-80F4-CC7B3E741FFB}" authorId="{7B0A6FA3-CF82-3BC2-4669-89778CD24ABB}" created="2024-02-20T11:30:09.520">
        <p188:txBody>
          <a:bodyPr/>
          <a:lstStyle/>
          <a:p>
            <a:r>
              <a:rPr lang="en-GB"/>
              <a:t>Will be explained verbally</a:t>
            </a:r>
          </a:p>
        </p188:txBody>
      </p188:reply>
    </p188:replyLst>
    <p188:txBody>
      <a:bodyPr/>
      <a:lstStyle/>
      <a:p>
        <a:r>
          <a:rPr lang="en-GB"/>
          <a:t>Can this be clarified with an example, even verbally?</a:t>
        </a:r>
      </a:p>
    </p188:txBody>
    <p188:extLst>
      <p:ext xmlns:p="http://schemas.openxmlformats.org/presentationml/2006/main" uri="{57CB4572-C831-44C2-8A1C-0ADB6CCDFE69}">
        <p223:reactions xmlns:p223="http://schemas.microsoft.com/office/powerpoint/2022/03/main">
          <p223:rxn type="👍">
            <p223:instance time="2024-02-20T10:55:13.849" authorId="{7B0A6FA3-CF82-3BC2-4669-89778CD24ABB}"/>
          </p223:rxn>
        </p223:reactions>
      </p:ext>
    </p188:extLst>
  </p188:cm>
</p188:cmLst>
</file>

<file path=ppt/comments/modernComment_188_9F0D63EA.xml><?xml version="1.0" encoding="utf-8"?>
<p188:cmLst xmlns:a="http://schemas.openxmlformats.org/drawingml/2006/main" xmlns:r="http://schemas.openxmlformats.org/officeDocument/2006/relationships" xmlns:p188="http://schemas.microsoft.com/office/powerpoint/2018/8/main">
  <p188:cm id="{A0F90C79-1D6B-B64D-AF29-90116EC18005}" authorId="{E76F867E-33F7-06D7-FD53-9CA0516A2732}" created="2024-02-08T12:24:12.859">
    <pc:sldMkLst xmlns:pc="http://schemas.microsoft.com/office/powerpoint/2013/main/command">
      <pc:docMk/>
      <pc:sldMk cId="2668454890" sldId="392"/>
    </pc:sldMkLst>
    <p188:txBody>
      <a:bodyPr/>
      <a:lstStyle/>
      <a:p>
        <a:r>
          <a:rPr lang="en-GB"/>
          <a:t>This shows 2 commands and only one output. There is also a typo in the screenshot.</a:t>
        </a:r>
      </a:p>
    </p188:txBody>
  </p188:cm>
</p188:cmLst>
</file>

<file path=ppt/comments/modernComment_189_5BB354FE.xml><?xml version="1.0" encoding="utf-8"?>
<p188:cmLst xmlns:a="http://schemas.openxmlformats.org/drawingml/2006/main" xmlns:r="http://schemas.openxmlformats.org/officeDocument/2006/relationships" xmlns:p188="http://schemas.microsoft.com/office/powerpoint/2018/8/main">
  <p188:cm id="{6C55E6DF-B974-4B8A-B8DE-E8E6BD162FE9}" authorId="{7B0A6FA3-CF82-3BC2-4669-89778CD24ABB}" status="resolved" created="2024-01-11T15:16:20.096" complete="100000">
    <pc:sldMkLst xmlns:pc="http://schemas.microsoft.com/office/powerpoint/2013/main/command">
      <pc:docMk/>
      <pc:sldMk cId="1538479358" sldId="393"/>
    </pc:sldMkLst>
    <p188:replyLst>
      <p188:reply id="{B8789F2C-4D4E-439B-B25D-846C3FEA06E3}" authorId="{DD5B2CCC-0C59-528C-2A66-CC3655AEAAF8}" created="2024-02-16T14:23:28.590">
        <p188:txBody>
          <a:bodyPr/>
          <a:lstStyle/>
          <a:p>
            <a:r>
              <a:rPr lang="en-GB"/>
              <a:t>Agree, but having it here in addition is useful!</a:t>
            </a:r>
          </a:p>
        </p188:txBody>
      </p188:reply>
    </p188:replyLst>
    <p188:txBody>
      <a:bodyPr/>
      <a:lstStyle/>
      <a:p>
        <a:r>
          <a:rPr lang="en-GB"/>
          <a:t>This should be part of pre-course cheklist</a:t>
        </a:r>
      </a:p>
    </p188:txBody>
  </p188:cm>
</p188:cmLst>
</file>

<file path=ppt/comments/modernComment_190_91C08399.xml><?xml version="1.0" encoding="utf-8"?>
<p188:cmLst xmlns:a="http://schemas.openxmlformats.org/drawingml/2006/main" xmlns:r="http://schemas.openxmlformats.org/officeDocument/2006/relationships" xmlns:p188="http://schemas.microsoft.com/office/powerpoint/2018/8/main">
  <p188:cm id="{BCD903E4-712A-4E63-9828-23F025106BC2}" authorId="{DD5B2CCC-0C59-528C-2A66-CC3655AEAAF8}" created="2024-02-16T14:22:32.803">
    <pc:sldMkLst xmlns:pc="http://schemas.microsoft.com/office/powerpoint/2013/main/command">
      <pc:docMk/>
      <pc:sldMk cId="2445312921" sldId="400"/>
    </pc:sldMkLst>
    <p188:txBody>
      <a:bodyPr/>
      <a:lstStyle/>
      <a:p>
        <a:r>
          <a:rPr lang="en-GB"/>
          <a:t>See my comment on slide 9, perhaps can emphasise even more by making "repository" even bigger and/ or putting it above "files"</a:t>
        </a:r>
      </a:p>
    </p188:txBody>
  </p188:cm>
</p188:cmLst>
</file>

<file path=ppt/comments/modernComment_197_25814217.xml><?xml version="1.0" encoding="utf-8"?>
<p188:cmLst xmlns:a="http://schemas.openxmlformats.org/drawingml/2006/main" xmlns:r="http://schemas.openxmlformats.org/officeDocument/2006/relationships" xmlns:p188="http://schemas.microsoft.com/office/powerpoint/2018/8/main">
  <p188:cm id="{45F2F1E3-5B23-B441-90BE-808F957605C0}" authorId="{E76F867E-33F7-06D7-FD53-9CA0516A2732}" created="2024-02-08T12:44:06.903">
    <pc:sldMkLst xmlns:pc="http://schemas.microsoft.com/office/powerpoint/2013/main/command">
      <pc:docMk/>
      <pc:sldMk cId="629228055" sldId="407"/>
    </pc:sldMkLst>
    <p188:txBody>
      <a:bodyPr/>
      <a:lstStyle/>
      <a:p>
        <a:r>
          <a:rPr lang="en-GB"/>
          <a:t>Removed screenshot as quality too low. </a:t>
        </a:r>
      </a:p>
    </p188:txBody>
  </p188:cm>
  <p188:cm id="{A00452D8-1D36-417B-B8DD-EA9CDDC782D4}" authorId="{DD5B2CCC-0C59-528C-2A66-CC3655AEAAF8}" created="2024-02-16T16:03:10.173">
    <ac:txMkLst xmlns:ac="http://schemas.microsoft.com/office/drawing/2013/main/command">
      <pc:docMk xmlns:pc="http://schemas.microsoft.com/office/powerpoint/2013/main/command"/>
      <pc:sldMk xmlns:pc="http://schemas.microsoft.com/office/powerpoint/2013/main/command" cId="629228055" sldId="407"/>
      <ac:spMk id="3" creationId="{8517719F-11AA-E42A-92C2-285068A92B6B}"/>
      <ac:txMk cp="303" len="156">
        <ac:context len="461" hash="3081218777"/>
      </ac:txMk>
    </ac:txMkLst>
    <p188:pos x="6313714" y="2805109"/>
    <p188:txBody>
      <a:bodyPr/>
      <a:lstStyle/>
      <a:p>
        <a:r>
          <a:rPr lang="en-GB"/>
          <a:t>This stuff can get terminology heavy very quickly so maybe take this bit slow and explain what you mean verbally</a:t>
        </a:r>
      </a:p>
    </p188:txBody>
  </p188:cm>
</p188:cmLst>
</file>

<file path=ppt/comments/modernComment_19B_3A93C533.xml><?xml version="1.0" encoding="utf-8"?>
<p188:cmLst xmlns:a="http://schemas.openxmlformats.org/drawingml/2006/main" xmlns:r="http://schemas.openxmlformats.org/officeDocument/2006/relationships" xmlns:p188="http://schemas.microsoft.com/office/powerpoint/2018/8/main">
  <p188:cm id="{05EC56BD-40A1-4FC0-9A0F-79D2BD887CEC}" authorId="{DD5B2CCC-0C59-528C-2A66-CC3655AEAAF8}" created="2024-02-16T14:33:31.720">
    <ac:txMkLst xmlns:ac="http://schemas.microsoft.com/office/drawing/2013/main/command">
      <pc:docMk xmlns:pc="http://schemas.microsoft.com/office/powerpoint/2013/main/command"/>
      <pc:sldMk xmlns:pc="http://schemas.microsoft.com/office/powerpoint/2013/main/command" cId="982762803" sldId="411"/>
      <ac:spMk id="9" creationId="{F0A23CB3-E65E-7CBD-4001-F86FAD7EB221}"/>
      <ac:txMk cp="0" len="5">
        <ac:context len="6" hash="4120326784"/>
      </ac:txMk>
    </ac:txMkLst>
    <p188:pos x="948228" y="400307"/>
    <p188:replyLst>
      <p188:reply id="{0A43F268-779A-483B-8063-55B874C516EC}" authorId="{7B0A6FA3-CF82-3BC2-4669-89778CD24ABB}" created="2024-02-20T12:24:49.490">
        <p188:txBody>
          <a:bodyPr/>
          <a:lstStyle/>
          <a:p>
            <a:r>
              <a:rPr lang="en-GB"/>
              <a:t>Yeah it looks a bit weird but will make sense as the course progresses. We go through it in the same way you would used each command as you were working and making changes to a script. </a:t>
            </a:r>
          </a:p>
        </p188:txBody>
      </p188:reply>
    </p188:replyLst>
    <p188:txBody>
      <a:bodyPr/>
      <a:lstStyle/>
      <a:p>
        <a:r>
          <a:rPr lang="en-GB"/>
          <a:t>Maybe add a dashed arrow/s with the verb "changes" between "files"/ "repository" and "commit". Looks a bit strange with these flows floating in the void with no relation to each other</a:t>
        </a:r>
      </a:p>
    </p188:txBody>
  </p188:cm>
</p188:cmLst>
</file>

<file path=ppt/comments/modernComment_19C_AE344ABF.xml><?xml version="1.0" encoding="utf-8"?>
<p188:cmLst xmlns:a="http://schemas.openxmlformats.org/drawingml/2006/main" xmlns:r="http://schemas.openxmlformats.org/officeDocument/2006/relationships" xmlns:p188="http://schemas.microsoft.com/office/powerpoint/2018/8/main">
  <p188:cm id="{5E032EC0-1F23-4EEB-934C-708087D2CEBB}" authorId="{DD5B2CCC-0C59-528C-2A66-CC3655AEAAF8}" created="2024-02-16T15:16:13.724">
    <pc:sldMkLst xmlns:pc="http://schemas.microsoft.com/office/powerpoint/2013/main/command">
      <pc:docMk/>
      <pc:sldMk cId="2922662591" sldId="412"/>
    </pc:sldMkLst>
    <p188:txBody>
      <a:bodyPr/>
      <a:lstStyle/>
      <a:p>
        <a:r>
          <a:rPr lang="en-GB"/>
          <a:t>See above comments, dotted change line, also maybe connect commit to history</a:t>
        </a:r>
      </a:p>
    </p188:txBody>
  </p188:cm>
</p188:cmLst>
</file>

<file path=ppt/comments/modernComment_1A2_2A5FBA0C.xml><?xml version="1.0" encoding="utf-8"?>
<p188:cmLst xmlns:a="http://schemas.openxmlformats.org/drawingml/2006/main" xmlns:r="http://schemas.openxmlformats.org/officeDocument/2006/relationships" xmlns:p188="http://schemas.microsoft.com/office/powerpoint/2018/8/main">
  <p188:cm id="{68D0006B-2774-47AC-A0E2-5D658652539D}" authorId="{22040D5D-E3CF-7CC4-24E2-FAE991E19348}" status="resolved" created="2024-02-19T13:26:00.259" complete="100000">
    <ac:txMkLst xmlns:ac="http://schemas.microsoft.com/office/drawing/2013/main/command">
      <pc:docMk xmlns:pc="http://schemas.microsoft.com/office/powerpoint/2013/main/command"/>
      <pc:sldMk xmlns:pc="http://schemas.microsoft.com/office/powerpoint/2013/main/command" cId="710916620" sldId="418"/>
      <ac:spMk id="2" creationId="{C67E6D7B-7BEC-5E49-844F-3F038F8EA69D}"/>
      <ac:txMk cp="0" len="8">
        <ac:context len="15" hash="1833991129"/>
      </ac:txMk>
    </ac:txMkLst>
    <p188:pos x="1867436" y="686873"/>
    <p188:txBody>
      <a:bodyPr/>
      <a:lstStyle/>
      <a:p>
        <a:r>
          <a:rPr lang="en-GB"/>
          <a:t>This slide is good, nice and clear</a:t>
        </a:r>
      </a:p>
    </p188:txBody>
  </p188:cm>
</p188:cmLst>
</file>

<file path=ppt/comments/modernComment_1A3_DDFE960B.xml><?xml version="1.0" encoding="utf-8"?>
<p188:cmLst xmlns:a="http://schemas.openxmlformats.org/drawingml/2006/main" xmlns:r="http://schemas.openxmlformats.org/officeDocument/2006/relationships" xmlns:p188="http://schemas.microsoft.com/office/powerpoint/2018/8/main">
  <p188:cm id="{8B99E7CA-EE5E-448C-B2ED-57D770988684}" authorId="{DD5B2CCC-0C59-528C-2A66-CC3655AEAAF8}" status="resolved" created="2024-02-16T14:22:46.103" complete="100000">
    <ac:txMkLst xmlns:ac="http://schemas.microsoft.com/office/drawing/2013/main/command">
      <pc:docMk xmlns:pc="http://schemas.microsoft.com/office/powerpoint/2013/main/command"/>
      <pc:sldMk xmlns:pc="http://schemas.microsoft.com/office/powerpoint/2013/main/command" cId="3724449291" sldId="419"/>
      <ac:spMk id="2" creationId="{940050B2-3A5B-554B-83FC-910722ADE43E}"/>
      <ac:txMk cp="0" len="3">
        <ac:context len="9" hash="3437224781"/>
      </ac:txMk>
    </ac:txMkLst>
    <p188:pos x="914400" y="712558"/>
    <p188:txBody>
      <a:bodyPr/>
      <a:lstStyle/>
      <a:p>
        <a:r>
          <a:rPr lang="en-GB"/>
          <a:t>This slide is really nice and clear!</a:t>
        </a:r>
      </a:p>
    </p188:txBody>
    <p188:extLst>
      <p:ext xmlns:p="http://schemas.openxmlformats.org/presentationml/2006/main" uri="{57CB4572-C831-44C2-8A1C-0ADB6CCDFE69}">
        <p223:reactions xmlns:p223="http://schemas.microsoft.com/office/powerpoint/2022/03/main">
          <p223:rxn type="👍">
            <p223:instance time="2024-02-20T12:11:47.179" authorId="{7B0A6FA3-CF82-3BC2-4669-89778CD24ABB}"/>
          </p223:rxn>
        </p223:reactions>
      </p:ext>
    </p188:extLst>
  </p188:cm>
</p188:cmLst>
</file>

<file path=ppt/comments/modernComment_1A5_79EC16D9.xml><?xml version="1.0" encoding="utf-8"?>
<p188:cmLst xmlns:a="http://schemas.openxmlformats.org/drawingml/2006/main" xmlns:r="http://schemas.openxmlformats.org/officeDocument/2006/relationships" xmlns:p188="http://schemas.microsoft.com/office/powerpoint/2018/8/main">
  <p188:cm id="{D68BF251-F4A5-4AA9-8471-C3DED03BB288}" authorId="{DD5B2CCC-0C59-528C-2A66-CC3655AEAAF8}" status="resolved" created="2024-02-16T14:26:29.140" complete="100000">
    <ac:deMkLst xmlns:ac="http://schemas.microsoft.com/office/drawing/2013/main/command">
      <pc:docMk xmlns:pc="http://schemas.microsoft.com/office/powerpoint/2013/main/command"/>
      <pc:sldMk xmlns:pc="http://schemas.microsoft.com/office/powerpoint/2013/main/command" cId="2045515481" sldId="421"/>
      <ac:picMk id="7" creationId="{7DADD92C-6BBC-5640-99C2-778506152944}"/>
    </ac:deMkLst>
    <p188:replyLst>
      <p188:reply id="{7041204B-1C5C-4690-BA8A-C342D239F5D2}" authorId="{7B0A6FA3-CF82-3BC2-4669-89778CD24ABB}" created="2024-02-20T11:31:04.416">
        <p188:txBody>
          <a:bodyPr/>
          <a:lstStyle/>
          <a:p>
            <a:r>
              <a:rPr lang="en-GB"/>
              <a:t>This is just an example of what they posit interface looks like</a:t>
            </a:r>
          </a:p>
        </p188:txBody>
      </p188:reply>
    </p188:replyLst>
    <p188:txBody>
      <a:bodyPr/>
      <a:lstStyle/>
      <a:p>
        <a:r>
          <a:rPr lang="en-GB"/>
          <a:t>Do you mean running this code or opening this tab in the bottom right pane, or both?</a:t>
        </a:r>
      </a:p>
    </p188:txBody>
  </p188:cm>
</p188:cmLst>
</file>

<file path=ppt/comments/modernComment_1A8_CB33B01A.xml><?xml version="1.0" encoding="utf-8"?>
<p188:cmLst xmlns:a="http://schemas.openxmlformats.org/drawingml/2006/main" xmlns:r="http://schemas.openxmlformats.org/officeDocument/2006/relationships" xmlns:p188="http://schemas.microsoft.com/office/powerpoint/2018/8/main">
  <p188:cm id="{F75B2203-19E9-48F5-9FB1-74F1DA6889B7}" authorId="{DD5B2CCC-0C59-528C-2A66-CC3655AEAAF8}" status="resolved" created="2024-02-16T14:35:18.243" complete="100000">
    <ac:txMkLst xmlns:ac="http://schemas.microsoft.com/office/drawing/2013/main/command">
      <pc:docMk xmlns:pc="http://schemas.microsoft.com/office/powerpoint/2013/main/command"/>
      <pc:sldMk xmlns:pc="http://schemas.microsoft.com/office/powerpoint/2013/main/command" cId="3409162266" sldId="424"/>
      <ac:spMk id="3" creationId="{0882B04C-1C77-2D4D-A505-5DEAECF56977}"/>
      <ac:txMk cp="192" len="17">
        <ac:context len="326" hash="3471411761"/>
      </ac:txMk>
    </ac:txMkLst>
    <p188:pos x="4855030" y="2485115"/>
    <p188:replyLst>
      <p188:reply id="{FF6C20FB-2050-4397-B21C-C28AF2B2C97F}" authorId="{7B0A6FA3-CF82-3BC2-4669-89778CD24ABB}" created="2024-02-20T16:49:25.362">
        <p188:txBody>
          <a:bodyPr/>
          <a:lstStyle/>
          <a:p>
            <a:r>
              <a:rPr lang="en-GB"/>
              <a:t>"*" is a wildcard pattern</a:t>
            </a:r>
          </a:p>
        </p188:txBody>
      </p188:reply>
    </p188:replyLst>
    <p188:txBody>
      <a:bodyPr/>
      <a:lstStyle/>
      <a:p>
        <a:r>
          <a:rPr lang="en-GB"/>
          <a:t>Some people might not know what this is so explain verbally</a:t>
        </a:r>
      </a:p>
    </p188:txBody>
  </p188:cm>
  <p188:cm id="{4C3B2BE1-3B60-4FF3-AB08-49032DFDA448}" authorId="{DD5B2CCC-0C59-528C-2A66-CC3655AEAAF8}" status="resolved" created="2024-02-16T14:36:29.759" complete="100000">
    <ac:txMkLst xmlns:ac="http://schemas.microsoft.com/office/drawing/2013/main/command">
      <pc:docMk xmlns:pc="http://schemas.microsoft.com/office/powerpoint/2013/main/command"/>
      <pc:sldMk xmlns:pc="http://schemas.microsoft.com/office/powerpoint/2013/main/command" cId="3409162266" sldId="424"/>
      <ac:spMk id="2" creationId="{940050B2-3A5B-554B-83FC-910722ADE43E}"/>
      <ac:txMk cp="0" len="6">
        <ac:context len="7" hash="3953394513"/>
      </ac:txMk>
    </ac:txMkLst>
    <p188:pos x="1295400" y="712558"/>
    <p188:replyLst>
      <p188:reply id="{2ABF7088-29E3-4679-970F-DA490940FF9D}" authorId="{7B0A6FA3-CF82-3BC2-4669-89778CD24ABB}" created="2024-02-20T16:49:40.793">
        <p188:txBody>
          <a:bodyPr/>
          <a:lstStyle/>
          <a:p>
            <a:r>
              <a:rPr lang="en-GB"/>
              <a:t>Will be mentioned verbally </a:t>
            </a:r>
          </a:p>
        </p188:txBody>
      </p188:reply>
    </p188:replyLst>
    <p188:txBody>
      <a:bodyPr/>
      <a:lstStyle/>
      <a:p>
        <a:r>
          <a:rPr lang="en-GB"/>
          <a:t>Maybe add an example of why we might want to not upload/ backup something: ie privacy</a:t>
        </a:r>
      </a:p>
    </p188:txBody>
  </p188:cm>
</p188:cmLst>
</file>

<file path=ppt/comments/modernComment_1A9_8EDA3B53.xml><?xml version="1.0" encoding="utf-8"?>
<p188:cmLst xmlns:a="http://schemas.openxmlformats.org/drawingml/2006/main" xmlns:r="http://schemas.openxmlformats.org/officeDocument/2006/relationships" xmlns:p188="http://schemas.microsoft.com/office/powerpoint/2018/8/main">
  <p188:cm id="{5CA946A7-680F-4BA2-BE72-96E18573B17D}" authorId="{DD5B2CCC-0C59-528C-2A66-CC3655AEAAF8}" created="2024-02-16T14:49:34.571">
    <ac:txMkLst xmlns:ac="http://schemas.microsoft.com/office/drawing/2013/main/command">
      <pc:docMk xmlns:pc="http://schemas.microsoft.com/office/powerpoint/2013/main/command"/>
      <pc:sldMk xmlns:pc="http://schemas.microsoft.com/office/powerpoint/2013/main/command" cId="2396666707" sldId="425"/>
      <ac:spMk id="3" creationId="{0882B04C-1C77-2D4D-A505-5DEAECF56977}"/>
      <ac:txMk cp="102" len="18">
        <ac:context len="359" hash="1319364598"/>
      </ac:txMk>
    </ac:txMkLst>
    <p188:pos x="4474030" y="961115"/>
    <p188:txBody>
      <a:bodyPr/>
      <a:lstStyle/>
      <a:p>
        <a:r>
          <a:rPr lang="en-GB"/>
          <a:t>"string of letters and numbers"</a:t>
        </a:r>
      </a:p>
    </p188:txBody>
  </p188:cm>
</p188:cmLst>
</file>

<file path=ppt/comments/modernComment_1AA_7E8F8805.xml><?xml version="1.0" encoding="utf-8"?>
<p188:cmLst xmlns:a="http://schemas.openxmlformats.org/drawingml/2006/main" xmlns:r="http://schemas.openxmlformats.org/officeDocument/2006/relationships" xmlns:p188="http://schemas.microsoft.com/office/powerpoint/2018/8/main">
  <p188:cm id="{8466CE54-CAF7-44BC-BB91-5B6693A0ACBB}" authorId="{DD5B2CCC-0C59-528C-2A66-CC3655AEAAF8}" created="2024-02-16T15:10:29.224">
    <ac:txMkLst xmlns:ac="http://schemas.microsoft.com/office/drawing/2013/main/command">
      <pc:docMk xmlns:pc="http://schemas.microsoft.com/office/powerpoint/2013/main/command"/>
      <pc:sldMk xmlns:pc="http://schemas.microsoft.com/office/powerpoint/2013/main/command" cId="2123335685" sldId="426"/>
      <ac:spMk id="3" creationId="{0882B04C-1C77-2D4D-A505-5DEAECF56977}"/>
      <ac:txMk cp="201" len="50">
        <ac:context len="252" hash="3205076414"/>
      </ac:txMk>
    </ac:txMkLst>
    <p188:pos x="3962400" y="2811686"/>
    <p188:txBody>
      <a:bodyPr/>
      <a:lstStyle/>
      <a:p>
        <a:r>
          <a:rPr lang="en-GB"/>
          <a:t>Can we have a screenshot of where this clock appears in posit?</a:t>
        </a:r>
      </a:p>
    </p188:txBody>
  </p188:cm>
</p188:cmLst>
</file>

<file path=ppt/comments/modernComment_1AB_204364C.xml><?xml version="1.0" encoding="utf-8"?>
<p188:cmLst xmlns:a="http://schemas.openxmlformats.org/drawingml/2006/main" xmlns:r="http://schemas.openxmlformats.org/officeDocument/2006/relationships" xmlns:p188="http://schemas.microsoft.com/office/powerpoint/2018/8/main">
  <p188:cm id="{E188DFB9-C3D6-4DD3-9761-A16EAE525F65}" authorId="{DD5B2CCC-0C59-528C-2A66-CC3655AEAAF8}" created="2024-02-16T15:24:26.735">
    <ac:txMkLst xmlns:ac="http://schemas.microsoft.com/office/drawing/2013/main/command">
      <pc:docMk xmlns:pc="http://schemas.microsoft.com/office/powerpoint/2013/main/command"/>
      <pc:sldMk xmlns:pc="http://schemas.microsoft.com/office/powerpoint/2013/main/command" cId="33830476" sldId="427"/>
      <ac:spMk id="3" creationId="{0882B04C-1C77-2D4D-A505-5DEAECF56977}"/>
      <ac:txMk cp="0" len="13">
        <ac:context len="210" hash="2293952829"/>
      </ac:txMk>
    </ac:txMkLst>
    <p188:pos x="1719943" y="307972"/>
    <p188:txBody>
      <a:bodyPr/>
      <a:lstStyle/>
      <a:p>
        <a:r>
          <a:rPr lang="en-GB"/>
          <a:t>I assume this is a turn of phrase not a technical term?</a:t>
        </a:r>
      </a:p>
    </p188:txBody>
    <p188:extLst>
      <p:ext xmlns:p="http://schemas.openxmlformats.org/presentationml/2006/main" uri="{57CB4572-C831-44C2-8A1C-0ADB6CCDFE69}">
        <p223:reactions xmlns:p223="http://schemas.microsoft.com/office/powerpoint/2022/03/main">
          <p223:rxn type="👍">
            <p223:instance time="2024-02-20T16:52:37.521" authorId="{7B0A6FA3-CF82-3BC2-4669-89778CD24ABB}"/>
          </p223:rxn>
        </p223:reactions>
      </p:ext>
    </p188:extLst>
  </p188:cm>
</p188:cmLst>
</file>

<file path=ppt/comments/modernComment_1AC_C4FE8BEA.xml><?xml version="1.0" encoding="utf-8"?>
<p188:cmLst xmlns:a="http://schemas.openxmlformats.org/drawingml/2006/main" xmlns:r="http://schemas.openxmlformats.org/officeDocument/2006/relationships" xmlns:p188="http://schemas.microsoft.com/office/powerpoint/2018/8/main">
  <p188:cm id="{7AE19B36-9C8A-49F9-B3BE-D0C2CF336C22}" authorId="{DD5B2CCC-0C59-528C-2A66-CC3655AEAAF8}" created="2024-02-16T15:54:37.626">
    <ac:txMkLst xmlns:ac="http://schemas.microsoft.com/office/drawing/2013/main/command">
      <pc:docMk xmlns:pc="http://schemas.microsoft.com/office/powerpoint/2013/main/command"/>
      <pc:sldMk xmlns:pc="http://schemas.microsoft.com/office/powerpoint/2013/main/command" cId="3305016298" sldId="428"/>
      <ac:spMk id="3" creationId="{0882B04C-1C77-2D4D-A505-5DEAECF56977}"/>
      <ac:txMk cp="257" len="105">
        <ac:context len="363" hash="1628012494"/>
      </ac:txMk>
    </ac:txMkLst>
    <p188:pos x="6172201" y="2670172"/>
    <p188:replyLst>
      <p188:reply id="{E6892E2D-34BB-4A48-A627-BA63620435D4}" authorId="{7B0A6FA3-CF82-3BC2-4669-89778CD24ABB}" created="2024-02-20T16:55:21.223">
        <p188:txBody>
          <a:bodyPr/>
          <a:lstStyle/>
          <a:p>
            <a:r>
              <a:rPr lang="en-GB"/>
              <a:t>So we don't make changes that accidentally break the code as new features are being developed. </a:t>
            </a:r>
          </a:p>
        </p188:txBody>
      </p188:reply>
    </p188:replyLst>
    <p188:txBody>
      <a:bodyPr/>
      <a:lstStyle/>
      <a:p>
        <a:r>
          <a:rPr lang="en-GB"/>
          <a:t>Why?</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6ED0C7-6A52-9443-98AE-07B7DF5905A6}" type="datetimeFigureOut">
              <a:rPr lang="en-US" smtClean="0"/>
              <a:t>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E0BD4E-B891-3F48-90C3-34533A395C42}" type="slidenum">
              <a:rPr lang="en-US" smtClean="0"/>
              <a:t>‹#›</a:t>
            </a:fld>
            <a:endParaRPr lang="en-US"/>
          </a:p>
        </p:txBody>
      </p:sp>
    </p:spTree>
    <p:extLst>
      <p:ext uri="{BB962C8B-B14F-4D97-AF65-F5344CB8AC3E}">
        <p14:creationId xmlns:p14="http://schemas.microsoft.com/office/powerpoint/2010/main" val="3590788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ithub.com/Public-Health-Scotland/learn-git"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1</a:t>
            </a:fld>
            <a:endParaRPr lang="en-US"/>
          </a:p>
        </p:txBody>
      </p:sp>
    </p:spTree>
    <p:extLst>
      <p:ext uri="{BB962C8B-B14F-4D97-AF65-F5344CB8AC3E}">
        <p14:creationId xmlns:p14="http://schemas.microsoft.com/office/powerpoint/2010/main" val="2645719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Note of alt text for this basic workflow</a:t>
            </a:r>
          </a:p>
          <a:p>
            <a:endParaRPr lang="en-GB"/>
          </a:p>
          <a:p>
            <a:r>
              <a:rPr lang="en-GB"/>
              <a:t>Branches come off the main branch</a:t>
            </a:r>
          </a:p>
          <a:p>
            <a:r>
              <a:rPr lang="en-GB"/>
              <a:t>An analyst or developer creates a branch from the main code base branch</a:t>
            </a:r>
          </a:p>
          <a:p>
            <a:r>
              <a:rPr lang="en-GB"/>
              <a:t>A branch will usually have two or more commits of changes to code</a:t>
            </a:r>
          </a:p>
          <a:p>
            <a:r>
              <a:rPr lang="en-GB"/>
              <a:t>A pull request is then raised, this will  include information on the commits made so far</a:t>
            </a:r>
          </a:p>
          <a:p>
            <a:r>
              <a:rPr lang="en-GB"/>
              <a:t>The pull request is reviewed and discussed</a:t>
            </a:r>
          </a:p>
          <a:p>
            <a:r>
              <a:rPr lang="en-GB"/>
              <a:t>A further commit may happen after discussion</a:t>
            </a:r>
          </a:p>
          <a:p>
            <a:r>
              <a:rPr lang="en-GB"/>
              <a:t>Once the commits in the pull request have been agreed the code is merged back into the main branch</a:t>
            </a:r>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10</a:t>
            </a:fld>
            <a:endParaRPr lang="en-US"/>
          </a:p>
        </p:txBody>
      </p:sp>
    </p:spTree>
    <p:extLst>
      <p:ext uri="{BB962C8B-B14F-4D97-AF65-F5344CB8AC3E}">
        <p14:creationId xmlns:p14="http://schemas.microsoft.com/office/powerpoint/2010/main" val="1364984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11</a:t>
            </a:fld>
            <a:endParaRPr lang="en-US"/>
          </a:p>
        </p:txBody>
      </p:sp>
    </p:spTree>
    <p:extLst>
      <p:ext uri="{BB962C8B-B14F-4D97-AF65-F5344CB8AC3E}">
        <p14:creationId xmlns:p14="http://schemas.microsoft.com/office/powerpoint/2010/main" val="3159195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12</a:t>
            </a:fld>
            <a:endParaRPr lang="en-US"/>
          </a:p>
        </p:txBody>
      </p:sp>
    </p:spTree>
    <p:extLst>
      <p:ext uri="{BB962C8B-B14F-4D97-AF65-F5344CB8AC3E}">
        <p14:creationId xmlns:p14="http://schemas.microsoft.com/office/powerpoint/2010/main" val="740410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13</a:t>
            </a:fld>
            <a:endParaRPr lang="en-US"/>
          </a:p>
        </p:txBody>
      </p:sp>
    </p:spTree>
    <p:extLst>
      <p:ext uri="{BB962C8B-B14F-4D97-AF65-F5344CB8AC3E}">
        <p14:creationId xmlns:p14="http://schemas.microsoft.com/office/powerpoint/2010/main" val="3198039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14</a:t>
            </a:fld>
            <a:endParaRPr lang="en-US"/>
          </a:p>
        </p:txBody>
      </p:sp>
    </p:spTree>
    <p:extLst>
      <p:ext uri="{BB962C8B-B14F-4D97-AF65-F5344CB8AC3E}">
        <p14:creationId xmlns:p14="http://schemas.microsoft.com/office/powerpoint/2010/main" val="1369383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Note of alt text for this concept map</a:t>
            </a:r>
          </a:p>
          <a:p>
            <a:r>
              <a:rPr lang="en-GB"/>
              <a:t>A repository contains files</a:t>
            </a:r>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15</a:t>
            </a:fld>
            <a:endParaRPr lang="en-US"/>
          </a:p>
        </p:txBody>
      </p:sp>
    </p:spTree>
    <p:extLst>
      <p:ext uri="{BB962C8B-B14F-4D97-AF65-F5344CB8AC3E}">
        <p14:creationId xmlns:p14="http://schemas.microsoft.com/office/powerpoint/2010/main" val="3308603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16</a:t>
            </a:fld>
            <a:endParaRPr lang="en-US"/>
          </a:p>
        </p:txBody>
      </p:sp>
    </p:spTree>
    <p:extLst>
      <p:ext uri="{BB962C8B-B14F-4D97-AF65-F5344CB8AC3E}">
        <p14:creationId xmlns:p14="http://schemas.microsoft.com/office/powerpoint/2010/main" val="2442086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17</a:t>
            </a:fld>
            <a:endParaRPr lang="en-US"/>
          </a:p>
        </p:txBody>
      </p:sp>
    </p:spTree>
    <p:extLst>
      <p:ext uri="{BB962C8B-B14F-4D97-AF65-F5344CB8AC3E}">
        <p14:creationId xmlns:p14="http://schemas.microsoft.com/office/powerpoint/2010/main" val="681901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18</a:t>
            </a:fld>
            <a:endParaRPr lang="en-US"/>
          </a:p>
        </p:txBody>
      </p:sp>
    </p:spTree>
    <p:extLst>
      <p:ext uri="{BB962C8B-B14F-4D97-AF65-F5344CB8AC3E}">
        <p14:creationId xmlns:p14="http://schemas.microsoft.com/office/powerpoint/2010/main" val="17769382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atin typeface="+mn-lt"/>
                <a:cs typeface="Calibri Light" panose="020F0302020204030204" pitchFamily="34" charset="0"/>
                <a:hlinkClick r:id="rId3"/>
              </a:rPr>
              <a:t>github.com/Public-Health-Scotland/learn-git</a:t>
            </a:r>
            <a:r>
              <a:rPr lang="en-GB">
                <a:latin typeface="+mn-lt"/>
                <a:cs typeface="Calibri Light" panose="020F0302020204030204" pitchFamily="34" charset="0"/>
              </a:rPr>
              <a:t> </a:t>
            </a:r>
            <a:endParaRPr lang="en-GB">
              <a:highlight>
                <a:srgbClr val="FFFF00"/>
              </a:highlight>
              <a:latin typeface="+mn-lt"/>
              <a:cs typeface="Calibri Light" panose="020F0302020204030204" pitchFamily="34" charset="0"/>
            </a:endParaRPr>
          </a:p>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19</a:t>
            </a:fld>
            <a:endParaRPr lang="en-US"/>
          </a:p>
        </p:txBody>
      </p:sp>
    </p:spTree>
    <p:extLst>
      <p:ext uri="{BB962C8B-B14F-4D97-AF65-F5344CB8AC3E}">
        <p14:creationId xmlns:p14="http://schemas.microsoft.com/office/powerpoint/2010/main" val="470648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2</a:t>
            </a:fld>
            <a:endParaRPr lang="en-US"/>
          </a:p>
        </p:txBody>
      </p:sp>
    </p:spTree>
    <p:extLst>
      <p:ext uri="{BB962C8B-B14F-4D97-AF65-F5344CB8AC3E}">
        <p14:creationId xmlns:p14="http://schemas.microsoft.com/office/powerpoint/2010/main" val="1191037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20</a:t>
            </a:fld>
            <a:endParaRPr lang="en-US"/>
          </a:p>
        </p:txBody>
      </p:sp>
    </p:spTree>
    <p:extLst>
      <p:ext uri="{BB962C8B-B14F-4D97-AF65-F5344CB8AC3E}">
        <p14:creationId xmlns:p14="http://schemas.microsoft.com/office/powerpoint/2010/main" val="3285086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Blue M: Modified</a:t>
            </a:r>
          </a:p>
          <a:p>
            <a:r>
              <a:rPr lang="en-US"/>
              <a:t>Yellow ?: Untracked</a:t>
            </a:r>
          </a:p>
          <a:p>
            <a:r>
              <a:rPr lang="en-US"/>
              <a:t>Red D: Deleted</a:t>
            </a:r>
            <a:br>
              <a:rPr lang="en-US"/>
            </a:br>
            <a:r>
              <a:rPr lang="en-US"/>
              <a:t>Green A: Added</a:t>
            </a:r>
          </a:p>
          <a:p>
            <a:r>
              <a:rPr lang="en-US"/>
              <a:t>Pink R: Renamed</a:t>
            </a:r>
          </a:p>
        </p:txBody>
      </p:sp>
      <p:sp>
        <p:nvSpPr>
          <p:cNvPr id="4" name="Slide Number Placeholder 3"/>
          <p:cNvSpPr>
            <a:spLocks noGrp="1"/>
          </p:cNvSpPr>
          <p:nvPr>
            <p:ph type="sldNum" sz="quarter" idx="5"/>
          </p:nvPr>
        </p:nvSpPr>
        <p:spPr/>
        <p:txBody>
          <a:bodyPr/>
          <a:lstStyle/>
          <a:p>
            <a:fld id="{40E0BD4E-B891-3F48-90C3-34533A395C42}" type="slidenum">
              <a:rPr lang="en-US" smtClean="0"/>
              <a:t>21</a:t>
            </a:fld>
            <a:endParaRPr lang="en-US"/>
          </a:p>
        </p:txBody>
      </p:sp>
    </p:spTree>
    <p:extLst>
      <p:ext uri="{BB962C8B-B14F-4D97-AF65-F5344CB8AC3E}">
        <p14:creationId xmlns:p14="http://schemas.microsoft.com/office/powerpoint/2010/main" val="3385601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22</a:t>
            </a:fld>
            <a:endParaRPr lang="en-US"/>
          </a:p>
        </p:txBody>
      </p:sp>
    </p:spTree>
    <p:extLst>
      <p:ext uri="{BB962C8B-B14F-4D97-AF65-F5344CB8AC3E}">
        <p14:creationId xmlns:p14="http://schemas.microsoft.com/office/powerpoint/2010/main" val="33171110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23</a:t>
            </a:fld>
            <a:endParaRPr lang="en-US"/>
          </a:p>
        </p:txBody>
      </p:sp>
    </p:spTree>
    <p:extLst>
      <p:ext uri="{BB962C8B-B14F-4D97-AF65-F5344CB8AC3E}">
        <p14:creationId xmlns:p14="http://schemas.microsoft.com/office/powerpoint/2010/main" val="39709747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Note of alt text for this concept map</a:t>
            </a:r>
          </a:p>
          <a:p>
            <a:r>
              <a:rPr lang="en-GB"/>
              <a:t>A repository contains files</a:t>
            </a:r>
          </a:p>
          <a:p>
            <a:r>
              <a:rPr lang="en-GB"/>
              <a:t>When code is committed a log message is recorded with the commit. </a:t>
            </a:r>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24</a:t>
            </a:fld>
            <a:endParaRPr lang="en-US"/>
          </a:p>
        </p:txBody>
      </p:sp>
    </p:spTree>
    <p:extLst>
      <p:ext uri="{BB962C8B-B14F-4D97-AF65-F5344CB8AC3E}">
        <p14:creationId xmlns:p14="http://schemas.microsoft.com/office/powerpoint/2010/main" val="37434455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25</a:t>
            </a:fld>
            <a:endParaRPr lang="en-US"/>
          </a:p>
        </p:txBody>
      </p:sp>
    </p:spTree>
    <p:extLst>
      <p:ext uri="{BB962C8B-B14F-4D97-AF65-F5344CB8AC3E}">
        <p14:creationId xmlns:p14="http://schemas.microsoft.com/office/powerpoint/2010/main" val="22666663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26</a:t>
            </a:fld>
            <a:endParaRPr lang="en-US"/>
          </a:p>
        </p:txBody>
      </p:sp>
    </p:spTree>
    <p:extLst>
      <p:ext uri="{BB962C8B-B14F-4D97-AF65-F5344CB8AC3E}">
        <p14:creationId xmlns:p14="http://schemas.microsoft.com/office/powerpoint/2010/main" val="28354702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27</a:t>
            </a:fld>
            <a:endParaRPr lang="en-US"/>
          </a:p>
        </p:txBody>
      </p:sp>
    </p:spTree>
    <p:extLst>
      <p:ext uri="{BB962C8B-B14F-4D97-AF65-F5344CB8AC3E}">
        <p14:creationId xmlns:p14="http://schemas.microsoft.com/office/powerpoint/2010/main" val="10851203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28</a:t>
            </a:fld>
            <a:endParaRPr lang="en-US"/>
          </a:p>
        </p:txBody>
      </p:sp>
    </p:spTree>
    <p:extLst>
      <p:ext uri="{BB962C8B-B14F-4D97-AF65-F5344CB8AC3E}">
        <p14:creationId xmlns:p14="http://schemas.microsoft.com/office/powerpoint/2010/main" val="38410443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29</a:t>
            </a:fld>
            <a:endParaRPr lang="en-US"/>
          </a:p>
        </p:txBody>
      </p:sp>
    </p:spTree>
    <p:extLst>
      <p:ext uri="{BB962C8B-B14F-4D97-AF65-F5344CB8AC3E}">
        <p14:creationId xmlns:p14="http://schemas.microsoft.com/office/powerpoint/2010/main" val="3475562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3</a:t>
            </a:fld>
            <a:endParaRPr lang="en-US"/>
          </a:p>
        </p:txBody>
      </p:sp>
    </p:spTree>
    <p:extLst>
      <p:ext uri="{BB962C8B-B14F-4D97-AF65-F5344CB8AC3E}">
        <p14:creationId xmlns:p14="http://schemas.microsoft.com/office/powerpoint/2010/main" val="1670655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can also restrict the output to a specific number of commits, e.g. ‘git log -2’ for the last two commits on the log. If you’re only interested in a specific file too, you can add that to the end, e.g. `git log -3 </a:t>
            </a:r>
            <a:r>
              <a:rPr lang="en-US" err="1"/>
              <a:t>report.md</a:t>
            </a:r>
            <a:r>
              <a:rPr lang="en-US"/>
              <a:t>` will show the last three commits on the log that affect `</a:t>
            </a:r>
            <a:r>
              <a:rPr lang="en-US" err="1"/>
              <a:t>report.md</a:t>
            </a:r>
            <a:r>
              <a:rPr lang="en-US"/>
              <a:t>`.</a:t>
            </a:r>
          </a:p>
        </p:txBody>
      </p:sp>
      <p:sp>
        <p:nvSpPr>
          <p:cNvPr id="4" name="Slide Number Placeholder 3"/>
          <p:cNvSpPr>
            <a:spLocks noGrp="1"/>
          </p:cNvSpPr>
          <p:nvPr>
            <p:ph type="sldNum" sz="quarter" idx="5"/>
          </p:nvPr>
        </p:nvSpPr>
        <p:spPr/>
        <p:txBody>
          <a:bodyPr/>
          <a:lstStyle/>
          <a:p>
            <a:fld id="{40E0BD4E-B891-3F48-90C3-34533A395C42}" type="slidenum">
              <a:rPr lang="en-US" smtClean="0"/>
              <a:t>30</a:t>
            </a:fld>
            <a:endParaRPr lang="en-US"/>
          </a:p>
        </p:txBody>
      </p:sp>
    </p:spTree>
    <p:extLst>
      <p:ext uri="{BB962C8B-B14F-4D97-AF65-F5344CB8AC3E}">
        <p14:creationId xmlns:p14="http://schemas.microsoft.com/office/powerpoint/2010/main" val="37526536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Note of alt text for this concept map</a:t>
            </a:r>
          </a:p>
          <a:p>
            <a:r>
              <a:rPr lang="en-GB"/>
              <a:t>A repository contains files</a:t>
            </a:r>
          </a:p>
          <a:p>
            <a:r>
              <a:rPr lang="en-GB"/>
              <a:t>An author creates one or more commits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Files have history</a:t>
            </a:r>
          </a:p>
          <a:p>
            <a:r>
              <a:rPr lang="en-GB"/>
              <a:t>When code is committed a log message is recorded with the commit. </a:t>
            </a:r>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31</a:t>
            </a:fld>
            <a:endParaRPr lang="en-US"/>
          </a:p>
        </p:txBody>
      </p:sp>
    </p:spTree>
    <p:extLst>
      <p:ext uri="{BB962C8B-B14F-4D97-AF65-F5344CB8AC3E}">
        <p14:creationId xmlns:p14="http://schemas.microsoft.com/office/powerpoint/2010/main" val="17991772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32</a:t>
            </a:fld>
            <a:endParaRPr lang="en-US"/>
          </a:p>
        </p:txBody>
      </p:sp>
    </p:spTree>
    <p:extLst>
      <p:ext uri="{BB962C8B-B14F-4D97-AF65-F5344CB8AC3E}">
        <p14:creationId xmlns:p14="http://schemas.microsoft.com/office/powerpoint/2010/main" val="23542174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33</a:t>
            </a:fld>
            <a:endParaRPr lang="en-US"/>
          </a:p>
        </p:txBody>
      </p:sp>
    </p:spTree>
    <p:extLst>
      <p:ext uri="{BB962C8B-B14F-4D97-AF65-F5344CB8AC3E}">
        <p14:creationId xmlns:p14="http://schemas.microsoft.com/office/powerpoint/2010/main" val="31143319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34</a:t>
            </a:fld>
            <a:endParaRPr lang="en-US"/>
          </a:p>
        </p:txBody>
      </p:sp>
    </p:spTree>
    <p:extLst>
      <p:ext uri="{BB962C8B-B14F-4D97-AF65-F5344CB8AC3E}">
        <p14:creationId xmlns:p14="http://schemas.microsoft.com/office/powerpoint/2010/main" val="29155485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Note of alt text for this concept map</a:t>
            </a:r>
          </a:p>
          <a:p>
            <a:r>
              <a:rPr lang="en-GB"/>
              <a:t>A repository contains files</a:t>
            </a:r>
          </a:p>
          <a:p>
            <a:r>
              <a:rPr lang="en-GB"/>
              <a:t>An author creates one or more commits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Files have history</a:t>
            </a:r>
          </a:p>
          <a:p>
            <a:r>
              <a:rPr lang="en-GB"/>
              <a:t>When code is committed a log message is recorded with the commit. Commits are records of differences in code.</a:t>
            </a:r>
          </a:p>
          <a:p>
            <a:r>
              <a:rPr lang="en-GB"/>
              <a:t>The history of file is made up of a record of commits of differences to code </a:t>
            </a:r>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35</a:t>
            </a:fld>
            <a:endParaRPr lang="en-US"/>
          </a:p>
        </p:txBody>
      </p:sp>
    </p:spTree>
    <p:extLst>
      <p:ext uri="{BB962C8B-B14F-4D97-AF65-F5344CB8AC3E}">
        <p14:creationId xmlns:p14="http://schemas.microsoft.com/office/powerpoint/2010/main" val="31838281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36</a:t>
            </a:fld>
            <a:endParaRPr lang="en-US"/>
          </a:p>
        </p:txBody>
      </p:sp>
    </p:spTree>
    <p:extLst>
      <p:ext uri="{BB962C8B-B14F-4D97-AF65-F5344CB8AC3E}">
        <p14:creationId xmlns:p14="http://schemas.microsoft.com/office/powerpoint/2010/main" val="12106147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37</a:t>
            </a:fld>
            <a:endParaRPr lang="en-US"/>
          </a:p>
        </p:txBody>
      </p:sp>
    </p:spTree>
    <p:extLst>
      <p:ext uri="{BB962C8B-B14F-4D97-AF65-F5344CB8AC3E}">
        <p14:creationId xmlns:p14="http://schemas.microsoft.com/office/powerpoint/2010/main" val="4867647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38</a:t>
            </a:fld>
            <a:endParaRPr lang="en-US"/>
          </a:p>
        </p:txBody>
      </p:sp>
    </p:spTree>
    <p:extLst>
      <p:ext uri="{BB962C8B-B14F-4D97-AF65-F5344CB8AC3E}">
        <p14:creationId xmlns:p14="http://schemas.microsoft.com/office/powerpoint/2010/main" val="21718441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39</a:t>
            </a:fld>
            <a:endParaRPr lang="en-US"/>
          </a:p>
        </p:txBody>
      </p:sp>
    </p:spTree>
    <p:extLst>
      <p:ext uri="{BB962C8B-B14F-4D97-AF65-F5344CB8AC3E}">
        <p14:creationId xmlns:p14="http://schemas.microsoft.com/office/powerpoint/2010/main" val="3430553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4</a:t>
            </a:fld>
            <a:endParaRPr lang="en-US"/>
          </a:p>
        </p:txBody>
      </p:sp>
    </p:spTree>
    <p:extLst>
      <p:ext uri="{BB962C8B-B14F-4D97-AF65-F5344CB8AC3E}">
        <p14:creationId xmlns:p14="http://schemas.microsoft.com/office/powerpoint/2010/main" val="1873123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40</a:t>
            </a:fld>
            <a:endParaRPr lang="en-US"/>
          </a:p>
        </p:txBody>
      </p:sp>
    </p:spTree>
    <p:extLst>
      <p:ext uri="{BB962C8B-B14F-4D97-AF65-F5344CB8AC3E}">
        <p14:creationId xmlns:p14="http://schemas.microsoft.com/office/powerpoint/2010/main" val="14421346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41</a:t>
            </a:fld>
            <a:endParaRPr lang="en-US"/>
          </a:p>
        </p:txBody>
      </p:sp>
    </p:spTree>
    <p:extLst>
      <p:ext uri="{BB962C8B-B14F-4D97-AF65-F5344CB8AC3E}">
        <p14:creationId xmlns:p14="http://schemas.microsoft.com/office/powerpoint/2010/main" val="31818362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Note of alt text for this concept map</a:t>
            </a:r>
          </a:p>
          <a:p>
            <a:r>
              <a:rPr lang="en-GB"/>
              <a:t>A repository contains files</a:t>
            </a:r>
          </a:p>
          <a:p>
            <a:r>
              <a:rPr lang="en-GB"/>
              <a:t>A repository has many branches</a:t>
            </a:r>
          </a:p>
          <a:p>
            <a:r>
              <a:rPr lang="en-GB"/>
              <a:t>Files are in a branch</a:t>
            </a:r>
          </a:p>
          <a:p>
            <a:r>
              <a:rPr lang="en-GB"/>
              <a:t>A branch consists of one or more commits</a:t>
            </a:r>
          </a:p>
          <a:p>
            <a:r>
              <a:rPr lang="en-GB"/>
              <a:t>An author creates one or more commits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Files have history</a:t>
            </a:r>
          </a:p>
          <a:p>
            <a:r>
              <a:rPr lang="en-GB"/>
              <a:t>When code is committed a log message is recorded with the commit. Commits are records of differences in code.</a:t>
            </a:r>
          </a:p>
          <a:p>
            <a:r>
              <a:rPr lang="en-GB"/>
              <a:t>The history of file is made up of a record of commits of differences to code </a:t>
            </a:r>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42</a:t>
            </a:fld>
            <a:endParaRPr lang="en-US"/>
          </a:p>
        </p:txBody>
      </p:sp>
    </p:spTree>
    <p:extLst>
      <p:ext uri="{BB962C8B-B14F-4D97-AF65-F5344CB8AC3E}">
        <p14:creationId xmlns:p14="http://schemas.microsoft.com/office/powerpoint/2010/main" val="13459343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43</a:t>
            </a:fld>
            <a:endParaRPr lang="en-US"/>
          </a:p>
        </p:txBody>
      </p:sp>
    </p:spTree>
    <p:extLst>
      <p:ext uri="{BB962C8B-B14F-4D97-AF65-F5344CB8AC3E}">
        <p14:creationId xmlns:p14="http://schemas.microsoft.com/office/powerpoint/2010/main" val="17217013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44</a:t>
            </a:fld>
            <a:endParaRPr lang="en-US"/>
          </a:p>
        </p:txBody>
      </p:sp>
    </p:spTree>
    <p:extLst>
      <p:ext uri="{BB962C8B-B14F-4D97-AF65-F5344CB8AC3E}">
        <p14:creationId xmlns:p14="http://schemas.microsoft.com/office/powerpoint/2010/main" val="39604670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Note of alt text for this concept map</a:t>
            </a:r>
          </a:p>
          <a:p>
            <a:r>
              <a:rPr lang="en-GB"/>
              <a:t>A repository contains files</a:t>
            </a:r>
          </a:p>
          <a:p>
            <a:r>
              <a:rPr lang="en-GB"/>
              <a:t>A repository has many branches</a:t>
            </a:r>
          </a:p>
          <a:p>
            <a:r>
              <a:rPr lang="en-GB"/>
              <a:t>Files are in a branch</a:t>
            </a:r>
          </a:p>
          <a:p>
            <a:r>
              <a:rPr lang="en-GB"/>
              <a:t>A branch can be merged to one or more times</a:t>
            </a:r>
          </a:p>
          <a:p>
            <a:r>
              <a:rPr lang="en-GB"/>
              <a:t>A branch consists of one or more commits</a:t>
            </a:r>
          </a:p>
          <a:p>
            <a:r>
              <a:rPr lang="en-GB"/>
              <a:t>An author creates one or more commits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Files have history</a:t>
            </a:r>
          </a:p>
          <a:p>
            <a:r>
              <a:rPr lang="en-GB"/>
              <a:t>When code is committed a log message is recorded with the commit. Commits are records of differences in code.</a:t>
            </a:r>
          </a:p>
          <a:p>
            <a:r>
              <a:rPr lang="en-GB"/>
              <a:t>The history of file is made up of a record of commits of differences to code </a:t>
            </a:r>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45</a:t>
            </a:fld>
            <a:endParaRPr lang="en-US"/>
          </a:p>
        </p:txBody>
      </p:sp>
    </p:spTree>
    <p:extLst>
      <p:ext uri="{BB962C8B-B14F-4D97-AF65-F5344CB8AC3E}">
        <p14:creationId xmlns:p14="http://schemas.microsoft.com/office/powerpoint/2010/main" val="2275092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46</a:t>
            </a:fld>
            <a:endParaRPr lang="en-US"/>
          </a:p>
        </p:txBody>
      </p:sp>
    </p:spTree>
    <p:extLst>
      <p:ext uri="{BB962C8B-B14F-4D97-AF65-F5344CB8AC3E}">
        <p14:creationId xmlns:p14="http://schemas.microsoft.com/office/powerpoint/2010/main" val="20238310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48</a:t>
            </a:fld>
            <a:endParaRPr lang="en-US"/>
          </a:p>
        </p:txBody>
      </p:sp>
    </p:spTree>
    <p:extLst>
      <p:ext uri="{BB962C8B-B14F-4D97-AF65-F5344CB8AC3E}">
        <p14:creationId xmlns:p14="http://schemas.microsoft.com/office/powerpoint/2010/main" val="42566064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Note of alt text for this basic workflow</a:t>
            </a:r>
          </a:p>
          <a:p>
            <a:endParaRPr lang="en-GB"/>
          </a:p>
          <a:p>
            <a:r>
              <a:rPr lang="en-GB"/>
              <a:t>Branches come off the main branch</a:t>
            </a:r>
          </a:p>
          <a:p>
            <a:r>
              <a:rPr lang="en-GB"/>
              <a:t>An analyst or developer creates a branch from the main code base branch</a:t>
            </a:r>
          </a:p>
          <a:p>
            <a:r>
              <a:rPr lang="en-GB"/>
              <a:t>A branch will usually have two or more commits of changes to code</a:t>
            </a:r>
          </a:p>
          <a:p>
            <a:r>
              <a:rPr lang="en-GB"/>
              <a:t>A pull request is then raised, this will  include information on the commits made so far</a:t>
            </a:r>
          </a:p>
          <a:p>
            <a:r>
              <a:rPr lang="en-GB"/>
              <a:t>The pull request is reviewed and discussed</a:t>
            </a:r>
          </a:p>
          <a:p>
            <a:r>
              <a:rPr lang="en-GB"/>
              <a:t>A further commit may happen after discussion</a:t>
            </a:r>
          </a:p>
          <a:p>
            <a:r>
              <a:rPr lang="en-GB"/>
              <a:t>Once the commits in the pull request have been agreed the code is merged back into the main branch</a:t>
            </a:r>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49</a:t>
            </a:fld>
            <a:endParaRPr lang="en-US"/>
          </a:p>
        </p:txBody>
      </p:sp>
    </p:spTree>
    <p:extLst>
      <p:ext uri="{BB962C8B-B14F-4D97-AF65-F5344CB8AC3E}">
        <p14:creationId xmlns:p14="http://schemas.microsoft.com/office/powerpoint/2010/main" val="13497756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Same fundamental building blocks, adding layers which creates benefits.</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GB"/>
              <a:t>Note of alt text for this advanced workflow</a:t>
            </a:r>
          </a:p>
          <a:p>
            <a:endParaRPr lang="en-US"/>
          </a:p>
          <a:p>
            <a:r>
              <a:rPr lang="en-GB"/>
              <a:t>Branches come off the main branch</a:t>
            </a:r>
            <a:endParaRPr lang="en-US"/>
          </a:p>
          <a:p>
            <a:r>
              <a:rPr lang="en-GB"/>
              <a:t>An initial branch labelled develop created from the main branch</a:t>
            </a:r>
          </a:p>
          <a:p>
            <a:r>
              <a:rPr lang="en-GB"/>
              <a:t>A further branch is created from the develop branch labelled feature</a:t>
            </a:r>
          </a:p>
          <a:p>
            <a:r>
              <a:rPr lang="en-GB"/>
              <a:t>One of more commits may happen in the feature branch</a:t>
            </a:r>
          </a:p>
          <a:p>
            <a:r>
              <a:rPr lang="en-GB"/>
              <a:t>A pull request is made in the feature branch</a:t>
            </a:r>
          </a:p>
          <a:p>
            <a:r>
              <a:rPr lang="en-GB"/>
              <a:t>The pull request in the feature branch is discussed</a:t>
            </a:r>
          </a:p>
          <a:p>
            <a:r>
              <a:rPr lang="en-GB"/>
              <a:t>After discussion it is merged back into the develop branch</a:t>
            </a:r>
          </a:p>
          <a:p>
            <a:r>
              <a:rPr lang="en-GB"/>
              <a:t>A pull request is made in the develop branch for the code to go back to the main code base</a:t>
            </a:r>
          </a:p>
          <a:p>
            <a:r>
              <a:rPr lang="en-GB"/>
              <a:t>The pull request on the develop branch is discussed</a:t>
            </a:r>
          </a:p>
          <a:p>
            <a:r>
              <a:rPr lang="en-GB"/>
              <a:t>There may be a further commit after discussion</a:t>
            </a:r>
          </a:p>
          <a:p>
            <a:r>
              <a:rPr lang="en-GB"/>
              <a:t>The develop branch is then merged back into the branch</a:t>
            </a:r>
          </a:p>
          <a:p>
            <a:r>
              <a:rPr lang="en-GB"/>
              <a:t>At the same time another analyst or developer may create a branch off the main branch for a bug fix</a:t>
            </a:r>
          </a:p>
          <a:p>
            <a:r>
              <a:rPr lang="en-GB"/>
              <a:t>One or more commits may be made to the bug fix branch</a:t>
            </a:r>
          </a:p>
          <a:p>
            <a:r>
              <a:rPr lang="en-GB"/>
              <a:t>A pull request is made from the bug fix branch</a:t>
            </a:r>
          </a:p>
          <a:p>
            <a:r>
              <a:rPr lang="en-GB"/>
              <a:t>The bug fix pull request is discussed</a:t>
            </a:r>
          </a:p>
          <a:p>
            <a:r>
              <a:rPr lang="en-GB"/>
              <a:t>The bug fix is merged back into the main branch</a:t>
            </a:r>
          </a:p>
          <a:p>
            <a:endParaRPr lang="en-GB"/>
          </a:p>
          <a:p>
            <a:endParaRPr lang="en-GB"/>
          </a:p>
          <a:p>
            <a:endParaRPr lang="en-GB"/>
          </a:p>
          <a:p>
            <a:endParaRPr lang="en-GB"/>
          </a:p>
          <a:p>
            <a:endParaRPr lang="en-GB"/>
          </a:p>
          <a:p>
            <a:endParaRPr lang="en-GB"/>
          </a:p>
          <a:p>
            <a:endParaRPr lang="en-GB"/>
          </a:p>
          <a:p>
            <a:endParaRPr lang="en-GB"/>
          </a:p>
          <a:p>
            <a:endParaRPr lang="en-GB"/>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50</a:t>
            </a:fld>
            <a:endParaRPr lang="en-US"/>
          </a:p>
        </p:txBody>
      </p:sp>
    </p:spTree>
    <p:extLst>
      <p:ext uri="{BB962C8B-B14F-4D97-AF65-F5344CB8AC3E}">
        <p14:creationId xmlns:p14="http://schemas.microsoft.com/office/powerpoint/2010/main" val="63388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a:t>
            </a:fld>
            <a:endParaRPr lang="en-US"/>
          </a:p>
        </p:txBody>
      </p:sp>
    </p:spTree>
    <p:extLst>
      <p:ext uri="{BB962C8B-B14F-4D97-AF65-F5344CB8AC3E}">
        <p14:creationId xmlns:p14="http://schemas.microsoft.com/office/powerpoint/2010/main" val="9648184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51</a:t>
            </a:fld>
            <a:endParaRPr lang="en-US"/>
          </a:p>
        </p:txBody>
      </p:sp>
    </p:spTree>
    <p:extLst>
      <p:ext uri="{BB962C8B-B14F-4D97-AF65-F5344CB8AC3E}">
        <p14:creationId xmlns:p14="http://schemas.microsoft.com/office/powerpoint/2010/main" val="37678995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52</a:t>
            </a:fld>
            <a:endParaRPr lang="en-US"/>
          </a:p>
        </p:txBody>
      </p:sp>
    </p:spTree>
    <p:extLst>
      <p:ext uri="{BB962C8B-B14F-4D97-AF65-F5344CB8AC3E}">
        <p14:creationId xmlns:p14="http://schemas.microsoft.com/office/powerpoint/2010/main" val="16048894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53</a:t>
            </a:fld>
            <a:endParaRPr lang="en-US"/>
          </a:p>
        </p:txBody>
      </p:sp>
    </p:spTree>
    <p:extLst>
      <p:ext uri="{BB962C8B-B14F-4D97-AF65-F5344CB8AC3E}">
        <p14:creationId xmlns:p14="http://schemas.microsoft.com/office/powerpoint/2010/main" val="124002986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54</a:t>
            </a:fld>
            <a:endParaRPr lang="en-US"/>
          </a:p>
        </p:txBody>
      </p:sp>
    </p:spTree>
    <p:extLst>
      <p:ext uri="{BB962C8B-B14F-4D97-AF65-F5344CB8AC3E}">
        <p14:creationId xmlns:p14="http://schemas.microsoft.com/office/powerpoint/2010/main" val="10561987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Note of alt text for this concept map</a:t>
            </a:r>
          </a:p>
          <a:p>
            <a:r>
              <a:rPr lang="en-GB"/>
              <a:t>A repository may have a remote</a:t>
            </a:r>
          </a:p>
          <a:p>
            <a:r>
              <a:rPr lang="en-GB"/>
              <a:t>A remote identifies a repository</a:t>
            </a:r>
          </a:p>
          <a:p>
            <a:r>
              <a:rPr lang="en-GB"/>
              <a:t>A repository contains files</a:t>
            </a:r>
          </a:p>
          <a:p>
            <a:r>
              <a:rPr lang="en-GB"/>
              <a:t>A repository has many branches</a:t>
            </a:r>
          </a:p>
          <a:p>
            <a:r>
              <a:rPr lang="en-GB"/>
              <a:t>Files are in a branch</a:t>
            </a:r>
          </a:p>
          <a:p>
            <a:r>
              <a:rPr lang="en-GB"/>
              <a:t>A branch can be merged to one or more times</a:t>
            </a:r>
          </a:p>
          <a:p>
            <a:r>
              <a:rPr lang="en-GB"/>
              <a:t>A branch consists of one or more commits</a:t>
            </a:r>
          </a:p>
          <a:p>
            <a:r>
              <a:rPr lang="en-GB"/>
              <a:t>An author creates one or more commits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Files have history</a:t>
            </a:r>
          </a:p>
          <a:p>
            <a:r>
              <a:rPr lang="en-GB"/>
              <a:t>When code is committed a log message is recorded with the commit. Commits are records of differences in code.</a:t>
            </a:r>
          </a:p>
          <a:p>
            <a:r>
              <a:rPr lang="en-GB"/>
              <a:t>The history of file is made up of a record of commits of differences to code </a:t>
            </a:r>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55</a:t>
            </a:fld>
            <a:endParaRPr lang="en-US"/>
          </a:p>
        </p:txBody>
      </p:sp>
    </p:spTree>
    <p:extLst>
      <p:ext uri="{BB962C8B-B14F-4D97-AF65-F5344CB8AC3E}">
        <p14:creationId xmlns:p14="http://schemas.microsoft.com/office/powerpoint/2010/main" val="27936260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56</a:t>
            </a:fld>
            <a:endParaRPr lang="en-US"/>
          </a:p>
        </p:txBody>
      </p:sp>
    </p:spTree>
    <p:extLst>
      <p:ext uri="{BB962C8B-B14F-4D97-AF65-F5344CB8AC3E}">
        <p14:creationId xmlns:p14="http://schemas.microsoft.com/office/powerpoint/2010/main" val="82523187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57</a:t>
            </a:fld>
            <a:endParaRPr lang="en-US"/>
          </a:p>
        </p:txBody>
      </p:sp>
    </p:spTree>
    <p:extLst>
      <p:ext uri="{BB962C8B-B14F-4D97-AF65-F5344CB8AC3E}">
        <p14:creationId xmlns:p14="http://schemas.microsoft.com/office/powerpoint/2010/main" val="15888352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58</a:t>
            </a:fld>
            <a:endParaRPr lang="en-US"/>
          </a:p>
        </p:txBody>
      </p:sp>
    </p:spTree>
    <p:extLst>
      <p:ext uri="{BB962C8B-B14F-4D97-AF65-F5344CB8AC3E}">
        <p14:creationId xmlns:p14="http://schemas.microsoft.com/office/powerpoint/2010/main" val="18592504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59</a:t>
            </a:fld>
            <a:endParaRPr lang="en-US"/>
          </a:p>
        </p:txBody>
      </p:sp>
    </p:spTree>
    <p:extLst>
      <p:ext uri="{BB962C8B-B14F-4D97-AF65-F5344CB8AC3E}">
        <p14:creationId xmlns:p14="http://schemas.microsoft.com/office/powerpoint/2010/main" val="37910879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60</a:t>
            </a:fld>
            <a:endParaRPr lang="en-US"/>
          </a:p>
        </p:txBody>
      </p:sp>
    </p:spTree>
    <p:extLst>
      <p:ext uri="{BB962C8B-B14F-4D97-AF65-F5344CB8AC3E}">
        <p14:creationId xmlns:p14="http://schemas.microsoft.com/office/powerpoint/2010/main" val="1856619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6</a:t>
            </a:fld>
            <a:endParaRPr lang="en-US"/>
          </a:p>
        </p:txBody>
      </p:sp>
    </p:spTree>
    <p:extLst>
      <p:ext uri="{BB962C8B-B14F-4D97-AF65-F5344CB8AC3E}">
        <p14:creationId xmlns:p14="http://schemas.microsoft.com/office/powerpoint/2010/main" val="210052108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61</a:t>
            </a:fld>
            <a:endParaRPr lang="en-US"/>
          </a:p>
        </p:txBody>
      </p:sp>
    </p:spTree>
    <p:extLst>
      <p:ext uri="{BB962C8B-B14F-4D97-AF65-F5344CB8AC3E}">
        <p14:creationId xmlns:p14="http://schemas.microsoft.com/office/powerpoint/2010/main" val="18994498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Image of main folder which contains two analyst folders with git repo folders, one Data folder and one Output folder. </a:t>
            </a:r>
          </a:p>
        </p:txBody>
      </p:sp>
      <p:sp>
        <p:nvSpPr>
          <p:cNvPr id="4" name="Slide Number Placeholder 3"/>
          <p:cNvSpPr>
            <a:spLocks noGrp="1"/>
          </p:cNvSpPr>
          <p:nvPr>
            <p:ph type="sldNum" sz="quarter" idx="5"/>
          </p:nvPr>
        </p:nvSpPr>
        <p:spPr/>
        <p:txBody>
          <a:bodyPr/>
          <a:lstStyle/>
          <a:p>
            <a:fld id="{40E0BD4E-B891-3F48-90C3-34533A395C42}" type="slidenum">
              <a:rPr lang="en-US" smtClean="0"/>
              <a:t>62</a:t>
            </a:fld>
            <a:endParaRPr lang="en-US"/>
          </a:p>
        </p:txBody>
      </p:sp>
    </p:spTree>
    <p:extLst>
      <p:ext uri="{BB962C8B-B14F-4D97-AF65-F5344CB8AC3E}">
        <p14:creationId xmlns:p14="http://schemas.microsoft.com/office/powerpoint/2010/main" val="86028048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63</a:t>
            </a:fld>
            <a:endParaRPr lang="en-US"/>
          </a:p>
        </p:txBody>
      </p:sp>
    </p:spTree>
    <p:extLst>
      <p:ext uri="{BB962C8B-B14F-4D97-AF65-F5344CB8AC3E}">
        <p14:creationId xmlns:p14="http://schemas.microsoft.com/office/powerpoint/2010/main" val="423506748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Note of alt text for this concept map</a:t>
            </a:r>
          </a:p>
          <a:p>
            <a:r>
              <a:rPr lang="en-GB"/>
              <a:t>A repository may have a remote</a:t>
            </a:r>
          </a:p>
          <a:p>
            <a:r>
              <a:rPr lang="en-GB"/>
              <a:t>A remote identifies a repository</a:t>
            </a:r>
          </a:p>
          <a:p>
            <a:r>
              <a:rPr lang="en-GB"/>
              <a:t>A repository contains files</a:t>
            </a:r>
          </a:p>
          <a:p>
            <a:r>
              <a:rPr lang="en-GB"/>
              <a:t>A repository has many branches</a:t>
            </a:r>
          </a:p>
          <a:p>
            <a:r>
              <a:rPr lang="en-GB"/>
              <a:t>Files are in a branch</a:t>
            </a:r>
          </a:p>
          <a:p>
            <a:r>
              <a:rPr lang="en-GB"/>
              <a:t>A branch can be merged to one or more times</a:t>
            </a:r>
          </a:p>
          <a:p>
            <a:r>
              <a:rPr lang="en-GB"/>
              <a:t>A branch consists of one or more commits</a:t>
            </a:r>
          </a:p>
          <a:p>
            <a:r>
              <a:rPr lang="en-GB"/>
              <a:t>An author creates one or more commits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Files have history</a:t>
            </a:r>
          </a:p>
          <a:p>
            <a:r>
              <a:rPr lang="en-GB"/>
              <a:t>When code is committed a log message is recorded with the commit. Commits are records of differences in code.</a:t>
            </a:r>
          </a:p>
          <a:p>
            <a:r>
              <a:rPr lang="en-GB"/>
              <a:t>The history of file is made up of a record of commits of differences to code </a:t>
            </a:r>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64</a:t>
            </a:fld>
            <a:endParaRPr lang="en-US"/>
          </a:p>
        </p:txBody>
      </p:sp>
    </p:spTree>
    <p:extLst>
      <p:ext uri="{BB962C8B-B14F-4D97-AF65-F5344CB8AC3E}">
        <p14:creationId xmlns:p14="http://schemas.microsoft.com/office/powerpoint/2010/main" val="24337953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Create repo $ git </a:t>
            </a:r>
            <a:r>
              <a:rPr lang="en-GB" err="1"/>
              <a:t>init</a:t>
            </a:r>
            <a:endParaRPr lang="en-GB"/>
          </a:p>
          <a:p>
            <a:r>
              <a:rPr lang="en-GB"/>
              <a:t>Create or select branch $ git checkout –b &lt;name of new feature branch&gt; or $ git checkout</a:t>
            </a:r>
          </a:p>
          <a:p>
            <a:r>
              <a:rPr lang="en-GB"/>
              <a:t>Write code</a:t>
            </a:r>
          </a:p>
          <a:p>
            <a:r>
              <a:rPr lang="en-GB"/>
              <a:t>Stage code $ git add</a:t>
            </a:r>
          </a:p>
          <a:p>
            <a:r>
              <a:rPr lang="en-GB"/>
              <a:t>Commit changes $ git commit</a:t>
            </a:r>
          </a:p>
          <a:p>
            <a:r>
              <a:rPr lang="en-GB"/>
              <a:t>Push changes $ git push</a:t>
            </a:r>
          </a:p>
          <a:p>
            <a:r>
              <a:rPr lang="en-GB"/>
              <a:t>Create a pull request in </a:t>
            </a:r>
            <a:r>
              <a:rPr lang="en-GB" err="1"/>
              <a:t>Github</a:t>
            </a:r>
            <a:r>
              <a:rPr lang="en-GB"/>
              <a:t> or </a:t>
            </a:r>
            <a:r>
              <a:rPr lang="en-GB" err="1"/>
              <a:t>Gitea</a:t>
            </a:r>
            <a:endParaRPr lang="en-GB"/>
          </a:p>
          <a:p>
            <a:r>
              <a:rPr lang="en-GB"/>
              <a:t>Merge branches $ git merge</a:t>
            </a:r>
          </a:p>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65</a:t>
            </a:fld>
            <a:endParaRPr lang="en-US"/>
          </a:p>
        </p:txBody>
      </p:sp>
    </p:spTree>
    <p:extLst>
      <p:ext uri="{BB962C8B-B14F-4D97-AF65-F5344CB8AC3E}">
        <p14:creationId xmlns:p14="http://schemas.microsoft.com/office/powerpoint/2010/main" val="314881622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Same fundamental building blocks, adding layers which creates benefits.</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GB"/>
              <a:t>Note of alt text for this advanced workflow</a:t>
            </a:r>
          </a:p>
          <a:p>
            <a:endParaRPr lang="en-US"/>
          </a:p>
          <a:p>
            <a:r>
              <a:rPr lang="en-GB"/>
              <a:t>Branches come off the main branch</a:t>
            </a:r>
            <a:endParaRPr lang="en-US"/>
          </a:p>
          <a:p>
            <a:r>
              <a:rPr lang="en-GB"/>
              <a:t>An initial branch labelled develop created from the main branch</a:t>
            </a:r>
          </a:p>
          <a:p>
            <a:r>
              <a:rPr lang="en-GB"/>
              <a:t>A further branch is created from the develop branch labelled feature</a:t>
            </a:r>
          </a:p>
          <a:p>
            <a:r>
              <a:rPr lang="en-GB"/>
              <a:t>One of more commits may happen in the feature branch</a:t>
            </a:r>
          </a:p>
          <a:p>
            <a:r>
              <a:rPr lang="en-GB"/>
              <a:t>A pull request is made in the feature branch</a:t>
            </a:r>
          </a:p>
          <a:p>
            <a:r>
              <a:rPr lang="en-GB"/>
              <a:t>The pull request in the feature branch is discussed</a:t>
            </a:r>
          </a:p>
          <a:p>
            <a:r>
              <a:rPr lang="en-GB"/>
              <a:t>After discussion it is merged back into the develop branch</a:t>
            </a:r>
          </a:p>
          <a:p>
            <a:r>
              <a:rPr lang="en-GB"/>
              <a:t>A pull request is made in the develop branch for the code to go back to the main code base</a:t>
            </a:r>
          </a:p>
          <a:p>
            <a:r>
              <a:rPr lang="en-GB"/>
              <a:t>The pull request on the develop branch is discussed</a:t>
            </a:r>
          </a:p>
          <a:p>
            <a:r>
              <a:rPr lang="en-GB"/>
              <a:t>There may be a further commit after discussion</a:t>
            </a:r>
          </a:p>
          <a:p>
            <a:r>
              <a:rPr lang="en-GB"/>
              <a:t>The develop branch is then merged back into the branch</a:t>
            </a:r>
          </a:p>
          <a:p>
            <a:r>
              <a:rPr lang="en-GB"/>
              <a:t>At the same time another analyst or developer may create a branch off the main branch for a bug fix</a:t>
            </a:r>
          </a:p>
          <a:p>
            <a:r>
              <a:rPr lang="en-GB"/>
              <a:t>One or more commits may be made to the bug fix branch</a:t>
            </a:r>
          </a:p>
          <a:p>
            <a:r>
              <a:rPr lang="en-GB"/>
              <a:t>A pull request is made from the bug fix branch</a:t>
            </a:r>
          </a:p>
          <a:p>
            <a:r>
              <a:rPr lang="en-GB"/>
              <a:t>The bug fix pull request is discussed</a:t>
            </a:r>
          </a:p>
          <a:p>
            <a:r>
              <a:rPr lang="en-GB"/>
              <a:t>The bug fix is merged back into the main branch</a:t>
            </a:r>
          </a:p>
          <a:p>
            <a:endParaRPr lang="en-GB"/>
          </a:p>
          <a:p>
            <a:endParaRPr lang="en-GB"/>
          </a:p>
          <a:p>
            <a:endParaRPr lang="en-GB"/>
          </a:p>
          <a:p>
            <a:endParaRPr lang="en-GB"/>
          </a:p>
          <a:p>
            <a:endParaRPr lang="en-GB"/>
          </a:p>
          <a:p>
            <a:endParaRPr lang="en-GB"/>
          </a:p>
          <a:p>
            <a:endParaRPr lang="en-GB"/>
          </a:p>
          <a:p>
            <a:endParaRPr lang="en-GB"/>
          </a:p>
          <a:p>
            <a:endParaRPr lang="en-GB"/>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66</a:t>
            </a:fld>
            <a:endParaRPr lang="en-US"/>
          </a:p>
        </p:txBody>
      </p:sp>
    </p:spTree>
    <p:extLst>
      <p:ext uri="{BB962C8B-B14F-4D97-AF65-F5344CB8AC3E}">
        <p14:creationId xmlns:p14="http://schemas.microsoft.com/office/powerpoint/2010/main" val="339643768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67</a:t>
            </a:fld>
            <a:endParaRPr lang="en-US"/>
          </a:p>
        </p:txBody>
      </p:sp>
    </p:spTree>
    <p:extLst>
      <p:ext uri="{BB962C8B-B14F-4D97-AF65-F5344CB8AC3E}">
        <p14:creationId xmlns:p14="http://schemas.microsoft.com/office/powerpoint/2010/main" val="127322528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68</a:t>
            </a:fld>
            <a:endParaRPr lang="en-US"/>
          </a:p>
        </p:txBody>
      </p:sp>
    </p:spTree>
    <p:extLst>
      <p:ext uri="{BB962C8B-B14F-4D97-AF65-F5344CB8AC3E}">
        <p14:creationId xmlns:p14="http://schemas.microsoft.com/office/powerpoint/2010/main" val="1340489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latin typeface="Arial" panose="020B0604020202020204" pitchFamily="34" charset="0"/>
                <a:cs typeface="Arial" panose="020B0604020202020204" pitchFamily="34" charset="0"/>
              </a:rPr>
              <a:t>Allows two or more analysts to easily  work on the same project</a:t>
            </a:r>
          </a:p>
          <a:p>
            <a:r>
              <a:rPr lang="en-GB" dirty="0"/>
              <a:t>An image shows a computer storage drive with a folder called project and a file called .git. There is a dotted circle around this and to arrows go out from the circle to two images representing analysts on working on a computer</a:t>
            </a:r>
            <a:endParaRPr lang="en-US" dirty="0"/>
          </a:p>
        </p:txBody>
      </p:sp>
      <p:sp>
        <p:nvSpPr>
          <p:cNvPr id="4" name="Slide Number Placeholder 3"/>
          <p:cNvSpPr>
            <a:spLocks noGrp="1"/>
          </p:cNvSpPr>
          <p:nvPr>
            <p:ph type="sldNum" sz="quarter" idx="5"/>
          </p:nvPr>
        </p:nvSpPr>
        <p:spPr/>
        <p:txBody>
          <a:bodyPr/>
          <a:lstStyle/>
          <a:p>
            <a:fld id="{40E0BD4E-B891-3F48-90C3-34533A395C42}" type="slidenum">
              <a:rPr lang="en-US" smtClean="0"/>
              <a:t>7</a:t>
            </a:fld>
            <a:endParaRPr lang="en-US"/>
          </a:p>
        </p:txBody>
      </p:sp>
    </p:spTree>
    <p:extLst>
      <p:ext uri="{BB962C8B-B14F-4D97-AF65-F5344CB8AC3E}">
        <p14:creationId xmlns:p14="http://schemas.microsoft.com/office/powerpoint/2010/main" val="4192145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8</a:t>
            </a:fld>
            <a:endParaRPr lang="en-US"/>
          </a:p>
        </p:txBody>
      </p:sp>
    </p:spTree>
    <p:extLst>
      <p:ext uri="{BB962C8B-B14F-4D97-AF65-F5344CB8AC3E}">
        <p14:creationId xmlns:p14="http://schemas.microsoft.com/office/powerpoint/2010/main" val="2838025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Note of alt text for this concept map</a:t>
            </a:r>
          </a:p>
          <a:p>
            <a:r>
              <a:rPr lang="en-GB"/>
              <a:t>A repository may have a remote</a:t>
            </a:r>
          </a:p>
          <a:p>
            <a:r>
              <a:rPr lang="en-GB"/>
              <a:t>A remote identifies a repository</a:t>
            </a:r>
          </a:p>
          <a:p>
            <a:r>
              <a:rPr lang="en-GB"/>
              <a:t>A repository contains files</a:t>
            </a:r>
          </a:p>
          <a:p>
            <a:r>
              <a:rPr lang="en-GB"/>
              <a:t>A repository has many branches</a:t>
            </a:r>
          </a:p>
          <a:p>
            <a:r>
              <a:rPr lang="en-GB"/>
              <a:t>Files are in a branch</a:t>
            </a:r>
          </a:p>
          <a:p>
            <a:r>
              <a:rPr lang="en-GB"/>
              <a:t>A branch can be merged to one or more times</a:t>
            </a:r>
          </a:p>
          <a:p>
            <a:r>
              <a:rPr lang="en-GB"/>
              <a:t>A branch consists of one or more commits</a:t>
            </a:r>
          </a:p>
          <a:p>
            <a:r>
              <a:rPr lang="en-GB"/>
              <a:t>An author creates one or more commits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Files have history</a:t>
            </a:r>
          </a:p>
          <a:p>
            <a:r>
              <a:rPr lang="en-GB"/>
              <a:t>When code is committed a log message is recorded with the commit. Commits are records of differences in code.</a:t>
            </a:r>
          </a:p>
          <a:p>
            <a:r>
              <a:rPr lang="en-GB"/>
              <a:t>The history of file is made up of a record of commits of differences to code </a:t>
            </a:r>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9</a:t>
            </a:fld>
            <a:endParaRPr lang="en-US"/>
          </a:p>
        </p:txBody>
      </p:sp>
    </p:spTree>
    <p:extLst>
      <p:ext uri="{BB962C8B-B14F-4D97-AF65-F5344CB8AC3E}">
        <p14:creationId xmlns:p14="http://schemas.microsoft.com/office/powerpoint/2010/main" val="1016751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739743" y="817614"/>
            <a:ext cx="10515600" cy="1325563"/>
          </a:xfrm>
          <a:prstGeom prst="rect">
            <a:avLst/>
          </a:prstGeom>
        </p:spPr>
        <p:txBody>
          <a:bodyPr vert="horz" lIns="91440" tIns="45720" rIns="91440" bIns="45720" rtlCol="0" anchor="ctr">
            <a:noAutofit/>
          </a:bodyPr>
          <a:lstStyle>
            <a:lvl1pPr>
              <a:defRPr sz="3600">
                <a:solidFill>
                  <a:schemeClr val="bg1"/>
                </a:solidFill>
                <a:latin typeface="Arial Black" panose="020B0A04020102020204" pitchFamily="34" charset="0"/>
              </a:defRPr>
            </a:lvl1pPr>
          </a:lstStyle>
          <a:p>
            <a:r>
              <a:rPr lang="en-US"/>
              <a:t>Title of presentation goes here</a:t>
            </a:r>
            <a:endParaRPr lang="en-GB"/>
          </a:p>
        </p:txBody>
      </p:sp>
      <p:sp>
        <p:nvSpPr>
          <p:cNvPr id="10" name="Text Placeholder 9"/>
          <p:cNvSpPr>
            <a:spLocks noGrp="1"/>
          </p:cNvSpPr>
          <p:nvPr>
            <p:ph type="body" sz="quarter" idx="10" hasCustomPrompt="1"/>
          </p:nvPr>
        </p:nvSpPr>
        <p:spPr>
          <a:xfrm>
            <a:off x="738717" y="2319338"/>
            <a:ext cx="10515600" cy="1225550"/>
          </a:xfrm>
        </p:spPr>
        <p:txBody>
          <a:bodyPr/>
          <a:lstStyle>
            <a:lvl1pPr marL="0" indent="0">
              <a:buNone/>
              <a:defRPr>
                <a:solidFill>
                  <a:schemeClr val="bg1"/>
                </a:solidFill>
              </a:defRPr>
            </a:lvl1pPr>
          </a:lstStyle>
          <a:p>
            <a:pPr lvl="0"/>
            <a:r>
              <a:rPr lang="en-US"/>
              <a:t>Author / date</a:t>
            </a:r>
          </a:p>
        </p:txBody>
      </p:sp>
    </p:spTree>
    <p:extLst>
      <p:ext uri="{BB962C8B-B14F-4D97-AF65-F5344CB8AC3E}">
        <p14:creationId xmlns:p14="http://schemas.microsoft.com/office/powerpoint/2010/main" val="2168228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urple slide">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a:t>Section title</a:t>
            </a:r>
          </a:p>
        </p:txBody>
      </p:sp>
    </p:spTree>
    <p:extLst>
      <p:ext uri="{BB962C8B-B14F-4D97-AF65-F5344CB8AC3E}">
        <p14:creationId xmlns:p14="http://schemas.microsoft.com/office/powerpoint/2010/main" val="402858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dark blue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a:t>Section title</a:t>
            </a:r>
          </a:p>
        </p:txBody>
      </p:sp>
    </p:spTree>
    <p:extLst>
      <p:ext uri="{BB962C8B-B14F-4D97-AF65-F5344CB8AC3E}">
        <p14:creationId xmlns:p14="http://schemas.microsoft.com/office/powerpoint/2010/main" val="1193896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ullet/ sub bulle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Title</a:t>
            </a:r>
            <a:endParaRPr lang="en-GB"/>
          </a:p>
        </p:txBody>
      </p:sp>
      <p:sp>
        <p:nvSpPr>
          <p:cNvPr id="3" name="Content Placeholder 2"/>
          <p:cNvSpPr>
            <a:spLocks noGrp="1"/>
          </p:cNvSpPr>
          <p:nvPr>
            <p:ph idx="1" hasCustomPrompt="1"/>
          </p:nvPr>
        </p:nvSpPr>
        <p:spPr/>
        <p:txBody>
          <a:bodyPr/>
          <a:lstStyle>
            <a:lvl1pPr>
              <a:defRPr/>
            </a:lvl1pPr>
            <a:lvl2pPr>
              <a:defRPr/>
            </a:lvl2pPr>
          </a:lstStyle>
          <a:p>
            <a:pPr lvl="0"/>
            <a:r>
              <a:rPr lang="en-US"/>
              <a:t>Bullet</a:t>
            </a:r>
          </a:p>
          <a:p>
            <a:pPr lvl="1"/>
            <a:r>
              <a:rPr lang="en-US"/>
              <a:t>Sub bullet</a:t>
            </a:r>
          </a:p>
        </p:txBody>
      </p:sp>
    </p:spTree>
    <p:extLst>
      <p:ext uri="{BB962C8B-B14F-4D97-AF65-F5344CB8AC3E}">
        <p14:creationId xmlns:p14="http://schemas.microsoft.com/office/powerpoint/2010/main" val="102936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column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Title</a:t>
            </a:r>
            <a:endParaRPr lang="en-GB"/>
          </a:p>
        </p:txBody>
      </p:sp>
      <p:sp>
        <p:nvSpPr>
          <p:cNvPr id="3" name="Content Placeholder 2"/>
          <p:cNvSpPr>
            <a:spLocks noGrp="1"/>
          </p:cNvSpPr>
          <p:nvPr>
            <p:ph sz="half" idx="1" hasCustomPrompt="1"/>
          </p:nvPr>
        </p:nvSpPr>
        <p:spPr>
          <a:xfrm>
            <a:off x="838200" y="1825628"/>
            <a:ext cx="5156200" cy="4009567"/>
          </a:xfrm>
        </p:spPr>
        <p:txBody>
          <a:bodyPr/>
          <a:lstStyle>
            <a:lvl1pPr>
              <a:defRPr/>
            </a:lvl1pPr>
          </a:lstStyle>
          <a:p>
            <a:pPr lvl="0"/>
            <a:r>
              <a:rPr lang="en-US"/>
              <a:t>Text</a:t>
            </a:r>
          </a:p>
          <a:p>
            <a:pPr lvl="1"/>
            <a:r>
              <a:rPr lang="en-US"/>
              <a:t>Second level</a:t>
            </a:r>
          </a:p>
        </p:txBody>
      </p:sp>
      <p:sp>
        <p:nvSpPr>
          <p:cNvPr id="4" name="Content Placeholder 3"/>
          <p:cNvSpPr>
            <a:spLocks noGrp="1"/>
          </p:cNvSpPr>
          <p:nvPr>
            <p:ph sz="half" idx="2" hasCustomPrompt="1"/>
          </p:nvPr>
        </p:nvSpPr>
        <p:spPr>
          <a:xfrm>
            <a:off x="6197600" y="1825628"/>
            <a:ext cx="5156200" cy="4009567"/>
          </a:xfrm>
        </p:spPr>
        <p:txBody>
          <a:bodyPr/>
          <a:lstStyle>
            <a:lvl1pPr>
              <a:defRPr/>
            </a:lvl1pPr>
          </a:lstStyle>
          <a:p>
            <a:pPr lvl="0"/>
            <a:r>
              <a:rPr lang="en-US"/>
              <a:t>Text</a:t>
            </a:r>
          </a:p>
          <a:p>
            <a:pPr lvl="1"/>
            <a:r>
              <a:rPr lang="en-US"/>
              <a:t>Second level</a:t>
            </a:r>
          </a:p>
        </p:txBody>
      </p:sp>
    </p:spTree>
    <p:extLst>
      <p:ext uri="{BB962C8B-B14F-4D97-AF65-F5344CB8AC3E}">
        <p14:creationId xmlns:p14="http://schemas.microsoft.com/office/powerpoint/2010/main" val="2653365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Title</a:t>
            </a:r>
            <a:endParaRPr lang="en-GB"/>
          </a:p>
        </p:txBody>
      </p:sp>
    </p:spTree>
    <p:extLst>
      <p:ext uri="{BB962C8B-B14F-4D97-AF65-F5344CB8AC3E}">
        <p14:creationId xmlns:p14="http://schemas.microsoft.com/office/powerpoint/2010/main" val="4069733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466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a:t>Title</a:t>
            </a:r>
            <a:endParaRPr lang="en-GB"/>
          </a:p>
        </p:txBody>
      </p:sp>
      <p:sp>
        <p:nvSpPr>
          <p:cNvPr id="3" name="Picture Placeholder 2"/>
          <p:cNvSpPr>
            <a:spLocks noGrp="1"/>
          </p:cNvSpPr>
          <p:nvPr>
            <p:ph type="pic" idx="1"/>
          </p:nvPr>
        </p:nvSpPr>
        <p:spPr>
          <a:xfrm>
            <a:off x="5183717" y="1696828"/>
            <a:ext cx="61722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p>
        </p:txBody>
      </p:sp>
      <p:sp>
        <p:nvSpPr>
          <p:cNvPr id="4" name="Text Placeholder 3"/>
          <p:cNvSpPr>
            <a:spLocks noGrp="1"/>
          </p:cNvSpPr>
          <p:nvPr>
            <p:ph type="body" sz="half" idx="2" hasCustomPrompt="1"/>
          </p:nvPr>
        </p:nvSpPr>
        <p:spPr>
          <a:xfrm>
            <a:off x="840319" y="1696826"/>
            <a:ext cx="3932767" cy="4172163"/>
          </a:xfrm>
        </p:spPr>
        <p:txBody>
          <a:bodyPr>
            <a:normAutofit/>
          </a:bodyPr>
          <a:lstStyle>
            <a:lvl1pPr marL="0" indent="0">
              <a:buNone/>
              <a:defRPr sz="2400" baseline="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Text /caption</a:t>
            </a:r>
          </a:p>
        </p:txBody>
      </p:sp>
    </p:spTree>
    <p:extLst>
      <p:ext uri="{BB962C8B-B14F-4D97-AF65-F5344CB8AC3E}">
        <p14:creationId xmlns:p14="http://schemas.microsoft.com/office/powerpoint/2010/main" val="10698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out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a:t>Title</a:t>
            </a:r>
            <a:endParaRPr lang="en-GB"/>
          </a:p>
        </p:txBody>
      </p:sp>
      <p:sp>
        <p:nvSpPr>
          <p:cNvPr id="3" name="Picture Placeholder 2"/>
          <p:cNvSpPr>
            <a:spLocks noGrp="1"/>
          </p:cNvSpPr>
          <p:nvPr>
            <p:ph type="pic" idx="1"/>
          </p:nvPr>
        </p:nvSpPr>
        <p:spPr>
          <a:xfrm>
            <a:off x="840317" y="1696828"/>
            <a:ext cx="105156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p>
        </p:txBody>
      </p:sp>
    </p:spTree>
    <p:extLst>
      <p:ext uri="{BB962C8B-B14F-4D97-AF65-F5344CB8AC3E}">
        <p14:creationId xmlns:p14="http://schemas.microsoft.com/office/powerpoint/2010/main" val="490074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slide">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a:t>Section title</a:t>
            </a:r>
          </a:p>
        </p:txBody>
      </p:sp>
    </p:spTree>
    <p:extLst>
      <p:ext uri="{BB962C8B-B14F-4D97-AF65-F5344CB8AC3E}">
        <p14:creationId xmlns:p14="http://schemas.microsoft.com/office/powerpoint/2010/main" val="2791580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green slide">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a:t>Section title</a:t>
            </a:r>
          </a:p>
        </p:txBody>
      </p:sp>
    </p:spTree>
    <p:extLst>
      <p:ext uri="{BB962C8B-B14F-4D97-AF65-F5344CB8AC3E}">
        <p14:creationId xmlns:p14="http://schemas.microsoft.com/office/powerpoint/2010/main" val="32303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en-US"/>
              <a:t>Title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197645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3" r:id="rId3"/>
    <p:sldLayoutId id="2147483685" r:id="rId4"/>
    <p:sldLayoutId id="2147483686" r:id="rId5"/>
    <p:sldLayoutId id="2147483688" r:id="rId6"/>
    <p:sldLayoutId id="2147483689" r:id="rId7"/>
    <p:sldLayoutId id="2147483673" r:id="rId8"/>
    <p:sldLayoutId id="2147483674" r:id="rId9"/>
    <p:sldLayoutId id="2147483675" r:id="rId10"/>
    <p:sldLayoutId id="2147483676" r:id="rId11"/>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6.svg"/><Relationship Id="rId3" Type="http://schemas.microsoft.com/office/2018/10/relationships/comments" Target="../comments/modernComment_15A_557D3A9E.xml"/><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Public-Health-Scotland"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hyperlink" Target="https://public-health-scotland.github.io/git-guide/rstudio-setup.html"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microsoft.com/office/2018/10/relationships/comments" Target="../comments/modernComment_161_926191F2.xml"/><Relationship Id="rId7" Type="http://schemas.openxmlformats.org/officeDocument/2006/relationships/image" Target="../media/image11.sv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31.svg"/><Relationship Id="rId10" Type="http://schemas.openxmlformats.org/officeDocument/2006/relationships/image" Target="../media/image14.png"/><Relationship Id="rId4" Type="http://schemas.openxmlformats.org/officeDocument/2006/relationships/image" Target="../media/image30.png"/><Relationship Id="rId9" Type="http://schemas.openxmlformats.org/officeDocument/2006/relationships/image" Target="../media/image13.svg"/></Relationships>
</file>

<file path=ppt/slides/_rels/slide15.xml.rels><?xml version="1.0" encoding="UTF-8" standalone="yes"?>
<Relationships xmlns="http://schemas.openxmlformats.org/package/2006/relationships"><Relationship Id="rId3" Type="http://schemas.microsoft.com/office/2018/10/relationships/comments" Target="../comments/modernComment_190_91C08399.xm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microsoft.com/office/2018/10/relationships/comments" Target="../comments/modernComment_1A3_DDFE960B.xm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microsoft.com/office/2018/10/relationships/comments" Target="../comments/modernComment_189_5BB354FE.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microsoft.com/office/2018/10/relationships/comments" Target="../comments/modernComment_185_FE9605DF.xm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Public-Health-Scotland/learn-git"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33.sv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18/10/relationships/comments" Target="../comments/modernComment_1A5_79EC16D9.xm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microsoft.com/office/2018/10/relationships/comments" Target="../comments/modernComment_165_9107D9AB.xm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microsoft.com/office/2018/10/relationships/comments" Target="../comments/modernComment_19B_3A93C533.xml"/><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microsoft.com/office/2018/10/relationships/comments" Target="../comments/modernComment_164_A1C86310.xml"/><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33.sv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microsoft.com/office/2018/10/relationships/comments" Target="../comments/modernComment_1A8_CB33B01A.xml"/><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40.svg"/><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microsoft.com/office/2018/10/relationships/comments" Target="../comments/modernComment_168_CBB171F4.xml"/><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33.sv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microsoft.com/office/2018/10/relationships/comments" Target="../comments/modernComment_1A9_8EDA3B53.xml"/><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microsoft.com/office/2018/10/relationships/comments" Target="../comments/modernComment_1AA_7E8F8805.xm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microsoft.com/office/2018/10/relationships/comments" Target="../comments/modernComment_19C_AE344ABF.xml"/><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microsoft.com/office/2018/10/relationships/comments" Target="../comments/modernComment_1AB_204364C.xml"/><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3" Type="http://schemas.microsoft.com/office/2018/10/relationships/comments" Target="../comments/modernComment_188_9F0D63EA.xml"/><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43.svg"/><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33.sv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microsoft.com/office/2018/10/relationships/comments" Target="../comments/modernComment_1AC_C4FE8BEA.xml"/><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microsoft.com/office/2018/10/relationships/comments" Target="../comments/modernComment_10D_145B55A8.xm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microsoft.com/office/2018/10/relationships/comments" Target="../comments/modernComment_171_AAD0F8D0.xml"/><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43.svg"/><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9.png"/><Relationship Id="rId4" Type="http://schemas.microsoft.com/office/2007/relationships/hdphoto" Target="../media/hdphoto1.wdp"/></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33.svg"/></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microsoft.com/office/2018/10/relationships/comments" Target="../comments/modernComment_177_DF003DA1.xml"/><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microsoft.com/office/2018/10/relationships/comments" Target="../comments/modernComment_197_2581421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svg"/><Relationship Id="rId2" Type="http://schemas.openxmlformats.org/officeDocument/2006/relationships/notesSlide" Target="../notesSlides/notesSlide48.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microsoft.com/office/2018/10/relationships/comments" Target="../comments/modernComment_111_4F861B70.xml"/><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s>
</file>

<file path=ppt/slides/_rels/slide5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50.png"/><Relationship Id="rId7" Type="http://schemas.openxmlformats.org/officeDocument/2006/relationships/image" Target="../media/image26.svg"/><Relationship Id="rId2" Type="http://schemas.openxmlformats.org/officeDocument/2006/relationships/notesSlide" Target="../notesSlides/notesSlide49.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51.png"/><Relationship Id="rId4" Type="http://schemas.openxmlformats.org/officeDocument/2006/relationships/image" Target="../media/image2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microsoft.com/office/2018/10/relationships/comments" Target="../comments/modernComment_17C_B602D239.xml"/><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microsoft.com/office/2018/10/relationships/comments" Target="../comments/modernComment_17D_7F1ACD2C.xml"/><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5.xml"/><Relationship Id="rId1" Type="http://schemas.openxmlformats.org/officeDocument/2006/relationships/slideLayout" Target="../slideLayouts/slideLayout3.xml"/><Relationship Id="rId5" Type="http://schemas.openxmlformats.org/officeDocument/2006/relationships/image" Target="../media/image43.svg"/><Relationship Id="rId4" Type="http://schemas.openxmlformats.org/officeDocument/2006/relationships/image" Target="../media/image42.png"/></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6.xml"/><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7.xml"/><Relationship Id="rId1" Type="http://schemas.openxmlformats.org/officeDocument/2006/relationships/slideLayout" Target="../slideLayouts/slideLayout3.xml"/><Relationship Id="rId5" Type="http://schemas.openxmlformats.org/officeDocument/2006/relationships/image" Target="../media/image56.png"/><Relationship Id="rId4" Type="http://schemas.openxmlformats.org/officeDocument/2006/relationships/image" Target="../media/image55.png"/></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8.xml"/><Relationship Id="rId1" Type="http://schemas.openxmlformats.org/officeDocument/2006/relationships/slideLayout" Target="../slideLayouts/slideLayout3.xml"/><Relationship Id="rId5" Type="http://schemas.openxmlformats.org/officeDocument/2006/relationships/image" Target="../media/image57.png"/><Relationship Id="rId4" Type="http://schemas.openxmlformats.org/officeDocument/2006/relationships/image" Target="../media/image26.sv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9.xml"/><Relationship Id="rId1" Type="http://schemas.openxmlformats.org/officeDocument/2006/relationships/slideLayout" Target="../slideLayouts/slideLayout3.xml"/><Relationship Id="rId4" Type="http://schemas.openxmlformats.org/officeDocument/2006/relationships/image" Target="../media/image33.svg"/></Relationships>
</file>

<file path=ppt/slides/_rels/slide61.xml.rels><?xml version="1.0" encoding="UTF-8" standalone="yes"?>
<Relationships xmlns="http://schemas.openxmlformats.org/package/2006/relationships"><Relationship Id="rId3" Type="http://schemas.microsoft.com/office/2018/10/relationships/comments" Target="../comments/modernComment_1A2_2A5FBA0C.xml"/><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1.xml"/><Relationship Id="rId1" Type="http://schemas.openxmlformats.org/officeDocument/2006/relationships/slideLayout" Target="../slideLayouts/slideLayout3.xml"/><Relationship Id="rId4" Type="http://schemas.openxmlformats.org/officeDocument/2006/relationships/image" Target="../media/image13.sv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58.png"/><Relationship Id="rId7" Type="http://schemas.openxmlformats.org/officeDocument/2006/relationships/image" Target="../media/image62.png"/><Relationship Id="rId12" Type="http://schemas.openxmlformats.org/officeDocument/2006/relationships/image" Target="../media/image67.svg"/><Relationship Id="rId2" Type="http://schemas.openxmlformats.org/officeDocument/2006/relationships/notesSlide" Target="../notesSlides/notesSlide64.xml"/><Relationship Id="rId1" Type="http://schemas.openxmlformats.org/officeDocument/2006/relationships/slideLayout" Target="../slideLayouts/slideLayout4.xml"/><Relationship Id="rId6" Type="http://schemas.openxmlformats.org/officeDocument/2006/relationships/image" Target="../media/image61.svg"/><Relationship Id="rId11" Type="http://schemas.openxmlformats.org/officeDocument/2006/relationships/image" Target="../media/image66.png"/><Relationship Id="rId5" Type="http://schemas.openxmlformats.org/officeDocument/2006/relationships/image" Target="../media/image60.png"/><Relationship Id="rId10" Type="http://schemas.openxmlformats.org/officeDocument/2006/relationships/image" Target="../media/image65.svg"/><Relationship Id="rId4" Type="http://schemas.openxmlformats.org/officeDocument/2006/relationships/image" Target="../media/image59.svg"/><Relationship Id="rId9" Type="http://schemas.openxmlformats.org/officeDocument/2006/relationships/image" Target="../media/image64.png"/></Relationships>
</file>

<file path=ppt/slides/_rels/slide66.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50.png"/><Relationship Id="rId7" Type="http://schemas.openxmlformats.org/officeDocument/2006/relationships/image" Target="../media/image26.svg"/><Relationship Id="rId2" Type="http://schemas.openxmlformats.org/officeDocument/2006/relationships/notesSlide" Target="../notesSlides/notesSlide65.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51.png"/><Relationship Id="rId4" Type="http://schemas.openxmlformats.org/officeDocument/2006/relationships/image" Target="../media/image23.png"/></Relationships>
</file>

<file path=ppt/slides/_rels/slide6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6.xml"/><Relationship Id="rId1" Type="http://schemas.openxmlformats.org/officeDocument/2006/relationships/slideLayout" Target="../slideLayouts/slideLayout3.xml"/><Relationship Id="rId5" Type="http://schemas.openxmlformats.org/officeDocument/2006/relationships/hyperlink" Target="https://forms.office.com/r/TNLV5YaKdm" TargetMode="External"/><Relationship Id="rId4" Type="http://schemas.openxmlformats.org/officeDocument/2006/relationships/image" Target="../media/image69.svg"/></Relationships>
</file>

<file path=ppt/slides/_rels/slide68.xml.rels><?xml version="1.0" encoding="UTF-8" standalone="yes"?>
<Relationships xmlns="http://schemas.openxmlformats.org/package/2006/relationships"><Relationship Id="rId3" Type="http://schemas.openxmlformats.org/officeDocument/2006/relationships/hyperlink" Target="https://public-health-scotland.github.io/git-guide/" TargetMode="External"/><Relationship Id="rId2" Type="http://schemas.openxmlformats.org/officeDocument/2006/relationships/notesSlide" Target="../notesSlides/notesSlide67.xml"/><Relationship Id="rId1" Type="http://schemas.openxmlformats.org/officeDocument/2006/relationships/slideLayout" Target="../slideLayouts/slideLayout3.xml"/><Relationship Id="rId6" Type="http://schemas.openxmlformats.org/officeDocument/2006/relationships/image" Target="../media/image71.svg"/><Relationship Id="rId5" Type="http://schemas.openxmlformats.org/officeDocument/2006/relationships/image" Target="../media/image70.png"/><Relationship Id="rId4" Type="http://schemas.openxmlformats.org/officeDocument/2006/relationships/hyperlink" Target="https://teams.microsoft.com/l/channel/19%3ace45a409c5c24b47965aed138313a9d5%40thread.tacv2/Github%2520and%2520Gitea%2520Queries?groupId=ec4250f9-b70ahttps://teams.microsoft.com/l/channel/19%3ace45a409c5c24b47965aed138313a9d5%40thread.tacv2/Github%2520and%2520Gitea%2520Queries?groupId=ec4250f9-b70a-4f32-9372-a232ccb4f713&amp;tenantId=10efe0bd-a030-4bca-809c-b5e6745e499a" TargetMode="External"/></Relationships>
</file>

<file path=ppt/slides/_rels/slide69.xml.rels><?xml version="1.0" encoding="UTF-8" standalone="yes"?>
<Relationships xmlns="http://schemas.openxmlformats.org/package/2006/relationships"><Relationship Id="rId2" Type="http://schemas.openxmlformats.org/officeDocument/2006/relationships/hyperlink" Target="https://forms.office.com/Pages/ResponsePage.aspx?id=veDvEDCgykuAnLXmdF5JmlMENbvENPtAs5eceNN9kYdURVRDMFhCRkJRUjFFWDhSWEhBVU5TNFI5My4u"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4.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21.sv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3.svg"/><Relationship Id="rId11" Type="http://schemas.openxmlformats.org/officeDocument/2006/relationships/image" Target="../media/image20.png"/><Relationship Id="rId5" Type="http://schemas.openxmlformats.org/officeDocument/2006/relationships/image" Target="../media/image12.png"/><Relationship Id="rId10" Type="http://schemas.openxmlformats.org/officeDocument/2006/relationships/image" Target="../media/image19.svg"/><Relationship Id="rId4" Type="http://schemas.openxmlformats.org/officeDocument/2006/relationships/image" Target="../media/image11.svg"/><Relationship Id="rId9" Type="http://schemas.openxmlformats.org/officeDocument/2006/relationships/image" Target="../media/image18.png"/><Relationship Id="rId14" Type="http://schemas.openxmlformats.org/officeDocument/2006/relationships/image" Target="../media/image5.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microsoft.com/office/2018/10/relationships/comments" Target="../comments/modernComment_15E_DC480A0.xm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052814"/>
            <a:ext cx="10515600" cy="1325563"/>
          </a:xfrm>
        </p:spPr>
        <p:txBody>
          <a:bodyPr/>
          <a:lstStyle/>
          <a:p>
            <a:r>
              <a:rPr lang="en-GB" sz="4000"/>
              <a:t>Introduction to Git</a:t>
            </a:r>
            <a:br>
              <a:rPr lang="en-GB" sz="4000"/>
            </a:br>
            <a:endParaRPr lang="en-GB" sz="4000"/>
          </a:p>
        </p:txBody>
      </p:sp>
    </p:spTree>
    <p:extLst>
      <p:ext uri="{BB962C8B-B14F-4D97-AF65-F5344CB8AC3E}">
        <p14:creationId xmlns:p14="http://schemas.microsoft.com/office/powerpoint/2010/main" val="1058048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Basic Workflow</a:t>
            </a:r>
          </a:p>
        </p:txBody>
      </p:sp>
      <p:grpSp>
        <p:nvGrpSpPr>
          <p:cNvPr id="18" name="Group 17">
            <a:extLst>
              <a:ext uri="{FF2B5EF4-FFF2-40B4-BE49-F238E27FC236}">
                <a16:creationId xmlns:a16="http://schemas.microsoft.com/office/drawing/2014/main" id="{09A58A08-8615-911E-C643-C5ACF1AA1C60}"/>
              </a:ext>
            </a:extLst>
          </p:cNvPr>
          <p:cNvGrpSpPr/>
          <p:nvPr/>
        </p:nvGrpSpPr>
        <p:grpSpPr>
          <a:xfrm>
            <a:off x="450201" y="2298978"/>
            <a:ext cx="11291597" cy="3418281"/>
            <a:chOff x="1209206" y="1763518"/>
            <a:chExt cx="9773587" cy="2958737"/>
          </a:xfrm>
        </p:grpSpPr>
        <p:grpSp>
          <p:nvGrpSpPr>
            <p:cNvPr id="3" name="Group 2" descr="Branches come off the main branch">
              <a:extLst>
                <a:ext uri="{FF2B5EF4-FFF2-40B4-BE49-F238E27FC236}">
                  <a16:creationId xmlns:a16="http://schemas.microsoft.com/office/drawing/2014/main" id="{5E677CAB-5E2B-005C-7CA4-6CA4EDBAAE94}"/>
                </a:ext>
              </a:extLst>
            </p:cNvPr>
            <p:cNvGrpSpPr/>
            <p:nvPr/>
          </p:nvGrpSpPr>
          <p:grpSpPr>
            <a:xfrm>
              <a:off x="1209206" y="1763518"/>
              <a:ext cx="9773587" cy="483773"/>
              <a:chOff x="1209206" y="1763518"/>
              <a:chExt cx="9773587" cy="483773"/>
            </a:xfrm>
          </p:grpSpPr>
          <p:cxnSp>
            <p:nvCxnSpPr>
              <p:cNvPr id="6" name="Straight Connector 5">
                <a:extLst>
                  <a:ext uri="{FF2B5EF4-FFF2-40B4-BE49-F238E27FC236}">
                    <a16:creationId xmlns:a16="http://schemas.microsoft.com/office/drawing/2014/main" id="{5B925319-DBE8-784A-A933-A6B52F8974A8}"/>
                  </a:ext>
                </a:extLst>
              </p:cNvPr>
              <p:cNvCxnSpPr>
                <a:cxnSpLocks/>
              </p:cNvCxnSpPr>
              <p:nvPr/>
            </p:nvCxnSpPr>
            <p:spPr>
              <a:xfrm>
                <a:off x="1209206" y="2247291"/>
                <a:ext cx="9773587" cy="0"/>
              </a:xfrm>
              <a:prstGeom prst="line">
                <a:avLst/>
              </a:prstGeom>
              <a:ln w="76200">
                <a:solidFill>
                  <a:schemeClr val="accent1">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2002E37E-E91E-BD4F-9271-4C82469E1CF3}"/>
                  </a:ext>
                </a:extLst>
              </p:cNvPr>
              <p:cNvSpPr txBox="1">
                <a:spLocks/>
              </p:cNvSpPr>
              <p:nvPr/>
            </p:nvSpPr>
            <p:spPr>
              <a:xfrm>
                <a:off x="5349018" y="1763518"/>
                <a:ext cx="149396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Main Branch</a:t>
                </a:r>
              </a:p>
            </p:txBody>
          </p:sp>
        </p:grpSp>
        <p:grpSp>
          <p:nvGrpSpPr>
            <p:cNvPr id="13" name="Group 12" descr="An analyst or developer creates a branch from the main code base branch">
              <a:extLst>
                <a:ext uri="{FF2B5EF4-FFF2-40B4-BE49-F238E27FC236}">
                  <a16:creationId xmlns:a16="http://schemas.microsoft.com/office/drawing/2014/main" id="{5C03770A-9349-3528-FFD6-CE6E7A94A416}"/>
                </a:ext>
              </a:extLst>
            </p:cNvPr>
            <p:cNvGrpSpPr/>
            <p:nvPr/>
          </p:nvGrpSpPr>
          <p:grpSpPr>
            <a:xfrm>
              <a:off x="1625327" y="1835061"/>
              <a:ext cx="1683334" cy="2199911"/>
              <a:chOff x="1625327" y="1835061"/>
              <a:chExt cx="1683334" cy="2199911"/>
            </a:xfrm>
          </p:grpSpPr>
          <p:grpSp>
            <p:nvGrpSpPr>
              <p:cNvPr id="10" name="Group 9">
                <a:extLst>
                  <a:ext uri="{FF2B5EF4-FFF2-40B4-BE49-F238E27FC236}">
                    <a16:creationId xmlns:a16="http://schemas.microsoft.com/office/drawing/2014/main" id="{DFCE2E7E-60D0-AE4E-8D38-3A3A9532AFAB}"/>
                  </a:ext>
                </a:extLst>
              </p:cNvPr>
              <p:cNvGrpSpPr/>
              <p:nvPr/>
            </p:nvGrpSpPr>
            <p:grpSpPr>
              <a:xfrm>
                <a:off x="1663908" y="1835061"/>
                <a:ext cx="824459" cy="824459"/>
                <a:chOff x="2473377" y="2518349"/>
                <a:chExt cx="824459" cy="824459"/>
              </a:xfrm>
            </p:grpSpPr>
            <p:sp>
              <p:nvSpPr>
                <p:cNvPr id="7" name="Oval 6">
                  <a:extLst>
                    <a:ext uri="{FF2B5EF4-FFF2-40B4-BE49-F238E27FC236}">
                      <a16:creationId xmlns:a16="http://schemas.microsoft.com/office/drawing/2014/main" id="{04A944F7-D9A2-5943-A860-63ED9D6F3206}"/>
                    </a:ext>
                  </a:extLst>
                </p:cNvPr>
                <p:cNvSpPr/>
                <p:nvPr/>
              </p:nvSpPr>
              <p:spPr>
                <a:xfrm>
                  <a:off x="2473377" y="2518349"/>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Icon&#10;&#10;Description automatically generated">
                  <a:extLst>
                    <a:ext uri="{FF2B5EF4-FFF2-40B4-BE49-F238E27FC236}">
                      <a16:creationId xmlns:a16="http://schemas.microsoft.com/office/drawing/2014/main" id="{55F20381-958B-A348-9AE1-DD29701A3D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26067" y="2689570"/>
                  <a:ext cx="370233" cy="518326"/>
                </a:xfrm>
                <a:prstGeom prst="rect">
                  <a:avLst/>
                </a:prstGeom>
              </p:spPr>
            </p:pic>
          </p:grpSp>
          <p:cxnSp>
            <p:nvCxnSpPr>
              <p:cNvPr id="39" name="Curved Connector 38">
                <a:extLst>
                  <a:ext uri="{FF2B5EF4-FFF2-40B4-BE49-F238E27FC236}">
                    <a16:creationId xmlns:a16="http://schemas.microsoft.com/office/drawing/2014/main" id="{779AD862-2E2A-A743-A427-6F572722E24E}"/>
                  </a:ext>
                </a:extLst>
              </p:cNvPr>
              <p:cNvCxnSpPr>
                <a:cxnSpLocks/>
                <a:stCxn id="7" idx="6"/>
                <a:endCxn id="32" idx="1"/>
              </p:cNvCxnSpPr>
              <p:nvPr/>
            </p:nvCxnSpPr>
            <p:spPr>
              <a:xfrm>
                <a:off x="2488367" y="2247291"/>
                <a:ext cx="820294" cy="1181709"/>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05" name="Content Placeholder 2">
                <a:extLst>
                  <a:ext uri="{FF2B5EF4-FFF2-40B4-BE49-F238E27FC236}">
                    <a16:creationId xmlns:a16="http://schemas.microsoft.com/office/drawing/2014/main" id="{5D4F3F44-5E46-2B48-B307-1EC8CB087ABB}"/>
                  </a:ext>
                </a:extLst>
              </p:cNvPr>
              <p:cNvSpPr txBox="1">
                <a:spLocks/>
              </p:cNvSpPr>
              <p:nvPr/>
            </p:nvSpPr>
            <p:spPr>
              <a:xfrm>
                <a:off x="1625327" y="3647487"/>
                <a:ext cx="901395"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Branch</a:t>
                </a:r>
              </a:p>
            </p:txBody>
          </p:sp>
          <p:cxnSp>
            <p:nvCxnSpPr>
              <p:cNvPr id="117" name="Straight Connector 116">
                <a:extLst>
                  <a:ext uri="{FF2B5EF4-FFF2-40B4-BE49-F238E27FC236}">
                    <a16:creationId xmlns:a16="http://schemas.microsoft.com/office/drawing/2014/main" id="{937D3C06-D93B-C94C-AFD4-85EBFDA939F0}"/>
                  </a:ext>
                </a:extLst>
              </p:cNvPr>
              <p:cNvCxnSpPr>
                <a:cxnSpLocks/>
                <a:stCxn id="7" idx="4"/>
                <a:endCxn id="105" idx="0"/>
              </p:cNvCxnSpPr>
              <p:nvPr/>
            </p:nvCxnSpPr>
            <p:spPr>
              <a:xfrm flipH="1">
                <a:off x="2076025" y="2659520"/>
                <a:ext cx="113" cy="987967"/>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grpSp>
        <p:grpSp>
          <p:nvGrpSpPr>
            <p:cNvPr id="4" name="Group 3" descr="A branch will usually have two or more commits of changes to code">
              <a:extLst>
                <a:ext uri="{FF2B5EF4-FFF2-40B4-BE49-F238E27FC236}">
                  <a16:creationId xmlns:a16="http://schemas.microsoft.com/office/drawing/2014/main" id="{D3AD2763-6CE0-4C47-5783-8770C631A822}"/>
                </a:ext>
              </a:extLst>
            </p:cNvPr>
            <p:cNvGrpSpPr/>
            <p:nvPr/>
          </p:nvGrpSpPr>
          <p:grpSpPr>
            <a:xfrm>
              <a:off x="3308661" y="3325258"/>
              <a:ext cx="1918162" cy="815770"/>
              <a:chOff x="3308661" y="3325258"/>
              <a:chExt cx="1918162" cy="815770"/>
            </a:xfrm>
          </p:grpSpPr>
          <p:pic>
            <p:nvPicPr>
              <p:cNvPr id="32" name="Picture 31" descr="Node representing a commit">
                <a:extLst>
                  <a:ext uri="{FF2B5EF4-FFF2-40B4-BE49-F238E27FC236}">
                    <a16:creationId xmlns:a16="http://schemas.microsoft.com/office/drawing/2014/main" id="{7BDBC3E4-1086-9348-A441-33366CF7C99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08661" y="3325258"/>
                <a:ext cx="363095" cy="207483"/>
              </a:xfrm>
              <a:prstGeom prst="rect">
                <a:avLst/>
              </a:prstGeom>
            </p:spPr>
          </p:pic>
          <p:pic>
            <p:nvPicPr>
              <p:cNvPr id="33" name="Picture 32" descr="Node representing a commit">
                <a:extLst>
                  <a:ext uri="{FF2B5EF4-FFF2-40B4-BE49-F238E27FC236}">
                    <a16:creationId xmlns:a16="http://schemas.microsoft.com/office/drawing/2014/main" id="{560D1B64-84C7-6549-9911-6C220031CEE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90488" y="3325258"/>
                <a:ext cx="363095" cy="207483"/>
              </a:xfrm>
              <a:prstGeom prst="rect">
                <a:avLst/>
              </a:prstGeom>
            </p:spPr>
          </p:pic>
          <p:pic>
            <p:nvPicPr>
              <p:cNvPr id="34" name="Picture 33" descr="Node representing a commit">
                <a:extLst>
                  <a:ext uri="{FF2B5EF4-FFF2-40B4-BE49-F238E27FC236}">
                    <a16:creationId xmlns:a16="http://schemas.microsoft.com/office/drawing/2014/main" id="{84DC7440-7341-954A-B5FB-4476BA922BE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59310" y="3325258"/>
                <a:ext cx="363095" cy="207483"/>
              </a:xfrm>
              <a:prstGeom prst="rect">
                <a:avLst/>
              </a:prstGeom>
            </p:spPr>
          </p:pic>
          <p:cxnSp>
            <p:nvCxnSpPr>
              <p:cNvPr id="75" name="Straight Connector 74">
                <a:extLst>
                  <a:ext uri="{FF2B5EF4-FFF2-40B4-BE49-F238E27FC236}">
                    <a16:creationId xmlns:a16="http://schemas.microsoft.com/office/drawing/2014/main" id="{9C75E1D1-F300-7E4B-9B6E-1485ACF816AF}"/>
                  </a:ext>
                </a:extLst>
              </p:cNvPr>
              <p:cNvCxnSpPr>
                <a:cxnSpLocks/>
                <a:stCxn id="33" idx="1"/>
                <a:endCxn id="32" idx="3"/>
              </p:cNvCxnSpPr>
              <p:nvPr/>
            </p:nvCxnSpPr>
            <p:spPr>
              <a:xfrm flipH="1">
                <a:off x="3671756" y="3429000"/>
                <a:ext cx="418732"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908E54-B8B5-0446-AF66-50D709ED0130}"/>
                  </a:ext>
                </a:extLst>
              </p:cNvPr>
              <p:cNvCxnSpPr>
                <a:cxnSpLocks/>
                <a:stCxn id="34" idx="1"/>
                <a:endCxn id="33" idx="3"/>
              </p:cNvCxnSpPr>
              <p:nvPr/>
            </p:nvCxnSpPr>
            <p:spPr>
              <a:xfrm flipH="1">
                <a:off x="4453583" y="3429000"/>
                <a:ext cx="405727"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A674615-63DE-F04D-8362-583E89CFCE52}"/>
                  </a:ext>
                </a:extLst>
              </p:cNvPr>
              <p:cNvCxnSpPr>
                <a:cxnSpLocks/>
                <a:stCxn id="32" idx="1"/>
              </p:cNvCxnSpPr>
              <p:nvPr/>
            </p:nvCxnSpPr>
            <p:spPr>
              <a:xfrm>
                <a:off x="3308661" y="3429000"/>
                <a:ext cx="12906" cy="518285"/>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C150A4-A6D5-FE4B-846A-4BAB4B433FC0}"/>
                  </a:ext>
                </a:extLst>
              </p:cNvPr>
              <p:cNvCxnSpPr>
                <a:cxnSpLocks/>
                <a:stCxn id="34" idx="3"/>
              </p:cNvCxnSpPr>
              <p:nvPr/>
            </p:nvCxnSpPr>
            <p:spPr>
              <a:xfrm>
                <a:off x="5222405" y="3429000"/>
                <a:ext cx="0" cy="518285"/>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sp>
            <p:nvSpPr>
              <p:cNvPr id="107" name="Content Placeholder 2">
                <a:extLst>
                  <a:ext uri="{FF2B5EF4-FFF2-40B4-BE49-F238E27FC236}">
                    <a16:creationId xmlns:a16="http://schemas.microsoft.com/office/drawing/2014/main" id="{504F7988-9908-5642-8710-E366707B5684}"/>
                  </a:ext>
                </a:extLst>
              </p:cNvPr>
              <p:cNvSpPr txBox="1">
                <a:spLocks/>
              </p:cNvSpPr>
              <p:nvPr/>
            </p:nvSpPr>
            <p:spPr>
              <a:xfrm>
                <a:off x="3713075" y="3753543"/>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Commits</a:t>
                </a:r>
              </a:p>
            </p:txBody>
          </p:sp>
          <p:cxnSp>
            <p:nvCxnSpPr>
              <p:cNvPr id="108" name="Straight Connector 107">
                <a:extLst>
                  <a:ext uri="{FF2B5EF4-FFF2-40B4-BE49-F238E27FC236}">
                    <a16:creationId xmlns:a16="http://schemas.microsoft.com/office/drawing/2014/main" id="{4E9AA7A7-8489-1042-B8E9-629A4D911D5E}"/>
                  </a:ext>
                </a:extLst>
              </p:cNvPr>
              <p:cNvCxnSpPr>
                <a:cxnSpLocks/>
                <a:endCxn id="107" idx="1"/>
              </p:cNvCxnSpPr>
              <p:nvPr/>
            </p:nvCxnSpPr>
            <p:spPr>
              <a:xfrm>
                <a:off x="3321567" y="3947286"/>
                <a:ext cx="391508" cy="0"/>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630D5D5-157D-B24B-89C9-190510FD5FFA}"/>
                  </a:ext>
                </a:extLst>
              </p:cNvPr>
              <p:cNvCxnSpPr>
                <a:cxnSpLocks/>
                <a:stCxn id="107" idx="3"/>
              </p:cNvCxnSpPr>
              <p:nvPr/>
            </p:nvCxnSpPr>
            <p:spPr>
              <a:xfrm>
                <a:off x="4826256" y="3947286"/>
                <a:ext cx="400567" cy="0"/>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grpSp>
        <p:grpSp>
          <p:nvGrpSpPr>
            <p:cNvPr id="5" name="Group 4" descr="A pull request is then raised, this will include information on the commits made so far">
              <a:extLst>
                <a:ext uri="{FF2B5EF4-FFF2-40B4-BE49-F238E27FC236}">
                  <a16:creationId xmlns:a16="http://schemas.microsoft.com/office/drawing/2014/main" id="{4E40FE9E-E676-A8E3-FABB-A7A18099C22E}"/>
                </a:ext>
              </a:extLst>
            </p:cNvPr>
            <p:cNvGrpSpPr/>
            <p:nvPr/>
          </p:nvGrpSpPr>
          <p:grpSpPr>
            <a:xfrm>
              <a:off x="5539408" y="3016770"/>
              <a:ext cx="1113180" cy="1705485"/>
              <a:chOff x="5539408" y="3016770"/>
              <a:chExt cx="1113180" cy="1705485"/>
            </a:xfrm>
          </p:grpSpPr>
          <p:grpSp>
            <p:nvGrpSpPr>
              <p:cNvPr id="23" name="Group 22" descr="A symbol of the main branch and an arrow leading back to it, representing pulling the commits into the main branch.">
                <a:extLst>
                  <a:ext uri="{FF2B5EF4-FFF2-40B4-BE49-F238E27FC236}">
                    <a16:creationId xmlns:a16="http://schemas.microsoft.com/office/drawing/2014/main" id="{C0D3B469-FF0E-3E42-A715-0B9946D4580C}"/>
                  </a:ext>
                </a:extLst>
              </p:cNvPr>
              <p:cNvGrpSpPr/>
              <p:nvPr/>
            </p:nvGrpSpPr>
            <p:grpSpPr>
              <a:xfrm>
                <a:off x="5683769" y="3016770"/>
                <a:ext cx="824459" cy="824459"/>
                <a:chOff x="4034853" y="3429000"/>
                <a:chExt cx="824459" cy="824459"/>
              </a:xfrm>
            </p:grpSpPr>
            <p:sp>
              <p:nvSpPr>
                <p:cNvPr id="21" name="Oval 20">
                  <a:extLst>
                    <a:ext uri="{FF2B5EF4-FFF2-40B4-BE49-F238E27FC236}">
                      <a16:creationId xmlns:a16="http://schemas.microsoft.com/office/drawing/2014/main" id="{57A95C9C-A397-E540-A165-FA4811C38941}"/>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descr="Icon&#10;&#10;Description automatically generated">
                  <a:extLst>
                    <a:ext uri="{FF2B5EF4-FFF2-40B4-BE49-F238E27FC236}">
                      <a16:creationId xmlns:a16="http://schemas.microsoft.com/office/drawing/2014/main" id="{5E77FEA4-C758-E34F-AFA9-735188F8EE4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sp>
            <p:nvSpPr>
              <p:cNvPr id="129" name="Content Placeholder 2">
                <a:extLst>
                  <a:ext uri="{FF2B5EF4-FFF2-40B4-BE49-F238E27FC236}">
                    <a16:creationId xmlns:a16="http://schemas.microsoft.com/office/drawing/2014/main" id="{2E388559-37FC-4648-9F5B-6B1C5E21372F}"/>
                  </a:ext>
                </a:extLst>
              </p:cNvPr>
              <p:cNvSpPr txBox="1">
                <a:spLocks/>
              </p:cNvSpPr>
              <p:nvPr/>
            </p:nvSpPr>
            <p:spPr>
              <a:xfrm>
                <a:off x="5539408" y="4100434"/>
                <a:ext cx="1113180" cy="621821"/>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Pull Request</a:t>
                </a:r>
              </a:p>
            </p:txBody>
          </p:sp>
        </p:grpSp>
        <p:grpSp>
          <p:nvGrpSpPr>
            <p:cNvPr id="8" name="Group 7" descr="The pull request is reviewed and discussed">
              <a:extLst>
                <a:ext uri="{FF2B5EF4-FFF2-40B4-BE49-F238E27FC236}">
                  <a16:creationId xmlns:a16="http://schemas.microsoft.com/office/drawing/2014/main" id="{45215E5D-2366-3EDA-4348-E1CEEE837A79}"/>
                </a:ext>
              </a:extLst>
            </p:cNvPr>
            <p:cNvGrpSpPr/>
            <p:nvPr/>
          </p:nvGrpSpPr>
          <p:grpSpPr>
            <a:xfrm>
              <a:off x="6508228" y="3167918"/>
              <a:ext cx="1629343" cy="1166852"/>
              <a:chOff x="6508228" y="3167918"/>
              <a:chExt cx="1629343" cy="1166852"/>
            </a:xfrm>
          </p:grpSpPr>
          <p:pic>
            <p:nvPicPr>
              <p:cNvPr id="62" name="Graphic 61" descr="Chat with solid fill">
                <a:extLst>
                  <a:ext uri="{FF2B5EF4-FFF2-40B4-BE49-F238E27FC236}">
                    <a16:creationId xmlns:a16="http://schemas.microsoft.com/office/drawing/2014/main" id="{E52BCE69-E6DE-5843-B272-0B9FB063E36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75350" y="3167918"/>
                <a:ext cx="522163" cy="522163"/>
              </a:xfrm>
              <a:prstGeom prst="rect">
                <a:avLst/>
              </a:prstGeom>
            </p:spPr>
          </p:pic>
          <p:cxnSp>
            <p:nvCxnSpPr>
              <p:cNvPr id="84" name="Straight Connector 83">
                <a:extLst>
                  <a:ext uri="{FF2B5EF4-FFF2-40B4-BE49-F238E27FC236}">
                    <a16:creationId xmlns:a16="http://schemas.microsoft.com/office/drawing/2014/main" id="{A3FA3761-9542-1546-996A-D5CA964A1D61}"/>
                  </a:ext>
                </a:extLst>
              </p:cNvPr>
              <p:cNvCxnSpPr>
                <a:cxnSpLocks/>
                <a:stCxn id="62" idx="1"/>
                <a:endCxn id="21" idx="6"/>
              </p:cNvCxnSpPr>
              <p:nvPr/>
            </p:nvCxnSpPr>
            <p:spPr>
              <a:xfrm flipH="1">
                <a:off x="6508228" y="3429000"/>
                <a:ext cx="567122"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1CA3CF2-2B0B-CD4C-BC82-B59EE187238D}"/>
                  </a:ext>
                </a:extLst>
              </p:cNvPr>
              <p:cNvCxnSpPr>
                <a:cxnSpLocks/>
                <a:stCxn id="35" idx="1"/>
                <a:endCxn id="62" idx="3"/>
              </p:cNvCxnSpPr>
              <p:nvPr/>
            </p:nvCxnSpPr>
            <p:spPr>
              <a:xfrm flipH="1">
                <a:off x="7597513" y="3429000"/>
                <a:ext cx="540058"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21" name="Content Placeholder 2">
                <a:extLst>
                  <a:ext uri="{FF2B5EF4-FFF2-40B4-BE49-F238E27FC236}">
                    <a16:creationId xmlns:a16="http://schemas.microsoft.com/office/drawing/2014/main" id="{C5137F0C-B0D0-D243-A3B7-2E7D30079F7D}"/>
                  </a:ext>
                </a:extLst>
              </p:cNvPr>
              <p:cNvSpPr txBox="1">
                <a:spLocks/>
              </p:cNvSpPr>
              <p:nvPr/>
            </p:nvSpPr>
            <p:spPr>
              <a:xfrm>
                <a:off x="6784297" y="394728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Review and discuss</a:t>
                </a:r>
              </a:p>
            </p:txBody>
          </p:sp>
        </p:grpSp>
        <p:pic>
          <p:nvPicPr>
            <p:cNvPr id="35" name="Picture 34" descr="A further commit may happen after discussion">
              <a:extLst>
                <a:ext uri="{FF2B5EF4-FFF2-40B4-BE49-F238E27FC236}">
                  <a16:creationId xmlns:a16="http://schemas.microsoft.com/office/drawing/2014/main" id="{9EA88CAA-9D63-1140-B295-568091F21B3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37571" y="3325258"/>
              <a:ext cx="363095" cy="207483"/>
            </a:xfrm>
            <a:prstGeom prst="rect">
              <a:avLst/>
            </a:prstGeom>
          </p:spPr>
        </p:pic>
        <p:grpSp>
          <p:nvGrpSpPr>
            <p:cNvPr id="11" name="Group 10" descr="Once the commits in the pull request have been agreed the code is merged back into the main branch">
              <a:extLst>
                <a:ext uri="{FF2B5EF4-FFF2-40B4-BE49-F238E27FC236}">
                  <a16:creationId xmlns:a16="http://schemas.microsoft.com/office/drawing/2014/main" id="{60D535A6-0C09-58F0-9633-33DA9630185F}"/>
                </a:ext>
              </a:extLst>
            </p:cNvPr>
            <p:cNvGrpSpPr/>
            <p:nvPr/>
          </p:nvGrpSpPr>
          <p:grpSpPr>
            <a:xfrm>
              <a:off x="8500666" y="1858170"/>
              <a:ext cx="1839145" cy="2093179"/>
              <a:chOff x="8500666" y="1858170"/>
              <a:chExt cx="1839145" cy="2093179"/>
            </a:xfrm>
          </p:grpSpPr>
          <p:grpSp>
            <p:nvGrpSpPr>
              <p:cNvPr id="29" name="Group 28" descr="A symbol showing the branch merging back into the main code base&#10;">
                <a:extLst>
                  <a:ext uri="{FF2B5EF4-FFF2-40B4-BE49-F238E27FC236}">
                    <a16:creationId xmlns:a16="http://schemas.microsoft.com/office/drawing/2014/main" id="{80402D2E-DA1F-FD4E-ADE6-A5042D66582A}"/>
                  </a:ext>
                </a:extLst>
              </p:cNvPr>
              <p:cNvGrpSpPr/>
              <p:nvPr/>
            </p:nvGrpSpPr>
            <p:grpSpPr>
              <a:xfrm>
                <a:off x="9370993" y="1858170"/>
                <a:ext cx="824459" cy="824459"/>
                <a:chOff x="6043535" y="3560163"/>
                <a:chExt cx="824459" cy="824459"/>
              </a:xfrm>
            </p:grpSpPr>
            <p:sp>
              <p:nvSpPr>
                <p:cNvPr id="25" name="Oval 24">
                  <a:extLst>
                    <a:ext uri="{FF2B5EF4-FFF2-40B4-BE49-F238E27FC236}">
                      <a16:creationId xmlns:a16="http://schemas.microsoft.com/office/drawing/2014/main" id="{C4824FAE-C2FD-824A-BE70-B42A57A69552}"/>
                    </a:ext>
                  </a:extLst>
                </p:cNvPr>
                <p:cNvSpPr/>
                <p:nvPr/>
              </p:nvSpPr>
              <p:spPr>
                <a:xfrm>
                  <a:off x="6043535" y="3560163"/>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Picture 27" descr="Icon&#10;&#10;Description automatically generated">
                  <a:extLst>
                    <a:ext uri="{FF2B5EF4-FFF2-40B4-BE49-F238E27FC236}">
                      <a16:creationId xmlns:a16="http://schemas.microsoft.com/office/drawing/2014/main" id="{2CE2B9B5-DB01-EB41-815A-857C48CA535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278380" y="3712979"/>
                  <a:ext cx="444708" cy="518826"/>
                </a:xfrm>
                <a:prstGeom prst="rect">
                  <a:avLst/>
                </a:prstGeom>
              </p:spPr>
            </p:pic>
          </p:grpSp>
          <p:cxnSp>
            <p:nvCxnSpPr>
              <p:cNvPr id="41" name="Curved Connector 40">
                <a:extLst>
                  <a:ext uri="{FF2B5EF4-FFF2-40B4-BE49-F238E27FC236}">
                    <a16:creationId xmlns:a16="http://schemas.microsoft.com/office/drawing/2014/main" id="{DCA862EC-FF85-6A42-81BD-3F18ECF2F1BC}"/>
                  </a:ext>
                </a:extLst>
              </p:cNvPr>
              <p:cNvCxnSpPr>
                <a:cxnSpLocks/>
                <a:stCxn id="35" idx="3"/>
                <a:endCxn id="25" idx="2"/>
              </p:cNvCxnSpPr>
              <p:nvPr/>
            </p:nvCxnSpPr>
            <p:spPr>
              <a:xfrm flipV="1">
                <a:off x="8500666" y="2270400"/>
                <a:ext cx="870327" cy="1158600"/>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23" name="Content Placeholder 2">
                <a:extLst>
                  <a:ext uri="{FF2B5EF4-FFF2-40B4-BE49-F238E27FC236}">
                    <a16:creationId xmlns:a16="http://schemas.microsoft.com/office/drawing/2014/main" id="{191B9309-3239-554E-85F2-ABE590F60DC5}"/>
                  </a:ext>
                </a:extLst>
              </p:cNvPr>
              <p:cNvSpPr txBox="1">
                <a:spLocks/>
              </p:cNvSpPr>
              <p:nvPr/>
            </p:nvSpPr>
            <p:spPr>
              <a:xfrm>
                <a:off x="9226631" y="3563864"/>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Merge</a:t>
                </a:r>
              </a:p>
            </p:txBody>
          </p:sp>
        </p:grpSp>
        <p:cxnSp>
          <p:nvCxnSpPr>
            <p:cNvPr id="81" name="Straight Connector 80">
              <a:extLst>
                <a:ext uri="{FF2B5EF4-FFF2-40B4-BE49-F238E27FC236}">
                  <a16:creationId xmlns:a16="http://schemas.microsoft.com/office/drawing/2014/main" id="{FD416509-6A04-C34A-AAB7-EBA822F517C9}"/>
                </a:ext>
                <a:ext uri="{C183D7F6-B498-43B3-948B-1728B52AA6E4}">
                  <adec:decorative xmlns:adec="http://schemas.microsoft.com/office/drawing/2017/decorative" val="1"/>
                </a:ext>
              </a:extLst>
            </p:cNvPr>
            <p:cNvCxnSpPr>
              <a:cxnSpLocks/>
              <a:stCxn id="21" idx="2"/>
              <a:endCxn id="34" idx="3"/>
            </p:cNvCxnSpPr>
            <p:nvPr/>
          </p:nvCxnSpPr>
          <p:spPr>
            <a:xfrm flipH="1">
              <a:off x="5222405" y="3429000"/>
              <a:ext cx="461364"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B8E2820-F921-1E4C-8CC4-BC321E30A962}"/>
                </a:ext>
                <a:ext uri="{C183D7F6-B498-43B3-948B-1728B52AA6E4}">
                  <adec:decorative xmlns:adec="http://schemas.microsoft.com/office/drawing/2017/decorative" val="1"/>
                </a:ext>
              </a:extLst>
            </p:cNvPr>
            <p:cNvCxnSpPr>
              <a:cxnSpLocks/>
              <a:stCxn id="21" idx="4"/>
              <a:endCxn id="129" idx="0"/>
            </p:cNvCxnSpPr>
            <p:nvPr/>
          </p:nvCxnSpPr>
          <p:spPr>
            <a:xfrm flipH="1">
              <a:off x="6095998" y="3841229"/>
              <a:ext cx="1" cy="259205"/>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A631C97-3587-F847-831C-108073A3F819}"/>
                </a:ext>
                <a:ext uri="{C183D7F6-B498-43B3-948B-1728B52AA6E4}">
                  <adec:decorative xmlns:adec="http://schemas.microsoft.com/office/drawing/2017/decorative" val="1"/>
                </a:ext>
              </a:extLst>
            </p:cNvPr>
            <p:cNvCxnSpPr>
              <a:cxnSpLocks/>
              <a:stCxn id="25" idx="4"/>
              <a:endCxn id="123" idx="0"/>
            </p:cNvCxnSpPr>
            <p:nvPr/>
          </p:nvCxnSpPr>
          <p:spPr>
            <a:xfrm flipH="1">
              <a:off x="9783222" y="2682629"/>
              <a:ext cx="1" cy="881236"/>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F4C81EB-027C-9848-9F98-7C277D01B12F}"/>
                </a:ext>
                <a:ext uri="{C183D7F6-B498-43B3-948B-1728B52AA6E4}">
                  <adec:decorative xmlns:adec="http://schemas.microsoft.com/office/drawing/2017/decorative" val="1"/>
                </a:ext>
              </a:extLst>
            </p:cNvPr>
            <p:cNvCxnSpPr>
              <a:cxnSpLocks/>
              <a:stCxn id="62" idx="2"/>
            </p:cNvCxnSpPr>
            <p:nvPr/>
          </p:nvCxnSpPr>
          <p:spPr>
            <a:xfrm>
              <a:off x="7336432" y="3690081"/>
              <a:ext cx="0" cy="247839"/>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grpSp>
      <p:sp>
        <p:nvSpPr>
          <p:cNvPr id="19" name="Flowchart: Card 18">
            <a:extLst>
              <a:ext uri="{FF2B5EF4-FFF2-40B4-BE49-F238E27FC236}">
                <a16:creationId xmlns:a16="http://schemas.microsoft.com/office/drawing/2014/main" id="{115F150E-FAF5-BC11-CBC7-C9087A224AFA}"/>
              </a:ext>
            </a:extLst>
          </p:cNvPr>
          <p:cNvSpPr/>
          <p:nvPr/>
        </p:nvSpPr>
        <p:spPr>
          <a:xfrm>
            <a:off x="1094470" y="1539231"/>
            <a:ext cx="773722" cy="592549"/>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a:t>
            </a:r>
          </a:p>
        </p:txBody>
      </p:sp>
      <p:sp>
        <p:nvSpPr>
          <p:cNvPr id="20" name="Flowchart: Card 19">
            <a:extLst>
              <a:ext uri="{FF2B5EF4-FFF2-40B4-BE49-F238E27FC236}">
                <a16:creationId xmlns:a16="http://schemas.microsoft.com/office/drawing/2014/main" id="{7A0D986B-0652-C776-49CB-AF85A9BA30BC}"/>
              </a:ext>
            </a:extLst>
          </p:cNvPr>
          <p:cNvSpPr/>
          <p:nvPr/>
        </p:nvSpPr>
        <p:spPr>
          <a:xfrm>
            <a:off x="2728602" y="3380392"/>
            <a:ext cx="773722" cy="592328"/>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a:t>
            </a:r>
          </a:p>
        </p:txBody>
      </p:sp>
      <p:sp>
        <p:nvSpPr>
          <p:cNvPr id="22" name="Flowchart: Card 21">
            <a:extLst>
              <a:ext uri="{FF2B5EF4-FFF2-40B4-BE49-F238E27FC236}">
                <a16:creationId xmlns:a16="http://schemas.microsoft.com/office/drawing/2014/main" id="{5EF362E2-AC18-3C2F-EAB8-89692C376413}"/>
              </a:ext>
            </a:extLst>
          </p:cNvPr>
          <p:cNvSpPr/>
          <p:nvPr/>
        </p:nvSpPr>
        <p:spPr>
          <a:xfrm>
            <a:off x="3607197" y="3372803"/>
            <a:ext cx="773722" cy="597016"/>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1+2</a:t>
            </a:r>
          </a:p>
        </p:txBody>
      </p:sp>
      <p:sp>
        <p:nvSpPr>
          <p:cNvPr id="24" name="Flowchart: Card 23">
            <a:extLst>
              <a:ext uri="{FF2B5EF4-FFF2-40B4-BE49-F238E27FC236}">
                <a16:creationId xmlns:a16="http://schemas.microsoft.com/office/drawing/2014/main" id="{39C2FE5F-AA4E-B4A0-F3E7-0437501D5C55}"/>
              </a:ext>
            </a:extLst>
          </p:cNvPr>
          <p:cNvSpPr/>
          <p:nvPr/>
        </p:nvSpPr>
        <p:spPr>
          <a:xfrm>
            <a:off x="4482930" y="3368116"/>
            <a:ext cx="773722" cy="597016"/>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1+2=4</a:t>
            </a:r>
          </a:p>
        </p:txBody>
      </p:sp>
      <p:sp>
        <p:nvSpPr>
          <p:cNvPr id="36" name="Flowchart: Card 35">
            <a:extLst>
              <a:ext uri="{FF2B5EF4-FFF2-40B4-BE49-F238E27FC236}">
                <a16:creationId xmlns:a16="http://schemas.microsoft.com/office/drawing/2014/main" id="{3C9BB566-D02C-3D69-60E5-EE159D258B89}"/>
              </a:ext>
            </a:extLst>
          </p:cNvPr>
          <p:cNvSpPr/>
          <p:nvPr/>
        </p:nvSpPr>
        <p:spPr>
          <a:xfrm>
            <a:off x="8277547" y="3380827"/>
            <a:ext cx="773722" cy="594000"/>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1+2=3</a:t>
            </a:r>
          </a:p>
        </p:txBody>
      </p:sp>
      <p:sp>
        <p:nvSpPr>
          <p:cNvPr id="37" name="Flowchart: Card 36">
            <a:extLst>
              <a:ext uri="{FF2B5EF4-FFF2-40B4-BE49-F238E27FC236}">
                <a16:creationId xmlns:a16="http://schemas.microsoft.com/office/drawing/2014/main" id="{3470B8F3-BA16-5D7C-67FE-CFE2E9E4378B}"/>
              </a:ext>
            </a:extLst>
          </p:cNvPr>
          <p:cNvSpPr/>
          <p:nvPr/>
        </p:nvSpPr>
        <p:spPr>
          <a:xfrm>
            <a:off x="9969051" y="1542637"/>
            <a:ext cx="773722" cy="592550"/>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1+2=3</a:t>
            </a:r>
          </a:p>
        </p:txBody>
      </p:sp>
    </p:spTree>
    <p:extLst>
      <p:ext uri="{BB962C8B-B14F-4D97-AF65-F5344CB8AC3E}">
        <p14:creationId xmlns:p14="http://schemas.microsoft.com/office/powerpoint/2010/main" val="143427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animBg="1"/>
      <p:bldP spid="24" grpId="0" animBg="1"/>
      <p:bldP spid="36" grpId="0" animBg="1"/>
      <p:bldP spid="37" grpId="0" animBg="1"/>
    </p:bldLst>
  </p:timing>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51E64-726D-2249-A2D7-B17456FF847D}"/>
              </a:ext>
            </a:extLst>
          </p:cNvPr>
          <p:cNvSpPr>
            <a:spLocks noGrp="1"/>
          </p:cNvSpPr>
          <p:nvPr>
            <p:ph type="title"/>
          </p:nvPr>
        </p:nvSpPr>
        <p:spPr/>
        <p:txBody>
          <a:bodyPr>
            <a:normAutofit/>
          </a:bodyPr>
          <a:lstStyle/>
          <a:p>
            <a:r>
              <a:rPr lang="en-US" sz="4000"/>
              <a:t>Setup</a:t>
            </a:r>
          </a:p>
        </p:txBody>
      </p:sp>
    </p:spTree>
    <p:extLst>
      <p:ext uri="{BB962C8B-B14F-4D97-AF65-F5344CB8AC3E}">
        <p14:creationId xmlns:p14="http://schemas.microsoft.com/office/powerpoint/2010/main" val="2861587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A106D-658B-5643-B085-E3E0987526BC}"/>
              </a:ext>
            </a:extLst>
          </p:cNvPr>
          <p:cNvSpPr>
            <a:spLocks noGrp="1"/>
          </p:cNvSpPr>
          <p:nvPr>
            <p:ph type="title"/>
          </p:nvPr>
        </p:nvSpPr>
        <p:spPr/>
        <p:txBody>
          <a:bodyPr/>
          <a:lstStyle/>
          <a:p>
            <a:r>
              <a:rPr lang="en-US">
                <a:solidFill>
                  <a:srgbClr val="423583"/>
                </a:solidFill>
              </a:rPr>
              <a:t>Checklist</a:t>
            </a:r>
          </a:p>
        </p:txBody>
      </p:sp>
      <p:sp>
        <p:nvSpPr>
          <p:cNvPr id="3" name="Content Placeholder 2">
            <a:extLst>
              <a:ext uri="{FF2B5EF4-FFF2-40B4-BE49-F238E27FC236}">
                <a16:creationId xmlns:a16="http://schemas.microsoft.com/office/drawing/2014/main" id="{129BD03E-0A6A-184A-BF2B-3DAC959600CB}"/>
              </a:ext>
            </a:extLst>
          </p:cNvPr>
          <p:cNvSpPr>
            <a:spLocks noGrp="1"/>
          </p:cNvSpPr>
          <p:nvPr>
            <p:ph sz="half" idx="1"/>
          </p:nvPr>
        </p:nvSpPr>
        <p:spPr>
          <a:xfrm>
            <a:off x="-81480" y="1424216"/>
            <a:ext cx="8260414" cy="4009567"/>
          </a:xfrm>
        </p:spPr>
        <p:txBody>
          <a:bodyPr anchor="t">
            <a:noAutofit/>
          </a:bodyPr>
          <a:lstStyle/>
          <a:p>
            <a:pPr marL="0" indent="0" algn="r">
              <a:lnSpc>
                <a:spcPct val="250000"/>
              </a:lnSpc>
              <a:buNone/>
            </a:pPr>
            <a:r>
              <a:rPr lang="en-GB">
                <a:latin typeface="+mn-lt"/>
              </a:rPr>
              <a:t>Access to Posit Workbench</a:t>
            </a:r>
          </a:p>
          <a:p>
            <a:pPr marL="0" indent="0" algn="r">
              <a:lnSpc>
                <a:spcPct val="250000"/>
              </a:lnSpc>
              <a:buNone/>
            </a:pPr>
            <a:r>
              <a:rPr lang="en-US">
                <a:latin typeface="+mn-lt"/>
                <a:hlinkClick r:id="rId3"/>
              </a:rPr>
              <a:t>GitHub account &gt; added to PHS </a:t>
            </a:r>
            <a:r>
              <a:rPr lang="en-GB">
                <a:latin typeface="+mn-lt"/>
                <a:hlinkClick r:id="rId3"/>
              </a:rPr>
              <a:t>organisation</a:t>
            </a:r>
            <a:endParaRPr lang="en-GB">
              <a:latin typeface="+mn-lt"/>
            </a:endParaRPr>
          </a:p>
          <a:p>
            <a:pPr marL="0" indent="0" algn="r">
              <a:lnSpc>
                <a:spcPct val="250000"/>
              </a:lnSpc>
              <a:buNone/>
            </a:pPr>
            <a:r>
              <a:rPr lang="en-GB">
                <a:latin typeface="+mn-lt"/>
                <a:hlinkClick r:id="rId4"/>
              </a:rPr>
              <a:t>Check Posit Workbench setup and configure SSH key</a:t>
            </a:r>
            <a:endParaRPr lang="en-GB">
              <a:latin typeface="+mn-lt"/>
            </a:endParaRPr>
          </a:p>
          <a:p>
            <a:pPr marL="0" indent="0" algn="r">
              <a:lnSpc>
                <a:spcPct val="250000"/>
              </a:lnSpc>
              <a:buNone/>
            </a:pPr>
            <a:r>
              <a:rPr lang="en-GB">
                <a:latin typeface="+mn-lt"/>
              </a:rPr>
              <a:t>Install Git (only needed if working on machine locally)</a:t>
            </a:r>
          </a:p>
        </p:txBody>
      </p:sp>
      <p:grpSp>
        <p:nvGrpSpPr>
          <p:cNvPr id="5" name="Group 4" descr="A group of green tick boxes for each item on the checklist">
            <a:extLst>
              <a:ext uri="{FF2B5EF4-FFF2-40B4-BE49-F238E27FC236}">
                <a16:creationId xmlns:a16="http://schemas.microsoft.com/office/drawing/2014/main" id="{4FB91687-FE85-A965-F0E1-309400E6CE6A}"/>
              </a:ext>
            </a:extLst>
          </p:cNvPr>
          <p:cNvGrpSpPr/>
          <p:nvPr/>
        </p:nvGrpSpPr>
        <p:grpSpPr>
          <a:xfrm>
            <a:off x="8533508" y="1596284"/>
            <a:ext cx="914400" cy="4009566"/>
            <a:chOff x="7449691" y="1484997"/>
            <a:chExt cx="914400" cy="3854246"/>
          </a:xfrm>
        </p:grpSpPr>
        <p:pic>
          <p:nvPicPr>
            <p:cNvPr id="10" name="Graphic 9" descr="A ticked check box">
              <a:extLst>
                <a:ext uri="{FF2B5EF4-FFF2-40B4-BE49-F238E27FC236}">
                  <a16:creationId xmlns:a16="http://schemas.microsoft.com/office/drawing/2014/main" id="{4FBA911B-CC92-E748-8C71-420A53FA877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49691" y="1484997"/>
              <a:ext cx="914400" cy="914400"/>
            </a:xfrm>
            <a:prstGeom prst="rect">
              <a:avLst/>
            </a:prstGeom>
          </p:spPr>
        </p:pic>
        <p:pic>
          <p:nvPicPr>
            <p:cNvPr id="11" name="Graphic 10" descr="A ticked check box">
              <a:extLst>
                <a:ext uri="{FF2B5EF4-FFF2-40B4-BE49-F238E27FC236}">
                  <a16:creationId xmlns:a16="http://schemas.microsoft.com/office/drawing/2014/main" id="{8F428706-B9F0-E540-9480-BFEFF3D133F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49691" y="2474762"/>
              <a:ext cx="914400" cy="914400"/>
            </a:xfrm>
            <a:prstGeom prst="rect">
              <a:avLst/>
            </a:prstGeom>
          </p:spPr>
        </p:pic>
        <p:pic>
          <p:nvPicPr>
            <p:cNvPr id="12" name="Graphic 11" descr="A ticked check box">
              <a:extLst>
                <a:ext uri="{FF2B5EF4-FFF2-40B4-BE49-F238E27FC236}">
                  <a16:creationId xmlns:a16="http://schemas.microsoft.com/office/drawing/2014/main" id="{0F12EBF1-903D-6845-AE55-4E53E3C40B1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49691" y="3365755"/>
              <a:ext cx="914400" cy="914400"/>
            </a:xfrm>
            <a:prstGeom prst="rect">
              <a:avLst/>
            </a:prstGeom>
          </p:spPr>
        </p:pic>
        <p:pic>
          <p:nvPicPr>
            <p:cNvPr id="4" name="Graphic 3" descr="A ticked check box">
              <a:extLst>
                <a:ext uri="{FF2B5EF4-FFF2-40B4-BE49-F238E27FC236}">
                  <a16:creationId xmlns:a16="http://schemas.microsoft.com/office/drawing/2014/main" id="{F0EA4586-FA41-E5BB-1DB6-B94C0E268E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49691" y="4424843"/>
              <a:ext cx="914400" cy="914400"/>
            </a:xfrm>
            <a:prstGeom prst="rect">
              <a:avLst/>
            </a:prstGeom>
          </p:spPr>
        </p:pic>
      </p:grpSp>
    </p:spTree>
    <p:extLst>
      <p:ext uri="{BB962C8B-B14F-4D97-AF65-F5344CB8AC3E}">
        <p14:creationId xmlns:p14="http://schemas.microsoft.com/office/powerpoint/2010/main" val="419575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51E64-726D-2249-A2D7-B17456FF847D}"/>
              </a:ext>
            </a:extLst>
          </p:cNvPr>
          <p:cNvSpPr>
            <a:spLocks noGrp="1"/>
          </p:cNvSpPr>
          <p:nvPr>
            <p:ph type="title"/>
          </p:nvPr>
        </p:nvSpPr>
        <p:spPr/>
        <p:txBody>
          <a:bodyPr>
            <a:normAutofit/>
          </a:bodyPr>
          <a:lstStyle/>
          <a:p>
            <a:r>
              <a:rPr lang="en-US" sz="4000"/>
              <a:t>Repositories – the how</a:t>
            </a:r>
          </a:p>
        </p:txBody>
      </p:sp>
    </p:spTree>
    <p:extLst>
      <p:ext uri="{BB962C8B-B14F-4D97-AF65-F5344CB8AC3E}">
        <p14:creationId xmlns:p14="http://schemas.microsoft.com/office/powerpoint/2010/main" val="2910420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A106D-658B-5643-B085-E3E0987526BC}"/>
              </a:ext>
            </a:extLst>
          </p:cNvPr>
          <p:cNvSpPr>
            <a:spLocks noGrp="1"/>
          </p:cNvSpPr>
          <p:nvPr>
            <p:ph type="title"/>
          </p:nvPr>
        </p:nvSpPr>
        <p:spPr/>
        <p:txBody>
          <a:bodyPr/>
          <a:lstStyle/>
          <a:p>
            <a:r>
              <a:rPr lang="en-US">
                <a:solidFill>
                  <a:srgbClr val="423583"/>
                </a:solidFill>
              </a:rPr>
              <a:t>Repository (Repo)</a:t>
            </a:r>
          </a:p>
        </p:txBody>
      </p:sp>
      <p:sp>
        <p:nvSpPr>
          <p:cNvPr id="3" name="Content Placeholder 2">
            <a:extLst>
              <a:ext uri="{FF2B5EF4-FFF2-40B4-BE49-F238E27FC236}">
                <a16:creationId xmlns:a16="http://schemas.microsoft.com/office/drawing/2014/main" id="{129BD03E-0A6A-184A-BF2B-3DAC959600CB}"/>
              </a:ext>
            </a:extLst>
          </p:cNvPr>
          <p:cNvSpPr>
            <a:spLocks noGrp="1"/>
          </p:cNvSpPr>
          <p:nvPr>
            <p:ph sz="half" idx="1"/>
          </p:nvPr>
        </p:nvSpPr>
        <p:spPr>
          <a:xfrm>
            <a:off x="838200" y="1690691"/>
            <a:ext cx="5994778" cy="4241064"/>
          </a:xfrm>
        </p:spPr>
        <p:txBody>
          <a:bodyPr anchor="t">
            <a:normAutofit/>
          </a:bodyPr>
          <a:lstStyle/>
          <a:p>
            <a:pPr marL="0" indent="0">
              <a:buNone/>
            </a:pPr>
            <a:r>
              <a:rPr lang="en-US" dirty="0">
                <a:latin typeface="+mn-lt"/>
              </a:rPr>
              <a:t>A repo is the directory where project files are stored and is made of 2 parts: </a:t>
            </a:r>
          </a:p>
          <a:p>
            <a:pPr>
              <a:lnSpc>
                <a:spcPct val="150000"/>
              </a:lnSpc>
            </a:pPr>
            <a:r>
              <a:rPr lang="en-US" dirty="0">
                <a:latin typeface="+mn-lt"/>
              </a:rPr>
              <a:t>user generated files/directories</a:t>
            </a:r>
          </a:p>
          <a:p>
            <a:pPr>
              <a:lnSpc>
                <a:spcPct val="150000"/>
              </a:lnSpc>
            </a:pPr>
            <a:r>
              <a:rPr lang="en-US" dirty="0">
                <a:latin typeface="+mn-lt"/>
              </a:rPr>
              <a:t>.git directory</a:t>
            </a:r>
          </a:p>
          <a:p>
            <a:pPr marL="0" indent="0">
              <a:lnSpc>
                <a:spcPct val="150000"/>
              </a:lnSpc>
              <a:buNone/>
            </a:pPr>
            <a:endParaRPr lang="en-US" dirty="0">
              <a:latin typeface="+mn-lt"/>
            </a:endParaRPr>
          </a:p>
          <a:p>
            <a:pPr marL="0" indent="0">
              <a:buNone/>
            </a:pPr>
            <a:r>
              <a:rPr lang="en-US" dirty="0">
                <a:solidFill>
                  <a:srgbClr val="0070C0"/>
                </a:solidFill>
                <a:latin typeface="+mn-lt"/>
              </a:rPr>
              <a:t>The .git file is located at the root of the repository, it stores all the information Git records, and should never be edited directly. </a:t>
            </a:r>
          </a:p>
        </p:txBody>
      </p:sp>
      <p:grpSp>
        <p:nvGrpSpPr>
          <p:cNvPr id="5" name="Group 4" descr="An image if a box representing the repository with a folder labelled Project below it and a file labelled ,git">
            <a:extLst>
              <a:ext uri="{FF2B5EF4-FFF2-40B4-BE49-F238E27FC236}">
                <a16:creationId xmlns:a16="http://schemas.microsoft.com/office/drawing/2014/main" id="{7133E7E3-3A90-0B83-BA1C-66437E9409D0}"/>
              </a:ext>
            </a:extLst>
          </p:cNvPr>
          <p:cNvGrpSpPr/>
          <p:nvPr/>
        </p:nvGrpSpPr>
        <p:grpSpPr>
          <a:xfrm>
            <a:off x="7375073" y="1690691"/>
            <a:ext cx="2768455" cy="3019491"/>
            <a:chOff x="7375073" y="1690691"/>
            <a:chExt cx="2768455" cy="3019491"/>
          </a:xfrm>
        </p:grpSpPr>
        <p:grpSp>
          <p:nvGrpSpPr>
            <p:cNvPr id="4" name="Group 3">
              <a:extLst>
                <a:ext uri="{FF2B5EF4-FFF2-40B4-BE49-F238E27FC236}">
                  <a16:creationId xmlns:a16="http://schemas.microsoft.com/office/drawing/2014/main" id="{59149844-3862-6E72-CF0B-BF1D408FE824}"/>
                </a:ext>
              </a:extLst>
            </p:cNvPr>
            <p:cNvGrpSpPr/>
            <p:nvPr/>
          </p:nvGrpSpPr>
          <p:grpSpPr>
            <a:xfrm>
              <a:off x="7375073" y="1690691"/>
              <a:ext cx="2669065" cy="2805278"/>
              <a:chOff x="7375073" y="1690691"/>
              <a:chExt cx="2669065" cy="2805278"/>
            </a:xfrm>
          </p:grpSpPr>
          <p:pic>
            <p:nvPicPr>
              <p:cNvPr id="6" name="Graphic 5" descr="Filing Box Archive with solid fill">
                <a:extLst>
                  <a:ext uri="{FF2B5EF4-FFF2-40B4-BE49-F238E27FC236}">
                    <a16:creationId xmlns:a16="http://schemas.microsoft.com/office/drawing/2014/main" id="{03932A8A-2A1F-C542-97F4-BC14F5963D3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31663" y="1690691"/>
                <a:ext cx="1628481" cy="1628481"/>
              </a:xfrm>
              <a:prstGeom prst="rect">
                <a:avLst/>
              </a:prstGeom>
            </p:spPr>
          </p:pic>
          <p:grpSp>
            <p:nvGrpSpPr>
              <p:cNvPr id="7" name="Group 6">
                <a:extLst>
                  <a:ext uri="{FF2B5EF4-FFF2-40B4-BE49-F238E27FC236}">
                    <a16:creationId xmlns:a16="http://schemas.microsoft.com/office/drawing/2014/main" id="{C91EB79F-00B6-A442-8568-269FCB692D2B}"/>
                  </a:ext>
                </a:extLst>
              </p:cNvPr>
              <p:cNvGrpSpPr/>
              <p:nvPr/>
            </p:nvGrpSpPr>
            <p:grpSpPr>
              <a:xfrm>
                <a:off x="7375073" y="3408298"/>
                <a:ext cx="2669065" cy="1087671"/>
                <a:chOff x="5181742" y="2905784"/>
                <a:chExt cx="2669065" cy="1087671"/>
              </a:xfrm>
            </p:grpSpPr>
            <p:pic>
              <p:nvPicPr>
                <p:cNvPr id="8" name="Graphic 7" descr="Document with solid fill">
                  <a:extLst>
                    <a:ext uri="{FF2B5EF4-FFF2-40B4-BE49-F238E27FC236}">
                      <a16:creationId xmlns:a16="http://schemas.microsoft.com/office/drawing/2014/main" id="{1A657C9E-B7F4-F445-A9FF-3431E755F25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36407" y="2905784"/>
                  <a:ext cx="914400" cy="914400"/>
                </a:xfrm>
                <a:prstGeom prst="rect">
                  <a:avLst/>
                </a:prstGeom>
              </p:spPr>
            </p:pic>
            <p:pic>
              <p:nvPicPr>
                <p:cNvPr id="9" name="Graphic 8" descr="Folder with solid fill">
                  <a:extLst>
                    <a:ext uri="{FF2B5EF4-FFF2-40B4-BE49-F238E27FC236}">
                      <a16:creationId xmlns:a16="http://schemas.microsoft.com/office/drawing/2014/main" id="{7273C7D2-D050-CC43-A86E-1562BDB5B73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378003" y="3002654"/>
                  <a:ext cx="720659" cy="720659"/>
                </a:xfrm>
                <a:prstGeom prst="rect">
                  <a:avLst/>
                </a:prstGeom>
              </p:spPr>
            </p:pic>
            <p:sp>
              <p:nvSpPr>
                <p:cNvPr id="10" name="Content Placeholder 2">
                  <a:extLst>
                    <a:ext uri="{FF2B5EF4-FFF2-40B4-BE49-F238E27FC236}">
                      <a16:creationId xmlns:a16="http://schemas.microsoft.com/office/drawing/2014/main" id="{04396362-B165-1843-ADC7-99315FA55A3A}"/>
                    </a:ext>
                  </a:extLst>
                </p:cNvPr>
                <p:cNvSpPr txBox="1">
                  <a:spLocks/>
                </p:cNvSpPr>
                <p:nvPr/>
              </p:nvSpPr>
              <p:spPr>
                <a:xfrm>
                  <a:off x="5181742" y="3605970"/>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a:latin typeface="Calibri Light" panose="020F0302020204030204" pitchFamily="34" charset="0"/>
                      <a:cs typeface="Calibri Light" panose="020F0302020204030204" pitchFamily="34" charset="0"/>
                    </a:rPr>
                    <a:t>Project</a:t>
                  </a:r>
                </a:p>
              </p:txBody>
            </p:sp>
            <p:pic>
              <p:nvPicPr>
                <p:cNvPr id="11" name="Graphic 10" descr="Add with solid fill">
                  <a:extLst>
                    <a:ext uri="{FF2B5EF4-FFF2-40B4-BE49-F238E27FC236}">
                      <a16:creationId xmlns:a16="http://schemas.microsoft.com/office/drawing/2014/main" id="{8E426D14-8E51-4C48-BA0C-364B982A2994}"/>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421734" y="3260294"/>
                  <a:ext cx="288471" cy="288471"/>
                </a:xfrm>
                <a:prstGeom prst="rect">
                  <a:avLst/>
                </a:prstGeom>
              </p:spPr>
            </p:pic>
          </p:grpSp>
        </p:grpSp>
        <p:sp>
          <p:nvSpPr>
            <p:cNvPr id="12" name="Content Placeholder 2">
              <a:extLst>
                <a:ext uri="{FF2B5EF4-FFF2-40B4-BE49-F238E27FC236}">
                  <a16:creationId xmlns:a16="http://schemas.microsoft.com/office/drawing/2014/main" id="{D6EC1F32-AAE7-634D-B102-975FA8A10462}"/>
                </a:ext>
                <a:ext uri="{C183D7F6-B498-43B3-948B-1728B52AA6E4}">
                  <adec:decorative xmlns:adec="http://schemas.microsoft.com/office/drawing/2017/decorative" val="0"/>
                </a:ext>
              </a:extLst>
            </p:cNvPr>
            <p:cNvSpPr txBox="1">
              <a:spLocks/>
            </p:cNvSpPr>
            <p:nvPr/>
          </p:nvSpPr>
          <p:spPr>
            <a:xfrm>
              <a:off x="9030348" y="4322697"/>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a:latin typeface="Calibri Light" panose="020F0302020204030204" pitchFamily="34" charset="0"/>
                  <a:cs typeface="Calibri Light" panose="020F0302020204030204" pitchFamily="34" charset="0"/>
                </a:rPr>
                <a:t>.git</a:t>
              </a:r>
            </a:p>
          </p:txBody>
        </p:sp>
      </p:grpSp>
    </p:spTree>
    <p:extLst>
      <p:ext uri="{BB962C8B-B14F-4D97-AF65-F5344CB8AC3E}">
        <p14:creationId xmlns:p14="http://schemas.microsoft.com/office/powerpoint/2010/main" val="2455867890"/>
      </p:ext>
    </p:extLst>
  </p:cSld>
  <p:clrMapOvr>
    <a:masterClrMapping/>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 Concept Map</a:t>
            </a:r>
          </a:p>
        </p:txBody>
      </p:sp>
      <p:sp>
        <p:nvSpPr>
          <p:cNvPr id="3" name="Rounded Rectangle 2">
            <a:extLst>
              <a:ext uri="{FF2B5EF4-FFF2-40B4-BE49-F238E27FC236}">
                <a16:creationId xmlns:a16="http://schemas.microsoft.com/office/drawing/2014/main" id="{5AA692A8-496C-4E4A-A405-FB10D680102F}"/>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sp>
        <p:nvSpPr>
          <p:cNvPr id="4" name="Rounded Rectangle 2">
            <a:extLst>
              <a:ext uri="{FF2B5EF4-FFF2-40B4-BE49-F238E27FC236}">
                <a16:creationId xmlns:a16="http://schemas.microsoft.com/office/drawing/2014/main" id="{B592B3AD-BAC0-B92B-014E-D6E39AFB4713}"/>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grpSp>
        <p:nvGrpSpPr>
          <p:cNvPr id="8" name="Group 7" descr="A repository contains files">
            <a:extLst>
              <a:ext uri="{FF2B5EF4-FFF2-40B4-BE49-F238E27FC236}">
                <a16:creationId xmlns:a16="http://schemas.microsoft.com/office/drawing/2014/main" id="{9F2DD99A-E15E-D187-B156-22E295150C56}"/>
              </a:ext>
            </a:extLst>
          </p:cNvPr>
          <p:cNvGrpSpPr/>
          <p:nvPr/>
        </p:nvGrpSpPr>
        <p:grpSpPr>
          <a:xfrm>
            <a:off x="1667028" y="1842105"/>
            <a:ext cx="2348630" cy="1304570"/>
            <a:chOff x="1667028" y="1842105"/>
            <a:chExt cx="2348630" cy="1304570"/>
          </a:xfrm>
        </p:grpSpPr>
        <p:cxnSp>
          <p:nvCxnSpPr>
            <p:cNvPr id="10" name="Curved Connector 52">
              <a:extLst>
                <a:ext uri="{FF2B5EF4-FFF2-40B4-BE49-F238E27FC236}">
                  <a16:creationId xmlns:a16="http://schemas.microsoft.com/office/drawing/2014/main" id="{C1D3BB85-EAB0-92F4-86C7-03AEE345C9B6}"/>
                </a:ext>
              </a:extLst>
            </p:cNvPr>
            <p:cNvCxnSpPr>
              <a:cxnSpLocks/>
              <a:endCxn id="12" idx="1"/>
            </p:cNvCxnSpPr>
            <p:nvPr/>
          </p:nvCxnSpPr>
          <p:spPr>
            <a:xfrm rot="5400000" flipH="1" flipV="1">
              <a:off x="2354865" y="1485882"/>
              <a:ext cx="1160956" cy="2160630"/>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F1DE4C65-B525-0EFB-3148-50E5EE812113}"/>
                </a:ext>
              </a:extLst>
            </p:cNvPr>
            <p:cNvSpPr txBox="1">
              <a:spLocks/>
            </p:cNvSpPr>
            <p:nvPr/>
          </p:nvSpPr>
          <p:spPr>
            <a:xfrm>
              <a:off x="1667028" y="184210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contains</a:t>
              </a:r>
              <a:endParaRPr lang="en-US">
                <a:latin typeface="Calibri Light" panose="020F0302020204030204" pitchFamily="34" charset="0"/>
                <a:cs typeface="Calibri Light" panose="020F0302020204030204" pitchFamily="34" charset="0"/>
              </a:endParaRPr>
            </a:p>
          </p:txBody>
        </p:sp>
      </p:grpSp>
      <p:sp>
        <p:nvSpPr>
          <p:cNvPr id="12" name="Rounded Rectangle 41">
            <a:extLst>
              <a:ext uri="{FF2B5EF4-FFF2-40B4-BE49-F238E27FC236}">
                <a16:creationId xmlns:a16="http://schemas.microsoft.com/office/drawing/2014/main" id="{CB3B6CDE-F7C7-A0DE-DB26-2D9CA1208DE9}"/>
              </a:ext>
              <a:ext uri="{C183D7F6-B498-43B3-948B-1728B52AA6E4}">
                <adec:decorative xmlns:adec="http://schemas.microsoft.com/office/drawing/2017/decorative" val="1"/>
              </a:ext>
            </a:extLst>
          </p:cNvPr>
          <p:cNvSpPr/>
          <p:nvPr/>
        </p:nvSpPr>
        <p:spPr>
          <a:xfrm>
            <a:off x="4015658" y="1689750"/>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files</a:t>
            </a:r>
            <a:endParaRPr lang="en-GB" sz="1600">
              <a:solidFill>
                <a:schemeClr val="tx1"/>
              </a:solidFill>
            </a:endParaRPr>
          </a:p>
        </p:txBody>
      </p:sp>
    </p:spTree>
    <p:extLst>
      <p:ext uri="{BB962C8B-B14F-4D97-AF65-F5344CB8AC3E}">
        <p14:creationId xmlns:p14="http://schemas.microsoft.com/office/powerpoint/2010/main" val="244531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New Repo</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10515600" cy="4009567"/>
          </a:xfrm>
        </p:spPr>
        <p:txBody>
          <a:bodyPr>
            <a:normAutofit/>
          </a:bodyPr>
          <a:lstStyle/>
          <a:p>
            <a:pPr marL="0" indent="0">
              <a:buNone/>
            </a:pPr>
            <a:r>
              <a:rPr lang="en-US">
                <a:latin typeface="Calibri" panose="020F0502020204030204" pitchFamily="34" charset="0"/>
                <a:cs typeface="Calibri" panose="020F0502020204030204" pitchFamily="34" charset="0"/>
              </a:rPr>
              <a:t>You can start using Git at any stage in a project, </a:t>
            </a:r>
            <a:br>
              <a:rPr lang="en-US">
                <a:latin typeface="Calibri" panose="020F0502020204030204" pitchFamily="34" charset="0"/>
                <a:cs typeface="Calibri" panose="020F0502020204030204" pitchFamily="34" charset="0"/>
              </a:rPr>
            </a:br>
            <a:r>
              <a:rPr lang="en-US">
                <a:latin typeface="Calibri" panose="020F0502020204030204" pitchFamily="34" charset="0"/>
                <a:cs typeface="Calibri" panose="020F0502020204030204" pitchFamily="34" charset="0"/>
              </a:rPr>
              <a:t>the earlier the better. This will add the </a:t>
            </a:r>
            <a:br>
              <a:rPr lang="en-US">
                <a:latin typeface="Calibri" panose="020F0502020204030204" pitchFamily="34" charset="0"/>
                <a:cs typeface="Calibri" panose="020F0502020204030204" pitchFamily="34" charset="0"/>
              </a:rPr>
            </a:br>
            <a:r>
              <a:rPr lang="en-US">
                <a:latin typeface="Calibri" panose="020F0502020204030204" pitchFamily="34" charset="0"/>
                <a:cs typeface="Calibri" panose="020F0502020204030204" pitchFamily="34" charset="0"/>
              </a:rPr>
              <a:t>.git directory ready to start tracking work.</a:t>
            </a:r>
          </a:p>
          <a:p>
            <a:pPr marL="0" indent="0">
              <a:buNone/>
            </a:pPr>
            <a:endParaRPr lang="en-US">
              <a:latin typeface="Calibri Light" panose="020F0302020204030204" pitchFamily="34" charset="0"/>
              <a:cs typeface="Calibri Light" panose="020F0302020204030204" pitchFamily="34" charset="0"/>
            </a:endParaRPr>
          </a:p>
          <a:p>
            <a:pPr marL="0" indent="0">
              <a:buNone/>
            </a:pPr>
            <a:r>
              <a:rPr lang="en-US">
                <a:latin typeface="Calibri" panose="020F0502020204030204" pitchFamily="34" charset="0"/>
                <a:cs typeface="Calibri" panose="020F0502020204030204" pitchFamily="34" charset="0"/>
              </a:rPr>
              <a:t>In RStudio:</a:t>
            </a:r>
          </a:p>
          <a:p>
            <a:r>
              <a:rPr lang="en-US" b="1">
                <a:latin typeface="Calibri" panose="020F0502020204030204" pitchFamily="34" charset="0"/>
                <a:cs typeface="Calibri" panose="020F0502020204030204" pitchFamily="34" charset="0"/>
              </a:rPr>
              <a:t>New Project</a:t>
            </a:r>
            <a:r>
              <a:rPr lang="en-US">
                <a:latin typeface="Calibri" panose="020F0502020204030204" pitchFamily="34" charset="0"/>
                <a:cs typeface="Calibri" panose="020F0502020204030204" pitchFamily="34" charset="0"/>
              </a:rPr>
              <a:t>: Go to New Project &gt; New Directory &gt; New Project:</a:t>
            </a:r>
          </a:p>
          <a:p>
            <a:pPr marL="342900" lvl="1" indent="0">
              <a:buNone/>
            </a:pPr>
            <a:r>
              <a:rPr lang="en-US" sz="2400">
                <a:latin typeface="Calibri" panose="020F0502020204030204" pitchFamily="34" charset="0"/>
                <a:cs typeface="Calibri" panose="020F0502020204030204" pitchFamily="34" charset="0"/>
              </a:rPr>
              <a:t>select ’Create a git repository’ during setup (leave new session box unchecked and RStudio will restart)</a:t>
            </a:r>
          </a:p>
          <a:p>
            <a:r>
              <a:rPr lang="en-US" b="1">
                <a:latin typeface="Calibri" panose="020F0502020204030204" pitchFamily="34" charset="0"/>
                <a:cs typeface="Calibri" panose="020F0502020204030204" pitchFamily="34" charset="0"/>
              </a:rPr>
              <a:t>Existing Project</a:t>
            </a:r>
            <a:r>
              <a:rPr lang="en-US">
                <a:latin typeface="Calibri" panose="020F0502020204030204" pitchFamily="34" charset="0"/>
                <a:cs typeface="Calibri" panose="020F0502020204030204" pitchFamily="34" charset="0"/>
              </a:rPr>
              <a:t>: go to Tools &gt; Project Options &gt; Git/SVN:</a:t>
            </a:r>
          </a:p>
          <a:p>
            <a:pPr marL="342900" lvl="1" indent="0">
              <a:buNone/>
            </a:pPr>
            <a:r>
              <a:rPr lang="en-US" sz="2400">
                <a:latin typeface="Calibri" panose="020F0502020204030204" pitchFamily="34" charset="0"/>
                <a:cs typeface="Calibri" panose="020F0502020204030204" pitchFamily="34" charset="0"/>
              </a:rPr>
              <a:t>select Git as the version control system.</a:t>
            </a:r>
          </a:p>
        </p:txBody>
      </p:sp>
      <p:sp>
        <p:nvSpPr>
          <p:cNvPr id="9" name="Content Placeholder 3">
            <a:extLst>
              <a:ext uri="{FF2B5EF4-FFF2-40B4-BE49-F238E27FC236}">
                <a16:creationId xmlns:a16="http://schemas.microsoft.com/office/drawing/2014/main" id="{26638511-6041-2545-8CAC-EA59D46781FD}"/>
              </a:ext>
            </a:extLst>
          </p:cNvPr>
          <p:cNvSpPr txBox="1">
            <a:spLocks/>
          </p:cNvSpPr>
          <p:nvPr/>
        </p:nvSpPr>
        <p:spPr>
          <a:xfrm>
            <a:off x="8893277" y="1825628"/>
            <a:ext cx="2460525"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a:t>
            </a:r>
            <a:r>
              <a:rPr lang="en-US" sz="2000" err="1">
                <a:latin typeface="Courier New" panose="02070309020205020404" pitchFamily="49" charset="0"/>
                <a:cs typeface="Courier New" panose="02070309020205020404" pitchFamily="49" charset="0"/>
              </a:rPr>
              <a:t>init</a:t>
            </a:r>
            <a:endParaRPr lang="en-US" sz="2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24449291"/>
      </p:ext>
    </p:extLst>
  </p:cSld>
  <p:clrMapOvr>
    <a:masterClrMapping/>
  </p:clrMapOvr>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Does Git know who you are?</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9"/>
            <a:ext cx="4267200" cy="3001204"/>
          </a:xfrm>
        </p:spPr>
        <p:txBody>
          <a:bodyPr>
            <a:normAutofit/>
          </a:bodyPr>
          <a:lstStyle/>
          <a:p>
            <a:pPr marL="0" indent="0">
              <a:lnSpc>
                <a:spcPct val="100000"/>
              </a:lnSpc>
              <a:buNone/>
            </a:pPr>
            <a:r>
              <a:rPr lang="en-US">
                <a:latin typeface="+mn-lt"/>
              </a:rPr>
              <a:t>If you haven’t used Git in RStudio before you need to set information about who you are. This is done in the terminal and only needs to be completed once.</a:t>
            </a:r>
          </a:p>
          <a:p>
            <a:pPr marL="0" indent="0">
              <a:buNone/>
            </a:pPr>
            <a:endParaRPr lang="en-US"/>
          </a:p>
          <a:p>
            <a:pPr marL="0" indent="0">
              <a:buNone/>
            </a:pPr>
            <a:endParaRPr lang="en-US"/>
          </a:p>
        </p:txBody>
      </p:sp>
      <p:sp>
        <p:nvSpPr>
          <p:cNvPr id="9" name="Content Placeholder 3">
            <a:extLst>
              <a:ext uri="{FF2B5EF4-FFF2-40B4-BE49-F238E27FC236}">
                <a16:creationId xmlns:a16="http://schemas.microsoft.com/office/drawing/2014/main" id="{26638511-6041-2545-8CAC-EA59D46781FD}"/>
              </a:ext>
            </a:extLst>
          </p:cNvPr>
          <p:cNvSpPr txBox="1">
            <a:spLocks/>
          </p:cNvSpPr>
          <p:nvPr/>
        </p:nvSpPr>
        <p:spPr>
          <a:xfrm>
            <a:off x="5453741" y="1825629"/>
            <a:ext cx="5900059" cy="1325563"/>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git config --global </a:t>
            </a:r>
            <a:r>
              <a:rPr lang="en-US" sz="2000" err="1">
                <a:latin typeface="Courier New" panose="02070309020205020404" pitchFamily="49" charset="0"/>
                <a:cs typeface="Courier New" panose="02070309020205020404" pitchFamily="49" charset="0"/>
              </a:rPr>
              <a:t>user.email</a:t>
            </a:r>
            <a:r>
              <a:rPr lang="en-US" sz="2000">
                <a:latin typeface="Courier New" panose="02070309020205020404" pitchFamily="49" charset="0"/>
                <a:cs typeface="Courier New" panose="02070309020205020404" pitchFamily="49" charset="0"/>
              </a:rPr>
              <a:t> &lt;email address&gt; [use your PHS email address here]</a:t>
            </a:r>
          </a:p>
        </p:txBody>
      </p:sp>
      <p:sp>
        <p:nvSpPr>
          <p:cNvPr id="5" name="Content Placeholder 3">
            <a:extLst>
              <a:ext uri="{FF2B5EF4-FFF2-40B4-BE49-F238E27FC236}">
                <a16:creationId xmlns:a16="http://schemas.microsoft.com/office/drawing/2014/main" id="{E2B139E5-E835-DCCA-F259-CF13FA93C27B}"/>
              </a:ext>
            </a:extLst>
          </p:cNvPr>
          <p:cNvSpPr txBox="1">
            <a:spLocks/>
          </p:cNvSpPr>
          <p:nvPr/>
        </p:nvSpPr>
        <p:spPr>
          <a:xfrm>
            <a:off x="5453741" y="3429000"/>
            <a:ext cx="5900059" cy="914372"/>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a:latin typeface="Courier New" panose="02070309020205020404" pitchFamily="49" charset="0"/>
                <a:cs typeface="Courier New" panose="02070309020205020404" pitchFamily="49" charset="0"/>
              </a:rPr>
              <a:t>git config --global </a:t>
            </a:r>
            <a:r>
              <a:rPr lang="en-US" sz="2000" err="1">
                <a:latin typeface="Courier New" panose="02070309020205020404" pitchFamily="49" charset="0"/>
                <a:cs typeface="Courier New" panose="02070309020205020404" pitchFamily="49" charset="0"/>
              </a:rPr>
              <a:t>user.name</a:t>
            </a:r>
            <a:r>
              <a:rPr lang="en-US" sz="2000">
                <a:latin typeface="Courier New" panose="02070309020205020404" pitchFamily="49" charset="0"/>
                <a:cs typeface="Courier New" panose="02070309020205020404" pitchFamily="49" charset="0"/>
              </a:rPr>
              <a:t> &lt;your name&gt; [use your GitHub username here]</a:t>
            </a:r>
          </a:p>
        </p:txBody>
      </p:sp>
    </p:spTree>
    <p:extLst>
      <p:ext uri="{BB962C8B-B14F-4D97-AF65-F5344CB8AC3E}">
        <p14:creationId xmlns:p14="http://schemas.microsoft.com/office/powerpoint/2010/main" val="1538479358"/>
      </p:ext>
    </p:extLst>
  </p:cSld>
  <p:clrMapOvr>
    <a:masterClrMapping/>
  </p:clrMapOvr>
  <p:extLst>
    <p:ext uri="{6950BFC3-D8DA-4A85-94F7-54DA5524770B}">
      <p188:commentRel xmlns:p188="http://schemas.microsoft.com/office/powerpoint/2018/8/main" r:id="rId3"/>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Cloning a Repo</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690691"/>
            <a:ext cx="9025328" cy="4144504"/>
          </a:xfrm>
        </p:spPr>
        <p:txBody>
          <a:bodyPr>
            <a:normAutofit/>
          </a:bodyPr>
          <a:lstStyle/>
          <a:p>
            <a:pPr marL="0" indent="0">
              <a:buNone/>
            </a:pPr>
            <a:r>
              <a:rPr lang="en-US">
                <a:latin typeface="+mn-lt"/>
              </a:rPr>
              <a:t>Bringing a repo that is hosted elsewhere </a:t>
            </a:r>
            <a:br>
              <a:rPr lang="en-US">
                <a:latin typeface="+mn-lt"/>
              </a:rPr>
            </a:br>
            <a:r>
              <a:rPr lang="en-US">
                <a:latin typeface="+mn-lt"/>
              </a:rPr>
              <a:t>into a local folder on your computer.</a:t>
            </a:r>
          </a:p>
          <a:p>
            <a:pPr marL="0" indent="0">
              <a:buNone/>
            </a:pPr>
            <a:endParaRPr lang="en-US">
              <a:latin typeface="+mn-lt"/>
            </a:endParaRPr>
          </a:p>
          <a:p>
            <a:pPr marL="0" indent="0">
              <a:buNone/>
            </a:pPr>
            <a:r>
              <a:rPr lang="en-US">
                <a:latin typeface="+mn-lt"/>
              </a:rPr>
              <a:t>In RStudio:</a:t>
            </a:r>
          </a:p>
          <a:p>
            <a:r>
              <a:rPr lang="en-US">
                <a:latin typeface="+mn-lt"/>
              </a:rPr>
              <a:t>Go to New Project &gt; Version Control &gt; Git</a:t>
            </a:r>
          </a:p>
          <a:p>
            <a:pPr marL="342900" lvl="1" indent="0">
              <a:buNone/>
            </a:pPr>
            <a:r>
              <a:rPr lang="en-US" sz="2400">
                <a:latin typeface="+mn-lt"/>
              </a:rPr>
              <a:t>enter URL details (leave new session box unchecked and RStudio will restart)</a:t>
            </a:r>
          </a:p>
        </p:txBody>
      </p:sp>
      <p:sp>
        <p:nvSpPr>
          <p:cNvPr id="9" name="Content Placeholder 3">
            <a:extLst>
              <a:ext uri="{FF2B5EF4-FFF2-40B4-BE49-F238E27FC236}">
                <a16:creationId xmlns:a16="http://schemas.microsoft.com/office/drawing/2014/main" id="{26638511-6041-2545-8CAC-EA59D46781FD}"/>
              </a:ext>
            </a:extLst>
          </p:cNvPr>
          <p:cNvSpPr txBox="1">
            <a:spLocks/>
          </p:cNvSpPr>
          <p:nvPr/>
        </p:nvSpPr>
        <p:spPr>
          <a:xfrm>
            <a:off x="7180289" y="1690692"/>
            <a:ext cx="4097399" cy="705600"/>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GB" sz="2000">
                <a:latin typeface="Courier New" panose="02070309020205020404" pitchFamily="49" charset="0"/>
                <a:cs typeface="Courier New" panose="02070309020205020404" pitchFamily="49" charset="0"/>
              </a:rPr>
              <a:t>git clone &lt;my repo </a:t>
            </a:r>
            <a:r>
              <a:rPr lang="en-GB" sz="2000" err="1">
                <a:latin typeface="Courier New" panose="02070309020205020404" pitchFamily="49" charset="0"/>
                <a:cs typeface="Courier New" panose="02070309020205020404" pitchFamily="49" charset="0"/>
              </a:rPr>
              <a:t>url</a:t>
            </a:r>
            <a:r>
              <a:rPr lang="en-GB" sz="200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4271244767"/>
      </p:ext>
    </p:extLst>
  </p:cSld>
  <p:clrMapOvr>
    <a:masterClrMapping/>
  </p:clrMapOvr>
  <p:extLst>
    <p:ext uri="{6950BFC3-D8DA-4A85-94F7-54DA5524770B}">
      <p188:commentRel xmlns:p188="http://schemas.microsoft.com/office/powerpoint/2018/8/main" r:id="rId3"/>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6D7B-7BEC-5E49-844F-3F038F8EA69D}"/>
              </a:ext>
            </a:extLst>
          </p:cNvPr>
          <p:cNvSpPr>
            <a:spLocks noGrp="1"/>
          </p:cNvSpPr>
          <p:nvPr>
            <p:ph type="title"/>
          </p:nvPr>
        </p:nvSpPr>
        <p:spPr/>
        <p:txBody>
          <a:bodyPr/>
          <a:lstStyle/>
          <a:p>
            <a:r>
              <a:rPr lang="en-GB">
                <a:solidFill>
                  <a:srgbClr val="423583"/>
                </a:solidFill>
              </a:rPr>
              <a:t>Activity</a:t>
            </a:r>
          </a:p>
        </p:txBody>
      </p:sp>
      <p:sp>
        <p:nvSpPr>
          <p:cNvPr id="3" name="Content Placeholder 2">
            <a:extLst>
              <a:ext uri="{FF2B5EF4-FFF2-40B4-BE49-F238E27FC236}">
                <a16:creationId xmlns:a16="http://schemas.microsoft.com/office/drawing/2014/main" id="{96F6A68C-5CDD-FF4C-9C67-3A2104C7BC91}"/>
              </a:ext>
            </a:extLst>
          </p:cNvPr>
          <p:cNvSpPr>
            <a:spLocks noGrp="1"/>
          </p:cNvSpPr>
          <p:nvPr>
            <p:ph sz="half" idx="1"/>
          </p:nvPr>
        </p:nvSpPr>
        <p:spPr>
          <a:xfrm>
            <a:off x="838199" y="1825628"/>
            <a:ext cx="5891213" cy="4009567"/>
          </a:xfrm>
        </p:spPr>
        <p:txBody>
          <a:bodyPr>
            <a:normAutofit/>
          </a:bodyPr>
          <a:lstStyle/>
          <a:p>
            <a:pPr marL="457200" indent="-457200">
              <a:buAutoNum type="arabicPeriod"/>
            </a:pPr>
            <a:r>
              <a:rPr lang="en-GB">
                <a:latin typeface="+mn-lt"/>
                <a:cs typeface="Calibri Light" panose="020F0302020204030204" pitchFamily="34" charset="0"/>
              </a:rPr>
              <a:t>Go to GitHub repo: </a:t>
            </a:r>
            <a:r>
              <a:rPr lang="en-GB">
                <a:latin typeface="+mn-lt"/>
                <a:cs typeface="Calibri Light" panose="020F0302020204030204" pitchFamily="34" charset="0"/>
                <a:hlinkClick r:id="rId3"/>
              </a:rPr>
              <a:t>github.com/Public-Health-Scotland/learn-git</a:t>
            </a:r>
            <a:r>
              <a:rPr lang="en-GB">
                <a:latin typeface="+mn-lt"/>
                <a:cs typeface="Calibri Light" panose="020F0302020204030204" pitchFamily="34" charset="0"/>
              </a:rPr>
              <a:t> </a:t>
            </a:r>
            <a:endParaRPr lang="en-GB">
              <a:highlight>
                <a:srgbClr val="FFFF00"/>
              </a:highlight>
              <a:latin typeface="+mn-lt"/>
              <a:cs typeface="Calibri Light" panose="020F0302020204030204" pitchFamily="34" charset="0"/>
            </a:endParaRPr>
          </a:p>
          <a:p>
            <a:pPr marL="342900" lvl="1" indent="0">
              <a:buNone/>
            </a:pPr>
            <a:endParaRPr lang="en-GB">
              <a:highlight>
                <a:srgbClr val="FFFF00"/>
              </a:highlight>
              <a:latin typeface="+mn-lt"/>
              <a:cs typeface="Courier New" panose="02070309020205020404" pitchFamily="49" charset="0"/>
            </a:endParaRPr>
          </a:p>
          <a:p>
            <a:pPr marL="457200" indent="-457200">
              <a:buAutoNum type="arabicPeriod"/>
            </a:pPr>
            <a:r>
              <a:rPr lang="en-GB">
                <a:latin typeface="+mn-lt"/>
                <a:cs typeface="Calibri Light" panose="020F0302020204030204" pitchFamily="34" charset="0"/>
              </a:rPr>
              <a:t>Explore contents of repo</a:t>
            </a:r>
          </a:p>
          <a:p>
            <a:pPr marL="342900" lvl="1" indent="0">
              <a:buNone/>
            </a:pPr>
            <a:endParaRPr lang="en-GB">
              <a:latin typeface="+mn-lt"/>
              <a:cs typeface="Calibri Light" panose="020F0302020204030204" pitchFamily="34" charset="0"/>
            </a:endParaRPr>
          </a:p>
          <a:p>
            <a:pPr marL="457200" indent="-457200">
              <a:buAutoNum type="arabicPeriod"/>
            </a:pPr>
            <a:r>
              <a:rPr lang="en-GB">
                <a:latin typeface="+mn-lt"/>
                <a:cs typeface="Calibri Light" panose="020F0302020204030204" pitchFamily="34" charset="0"/>
              </a:rPr>
              <a:t>Guided clone of repo</a:t>
            </a:r>
          </a:p>
          <a:p>
            <a:pPr marL="342900" lvl="1" indent="0">
              <a:buNone/>
            </a:pPr>
            <a:endParaRPr lang="en-GB">
              <a:latin typeface="+mn-lt"/>
              <a:cs typeface="Calibri Light" panose="020F0302020204030204" pitchFamily="34" charset="0"/>
            </a:endParaRPr>
          </a:p>
          <a:p>
            <a:pPr marL="457200" indent="-457200">
              <a:buAutoNum type="arabicPeriod"/>
            </a:pPr>
            <a:r>
              <a:rPr lang="en-GB">
                <a:latin typeface="+mn-lt"/>
                <a:cs typeface="Calibri Light" panose="020F0302020204030204" pitchFamily="34" charset="0"/>
              </a:rPr>
              <a:t>Open project in RStudio</a:t>
            </a:r>
          </a:p>
        </p:txBody>
      </p:sp>
      <p:pic>
        <p:nvPicPr>
          <p:cNvPr id="6" name="Content Placeholder 5" descr="Lightbulb and pencil">
            <a:extLst>
              <a:ext uri="{FF2B5EF4-FFF2-40B4-BE49-F238E27FC236}">
                <a16:creationId xmlns:a16="http://schemas.microsoft.com/office/drawing/2014/main" id="{3BD7F84D-46B0-3144-A907-C33270F957DC}"/>
              </a:ext>
            </a:extLst>
          </p:cNvPr>
          <p:cNvPicPr>
            <a:picLocks noGrp="1" noChangeAspect="1"/>
          </p:cNvPicPr>
          <p:nvPr>
            <p:ph sz="half" idx="2"/>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75575" y="2151856"/>
            <a:ext cx="2554288" cy="2554288"/>
          </a:xfrm>
        </p:spPr>
      </p:pic>
    </p:spTree>
    <p:extLst>
      <p:ext uri="{BB962C8B-B14F-4D97-AF65-F5344CB8AC3E}">
        <p14:creationId xmlns:p14="http://schemas.microsoft.com/office/powerpoint/2010/main" val="1618696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71DF-6467-9E47-32E4-698FEC323F3F}"/>
              </a:ext>
            </a:extLst>
          </p:cNvPr>
          <p:cNvSpPr>
            <a:spLocks noGrp="1"/>
          </p:cNvSpPr>
          <p:nvPr>
            <p:ph type="title"/>
          </p:nvPr>
        </p:nvSpPr>
        <p:spPr/>
        <p:txBody>
          <a:bodyPr/>
          <a:lstStyle/>
          <a:p>
            <a:r>
              <a:rPr lang="en-GB">
                <a:solidFill>
                  <a:srgbClr val="423583"/>
                </a:solidFill>
              </a:rPr>
              <a:t>Learning Outcomes</a:t>
            </a:r>
          </a:p>
        </p:txBody>
      </p:sp>
      <p:sp>
        <p:nvSpPr>
          <p:cNvPr id="3" name="Content Placeholder 2">
            <a:extLst>
              <a:ext uri="{FF2B5EF4-FFF2-40B4-BE49-F238E27FC236}">
                <a16:creationId xmlns:a16="http://schemas.microsoft.com/office/drawing/2014/main" id="{2164DC28-790E-D40A-E535-410FA8984B7D}"/>
              </a:ext>
            </a:extLst>
          </p:cNvPr>
          <p:cNvSpPr>
            <a:spLocks noGrp="1"/>
          </p:cNvSpPr>
          <p:nvPr>
            <p:ph idx="1"/>
          </p:nvPr>
        </p:nvSpPr>
        <p:spPr/>
        <p:txBody>
          <a:bodyPr/>
          <a:lstStyle/>
          <a:p>
            <a:r>
              <a:rPr lang="en-GB">
                <a:latin typeface="+mn-lt"/>
              </a:rPr>
              <a:t>What is version control and Git, and why is it useful?</a:t>
            </a:r>
          </a:p>
          <a:p>
            <a:r>
              <a:rPr lang="en-GB">
                <a:latin typeface="+mn-lt"/>
              </a:rPr>
              <a:t>Setting up Git</a:t>
            </a:r>
          </a:p>
          <a:p>
            <a:r>
              <a:rPr lang="en-GB">
                <a:latin typeface="+mn-lt"/>
              </a:rPr>
              <a:t>Repositories</a:t>
            </a:r>
          </a:p>
          <a:p>
            <a:r>
              <a:rPr lang="en-GB">
                <a:latin typeface="+mn-lt"/>
              </a:rPr>
              <a:t>Committing your work</a:t>
            </a:r>
          </a:p>
          <a:p>
            <a:r>
              <a:rPr lang="en-GB">
                <a:latin typeface="+mn-lt"/>
              </a:rPr>
              <a:t>Branches</a:t>
            </a:r>
          </a:p>
          <a:p>
            <a:r>
              <a:rPr lang="en-GB">
                <a:latin typeface="+mn-lt"/>
              </a:rPr>
              <a:t>Merging your work</a:t>
            </a:r>
          </a:p>
          <a:p>
            <a:r>
              <a:rPr lang="en-GB">
                <a:latin typeface="+mn-lt"/>
              </a:rPr>
              <a:t>Merge conflicts</a:t>
            </a:r>
          </a:p>
          <a:p>
            <a:r>
              <a:rPr lang="en-GB">
                <a:latin typeface="+mn-lt"/>
              </a:rPr>
              <a:t>Pulling and pushing</a:t>
            </a:r>
          </a:p>
          <a:p>
            <a:endParaRPr lang="en-GB">
              <a:latin typeface="+mn-lt"/>
            </a:endParaRPr>
          </a:p>
          <a:p>
            <a:endParaRPr lang="en-GB">
              <a:latin typeface="+mn-lt"/>
            </a:endParaRPr>
          </a:p>
        </p:txBody>
      </p:sp>
    </p:spTree>
    <p:extLst>
      <p:ext uri="{BB962C8B-B14F-4D97-AF65-F5344CB8AC3E}">
        <p14:creationId xmlns:p14="http://schemas.microsoft.com/office/powerpoint/2010/main" val="914386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Status</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3978729" cy="4009567"/>
          </a:xfrm>
        </p:spPr>
        <p:txBody>
          <a:bodyPr/>
          <a:lstStyle/>
          <a:p>
            <a:pPr marL="0" indent="0">
              <a:buNone/>
            </a:pPr>
            <a:r>
              <a:rPr lang="en-US">
                <a:latin typeface="Calibri" panose="020F0502020204030204" pitchFamily="34" charset="0"/>
                <a:cs typeface="Calibri" panose="020F0502020204030204" pitchFamily="34" charset="0"/>
              </a:rPr>
              <a:t>This will display a list of files that have changed since the last commit. </a:t>
            </a:r>
          </a:p>
          <a:p>
            <a:pPr marL="0" indent="0">
              <a:buNone/>
            </a:pPr>
            <a:endParaRPr lang="en-US">
              <a:latin typeface="Calibri Light" panose="020F0302020204030204" pitchFamily="34" charset="0"/>
              <a:cs typeface="Calibri Light" panose="020F0302020204030204" pitchFamily="34" charset="0"/>
            </a:endParaRPr>
          </a:p>
          <a:p>
            <a:pPr marL="0" indent="0">
              <a:buNone/>
            </a:pPr>
            <a:r>
              <a:rPr lang="en-US">
                <a:latin typeface="Calibri Light" panose="020F0302020204030204" pitchFamily="34" charset="0"/>
                <a:cs typeface="Calibri Light" panose="020F0302020204030204" pitchFamily="34" charset="0"/>
              </a:rPr>
              <a:t>As we’ve just cloned the repo, there are no changes to see… yet!</a:t>
            </a:r>
          </a:p>
        </p:txBody>
      </p:sp>
      <p:pic>
        <p:nvPicPr>
          <p:cNvPr id="7" name="Picture 6">
            <a:extLst>
              <a:ext uri="{FF2B5EF4-FFF2-40B4-BE49-F238E27FC236}">
                <a16:creationId xmlns:a16="http://schemas.microsoft.com/office/drawing/2014/main" id="{7DADD92C-6BBC-5640-99C2-778506152944}"/>
              </a:ext>
            </a:extLst>
          </p:cNvPr>
          <p:cNvPicPr>
            <a:picLocks noChangeAspect="1"/>
          </p:cNvPicPr>
          <p:nvPr/>
        </p:nvPicPr>
        <p:blipFill rotWithShape="1">
          <a:blip r:embed="rId4">
            <a:extLst>
              <a:ext uri="{28A0092B-C50C-407E-A947-70E740481C1C}">
                <a14:useLocalDpi xmlns:a14="http://schemas.microsoft.com/office/drawing/2010/main" val="0"/>
              </a:ext>
            </a:extLst>
          </a:blip>
          <a:srcRect b="50193"/>
          <a:stretch/>
        </p:blipFill>
        <p:spPr>
          <a:xfrm>
            <a:off x="5302545" y="2665691"/>
            <a:ext cx="6051255" cy="1990355"/>
          </a:xfrm>
          <a:prstGeom prst="rect">
            <a:avLst/>
          </a:prstGeom>
        </p:spPr>
      </p:pic>
      <p:sp>
        <p:nvSpPr>
          <p:cNvPr id="9" name="Content Placeholder 3">
            <a:extLst>
              <a:ext uri="{FF2B5EF4-FFF2-40B4-BE49-F238E27FC236}">
                <a16:creationId xmlns:a16="http://schemas.microsoft.com/office/drawing/2014/main" id="{26638511-6041-2545-8CAC-EA59D46781FD}"/>
              </a:ext>
            </a:extLst>
          </p:cNvPr>
          <p:cNvSpPr txBox="1">
            <a:spLocks/>
          </p:cNvSpPr>
          <p:nvPr/>
        </p:nvSpPr>
        <p:spPr>
          <a:xfrm>
            <a:off x="8893277" y="1825628"/>
            <a:ext cx="2460525"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status</a:t>
            </a:r>
          </a:p>
        </p:txBody>
      </p:sp>
    </p:spTree>
    <p:extLst>
      <p:ext uri="{BB962C8B-B14F-4D97-AF65-F5344CB8AC3E}">
        <p14:creationId xmlns:p14="http://schemas.microsoft.com/office/powerpoint/2010/main" val="2045515481"/>
      </p:ext>
    </p:extLst>
  </p:cSld>
  <p:clrMapOvr>
    <a:masterClrMapping/>
  </p:clrMapOvr>
  <p:extLst>
    <p:ext uri="{6950BFC3-D8DA-4A85-94F7-54DA5524770B}">
      <p188:commentRel xmlns:p188="http://schemas.microsoft.com/office/powerpoint/2018/8/main" r:id="rId3"/>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Change</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3978729" cy="4009567"/>
          </a:xfrm>
        </p:spPr>
        <p:txBody>
          <a:bodyPr/>
          <a:lstStyle/>
          <a:p>
            <a:pPr marL="0" indent="0">
              <a:buNone/>
            </a:pPr>
            <a:r>
              <a:rPr lang="en-US">
                <a:latin typeface="+mn-lt"/>
                <a:cs typeface="Calibri" panose="020F0502020204030204" pitchFamily="34" charset="0"/>
              </a:rPr>
              <a:t>While you work, Git is tracking. Any changes made will show as part of the Git status.</a:t>
            </a:r>
          </a:p>
          <a:p>
            <a:pPr marL="0" indent="0">
              <a:buNone/>
            </a:pPr>
            <a:endParaRPr lang="en-US">
              <a:latin typeface="+mn-lt"/>
              <a:cs typeface="Calibri Light" panose="020F0302020204030204" pitchFamily="34" charset="0"/>
            </a:endParaRPr>
          </a:p>
          <a:p>
            <a:pPr marL="0" indent="0">
              <a:buNone/>
            </a:pPr>
            <a:r>
              <a:rPr lang="en-US">
                <a:solidFill>
                  <a:srgbClr val="0078D5"/>
                </a:solidFill>
                <a:latin typeface="+mn-lt"/>
                <a:cs typeface="Calibri Light" panose="020F0302020204030204" pitchFamily="34" charset="0"/>
              </a:rPr>
              <a:t>We’ve deleted the file called ‘</a:t>
            </a:r>
            <a:r>
              <a:rPr lang="en-US" err="1">
                <a:solidFill>
                  <a:srgbClr val="0078D5"/>
                </a:solidFill>
                <a:latin typeface="+mn-lt"/>
                <a:cs typeface="Calibri Light" panose="020F0302020204030204" pitchFamily="34" charset="0"/>
              </a:rPr>
              <a:t>BLANK.md</a:t>
            </a:r>
            <a:r>
              <a:rPr lang="en-US">
                <a:solidFill>
                  <a:srgbClr val="0078D5"/>
                </a:solidFill>
                <a:latin typeface="+mn-lt"/>
                <a:cs typeface="Calibri Light" panose="020F0302020204030204" pitchFamily="34" charset="0"/>
              </a:rPr>
              <a:t>’. The status shows this and lets us know it has been deleted (red D).</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8893277" y="1825628"/>
            <a:ext cx="2460525"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status</a:t>
            </a:r>
          </a:p>
        </p:txBody>
      </p:sp>
      <p:pic>
        <p:nvPicPr>
          <p:cNvPr id="6" name="Picture 5" descr="Graphical user interface, text, application&#10;&#10;Description automatically generated">
            <a:extLst>
              <a:ext uri="{FF2B5EF4-FFF2-40B4-BE49-F238E27FC236}">
                <a16:creationId xmlns:a16="http://schemas.microsoft.com/office/drawing/2014/main" id="{C6E3B4FD-CC3F-2F49-98CC-01D357EF82DD}"/>
              </a:ext>
            </a:extLst>
          </p:cNvPr>
          <p:cNvPicPr>
            <a:picLocks noChangeAspect="1"/>
          </p:cNvPicPr>
          <p:nvPr/>
        </p:nvPicPr>
        <p:blipFill rotWithShape="1">
          <a:blip r:embed="rId3">
            <a:extLst>
              <a:ext uri="{28A0092B-C50C-407E-A947-70E740481C1C}">
                <a14:useLocalDpi xmlns:a14="http://schemas.microsoft.com/office/drawing/2010/main" val="0"/>
              </a:ext>
            </a:extLst>
          </a:blip>
          <a:srcRect b="-1572"/>
          <a:stretch/>
        </p:blipFill>
        <p:spPr>
          <a:xfrm>
            <a:off x="5302545" y="2665690"/>
            <a:ext cx="6051255" cy="1965303"/>
          </a:xfrm>
          <a:prstGeom prst="rect">
            <a:avLst/>
          </a:prstGeom>
        </p:spPr>
      </p:pic>
    </p:spTree>
    <p:extLst>
      <p:ext uri="{BB962C8B-B14F-4D97-AF65-F5344CB8AC3E}">
        <p14:creationId xmlns:p14="http://schemas.microsoft.com/office/powerpoint/2010/main" val="3896962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Stage</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199" y="1690691"/>
            <a:ext cx="5257801" cy="4155474"/>
          </a:xfrm>
        </p:spPr>
        <p:txBody>
          <a:bodyPr>
            <a:noAutofit/>
          </a:bodyPr>
          <a:lstStyle/>
          <a:p>
            <a:pPr marL="0" indent="0">
              <a:buNone/>
            </a:pPr>
            <a:r>
              <a:rPr lang="en-US">
                <a:latin typeface="+mn-lt"/>
              </a:rPr>
              <a:t>When we have made changes and want to build a </a:t>
            </a:r>
            <a:r>
              <a:rPr lang="en-US" b="1">
                <a:latin typeface="+mn-lt"/>
              </a:rPr>
              <a:t>commit</a:t>
            </a:r>
            <a:r>
              <a:rPr lang="en-US">
                <a:latin typeface="+mn-lt"/>
              </a:rPr>
              <a:t> (a snapshot of changes), we need to stage them using the checkboxes. This interface may need refreshed to see latest changes. </a:t>
            </a:r>
            <a:br>
              <a:rPr lang="en-US">
                <a:latin typeface="+mn-lt"/>
              </a:rPr>
            </a:br>
            <a:endParaRPr lang="en-US">
              <a:latin typeface="+mn-lt"/>
            </a:endParaRPr>
          </a:p>
          <a:p>
            <a:pPr marL="0" indent="0">
              <a:buNone/>
            </a:pPr>
            <a:r>
              <a:rPr lang="en-US">
                <a:solidFill>
                  <a:srgbClr val="0078D5"/>
                </a:solidFill>
                <a:latin typeface="+mn-lt"/>
              </a:rPr>
              <a:t>This is like putting together a parcel to send in the mail. You can freely add and remove things (changes), “building” your commit.</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7855385" y="1690691"/>
            <a:ext cx="3655144"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add &lt;filename&gt;</a:t>
            </a:r>
          </a:p>
        </p:txBody>
      </p:sp>
      <p:pic>
        <p:nvPicPr>
          <p:cNvPr id="6" name="Picture 5" descr="Screenshot showing the myname.md file is added and staged. There is a tick under staged and under status there is a green A">
            <a:extLst>
              <a:ext uri="{FF2B5EF4-FFF2-40B4-BE49-F238E27FC236}">
                <a16:creationId xmlns:a16="http://schemas.microsoft.com/office/drawing/2014/main" id="{311057F4-A6FA-9ADC-5640-C81FA18BB9F9}"/>
              </a:ext>
            </a:extLst>
          </p:cNvPr>
          <p:cNvPicPr>
            <a:picLocks noChangeAspect="1"/>
          </p:cNvPicPr>
          <p:nvPr/>
        </p:nvPicPr>
        <p:blipFill>
          <a:blip r:embed="rId4"/>
          <a:stretch>
            <a:fillRect/>
          </a:stretch>
        </p:blipFill>
        <p:spPr>
          <a:xfrm>
            <a:off x="6252728" y="2668868"/>
            <a:ext cx="5257801" cy="1993074"/>
          </a:xfrm>
          <a:prstGeom prst="rect">
            <a:avLst/>
          </a:prstGeom>
        </p:spPr>
      </p:pic>
      <p:sp>
        <p:nvSpPr>
          <p:cNvPr id="8" name="Oval 7">
            <a:extLst>
              <a:ext uri="{FF2B5EF4-FFF2-40B4-BE49-F238E27FC236}">
                <a16:creationId xmlns:a16="http://schemas.microsoft.com/office/drawing/2014/main" id="{8DCFDA56-AD41-6076-DFD4-6DA72F128511}"/>
              </a:ext>
            </a:extLst>
          </p:cNvPr>
          <p:cNvSpPr/>
          <p:nvPr/>
        </p:nvSpPr>
        <p:spPr>
          <a:xfrm>
            <a:off x="6470335" y="3429000"/>
            <a:ext cx="269132" cy="254761"/>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8940B219-1E12-A0D5-5D5C-ADF8A29ED748}"/>
              </a:ext>
            </a:extLst>
          </p:cNvPr>
          <p:cNvSpPr/>
          <p:nvPr/>
        </p:nvSpPr>
        <p:spPr>
          <a:xfrm>
            <a:off x="11084668" y="3016254"/>
            <a:ext cx="269132" cy="254761"/>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33210795"/>
      </p:ext>
    </p:extLst>
  </p:cSld>
  <p:clrMapOvr>
    <a:masterClrMapping/>
  </p:clrMapOvr>
  <p:extLst>
    <p:ext uri="{6950BFC3-D8DA-4A85-94F7-54DA5524770B}">
      <p188:commentRel xmlns:p188="http://schemas.microsoft.com/office/powerpoint/2018/8/main" r:id="rId3"/>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Commit</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4458184" cy="4009567"/>
          </a:xfrm>
        </p:spPr>
        <p:txBody>
          <a:bodyPr>
            <a:normAutofit/>
          </a:bodyPr>
          <a:lstStyle/>
          <a:p>
            <a:pPr marL="0" indent="0">
              <a:buNone/>
            </a:pPr>
            <a:r>
              <a:rPr lang="en-US">
                <a:latin typeface="Calibri" panose="020F0502020204030204" pitchFamily="34" charset="0"/>
                <a:cs typeface="Calibri" panose="020F0502020204030204" pitchFamily="34" charset="0"/>
              </a:rPr>
              <a:t>A commit takes everything that has been staged to generate a historical log of changes. You also add a meaningful message to identify changes and reasoning.</a:t>
            </a:r>
          </a:p>
          <a:p>
            <a:pPr marL="0" indent="0">
              <a:buNone/>
            </a:pPr>
            <a:endParaRPr lang="en-US">
              <a:latin typeface="Calibri Light" panose="020F0302020204030204" pitchFamily="34" charset="0"/>
              <a:cs typeface="Calibri Light" panose="020F0302020204030204" pitchFamily="34" charset="0"/>
            </a:endParaRPr>
          </a:p>
          <a:p>
            <a:pPr marL="0" indent="0">
              <a:buNone/>
            </a:pPr>
            <a:r>
              <a:rPr lang="en-US">
                <a:solidFill>
                  <a:srgbClr val="0078D5"/>
                </a:solidFill>
                <a:latin typeface="+mn-lt"/>
                <a:cs typeface="Calibri Light" panose="020F0302020204030204" pitchFamily="34" charset="0"/>
              </a:rPr>
              <a:t>To continue the analogy, this is posting your parcel with a note. Once it’s sent, the parcel is gone, and you can’t change what’s inside.</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6533535" y="1825628"/>
            <a:ext cx="4820268"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commit –m "&lt;message&gt;"</a:t>
            </a:r>
          </a:p>
        </p:txBody>
      </p:sp>
      <p:pic>
        <p:nvPicPr>
          <p:cNvPr id="8" name="Picture 7" descr="Icon&#10;&#10;Description automatically generated">
            <a:extLst>
              <a:ext uri="{FF2B5EF4-FFF2-40B4-BE49-F238E27FC236}">
                <a16:creationId xmlns:a16="http://schemas.microsoft.com/office/drawing/2014/main" id="{B843DC66-0DAD-DD42-9822-9D801068A4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3153" y="824867"/>
            <a:ext cx="710647" cy="406084"/>
          </a:xfrm>
          <a:prstGeom prst="rect">
            <a:avLst/>
          </a:prstGeom>
        </p:spPr>
      </p:pic>
      <p:pic>
        <p:nvPicPr>
          <p:cNvPr id="4" name="Picture 3" descr="Screenshot showing the commit window in R studio, There is a tick under staged and under status there is a green A, under path is the filename my-name,md. On the right hand side there is a box where you can type your commit message for example 'add my-name.md' and a below that a button labelled commit">
            <a:extLst>
              <a:ext uri="{FF2B5EF4-FFF2-40B4-BE49-F238E27FC236}">
                <a16:creationId xmlns:a16="http://schemas.microsoft.com/office/drawing/2014/main" id="{AF6A3C9A-66AF-C057-DE8E-0E250891B40D}"/>
              </a:ext>
            </a:extLst>
          </p:cNvPr>
          <p:cNvPicPr>
            <a:picLocks noChangeAspect="1"/>
          </p:cNvPicPr>
          <p:nvPr/>
        </p:nvPicPr>
        <p:blipFill>
          <a:blip r:embed="rId4"/>
          <a:stretch>
            <a:fillRect/>
          </a:stretch>
        </p:blipFill>
        <p:spPr>
          <a:xfrm>
            <a:off x="5296384" y="2806387"/>
            <a:ext cx="6057416" cy="1512194"/>
          </a:xfrm>
          <a:prstGeom prst="rect">
            <a:avLst/>
          </a:prstGeom>
        </p:spPr>
      </p:pic>
    </p:spTree>
    <p:extLst>
      <p:ext uri="{BB962C8B-B14F-4D97-AF65-F5344CB8AC3E}">
        <p14:creationId xmlns:p14="http://schemas.microsoft.com/office/powerpoint/2010/main" val="100471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 Concept Map</a:t>
            </a:r>
          </a:p>
        </p:txBody>
      </p:sp>
      <p:sp>
        <p:nvSpPr>
          <p:cNvPr id="3" name="Rounded Rectangle 2">
            <a:extLst>
              <a:ext uri="{FF2B5EF4-FFF2-40B4-BE49-F238E27FC236}">
                <a16:creationId xmlns:a16="http://schemas.microsoft.com/office/drawing/2014/main" id="{5AA692A8-496C-4E4A-A405-FB10D680102F}"/>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sp>
        <p:nvSpPr>
          <p:cNvPr id="4" name="Rounded Rectangle 2">
            <a:extLst>
              <a:ext uri="{FF2B5EF4-FFF2-40B4-BE49-F238E27FC236}">
                <a16:creationId xmlns:a16="http://schemas.microsoft.com/office/drawing/2014/main" id="{B592B3AD-BAC0-B92B-014E-D6E39AFB4713}"/>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grpSp>
        <p:nvGrpSpPr>
          <p:cNvPr id="5" name="Group 4" descr="A repository contains files">
            <a:extLst>
              <a:ext uri="{FF2B5EF4-FFF2-40B4-BE49-F238E27FC236}">
                <a16:creationId xmlns:a16="http://schemas.microsoft.com/office/drawing/2014/main" id="{7A2923CB-0607-DAA5-E7D9-027C1DDF88B4}"/>
              </a:ext>
            </a:extLst>
          </p:cNvPr>
          <p:cNvGrpSpPr/>
          <p:nvPr/>
        </p:nvGrpSpPr>
        <p:grpSpPr>
          <a:xfrm>
            <a:off x="1667028" y="1842105"/>
            <a:ext cx="2348630" cy="1304570"/>
            <a:chOff x="1667028" y="1842105"/>
            <a:chExt cx="2348630" cy="1304570"/>
          </a:xfrm>
        </p:grpSpPr>
        <p:cxnSp>
          <p:nvCxnSpPr>
            <p:cNvPr id="6" name="Curved Connector 52">
              <a:extLst>
                <a:ext uri="{FF2B5EF4-FFF2-40B4-BE49-F238E27FC236}">
                  <a16:creationId xmlns:a16="http://schemas.microsoft.com/office/drawing/2014/main" id="{53957186-DEB6-F4DD-FBB2-8E3ACC515325}"/>
                </a:ext>
              </a:extLst>
            </p:cNvPr>
            <p:cNvCxnSpPr>
              <a:cxnSpLocks/>
              <a:stCxn id="4" idx="0"/>
              <a:endCxn id="9" idx="1"/>
            </p:cNvCxnSpPr>
            <p:nvPr/>
          </p:nvCxnSpPr>
          <p:spPr>
            <a:xfrm rot="5400000" flipH="1" flipV="1">
              <a:off x="2354865" y="1485882"/>
              <a:ext cx="1160956" cy="2160630"/>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691E3CE0-4F79-724D-E66C-10CA6DC0F210}"/>
                </a:ext>
              </a:extLst>
            </p:cNvPr>
            <p:cNvSpPr txBox="1">
              <a:spLocks/>
            </p:cNvSpPr>
            <p:nvPr/>
          </p:nvSpPr>
          <p:spPr>
            <a:xfrm>
              <a:off x="1667028" y="184210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contains</a:t>
              </a:r>
              <a:endParaRPr lang="en-US">
                <a:latin typeface="Calibri Light" panose="020F0302020204030204" pitchFamily="34" charset="0"/>
                <a:cs typeface="Calibri Light" panose="020F0302020204030204" pitchFamily="34" charset="0"/>
              </a:endParaRPr>
            </a:p>
          </p:txBody>
        </p:sp>
      </p:grpSp>
      <p:sp>
        <p:nvSpPr>
          <p:cNvPr id="9" name="Rounded Rectangle 41">
            <a:extLst>
              <a:ext uri="{FF2B5EF4-FFF2-40B4-BE49-F238E27FC236}">
                <a16:creationId xmlns:a16="http://schemas.microsoft.com/office/drawing/2014/main" id="{F0A23CB3-E65E-7CBD-4001-F86FAD7EB221}"/>
              </a:ext>
              <a:ext uri="{C183D7F6-B498-43B3-948B-1728B52AA6E4}">
                <adec:decorative xmlns:adec="http://schemas.microsoft.com/office/drawing/2017/decorative" val="1"/>
              </a:ext>
            </a:extLst>
          </p:cNvPr>
          <p:cNvSpPr/>
          <p:nvPr/>
        </p:nvSpPr>
        <p:spPr>
          <a:xfrm>
            <a:off x="4015658" y="1689750"/>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files</a:t>
            </a:r>
            <a:endParaRPr lang="en-GB" sz="1600">
              <a:solidFill>
                <a:schemeClr val="tx1"/>
              </a:solidFill>
            </a:endParaRPr>
          </a:p>
        </p:txBody>
      </p:sp>
      <p:sp>
        <p:nvSpPr>
          <p:cNvPr id="14" name="Rounded Rectangle 45">
            <a:extLst>
              <a:ext uri="{FF2B5EF4-FFF2-40B4-BE49-F238E27FC236}">
                <a16:creationId xmlns:a16="http://schemas.microsoft.com/office/drawing/2014/main" id="{5F153651-FD52-1652-A25F-055F78D37DF2}"/>
              </a:ext>
              <a:ext uri="{C183D7F6-B498-43B3-948B-1728B52AA6E4}">
                <adec:decorative xmlns:adec="http://schemas.microsoft.com/office/drawing/2017/decorative" val="1"/>
              </a:ext>
            </a:extLst>
          </p:cNvPr>
          <p:cNvSpPr/>
          <p:nvPr/>
        </p:nvSpPr>
        <p:spPr>
          <a:xfrm>
            <a:off x="6787537" y="313302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commit</a:t>
            </a:r>
            <a:endParaRPr lang="en-GB" sz="1600">
              <a:solidFill>
                <a:schemeClr val="tx1"/>
              </a:solidFill>
            </a:endParaRPr>
          </a:p>
        </p:txBody>
      </p:sp>
      <p:sp>
        <p:nvSpPr>
          <p:cNvPr id="18" name="Rounded Rectangle 46">
            <a:extLst>
              <a:ext uri="{FF2B5EF4-FFF2-40B4-BE49-F238E27FC236}">
                <a16:creationId xmlns:a16="http://schemas.microsoft.com/office/drawing/2014/main" id="{B9117741-429E-4B81-F185-51F5C81366EA}"/>
              </a:ext>
              <a:ext uri="{C183D7F6-B498-43B3-948B-1728B52AA6E4}">
                <adec:decorative xmlns:adec="http://schemas.microsoft.com/office/drawing/2017/decorative" val="1"/>
              </a:ext>
            </a:extLst>
          </p:cNvPr>
          <p:cNvSpPr/>
          <p:nvPr/>
        </p:nvSpPr>
        <p:spPr>
          <a:xfrm>
            <a:off x="9967452" y="3000717"/>
            <a:ext cx="1386348" cy="856555"/>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log message</a:t>
            </a:r>
            <a:endParaRPr lang="en-GB" sz="1600">
              <a:solidFill>
                <a:schemeClr val="tx1"/>
              </a:solidFill>
            </a:endParaRPr>
          </a:p>
        </p:txBody>
      </p:sp>
      <p:cxnSp>
        <p:nvCxnSpPr>
          <p:cNvPr id="21" name="Curved Connector 102">
            <a:extLst>
              <a:ext uri="{FF2B5EF4-FFF2-40B4-BE49-F238E27FC236}">
                <a16:creationId xmlns:a16="http://schemas.microsoft.com/office/drawing/2014/main" id="{C3084B63-393E-79DC-3BEC-021052EDDD2F}"/>
              </a:ext>
            </a:extLst>
          </p:cNvPr>
          <p:cNvCxnSpPr>
            <a:cxnSpLocks/>
            <a:endCxn id="18" idx="1"/>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9898DBF3-8734-A85D-60C6-893FF148CA0E}"/>
              </a:ext>
            </a:extLst>
          </p:cNvPr>
          <p:cNvSpPr txBox="1">
            <a:spLocks/>
          </p:cNvSpPr>
          <p:nvPr/>
        </p:nvSpPr>
        <p:spPr>
          <a:xfrm>
            <a:off x="8173885" y="287526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records</a:t>
            </a:r>
            <a:endParaRPr lang="en-US">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82762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22" grpId="0"/>
    </p:bldLst>
  </p:timing>
  <p:extLst>
    <p:ext uri="{6950BFC3-D8DA-4A85-94F7-54DA5524770B}">
      <p188:commentRel xmlns:p188="http://schemas.microsoft.com/office/powerpoint/2018/8/main" r:id="rId3"/>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6D7B-7BEC-5E49-844F-3F038F8EA69D}"/>
              </a:ext>
            </a:extLst>
          </p:cNvPr>
          <p:cNvSpPr>
            <a:spLocks noGrp="1"/>
          </p:cNvSpPr>
          <p:nvPr>
            <p:ph type="title"/>
          </p:nvPr>
        </p:nvSpPr>
        <p:spPr/>
        <p:txBody>
          <a:bodyPr/>
          <a:lstStyle/>
          <a:p>
            <a:r>
              <a:rPr lang="en-GB">
                <a:solidFill>
                  <a:srgbClr val="423583"/>
                </a:solidFill>
              </a:rPr>
              <a:t>Exercise 1</a:t>
            </a:r>
          </a:p>
        </p:txBody>
      </p:sp>
      <p:sp>
        <p:nvSpPr>
          <p:cNvPr id="3" name="Content Placeholder 2">
            <a:extLst>
              <a:ext uri="{FF2B5EF4-FFF2-40B4-BE49-F238E27FC236}">
                <a16:creationId xmlns:a16="http://schemas.microsoft.com/office/drawing/2014/main" id="{96F6A68C-5CDD-FF4C-9C67-3A2104C7BC91}"/>
              </a:ext>
            </a:extLst>
          </p:cNvPr>
          <p:cNvSpPr>
            <a:spLocks noGrp="1"/>
          </p:cNvSpPr>
          <p:nvPr>
            <p:ph sz="half" idx="1"/>
          </p:nvPr>
        </p:nvSpPr>
        <p:spPr>
          <a:xfrm>
            <a:off x="838199" y="1825628"/>
            <a:ext cx="6629401" cy="4009567"/>
          </a:xfrm>
        </p:spPr>
        <p:txBody>
          <a:bodyPr>
            <a:normAutofit/>
          </a:bodyPr>
          <a:lstStyle/>
          <a:p>
            <a:pPr marL="457200" indent="-457200">
              <a:buAutoNum type="arabicPeriod"/>
            </a:pPr>
            <a:r>
              <a:rPr lang="en-GB">
                <a:latin typeface="+mn-lt"/>
              </a:rPr>
              <a:t>Create a text file.</a:t>
            </a:r>
          </a:p>
          <a:p>
            <a:pPr marL="342900" lvl="1" indent="0">
              <a:buNone/>
            </a:pPr>
            <a:endParaRPr lang="en-GB" sz="2400">
              <a:latin typeface="+mn-lt"/>
            </a:endParaRPr>
          </a:p>
          <a:p>
            <a:pPr marL="457200" indent="-457200">
              <a:buAutoNum type="arabicPeriod"/>
            </a:pPr>
            <a:r>
              <a:rPr lang="en-GB">
                <a:latin typeface="+mn-lt"/>
              </a:rPr>
              <a:t>Add your name to the first line of the file.</a:t>
            </a:r>
          </a:p>
          <a:p>
            <a:pPr marL="342900" lvl="1" indent="0">
              <a:buNone/>
            </a:pPr>
            <a:endParaRPr lang="en-GB" sz="2400">
              <a:latin typeface="+mn-lt"/>
            </a:endParaRPr>
          </a:p>
          <a:p>
            <a:pPr marL="457200" indent="-457200">
              <a:buAutoNum type="arabicPeriod"/>
            </a:pPr>
            <a:r>
              <a:rPr lang="en-GB">
                <a:latin typeface="+mn-lt"/>
              </a:rPr>
              <a:t>Save the file as "&lt;</a:t>
            </a:r>
            <a:r>
              <a:rPr lang="en-GB" err="1">
                <a:latin typeface="+mn-lt"/>
              </a:rPr>
              <a:t>your_name</a:t>
            </a:r>
            <a:r>
              <a:rPr lang="en-GB">
                <a:latin typeface="+mn-lt"/>
              </a:rPr>
              <a:t>&gt;.md”</a:t>
            </a:r>
          </a:p>
          <a:p>
            <a:pPr marL="342900" lvl="1" indent="0">
              <a:buNone/>
            </a:pPr>
            <a:endParaRPr lang="en-GB" sz="2400">
              <a:latin typeface="+mn-lt"/>
            </a:endParaRPr>
          </a:p>
          <a:p>
            <a:pPr marL="457200" indent="-457200">
              <a:buAutoNum type="arabicPeriod"/>
            </a:pPr>
            <a:r>
              <a:rPr lang="en-GB">
                <a:latin typeface="+mn-lt"/>
              </a:rPr>
              <a:t>Stage and commit. Don’t forget your message.</a:t>
            </a:r>
          </a:p>
        </p:txBody>
      </p:sp>
      <p:pic>
        <p:nvPicPr>
          <p:cNvPr id="6" name="Content Placeholder 5" descr="Image of Lightbulb and pencil">
            <a:extLst>
              <a:ext uri="{FF2B5EF4-FFF2-40B4-BE49-F238E27FC236}">
                <a16:creationId xmlns:a16="http://schemas.microsoft.com/office/drawing/2014/main" id="{3BD7F84D-46B0-3144-A907-C33270F957DC}"/>
              </a:ext>
            </a:extLst>
          </p:cNvPr>
          <p:cNvPicPr>
            <a:picLocks noGrp="1" noChangeAspect="1"/>
          </p:cNvPicPr>
          <p:nvPr>
            <p:ph sz="half" idx="2"/>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75575" y="2151856"/>
            <a:ext cx="2554288" cy="2554288"/>
          </a:xfrm>
        </p:spPr>
      </p:pic>
    </p:spTree>
    <p:extLst>
      <p:ext uri="{BB962C8B-B14F-4D97-AF65-F5344CB8AC3E}">
        <p14:creationId xmlns:p14="http://schemas.microsoft.com/office/powerpoint/2010/main" val="2714264336"/>
      </p:ext>
    </p:extLst>
  </p:cSld>
  <p:clrMapOvr>
    <a:masterClrMapping/>
  </p:clrMapOvr>
  <p:extLst>
    <p:ext uri="{6950BFC3-D8DA-4A85-94F7-54DA5524770B}">
      <p188:commentRel xmlns:p188="http://schemas.microsoft.com/office/powerpoint/2018/8/main" r:id="rId3"/>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Ignore</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199" y="1825628"/>
            <a:ext cx="5257801" cy="4009567"/>
          </a:xfrm>
        </p:spPr>
        <p:txBody>
          <a:bodyPr>
            <a:normAutofit/>
          </a:bodyPr>
          <a:lstStyle/>
          <a:p>
            <a:pPr marL="0" indent="0">
              <a:buNone/>
            </a:pPr>
            <a:r>
              <a:rPr lang="en-US">
                <a:latin typeface="Calibri" panose="020F0502020204030204" pitchFamily="34" charset="0"/>
                <a:cs typeface="Calibri" panose="020F0502020204030204" pitchFamily="34" charset="0"/>
              </a:rPr>
              <a:t>What about files we don’t want to track (data, configuration, logs, etc.)? </a:t>
            </a:r>
            <a:br>
              <a:rPr lang="en-US">
                <a:latin typeface="Calibri" panose="020F0502020204030204" pitchFamily="34" charset="0"/>
                <a:cs typeface="Calibri" panose="020F0502020204030204" pitchFamily="34" charset="0"/>
              </a:rPr>
            </a:br>
            <a:r>
              <a:rPr lang="en-US">
                <a:latin typeface="Calibri" panose="020F0502020204030204" pitchFamily="34" charset="0"/>
                <a:cs typeface="Calibri" panose="020F0502020204030204" pitchFamily="34" charset="0"/>
              </a:rPr>
              <a:t>Well, Git provides us with the .gitignore file.</a:t>
            </a:r>
          </a:p>
          <a:p>
            <a:pPr marL="0" indent="0">
              <a:buNone/>
            </a:pPr>
            <a:endParaRPr lang="en-US">
              <a:latin typeface="Calibri Light" panose="020F0302020204030204" pitchFamily="34" charset="0"/>
              <a:cs typeface="Calibri Light" panose="020F0302020204030204" pitchFamily="34" charset="0"/>
            </a:endParaRPr>
          </a:p>
          <a:p>
            <a:pPr marL="0" indent="0">
              <a:buNone/>
            </a:pPr>
            <a:r>
              <a:rPr lang="en-US">
                <a:solidFill>
                  <a:srgbClr val="0078D5"/>
                </a:solidFill>
                <a:latin typeface="+mn-lt"/>
                <a:cs typeface="Calibri Light" panose="020F0302020204030204" pitchFamily="34" charset="0"/>
              </a:rPr>
              <a:t>This file can take exact strings for filenames and directories, or wildcard patterns. As such "build" and "*.pdf" will ignore directories (and anything in it) or files called ‘build’ and any PDF file.</a:t>
            </a:r>
          </a:p>
        </p:txBody>
      </p:sp>
      <p:grpSp>
        <p:nvGrpSpPr>
          <p:cNvPr id="10" name="Group 9">
            <a:extLst>
              <a:ext uri="{FF2B5EF4-FFF2-40B4-BE49-F238E27FC236}">
                <a16:creationId xmlns:a16="http://schemas.microsoft.com/office/drawing/2014/main" id="{3A1698FF-E46A-0D42-8B65-42450AEA175C}"/>
              </a:ext>
            </a:extLst>
          </p:cNvPr>
          <p:cNvGrpSpPr/>
          <p:nvPr/>
        </p:nvGrpSpPr>
        <p:grpSpPr>
          <a:xfrm>
            <a:off x="7620577" y="1948120"/>
            <a:ext cx="2546557" cy="2792584"/>
            <a:chOff x="7620577" y="1948120"/>
            <a:chExt cx="2546557" cy="2792584"/>
          </a:xfrm>
        </p:grpSpPr>
        <p:pic>
          <p:nvPicPr>
            <p:cNvPr id="8" name="Graphic 7" descr="Paper with solid fill">
              <a:extLst>
                <a:ext uri="{FF2B5EF4-FFF2-40B4-BE49-F238E27FC236}">
                  <a16:creationId xmlns:a16="http://schemas.microsoft.com/office/drawing/2014/main" id="{C8605439-93C3-154F-8D9A-392076679E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20577" y="1948120"/>
              <a:ext cx="2546557" cy="2546557"/>
            </a:xfrm>
            <a:prstGeom prst="rect">
              <a:avLst/>
            </a:prstGeom>
          </p:spPr>
        </p:pic>
        <p:sp>
          <p:nvSpPr>
            <p:cNvPr id="9" name="Content Placeholder 2">
              <a:extLst>
                <a:ext uri="{FF2B5EF4-FFF2-40B4-BE49-F238E27FC236}">
                  <a16:creationId xmlns:a16="http://schemas.microsoft.com/office/drawing/2014/main" id="{04BAC29B-3957-A242-BEDA-819016C66792}"/>
                </a:ext>
              </a:extLst>
            </p:cNvPr>
            <p:cNvSpPr txBox="1">
              <a:spLocks/>
            </p:cNvSpPr>
            <p:nvPr/>
          </p:nvSpPr>
          <p:spPr>
            <a:xfrm>
              <a:off x="8160480" y="4353219"/>
              <a:ext cx="1441007"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rgbClr val="423583"/>
                  </a:solidFill>
                  <a:latin typeface="Calibri Light" panose="020F0302020204030204" pitchFamily="34" charset="0"/>
                  <a:cs typeface="Calibri Light" panose="020F0302020204030204" pitchFamily="34" charset="0"/>
                </a:rPr>
                <a:t>.</a:t>
              </a:r>
              <a:r>
                <a:rPr lang="en-US" i="1" dirty="0" err="1">
                  <a:solidFill>
                    <a:srgbClr val="423583"/>
                  </a:solidFill>
                  <a:latin typeface="Calibri Light" panose="020F0302020204030204" pitchFamily="34" charset="0"/>
                  <a:cs typeface="Calibri Light" panose="020F0302020204030204" pitchFamily="34" charset="0"/>
                </a:rPr>
                <a:t>gitignore</a:t>
              </a:r>
              <a:endParaRPr lang="en-US" i="1" dirty="0">
                <a:solidFill>
                  <a:srgbClr val="423583"/>
                </a:solidFill>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3409162266"/>
      </p:ext>
    </p:extLst>
  </p:cSld>
  <p:clrMapOvr>
    <a:masterClrMapping/>
  </p:clrMapOvr>
  <p:extLst>
    <p:ext uri="{6950BFC3-D8DA-4A85-94F7-54DA5524770B}">
      <p188:commentRel xmlns:p188="http://schemas.microsoft.com/office/powerpoint/2018/8/main" r:id="rId3"/>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6D7B-7BEC-5E49-844F-3F038F8EA69D}"/>
              </a:ext>
            </a:extLst>
          </p:cNvPr>
          <p:cNvSpPr>
            <a:spLocks noGrp="1"/>
          </p:cNvSpPr>
          <p:nvPr>
            <p:ph type="title"/>
          </p:nvPr>
        </p:nvSpPr>
        <p:spPr/>
        <p:txBody>
          <a:bodyPr/>
          <a:lstStyle/>
          <a:p>
            <a:r>
              <a:rPr lang="en-GB">
                <a:solidFill>
                  <a:srgbClr val="423583"/>
                </a:solidFill>
              </a:rPr>
              <a:t>Exercise 2</a:t>
            </a:r>
          </a:p>
        </p:txBody>
      </p:sp>
      <p:sp>
        <p:nvSpPr>
          <p:cNvPr id="3" name="Content Placeholder 2">
            <a:extLst>
              <a:ext uri="{FF2B5EF4-FFF2-40B4-BE49-F238E27FC236}">
                <a16:creationId xmlns:a16="http://schemas.microsoft.com/office/drawing/2014/main" id="{96F6A68C-5CDD-FF4C-9C67-3A2104C7BC91}"/>
              </a:ext>
            </a:extLst>
          </p:cNvPr>
          <p:cNvSpPr>
            <a:spLocks noGrp="1"/>
          </p:cNvSpPr>
          <p:nvPr>
            <p:ph sz="half" idx="1"/>
          </p:nvPr>
        </p:nvSpPr>
        <p:spPr>
          <a:xfrm>
            <a:off x="838199" y="1825628"/>
            <a:ext cx="6487887" cy="4009567"/>
          </a:xfrm>
        </p:spPr>
        <p:txBody>
          <a:bodyPr>
            <a:noAutofit/>
          </a:bodyPr>
          <a:lstStyle/>
          <a:p>
            <a:pPr marL="457200" indent="-457200">
              <a:buAutoNum type="arabicPeriod"/>
            </a:pPr>
            <a:r>
              <a:rPr lang="en-GB">
                <a:latin typeface="+mn-lt"/>
              </a:rPr>
              <a:t>Create a CSV file with "&lt;name&gt;, &lt;age&gt;, &lt;location&gt;", saved as "&lt;</a:t>
            </a:r>
            <a:r>
              <a:rPr lang="en-GB" err="1">
                <a:latin typeface="+mn-lt"/>
              </a:rPr>
              <a:t>user_details</a:t>
            </a:r>
            <a:r>
              <a:rPr lang="en-GB">
                <a:latin typeface="+mn-lt"/>
              </a:rPr>
              <a:t>&gt;.csv".</a:t>
            </a:r>
          </a:p>
          <a:p>
            <a:pPr marL="342900" lvl="1" indent="0">
              <a:buNone/>
            </a:pPr>
            <a:endParaRPr lang="en-GB" sz="2400">
              <a:latin typeface="+mn-lt"/>
            </a:endParaRPr>
          </a:p>
          <a:p>
            <a:pPr marL="457200" indent="-457200">
              <a:buAutoNum type="arabicPeriod"/>
            </a:pPr>
            <a:r>
              <a:rPr lang="en-GB">
                <a:latin typeface="+mn-lt"/>
              </a:rPr>
              <a:t>Change the .</a:t>
            </a:r>
            <a:r>
              <a:rPr lang="en-GB" err="1">
                <a:latin typeface="+mn-lt"/>
              </a:rPr>
              <a:t>gitignore</a:t>
            </a:r>
            <a:r>
              <a:rPr lang="en-GB">
                <a:latin typeface="+mn-lt"/>
              </a:rPr>
              <a:t> to ignore all CSV files.</a:t>
            </a:r>
          </a:p>
          <a:p>
            <a:pPr marL="342900" lvl="1" indent="0">
              <a:buNone/>
            </a:pPr>
            <a:endParaRPr lang="en-GB" sz="2400">
              <a:latin typeface="+mn-lt"/>
            </a:endParaRPr>
          </a:p>
          <a:p>
            <a:pPr marL="457200" indent="-457200">
              <a:buAutoNum type="arabicPeriod"/>
            </a:pPr>
            <a:r>
              <a:rPr lang="en-GB">
                <a:latin typeface="+mn-lt"/>
              </a:rPr>
              <a:t>Stage and commit only the .</a:t>
            </a:r>
            <a:r>
              <a:rPr lang="en-GB" err="1">
                <a:latin typeface="+mn-lt"/>
              </a:rPr>
              <a:t>gitignore</a:t>
            </a:r>
            <a:r>
              <a:rPr lang="en-GB">
                <a:latin typeface="+mn-lt"/>
              </a:rPr>
              <a:t> changes.</a:t>
            </a:r>
            <a:br>
              <a:rPr lang="en-GB">
                <a:latin typeface="+mn-lt"/>
              </a:rPr>
            </a:br>
            <a:endParaRPr lang="en-GB">
              <a:latin typeface="+mn-lt"/>
            </a:endParaRPr>
          </a:p>
          <a:p>
            <a:pPr marL="457200" indent="-457200">
              <a:buAutoNum type="arabicPeriod"/>
            </a:pPr>
            <a:r>
              <a:rPr lang="en-GB">
                <a:latin typeface="+mn-lt"/>
              </a:rPr>
              <a:t>Review the Git status.</a:t>
            </a:r>
          </a:p>
        </p:txBody>
      </p:sp>
      <p:pic>
        <p:nvPicPr>
          <p:cNvPr id="6" name="Content Placeholder 5" descr="Image of lightbulb and pencil">
            <a:extLst>
              <a:ext uri="{FF2B5EF4-FFF2-40B4-BE49-F238E27FC236}">
                <a16:creationId xmlns:a16="http://schemas.microsoft.com/office/drawing/2014/main" id="{3BD7F84D-46B0-3144-A907-C33270F957DC}"/>
              </a:ext>
            </a:extLst>
          </p:cNvPr>
          <p:cNvPicPr>
            <a:picLocks noGrp="1" noChangeAspect="1"/>
          </p:cNvPicPr>
          <p:nvPr>
            <p:ph sz="half" idx="2"/>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75575" y="2151856"/>
            <a:ext cx="2554288" cy="2554288"/>
          </a:xfrm>
        </p:spPr>
      </p:pic>
    </p:spTree>
    <p:extLst>
      <p:ext uri="{BB962C8B-B14F-4D97-AF65-F5344CB8AC3E}">
        <p14:creationId xmlns:p14="http://schemas.microsoft.com/office/powerpoint/2010/main" val="3417403892"/>
      </p:ext>
    </p:extLst>
  </p:cSld>
  <p:clrMapOvr>
    <a:masterClrMapping/>
  </p:clrMapOvr>
  <p:extLst>
    <p:ext uri="{6950BFC3-D8DA-4A85-94F7-54DA5524770B}">
      <p188:commentRel xmlns:p188="http://schemas.microsoft.com/office/powerpoint/2018/8/main" r:id="rId3"/>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51E64-726D-2249-A2D7-B17456FF847D}"/>
              </a:ext>
            </a:extLst>
          </p:cNvPr>
          <p:cNvSpPr>
            <a:spLocks noGrp="1"/>
          </p:cNvSpPr>
          <p:nvPr>
            <p:ph type="title"/>
          </p:nvPr>
        </p:nvSpPr>
        <p:spPr/>
        <p:txBody>
          <a:bodyPr/>
          <a:lstStyle/>
          <a:p>
            <a:r>
              <a:rPr lang="en-US"/>
              <a:t>History – the how</a:t>
            </a:r>
          </a:p>
        </p:txBody>
      </p:sp>
    </p:spTree>
    <p:extLst>
      <p:ext uri="{BB962C8B-B14F-4D97-AF65-F5344CB8AC3E}">
        <p14:creationId xmlns:p14="http://schemas.microsoft.com/office/powerpoint/2010/main" val="23198855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Hash</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199" y="1825628"/>
            <a:ext cx="5257801" cy="4009567"/>
          </a:xfrm>
        </p:spPr>
        <p:txBody>
          <a:bodyPr>
            <a:normAutofit/>
          </a:bodyPr>
          <a:lstStyle/>
          <a:p>
            <a:pPr marL="0" indent="0">
              <a:buNone/>
            </a:pPr>
            <a:r>
              <a:rPr lang="en-US">
                <a:latin typeface="Calibri" panose="020F0502020204030204" pitchFamily="34" charset="0"/>
                <a:cs typeface="Calibri" panose="020F0502020204030204" pitchFamily="34" charset="0"/>
              </a:rPr>
              <a:t>Every commit has a unique ID, called a hash, generated from the content of the commit. This is a long hexadecimal string, but when directly referencing, the first 6-8 characters will most certainly be enough.</a:t>
            </a:r>
          </a:p>
          <a:p>
            <a:pPr marL="0" indent="0">
              <a:buNone/>
            </a:pPr>
            <a:endParaRPr lang="en-US" sz="1800">
              <a:latin typeface="Calibri Light" panose="020F0302020204030204" pitchFamily="34" charset="0"/>
              <a:cs typeface="Calibri Light" panose="020F0302020204030204" pitchFamily="34" charset="0"/>
            </a:endParaRPr>
          </a:p>
          <a:p>
            <a:pPr marL="0" indent="0">
              <a:buNone/>
            </a:pPr>
            <a:r>
              <a:rPr lang="en-US">
                <a:solidFill>
                  <a:srgbClr val="0078D5"/>
                </a:solidFill>
                <a:latin typeface="+mn-lt"/>
                <a:cs typeface="Calibri Light" panose="020F0302020204030204" pitchFamily="34" charset="0"/>
              </a:rPr>
              <a:t>If using command line, a special label, ‘HEAD’, is used to represent the last commit, ‘HEAD~1’ for the one before, ‘HEAD~2’ for the one before that…</a:t>
            </a:r>
          </a:p>
        </p:txBody>
      </p:sp>
      <p:sp>
        <p:nvSpPr>
          <p:cNvPr id="7" name="Content Placeholder 3">
            <a:extLst>
              <a:ext uri="{FF2B5EF4-FFF2-40B4-BE49-F238E27FC236}">
                <a16:creationId xmlns:a16="http://schemas.microsoft.com/office/drawing/2014/main" id="{4ECCC6EC-7FDB-1E4D-9BB2-DC10869445E6}"/>
              </a:ext>
            </a:extLst>
          </p:cNvPr>
          <p:cNvSpPr txBox="1">
            <a:spLocks/>
          </p:cNvSpPr>
          <p:nvPr/>
        </p:nvSpPr>
        <p:spPr>
          <a:xfrm>
            <a:off x="6533532" y="2344993"/>
            <a:ext cx="4820268" cy="2168013"/>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a:latin typeface="Courier New" panose="02070309020205020404" pitchFamily="49" charset="0"/>
                <a:cs typeface="Courier New" panose="02070309020205020404" pitchFamily="49" charset="0"/>
              </a:rPr>
              <a:t>fc75a7ce604a13357f050f0f8735da4c2396ef97</a:t>
            </a:r>
          </a:p>
          <a:p>
            <a:pPr marL="0" indent="0">
              <a:buNone/>
            </a:pPr>
            <a:endParaRPr lang="en-US" sz="2000">
              <a:latin typeface="Courier New" panose="02070309020205020404" pitchFamily="49" charset="0"/>
              <a:cs typeface="Courier New" panose="02070309020205020404" pitchFamily="49" charset="0"/>
            </a:endParaRPr>
          </a:p>
          <a:p>
            <a:pPr marL="0" indent="0">
              <a:buNone/>
            </a:pPr>
            <a:r>
              <a:rPr lang="en-US" sz="2000">
                <a:latin typeface="Courier New" panose="02070309020205020404" pitchFamily="49" charset="0"/>
                <a:cs typeface="Courier New" panose="02070309020205020404" pitchFamily="49" charset="0"/>
              </a:rPr>
              <a:t>9521c18c0143a36a18553522bbeeb51ebc29ae41</a:t>
            </a:r>
          </a:p>
        </p:txBody>
      </p:sp>
    </p:spTree>
    <p:extLst>
      <p:ext uri="{BB962C8B-B14F-4D97-AF65-F5344CB8AC3E}">
        <p14:creationId xmlns:p14="http://schemas.microsoft.com/office/powerpoint/2010/main" val="2396666707"/>
      </p:ext>
    </p:extLst>
  </p:cSld>
  <p:clrMapOvr>
    <a:masterClrMapping/>
  </p:clrMapOvr>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01B4B-B484-F44D-85C7-647E599EE511}"/>
              </a:ext>
            </a:extLst>
          </p:cNvPr>
          <p:cNvSpPr>
            <a:spLocks noGrp="1"/>
          </p:cNvSpPr>
          <p:nvPr>
            <p:ph type="title"/>
          </p:nvPr>
        </p:nvSpPr>
        <p:spPr/>
        <p:txBody>
          <a:bodyPr>
            <a:normAutofit/>
          </a:bodyPr>
          <a:lstStyle/>
          <a:p>
            <a:r>
              <a:rPr lang="en-US" sz="4000"/>
              <a:t>Introduction – the why</a:t>
            </a:r>
          </a:p>
        </p:txBody>
      </p:sp>
    </p:spTree>
    <p:extLst>
      <p:ext uri="{BB962C8B-B14F-4D97-AF65-F5344CB8AC3E}">
        <p14:creationId xmlns:p14="http://schemas.microsoft.com/office/powerpoint/2010/main" val="3641480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Log</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4132006" cy="4009567"/>
          </a:xfrm>
        </p:spPr>
        <p:txBody>
          <a:bodyPr>
            <a:normAutofit/>
          </a:bodyPr>
          <a:lstStyle/>
          <a:p>
            <a:pPr marL="0" indent="0">
              <a:buNone/>
            </a:pPr>
            <a:r>
              <a:rPr lang="en-US">
                <a:latin typeface="Calibri" panose="020F0502020204030204" pitchFamily="34" charset="0"/>
                <a:cs typeface="Calibri" panose="020F0502020204030204" pitchFamily="34" charset="0"/>
              </a:rPr>
              <a:t>The log is Git’s history, it includes the hash, and details of who, when, and what.</a:t>
            </a:r>
          </a:p>
          <a:p>
            <a:pPr marL="0" indent="0">
              <a:buNone/>
            </a:pPr>
            <a:endParaRPr lang="en-US">
              <a:latin typeface="Calibri Light" panose="020F0302020204030204" pitchFamily="34" charset="0"/>
              <a:cs typeface="Calibri Light" panose="020F0302020204030204" pitchFamily="34" charset="0"/>
            </a:endParaRPr>
          </a:p>
          <a:p>
            <a:pPr marL="0" indent="0">
              <a:buNone/>
            </a:pPr>
            <a:r>
              <a:rPr lang="en-US">
                <a:solidFill>
                  <a:srgbClr val="0078D5"/>
                </a:solidFill>
                <a:latin typeface="+mn-lt"/>
                <a:cs typeface="Calibri Light" panose="020F0302020204030204" pitchFamily="34" charset="0"/>
              </a:rPr>
              <a:t>All commits are shown in the log, this is an example of how one is displayed. RStudio’s interface is more friendly, click on the clock to explore this repo’s history.</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9217739" y="1690691"/>
            <a:ext cx="2136061"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log</a:t>
            </a:r>
          </a:p>
        </p:txBody>
      </p:sp>
      <p:sp>
        <p:nvSpPr>
          <p:cNvPr id="7" name="Content Placeholder 3">
            <a:extLst>
              <a:ext uri="{FF2B5EF4-FFF2-40B4-BE49-F238E27FC236}">
                <a16:creationId xmlns:a16="http://schemas.microsoft.com/office/drawing/2014/main" id="{DAC0AD85-5BF3-5D41-ADE5-973F62CC7599}"/>
              </a:ext>
            </a:extLst>
          </p:cNvPr>
          <p:cNvSpPr txBox="1">
            <a:spLocks/>
          </p:cNvSpPr>
          <p:nvPr/>
        </p:nvSpPr>
        <p:spPr>
          <a:xfrm>
            <a:off x="5296384" y="2514480"/>
            <a:ext cx="6057416" cy="2171780"/>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a:latin typeface="Courier New" panose="02070309020205020404" pitchFamily="49" charset="0"/>
                <a:cs typeface="Courier New" panose="02070309020205020404" pitchFamily="49" charset="0"/>
              </a:rPr>
              <a:t>commit  fc75a7ce604a13357f050f0f8735d</a:t>
            </a:r>
          </a:p>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Author: Git Learner &lt;</a:t>
            </a:r>
            <a:r>
              <a:rPr lang="en-US" sz="2000" err="1">
                <a:latin typeface="Courier New" panose="02070309020205020404" pitchFamily="49" charset="0"/>
                <a:cs typeface="Courier New" panose="02070309020205020404" pitchFamily="49" charset="0"/>
              </a:rPr>
              <a:t>learner@git.com</a:t>
            </a:r>
            <a:r>
              <a:rPr lang="en-US" sz="2000">
                <a:latin typeface="Courier New" panose="02070309020205020404" pitchFamily="49" charset="0"/>
                <a:cs typeface="Courier New" panose="02070309020205020404" pitchFamily="49" charset="0"/>
              </a:rPr>
              <a:t>&gt;</a:t>
            </a:r>
          </a:p>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Date:   Mon Feb 01 13:31:26 2021 +0000</a:t>
            </a:r>
          </a:p>
          <a:p>
            <a:pPr marL="0" indent="0">
              <a:buFont typeface="Arial" panose="020B0604020202020204" pitchFamily="34" charset="0"/>
              <a:buNone/>
            </a:pPr>
            <a:endParaRPr lang="en-US" sz="200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initial commit</a:t>
            </a:r>
          </a:p>
        </p:txBody>
      </p:sp>
      <p:grpSp>
        <p:nvGrpSpPr>
          <p:cNvPr id="13" name="Group 12">
            <a:extLst>
              <a:ext uri="{FF2B5EF4-FFF2-40B4-BE49-F238E27FC236}">
                <a16:creationId xmlns:a16="http://schemas.microsoft.com/office/drawing/2014/main" id="{43D68F40-858C-D547-B3BE-AE4B5908D66E}"/>
              </a:ext>
            </a:extLst>
          </p:cNvPr>
          <p:cNvGrpSpPr/>
          <p:nvPr/>
        </p:nvGrpSpPr>
        <p:grpSpPr>
          <a:xfrm>
            <a:off x="9810619" y="3751580"/>
            <a:ext cx="1869359" cy="1869359"/>
            <a:chOff x="5550308" y="3605980"/>
            <a:chExt cx="2470355" cy="2470355"/>
          </a:xfrm>
        </p:grpSpPr>
        <p:pic>
          <p:nvPicPr>
            <p:cNvPr id="10" name="Picture 9" descr="A picture containing text, clock&#10;&#10;Description automatically generated">
              <a:extLst>
                <a:ext uri="{FF2B5EF4-FFF2-40B4-BE49-F238E27FC236}">
                  <a16:creationId xmlns:a16="http://schemas.microsoft.com/office/drawing/2014/main" id="{8CB852AD-37FA-A640-8664-56BFFA567F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0249" y="3898230"/>
              <a:ext cx="1411547" cy="1411547"/>
            </a:xfrm>
            <a:prstGeom prst="ellipse">
              <a:avLst/>
            </a:prstGeom>
          </p:spPr>
        </p:pic>
        <p:pic>
          <p:nvPicPr>
            <p:cNvPr id="12" name="Graphic 11" descr="Magnifying glass with solid fill">
              <a:extLst>
                <a:ext uri="{FF2B5EF4-FFF2-40B4-BE49-F238E27FC236}">
                  <a16:creationId xmlns:a16="http://schemas.microsoft.com/office/drawing/2014/main" id="{F6EB7CAE-41CF-6E40-9D1F-42A1718A0CF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50308" y="3605980"/>
              <a:ext cx="2470355" cy="2470355"/>
            </a:xfrm>
            <a:prstGeom prst="rect">
              <a:avLst/>
            </a:prstGeom>
          </p:spPr>
        </p:pic>
      </p:grpSp>
    </p:spTree>
    <p:extLst>
      <p:ext uri="{BB962C8B-B14F-4D97-AF65-F5344CB8AC3E}">
        <p14:creationId xmlns:p14="http://schemas.microsoft.com/office/powerpoint/2010/main" val="2123335685"/>
      </p:ext>
    </p:extLst>
  </p:cSld>
  <p:clrMapOvr>
    <a:masterClrMapping/>
  </p:clrMapOvr>
  <p:extLst>
    <p:ext uri="{6950BFC3-D8DA-4A85-94F7-54DA5524770B}">
      <p188:commentRel xmlns:p188="http://schemas.microsoft.com/office/powerpoint/2018/8/main" r:id="rId3"/>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 Concept Map</a:t>
            </a:r>
          </a:p>
        </p:txBody>
      </p:sp>
      <p:sp>
        <p:nvSpPr>
          <p:cNvPr id="3" name="Rounded Rectangle 2">
            <a:extLst>
              <a:ext uri="{FF2B5EF4-FFF2-40B4-BE49-F238E27FC236}">
                <a16:creationId xmlns:a16="http://schemas.microsoft.com/office/drawing/2014/main" id="{5AA692A8-496C-4E4A-A405-FB10D680102F}"/>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sp>
        <p:nvSpPr>
          <p:cNvPr id="4" name="Rounded Rectangle 2">
            <a:extLst>
              <a:ext uri="{FF2B5EF4-FFF2-40B4-BE49-F238E27FC236}">
                <a16:creationId xmlns:a16="http://schemas.microsoft.com/office/drawing/2014/main" id="{B592B3AD-BAC0-B92B-014E-D6E39AFB4713}"/>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grpSp>
        <p:nvGrpSpPr>
          <p:cNvPr id="5" name="Group 4" descr="A repository contains files">
            <a:extLst>
              <a:ext uri="{FF2B5EF4-FFF2-40B4-BE49-F238E27FC236}">
                <a16:creationId xmlns:a16="http://schemas.microsoft.com/office/drawing/2014/main" id="{7A2923CB-0607-DAA5-E7D9-027C1DDF88B4}"/>
              </a:ext>
            </a:extLst>
          </p:cNvPr>
          <p:cNvGrpSpPr/>
          <p:nvPr/>
        </p:nvGrpSpPr>
        <p:grpSpPr>
          <a:xfrm>
            <a:off x="1667028" y="1842105"/>
            <a:ext cx="2348630" cy="1304570"/>
            <a:chOff x="1667028" y="1842105"/>
            <a:chExt cx="2348630" cy="1304570"/>
          </a:xfrm>
        </p:grpSpPr>
        <p:cxnSp>
          <p:nvCxnSpPr>
            <p:cNvPr id="6" name="Curved Connector 52">
              <a:extLst>
                <a:ext uri="{FF2B5EF4-FFF2-40B4-BE49-F238E27FC236}">
                  <a16:creationId xmlns:a16="http://schemas.microsoft.com/office/drawing/2014/main" id="{53957186-DEB6-F4DD-FBB2-8E3ACC515325}"/>
                </a:ext>
              </a:extLst>
            </p:cNvPr>
            <p:cNvCxnSpPr>
              <a:cxnSpLocks/>
              <a:stCxn id="4" idx="0"/>
              <a:endCxn id="9" idx="1"/>
            </p:cNvCxnSpPr>
            <p:nvPr/>
          </p:nvCxnSpPr>
          <p:spPr>
            <a:xfrm rot="5400000" flipH="1" flipV="1">
              <a:off x="2354865" y="1485882"/>
              <a:ext cx="1160956" cy="2160630"/>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691E3CE0-4F79-724D-E66C-10CA6DC0F210}"/>
                </a:ext>
              </a:extLst>
            </p:cNvPr>
            <p:cNvSpPr txBox="1">
              <a:spLocks/>
            </p:cNvSpPr>
            <p:nvPr/>
          </p:nvSpPr>
          <p:spPr>
            <a:xfrm>
              <a:off x="1667028" y="184210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contains</a:t>
              </a:r>
              <a:endParaRPr lang="en-US">
                <a:latin typeface="Calibri Light" panose="020F0302020204030204" pitchFamily="34" charset="0"/>
                <a:cs typeface="Calibri Light" panose="020F0302020204030204" pitchFamily="34" charset="0"/>
              </a:endParaRPr>
            </a:p>
          </p:txBody>
        </p:sp>
      </p:grpSp>
      <p:sp>
        <p:nvSpPr>
          <p:cNvPr id="9" name="Rounded Rectangle 41">
            <a:extLst>
              <a:ext uri="{FF2B5EF4-FFF2-40B4-BE49-F238E27FC236}">
                <a16:creationId xmlns:a16="http://schemas.microsoft.com/office/drawing/2014/main" id="{F0A23CB3-E65E-7CBD-4001-F86FAD7EB221}"/>
              </a:ext>
              <a:ext uri="{C183D7F6-B498-43B3-948B-1728B52AA6E4}">
                <adec:decorative xmlns:adec="http://schemas.microsoft.com/office/drawing/2017/decorative" val="1"/>
              </a:ext>
            </a:extLst>
          </p:cNvPr>
          <p:cNvSpPr/>
          <p:nvPr/>
        </p:nvSpPr>
        <p:spPr>
          <a:xfrm>
            <a:off x="4015658" y="1689750"/>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files</a:t>
            </a:r>
            <a:endParaRPr lang="en-GB" sz="1600">
              <a:solidFill>
                <a:schemeClr val="tx1"/>
              </a:solidFill>
            </a:endParaRPr>
          </a:p>
        </p:txBody>
      </p:sp>
      <p:sp>
        <p:nvSpPr>
          <p:cNvPr id="14" name="Rounded Rectangle 45">
            <a:extLst>
              <a:ext uri="{FF2B5EF4-FFF2-40B4-BE49-F238E27FC236}">
                <a16:creationId xmlns:a16="http://schemas.microsoft.com/office/drawing/2014/main" id="{5F153651-FD52-1652-A25F-055F78D37DF2}"/>
              </a:ext>
              <a:ext uri="{C183D7F6-B498-43B3-948B-1728B52AA6E4}">
                <adec:decorative xmlns:adec="http://schemas.microsoft.com/office/drawing/2017/decorative" val="1"/>
              </a:ext>
            </a:extLst>
          </p:cNvPr>
          <p:cNvSpPr/>
          <p:nvPr/>
        </p:nvSpPr>
        <p:spPr>
          <a:xfrm>
            <a:off x="6787537" y="313302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commit</a:t>
            </a:r>
            <a:endParaRPr lang="en-GB" sz="1600">
              <a:solidFill>
                <a:schemeClr val="tx1"/>
              </a:solidFill>
            </a:endParaRPr>
          </a:p>
        </p:txBody>
      </p:sp>
      <p:sp>
        <p:nvSpPr>
          <p:cNvPr id="18" name="Rounded Rectangle 46">
            <a:extLst>
              <a:ext uri="{FF2B5EF4-FFF2-40B4-BE49-F238E27FC236}">
                <a16:creationId xmlns:a16="http://schemas.microsoft.com/office/drawing/2014/main" id="{B9117741-429E-4B81-F185-51F5C81366EA}"/>
              </a:ext>
              <a:ext uri="{C183D7F6-B498-43B3-948B-1728B52AA6E4}">
                <adec:decorative xmlns:adec="http://schemas.microsoft.com/office/drawing/2017/decorative" val="1"/>
              </a:ext>
            </a:extLst>
          </p:cNvPr>
          <p:cNvSpPr/>
          <p:nvPr/>
        </p:nvSpPr>
        <p:spPr>
          <a:xfrm>
            <a:off x="9967452" y="3000717"/>
            <a:ext cx="1386348" cy="856555"/>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log message</a:t>
            </a:r>
            <a:endParaRPr lang="en-GB" sz="1600">
              <a:solidFill>
                <a:schemeClr val="tx1"/>
              </a:solidFill>
            </a:endParaRPr>
          </a:p>
        </p:txBody>
      </p:sp>
      <p:cxnSp>
        <p:nvCxnSpPr>
          <p:cNvPr id="21" name="Curved Connector 102">
            <a:extLst>
              <a:ext uri="{FF2B5EF4-FFF2-40B4-BE49-F238E27FC236}">
                <a16:creationId xmlns:a16="http://schemas.microsoft.com/office/drawing/2014/main" id="{C3084B63-393E-79DC-3BEC-021052EDDD2F}"/>
              </a:ext>
            </a:extLst>
          </p:cNvPr>
          <p:cNvCxnSpPr>
            <a:cxnSpLocks/>
            <a:endCxn id="18" idx="1"/>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9898DBF3-8734-A85D-60C6-893FF148CA0E}"/>
              </a:ext>
            </a:extLst>
          </p:cNvPr>
          <p:cNvSpPr txBox="1">
            <a:spLocks/>
          </p:cNvSpPr>
          <p:nvPr/>
        </p:nvSpPr>
        <p:spPr>
          <a:xfrm>
            <a:off x="8173885" y="287526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records</a:t>
            </a:r>
            <a:endParaRPr lang="en-US">
              <a:latin typeface="Calibri Light" panose="020F0302020204030204" pitchFamily="34" charset="0"/>
              <a:cs typeface="Calibri Light" panose="020F0302020204030204" pitchFamily="34" charset="0"/>
            </a:endParaRPr>
          </a:p>
        </p:txBody>
      </p:sp>
      <p:sp>
        <p:nvSpPr>
          <p:cNvPr id="19" name="Rounded Rectangle 43">
            <a:extLst>
              <a:ext uri="{FF2B5EF4-FFF2-40B4-BE49-F238E27FC236}">
                <a16:creationId xmlns:a16="http://schemas.microsoft.com/office/drawing/2014/main" id="{7F12AFCD-A1DC-34E5-8D97-8B9A98F8A669}"/>
              </a:ext>
              <a:ext uri="{C183D7F6-B498-43B3-948B-1728B52AA6E4}">
                <adec:decorative xmlns:adec="http://schemas.microsoft.com/office/drawing/2017/decorative" val="1"/>
              </a:ext>
            </a:extLst>
          </p:cNvPr>
          <p:cNvSpPr/>
          <p:nvPr/>
        </p:nvSpPr>
        <p:spPr>
          <a:xfrm>
            <a:off x="6793272" y="1696100"/>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history</a:t>
            </a:r>
            <a:endParaRPr lang="en-GB" sz="1600">
              <a:solidFill>
                <a:schemeClr val="tx1"/>
              </a:solidFill>
            </a:endParaRPr>
          </a:p>
        </p:txBody>
      </p:sp>
      <p:sp>
        <p:nvSpPr>
          <p:cNvPr id="23" name="Content Placeholder 2">
            <a:extLst>
              <a:ext uri="{FF2B5EF4-FFF2-40B4-BE49-F238E27FC236}">
                <a16:creationId xmlns:a16="http://schemas.microsoft.com/office/drawing/2014/main" id="{AE2DE59C-0DC8-DCD0-9265-0393D3FE5B15}"/>
              </a:ext>
              <a:ext uri="{C183D7F6-B498-43B3-948B-1728B52AA6E4}">
                <adec:decorative xmlns:adec="http://schemas.microsoft.com/office/drawing/2017/decorative" val="1"/>
              </a:ext>
            </a:extLst>
          </p:cNvPr>
          <p:cNvSpPr txBox="1">
            <a:spLocks/>
          </p:cNvSpPr>
          <p:nvPr/>
        </p:nvSpPr>
        <p:spPr>
          <a:xfrm>
            <a:off x="5543508" y="159282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cxnSp>
        <p:nvCxnSpPr>
          <p:cNvPr id="25" name="Curved Connector 75">
            <a:extLst>
              <a:ext uri="{FF2B5EF4-FFF2-40B4-BE49-F238E27FC236}">
                <a16:creationId xmlns:a16="http://schemas.microsoft.com/office/drawing/2014/main" id="{EDDA335F-CE64-7719-CBA7-7C3D89FD8F5B}"/>
              </a:ext>
              <a:ext uri="{C183D7F6-B498-43B3-948B-1728B52AA6E4}">
                <adec:decorative xmlns:adec="http://schemas.microsoft.com/office/drawing/2017/decorative" val="1"/>
              </a:ext>
            </a:extLst>
          </p:cNvPr>
          <p:cNvCxnSpPr>
            <a:cxnSpLocks/>
            <a:endCxn id="19" idx="1"/>
          </p:cNvCxnSpPr>
          <p:nvPr/>
        </p:nvCxnSpPr>
        <p:spPr>
          <a:xfrm>
            <a:off x="5406924" y="1985719"/>
            <a:ext cx="1386348" cy="6350"/>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47">
            <a:extLst>
              <a:ext uri="{FF2B5EF4-FFF2-40B4-BE49-F238E27FC236}">
                <a16:creationId xmlns:a16="http://schemas.microsoft.com/office/drawing/2014/main" id="{CBCBFA82-8916-51B9-6F58-47F7447A32A8}"/>
              </a:ext>
              <a:ext uri="{C183D7F6-B498-43B3-948B-1728B52AA6E4}">
                <adec:decorative xmlns:adec="http://schemas.microsoft.com/office/drawing/2017/decorative" val="1"/>
              </a:ext>
            </a:extLst>
          </p:cNvPr>
          <p:cNvSpPr/>
          <p:nvPr/>
        </p:nvSpPr>
        <p:spPr>
          <a:xfrm>
            <a:off x="8237786" y="444494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author</a:t>
            </a:r>
            <a:endParaRPr lang="en-GB" sz="1600">
              <a:solidFill>
                <a:schemeClr val="tx1"/>
              </a:solidFill>
            </a:endParaRPr>
          </a:p>
        </p:txBody>
      </p:sp>
      <p:grpSp>
        <p:nvGrpSpPr>
          <p:cNvPr id="29" name="Group 28" descr="An author creates one or more commits">
            <a:extLst>
              <a:ext uri="{FF2B5EF4-FFF2-40B4-BE49-F238E27FC236}">
                <a16:creationId xmlns:a16="http://schemas.microsoft.com/office/drawing/2014/main" id="{15A8FCE9-EE43-F569-A07B-5532275349AB}"/>
              </a:ext>
            </a:extLst>
          </p:cNvPr>
          <p:cNvGrpSpPr/>
          <p:nvPr/>
        </p:nvGrpSpPr>
        <p:grpSpPr>
          <a:xfrm>
            <a:off x="6656688" y="3428998"/>
            <a:ext cx="2274272" cy="1311919"/>
            <a:chOff x="6656688" y="3428998"/>
            <a:chExt cx="2274272" cy="1311919"/>
          </a:xfrm>
        </p:grpSpPr>
        <p:cxnSp>
          <p:nvCxnSpPr>
            <p:cNvPr id="30" name="Curved Connector 96">
              <a:extLst>
                <a:ext uri="{FF2B5EF4-FFF2-40B4-BE49-F238E27FC236}">
                  <a16:creationId xmlns:a16="http://schemas.microsoft.com/office/drawing/2014/main" id="{6DFE0CA1-9DE1-C6A9-E316-BF7A53627CB7}"/>
                </a:ext>
              </a:extLst>
            </p:cNvPr>
            <p:cNvCxnSpPr>
              <a:cxnSpLocks/>
              <a:endCxn id="28" idx="0"/>
            </p:cNvCxnSpPr>
            <p:nvPr/>
          </p:nvCxnSpPr>
          <p:spPr>
            <a:xfrm>
              <a:off x="8173885" y="3428998"/>
              <a:ext cx="757075" cy="1015951"/>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108">
              <a:extLst>
                <a:ext uri="{FF2B5EF4-FFF2-40B4-BE49-F238E27FC236}">
                  <a16:creationId xmlns:a16="http://schemas.microsoft.com/office/drawing/2014/main" id="{6560AD77-2C64-06DF-6E37-B99B1B36B313}"/>
                </a:ext>
              </a:extLst>
            </p:cNvPr>
            <p:cNvCxnSpPr>
              <a:cxnSpLocks/>
              <a:endCxn id="28" idx="1"/>
            </p:cNvCxnSpPr>
            <p:nvPr/>
          </p:nvCxnSpPr>
          <p:spPr>
            <a:xfrm rot="16200000" flipH="1">
              <a:off x="7351273" y="3854404"/>
              <a:ext cx="1015951" cy="757075"/>
            </a:xfrm>
            <a:prstGeom prst="curvedConnector2">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2" name="Content Placeholder 2">
              <a:extLst>
                <a:ext uri="{FF2B5EF4-FFF2-40B4-BE49-F238E27FC236}">
                  <a16:creationId xmlns:a16="http://schemas.microsoft.com/office/drawing/2014/main" id="{65EBEE52-89A7-DE28-9478-760BDB30CBA4}"/>
                </a:ext>
              </a:extLst>
            </p:cNvPr>
            <p:cNvSpPr txBox="1">
              <a:spLocks/>
            </p:cNvSpPr>
            <p:nvPr/>
          </p:nvSpPr>
          <p:spPr>
            <a:xfrm>
              <a:off x="6656688" y="430767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creates</a:t>
              </a:r>
              <a:endParaRPr lang="en-US">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292266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p:bldP spid="28" grpId="0" animBg="1"/>
    </p:bldLst>
  </p:timing>
  <p:extLst>
    <p:ext uri="{6950BFC3-D8DA-4A85-94F7-54DA5524770B}">
      <p188:commentRel xmlns:p188="http://schemas.microsoft.com/office/powerpoint/2018/8/main" r:id="rId3"/>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Show</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4132006" cy="4009567"/>
          </a:xfrm>
        </p:spPr>
        <p:txBody>
          <a:bodyPr>
            <a:normAutofit/>
          </a:bodyPr>
          <a:lstStyle/>
          <a:p>
            <a:pPr marL="0" indent="0">
              <a:buNone/>
            </a:pPr>
            <a:r>
              <a:rPr lang="en-US">
                <a:latin typeface="Calibri" panose="020F0502020204030204" pitchFamily="34" charset="0"/>
                <a:cs typeface="Calibri" panose="020F0502020204030204" pitchFamily="34" charset="0"/>
              </a:rPr>
              <a:t>Taking a step into one of the commits, Git allows us to see the specific details and changes that the commit has made.</a:t>
            </a:r>
          </a:p>
          <a:p>
            <a:pPr marL="0" indent="0">
              <a:buNone/>
            </a:pPr>
            <a:endParaRPr lang="en-US">
              <a:latin typeface="Calibri" panose="020F0502020204030204" pitchFamily="34" charset="0"/>
              <a:cs typeface="Calibri" panose="020F0502020204030204" pitchFamily="34" charset="0"/>
            </a:endParaRPr>
          </a:p>
          <a:p>
            <a:pPr marL="0" indent="0">
              <a:buNone/>
            </a:pPr>
            <a:r>
              <a:rPr lang="en-US">
                <a:solidFill>
                  <a:srgbClr val="0078D5"/>
                </a:solidFill>
                <a:latin typeface="+mn-lt"/>
                <a:cs typeface="Calibri Light" panose="020F0302020204030204" pitchFamily="34" charset="0"/>
              </a:rPr>
              <a:t>RStudio’s interface uses </a:t>
            </a:r>
            <a:r>
              <a:rPr lang="en-GB">
                <a:solidFill>
                  <a:srgbClr val="0078D5"/>
                </a:solidFill>
                <a:latin typeface="+mn-lt"/>
                <a:cs typeface="Calibri Light" panose="020F0302020204030204" pitchFamily="34" charset="0"/>
              </a:rPr>
              <a:t>colour</a:t>
            </a:r>
            <a:r>
              <a:rPr lang="en-US">
                <a:solidFill>
                  <a:srgbClr val="0078D5"/>
                </a:solidFill>
                <a:latin typeface="+mn-lt"/>
                <a:cs typeface="Calibri Light" panose="020F0302020204030204" pitchFamily="34" charset="0"/>
              </a:rPr>
              <a:t> to highlight the added and deleted components from files.</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8082117" y="1825628"/>
            <a:ext cx="3271686"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show &lt;hash&gt;</a:t>
            </a:r>
          </a:p>
        </p:txBody>
      </p:sp>
      <p:pic>
        <p:nvPicPr>
          <p:cNvPr id="15" name="Picture 14" descr="Graphical user interface, text, application, table&#10;&#10;Description automatically generated">
            <a:extLst>
              <a:ext uri="{FF2B5EF4-FFF2-40B4-BE49-F238E27FC236}">
                <a16:creationId xmlns:a16="http://schemas.microsoft.com/office/drawing/2014/main" id="{B3C25AFE-C5BD-9546-ACEA-AFF4C59710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96384" y="2665691"/>
            <a:ext cx="6057416" cy="1904810"/>
          </a:xfrm>
          <a:prstGeom prst="rect">
            <a:avLst/>
          </a:prstGeom>
        </p:spPr>
      </p:pic>
    </p:spTree>
    <p:extLst>
      <p:ext uri="{BB962C8B-B14F-4D97-AF65-F5344CB8AC3E}">
        <p14:creationId xmlns:p14="http://schemas.microsoft.com/office/powerpoint/2010/main" val="33830476"/>
      </p:ext>
    </p:extLst>
  </p:cSld>
  <p:clrMapOvr>
    <a:masterClrMapping/>
  </p:clrMapOvr>
  <p:extLst>
    <p:ext uri="{6950BFC3-D8DA-4A85-94F7-54DA5524770B}">
      <p188:commentRel xmlns:p188="http://schemas.microsoft.com/office/powerpoint/2018/8/main" r:id="rId3"/>
    </p:ext>
  </p:extLs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Show – terminal window view example</a:t>
            </a:r>
          </a:p>
        </p:txBody>
      </p:sp>
      <p:sp>
        <p:nvSpPr>
          <p:cNvPr id="7" name="Content Placeholder 3">
            <a:extLst>
              <a:ext uri="{FF2B5EF4-FFF2-40B4-BE49-F238E27FC236}">
                <a16:creationId xmlns:a16="http://schemas.microsoft.com/office/drawing/2014/main" id="{342A60E3-50B2-60BC-57D5-D1B52D607704}"/>
              </a:ext>
            </a:extLst>
          </p:cNvPr>
          <p:cNvSpPr txBox="1">
            <a:spLocks/>
          </p:cNvSpPr>
          <p:nvPr/>
        </p:nvSpPr>
        <p:spPr>
          <a:xfrm>
            <a:off x="1049945" y="1822797"/>
            <a:ext cx="8289998" cy="1531480"/>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dirty="0">
                <a:latin typeface="Courier New" panose="02070309020205020404" pitchFamily="49" charset="0"/>
                <a:cs typeface="Courier New" panose="02070309020205020404" pitchFamily="49" charset="0"/>
              </a:rPr>
              <a:t>$ </a:t>
            </a:r>
            <a:r>
              <a:rPr lang="sv-SE" sz="2000" dirty="0">
                <a:latin typeface="Courier New" panose="02070309020205020404" pitchFamily="49" charset="0"/>
                <a:cs typeface="Courier New" panose="02070309020205020404" pitchFamily="49" charset="0"/>
              </a:rPr>
              <a:t>git log -1 Report.md</a:t>
            </a:r>
          </a:p>
          <a:p>
            <a:pPr marL="0" indent="0">
              <a:buFont typeface="Arial" panose="020B0604020202020204" pitchFamily="34" charset="0"/>
              <a:buNone/>
            </a:pPr>
            <a:endParaRPr lang="sv-SE" sz="2000"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2000" dirty="0">
                <a:latin typeface="Courier New" panose="02070309020205020404" pitchFamily="49" charset="0"/>
                <a:cs typeface="Courier New" panose="02070309020205020404" pitchFamily="49" charset="0"/>
              </a:rPr>
              <a:t>$ git show 211381617b888d5f0ebc9034fc5856bf97fdb595</a:t>
            </a:r>
          </a:p>
        </p:txBody>
      </p:sp>
      <p:pic>
        <p:nvPicPr>
          <p:cNvPr id="9" name="Picture 8" descr="Example of output in the r studio window.&#10;&#10;A line of text removed is shown in red, a line added is shown in green">
            <a:extLst>
              <a:ext uri="{FF2B5EF4-FFF2-40B4-BE49-F238E27FC236}">
                <a16:creationId xmlns:a16="http://schemas.microsoft.com/office/drawing/2014/main" id="{C85AE318-B800-47F4-80D6-69F6858C1396}"/>
              </a:ext>
            </a:extLst>
          </p:cNvPr>
          <p:cNvPicPr>
            <a:picLocks noChangeAspect="1"/>
          </p:cNvPicPr>
          <p:nvPr/>
        </p:nvPicPr>
        <p:blipFill>
          <a:blip r:embed="rId4"/>
          <a:stretch>
            <a:fillRect/>
          </a:stretch>
        </p:blipFill>
        <p:spPr>
          <a:xfrm>
            <a:off x="1126145" y="3414259"/>
            <a:ext cx="7258050" cy="2266950"/>
          </a:xfrm>
          <a:prstGeom prst="rect">
            <a:avLst/>
          </a:prstGeom>
        </p:spPr>
      </p:pic>
    </p:spTree>
    <p:extLst>
      <p:ext uri="{BB962C8B-B14F-4D97-AF65-F5344CB8AC3E}">
        <p14:creationId xmlns:p14="http://schemas.microsoft.com/office/powerpoint/2010/main" val="2668454890"/>
      </p:ext>
    </p:extLst>
  </p:cSld>
  <p:clrMapOvr>
    <a:masterClrMapping/>
  </p:clrMapOvr>
  <p:extLst>
    <p:ext uri="{6950BFC3-D8DA-4A85-94F7-54DA5524770B}">
      <p188:commentRel xmlns:p188="http://schemas.microsoft.com/office/powerpoint/2018/8/main" r:id="rId3"/>
    </p:ext>
  </p:extLs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Difference</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4835012" cy="4009567"/>
          </a:xfrm>
        </p:spPr>
        <p:txBody>
          <a:bodyPr>
            <a:normAutofit/>
          </a:bodyPr>
          <a:lstStyle/>
          <a:p>
            <a:pPr marL="0" indent="0">
              <a:buNone/>
            </a:pPr>
            <a:r>
              <a:rPr lang="en-US">
                <a:latin typeface="+mn-lt"/>
              </a:rPr>
              <a:t>While you can see the changes one commit has made, you can also compare the difference between any two commits. You’ll see this command come up again.</a:t>
            </a:r>
          </a:p>
          <a:p>
            <a:pPr marL="0" indent="0">
              <a:buNone/>
            </a:pPr>
            <a:endParaRPr lang="en-US">
              <a:latin typeface="+mn-lt"/>
            </a:endParaRPr>
          </a:p>
          <a:p>
            <a:pPr marL="0" indent="0">
              <a:buNone/>
            </a:pPr>
            <a:r>
              <a:rPr lang="en-US">
                <a:solidFill>
                  <a:srgbClr val="0070C0"/>
                </a:solidFill>
                <a:latin typeface="+mn-lt"/>
              </a:rPr>
              <a:t>RStudio doesn’t have an interface for this but the diff will show the difference for all files compared to the last commit.</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6518787" y="1690691"/>
            <a:ext cx="4835013"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diff &lt;hash1&gt;..&lt;hash2&gt;</a:t>
            </a:r>
          </a:p>
        </p:txBody>
      </p:sp>
      <p:grpSp>
        <p:nvGrpSpPr>
          <p:cNvPr id="11" name="Group 10" descr="Image showing a Diff button icon with a sylised magnifying glass over it">
            <a:extLst>
              <a:ext uri="{FF2B5EF4-FFF2-40B4-BE49-F238E27FC236}">
                <a16:creationId xmlns:a16="http://schemas.microsoft.com/office/drawing/2014/main" id="{3FF3B24D-A52D-1F41-8B2E-0FF56E9F8617}"/>
              </a:ext>
            </a:extLst>
          </p:cNvPr>
          <p:cNvGrpSpPr/>
          <p:nvPr/>
        </p:nvGrpSpPr>
        <p:grpSpPr>
          <a:xfrm>
            <a:off x="9404611" y="3602684"/>
            <a:ext cx="2060026" cy="1869359"/>
            <a:chOff x="7025446" y="4590117"/>
            <a:chExt cx="1869359" cy="1869359"/>
          </a:xfrm>
        </p:grpSpPr>
        <p:pic>
          <p:nvPicPr>
            <p:cNvPr id="6" name="Picture 5" descr="Graphical user interface, application&#10;&#10;Description automatically generated">
              <a:extLst>
                <a:ext uri="{FF2B5EF4-FFF2-40B4-BE49-F238E27FC236}">
                  <a16:creationId xmlns:a16="http://schemas.microsoft.com/office/drawing/2014/main" id="{5B01F281-7292-D742-A490-0245B1D857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1796" y="4863488"/>
              <a:ext cx="1103972" cy="971707"/>
            </a:xfrm>
            <a:prstGeom prst="ellipse">
              <a:avLst/>
            </a:prstGeom>
          </p:spPr>
        </p:pic>
        <p:pic>
          <p:nvPicPr>
            <p:cNvPr id="12" name="Graphic 11" descr="Magnifying glass with solid fill">
              <a:extLst>
                <a:ext uri="{FF2B5EF4-FFF2-40B4-BE49-F238E27FC236}">
                  <a16:creationId xmlns:a16="http://schemas.microsoft.com/office/drawing/2014/main" id="{F6EB7CAE-41CF-6E40-9D1F-42A1718A0C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25446" y="4590117"/>
              <a:ext cx="1869359" cy="1869359"/>
            </a:xfrm>
            <a:prstGeom prst="rect">
              <a:avLst/>
            </a:prstGeom>
          </p:spPr>
        </p:pic>
      </p:grpSp>
      <p:sp>
        <p:nvSpPr>
          <p:cNvPr id="4" name="Content Placeholder 3">
            <a:extLst>
              <a:ext uri="{FF2B5EF4-FFF2-40B4-BE49-F238E27FC236}">
                <a16:creationId xmlns:a16="http://schemas.microsoft.com/office/drawing/2014/main" id="{D23D8618-1DF5-1363-FB8F-9CD393681FF2}"/>
              </a:ext>
            </a:extLst>
          </p:cNvPr>
          <p:cNvSpPr txBox="1">
            <a:spLocks/>
          </p:cNvSpPr>
          <p:nvPr/>
        </p:nvSpPr>
        <p:spPr>
          <a:xfrm>
            <a:off x="6518787" y="2760873"/>
            <a:ext cx="4835013"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diff &lt;branch&gt;</a:t>
            </a:r>
          </a:p>
        </p:txBody>
      </p:sp>
    </p:spTree>
    <p:extLst>
      <p:ext uri="{BB962C8B-B14F-4D97-AF65-F5344CB8AC3E}">
        <p14:creationId xmlns:p14="http://schemas.microsoft.com/office/powerpoint/2010/main" val="37295181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 Concept Map</a:t>
            </a:r>
          </a:p>
        </p:txBody>
      </p:sp>
      <p:sp>
        <p:nvSpPr>
          <p:cNvPr id="3" name="Rounded Rectangle 2">
            <a:extLst>
              <a:ext uri="{FF2B5EF4-FFF2-40B4-BE49-F238E27FC236}">
                <a16:creationId xmlns:a16="http://schemas.microsoft.com/office/drawing/2014/main" id="{5AA692A8-496C-4E4A-A405-FB10D680102F}"/>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sp>
        <p:nvSpPr>
          <p:cNvPr id="4" name="Rounded Rectangle 2">
            <a:extLst>
              <a:ext uri="{FF2B5EF4-FFF2-40B4-BE49-F238E27FC236}">
                <a16:creationId xmlns:a16="http://schemas.microsoft.com/office/drawing/2014/main" id="{B592B3AD-BAC0-B92B-014E-D6E39AFB4713}"/>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grpSp>
        <p:nvGrpSpPr>
          <p:cNvPr id="5" name="Group 4" descr="A repository contains files">
            <a:extLst>
              <a:ext uri="{FF2B5EF4-FFF2-40B4-BE49-F238E27FC236}">
                <a16:creationId xmlns:a16="http://schemas.microsoft.com/office/drawing/2014/main" id="{7A2923CB-0607-DAA5-E7D9-027C1DDF88B4}"/>
              </a:ext>
            </a:extLst>
          </p:cNvPr>
          <p:cNvGrpSpPr/>
          <p:nvPr/>
        </p:nvGrpSpPr>
        <p:grpSpPr>
          <a:xfrm>
            <a:off x="1667028" y="1842105"/>
            <a:ext cx="2348630" cy="1304570"/>
            <a:chOff x="1667028" y="1842105"/>
            <a:chExt cx="2348630" cy="1304570"/>
          </a:xfrm>
        </p:grpSpPr>
        <p:cxnSp>
          <p:nvCxnSpPr>
            <p:cNvPr id="6" name="Curved Connector 52">
              <a:extLst>
                <a:ext uri="{FF2B5EF4-FFF2-40B4-BE49-F238E27FC236}">
                  <a16:creationId xmlns:a16="http://schemas.microsoft.com/office/drawing/2014/main" id="{53957186-DEB6-F4DD-FBB2-8E3ACC515325}"/>
                </a:ext>
              </a:extLst>
            </p:cNvPr>
            <p:cNvCxnSpPr>
              <a:cxnSpLocks/>
              <a:stCxn id="4" idx="0"/>
              <a:endCxn id="9" idx="1"/>
            </p:cNvCxnSpPr>
            <p:nvPr/>
          </p:nvCxnSpPr>
          <p:spPr>
            <a:xfrm rot="5400000" flipH="1" flipV="1">
              <a:off x="2354865" y="1485882"/>
              <a:ext cx="1160956" cy="2160630"/>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691E3CE0-4F79-724D-E66C-10CA6DC0F210}"/>
                </a:ext>
              </a:extLst>
            </p:cNvPr>
            <p:cNvSpPr txBox="1">
              <a:spLocks/>
            </p:cNvSpPr>
            <p:nvPr/>
          </p:nvSpPr>
          <p:spPr>
            <a:xfrm>
              <a:off x="1667028" y="184210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contains</a:t>
              </a:r>
              <a:endParaRPr lang="en-US">
                <a:latin typeface="Calibri Light" panose="020F0302020204030204" pitchFamily="34" charset="0"/>
                <a:cs typeface="Calibri Light" panose="020F0302020204030204" pitchFamily="34" charset="0"/>
              </a:endParaRPr>
            </a:p>
          </p:txBody>
        </p:sp>
      </p:grpSp>
      <p:sp>
        <p:nvSpPr>
          <p:cNvPr id="9" name="Rounded Rectangle 41">
            <a:extLst>
              <a:ext uri="{FF2B5EF4-FFF2-40B4-BE49-F238E27FC236}">
                <a16:creationId xmlns:a16="http://schemas.microsoft.com/office/drawing/2014/main" id="{F0A23CB3-E65E-7CBD-4001-F86FAD7EB221}"/>
              </a:ext>
              <a:ext uri="{C183D7F6-B498-43B3-948B-1728B52AA6E4}">
                <adec:decorative xmlns:adec="http://schemas.microsoft.com/office/drawing/2017/decorative" val="1"/>
              </a:ext>
            </a:extLst>
          </p:cNvPr>
          <p:cNvSpPr/>
          <p:nvPr/>
        </p:nvSpPr>
        <p:spPr>
          <a:xfrm>
            <a:off x="4015658" y="1689750"/>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files</a:t>
            </a:r>
            <a:endParaRPr lang="en-GB" sz="1600">
              <a:solidFill>
                <a:schemeClr val="tx1"/>
              </a:solidFill>
            </a:endParaRPr>
          </a:p>
        </p:txBody>
      </p:sp>
      <p:sp>
        <p:nvSpPr>
          <p:cNvPr id="14" name="Rounded Rectangle 45">
            <a:extLst>
              <a:ext uri="{FF2B5EF4-FFF2-40B4-BE49-F238E27FC236}">
                <a16:creationId xmlns:a16="http://schemas.microsoft.com/office/drawing/2014/main" id="{5F153651-FD52-1652-A25F-055F78D37DF2}"/>
              </a:ext>
              <a:ext uri="{C183D7F6-B498-43B3-948B-1728B52AA6E4}">
                <adec:decorative xmlns:adec="http://schemas.microsoft.com/office/drawing/2017/decorative" val="1"/>
              </a:ext>
            </a:extLst>
          </p:cNvPr>
          <p:cNvSpPr/>
          <p:nvPr/>
        </p:nvSpPr>
        <p:spPr>
          <a:xfrm>
            <a:off x="6787537" y="313302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commit</a:t>
            </a:r>
            <a:endParaRPr lang="en-GB" sz="1600">
              <a:solidFill>
                <a:schemeClr val="tx1"/>
              </a:solidFill>
            </a:endParaRPr>
          </a:p>
        </p:txBody>
      </p:sp>
      <p:sp>
        <p:nvSpPr>
          <p:cNvPr id="18" name="Rounded Rectangle 46">
            <a:extLst>
              <a:ext uri="{FF2B5EF4-FFF2-40B4-BE49-F238E27FC236}">
                <a16:creationId xmlns:a16="http://schemas.microsoft.com/office/drawing/2014/main" id="{B9117741-429E-4B81-F185-51F5C81366EA}"/>
              </a:ext>
              <a:ext uri="{C183D7F6-B498-43B3-948B-1728B52AA6E4}">
                <adec:decorative xmlns:adec="http://schemas.microsoft.com/office/drawing/2017/decorative" val="1"/>
              </a:ext>
            </a:extLst>
          </p:cNvPr>
          <p:cNvSpPr/>
          <p:nvPr/>
        </p:nvSpPr>
        <p:spPr>
          <a:xfrm>
            <a:off x="9967452" y="3000717"/>
            <a:ext cx="1386348" cy="856555"/>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log message</a:t>
            </a:r>
            <a:endParaRPr lang="en-GB" sz="1600">
              <a:solidFill>
                <a:schemeClr val="tx1"/>
              </a:solidFill>
            </a:endParaRPr>
          </a:p>
        </p:txBody>
      </p:sp>
      <p:cxnSp>
        <p:nvCxnSpPr>
          <p:cNvPr id="21" name="Curved Connector 102">
            <a:extLst>
              <a:ext uri="{FF2B5EF4-FFF2-40B4-BE49-F238E27FC236}">
                <a16:creationId xmlns:a16="http://schemas.microsoft.com/office/drawing/2014/main" id="{C3084B63-393E-79DC-3BEC-021052EDDD2F}"/>
              </a:ext>
            </a:extLst>
          </p:cNvPr>
          <p:cNvCxnSpPr>
            <a:cxnSpLocks/>
            <a:endCxn id="18" idx="1"/>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9898DBF3-8734-A85D-60C6-893FF148CA0E}"/>
              </a:ext>
            </a:extLst>
          </p:cNvPr>
          <p:cNvSpPr txBox="1">
            <a:spLocks/>
          </p:cNvSpPr>
          <p:nvPr/>
        </p:nvSpPr>
        <p:spPr>
          <a:xfrm>
            <a:off x="8173885" y="287526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records</a:t>
            </a:r>
            <a:endParaRPr lang="en-US">
              <a:latin typeface="Calibri Light" panose="020F0302020204030204" pitchFamily="34" charset="0"/>
              <a:cs typeface="Calibri Light" panose="020F0302020204030204" pitchFamily="34" charset="0"/>
            </a:endParaRPr>
          </a:p>
        </p:txBody>
      </p:sp>
      <p:sp>
        <p:nvSpPr>
          <p:cNvPr id="19" name="Rounded Rectangle 43">
            <a:extLst>
              <a:ext uri="{FF2B5EF4-FFF2-40B4-BE49-F238E27FC236}">
                <a16:creationId xmlns:a16="http://schemas.microsoft.com/office/drawing/2014/main" id="{7F12AFCD-A1DC-34E5-8D97-8B9A98F8A669}"/>
              </a:ext>
              <a:ext uri="{C183D7F6-B498-43B3-948B-1728B52AA6E4}">
                <adec:decorative xmlns:adec="http://schemas.microsoft.com/office/drawing/2017/decorative" val="1"/>
              </a:ext>
            </a:extLst>
          </p:cNvPr>
          <p:cNvSpPr/>
          <p:nvPr/>
        </p:nvSpPr>
        <p:spPr>
          <a:xfrm>
            <a:off x="6793272" y="1696100"/>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history</a:t>
            </a:r>
            <a:endParaRPr lang="en-GB" sz="1600">
              <a:solidFill>
                <a:schemeClr val="tx1"/>
              </a:solidFill>
            </a:endParaRPr>
          </a:p>
        </p:txBody>
      </p:sp>
      <p:sp>
        <p:nvSpPr>
          <p:cNvPr id="23" name="Content Placeholder 2">
            <a:extLst>
              <a:ext uri="{FF2B5EF4-FFF2-40B4-BE49-F238E27FC236}">
                <a16:creationId xmlns:a16="http://schemas.microsoft.com/office/drawing/2014/main" id="{AE2DE59C-0DC8-DCD0-9265-0393D3FE5B15}"/>
              </a:ext>
              <a:ext uri="{C183D7F6-B498-43B3-948B-1728B52AA6E4}">
                <adec:decorative xmlns:adec="http://schemas.microsoft.com/office/drawing/2017/decorative" val="1"/>
              </a:ext>
            </a:extLst>
          </p:cNvPr>
          <p:cNvSpPr txBox="1">
            <a:spLocks/>
          </p:cNvSpPr>
          <p:nvPr/>
        </p:nvSpPr>
        <p:spPr>
          <a:xfrm>
            <a:off x="5543508" y="159282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cxnSp>
        <p:nvCxnSpPr>
          <p:cNvPr id="25" name="Curved Connector 75">
            <a:extLst>
              <a:ext uri="{FF2B5EF4-FFF2-40B4-BE49-F238E27FC236}">
                <a16:creationId xmlns:a16="http://schemas.microsoft.com/office/drawing/2014/main" id="{EDDA335F-CE64-7719-CBA7-7C3D89FD8F5B}"/>
              </a:ext>
              <a:ext uri="{C183D7F6-B498-43B3-948B-1728B52AA6E4}">
                <adec:decorative xmlns:adec="http://schemas.microsoft.com/office/drawing/2017/decorative" val="1"/>
              </a:ext>
            </a:extLst>
          </p:cNvPr>
          <p:cNvCxnSpPr>
            <a:cxnSpLocks/>
            <a:endCxn id="19" idx="1"/>
          </p:cNvCxnSpPr>
          <p:nvPr/>
        </p:nvCxnSpPr>
        <p:spPr>
          <a:xfrm>
            <a:off x="5406924" y="1985719"/>
            <a:ext cx="1386348" cy="6350"/>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93">
            <a:extLst>
              <a:ext uri="{FF2B5EF4-FFF2-40B4-BE49-F238E27FC236}">
                <a16:creationId xmlns:a16="http://schemas.microsoft.com/office/drawing/2014/main" id="{E9ED0F8C-6ECB-D8FC-4A2D-007F4204C608}"/>
              </a:ext>
            </a:extLst>
          </p:cNvPr>
          <p:cNvCxnSpPr>
            <a:cxnSpLocks/>
            <a:endCxn id="28" idx="2"/>
          </p:cNvCxnSpPr>
          <p:nvPr/>
        </p:nvCxnSpPr>
        <p:spPr>
          <a:xfrm flipV="1">
            <a:off x="8173885" y="2281686"/>
            <a:ext cx="1941051" cy="1147312"/>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102">
            <a:extLst>
              <a:ext uri="{FF2B5EF4-FFF2-40B4-BE49-F238E27FC236}">
                <a16:creationId xmlns:a16="http://schemas.microsoft.com/office/drawing/2014/main" id="{FE3AE1AD-A499-519A-E8DB-2210AAD52EE8}"/>
              </a:ext>
            </a:extLst>
          </p:cNvPr>
          <p:cNvCxnSpPr>
            <a:cxnSpLocks/>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44">
            <a:extLst>
              <a:ext uri="{FF2B5EF4-FFF2-40B4-BE49-F238E27FC236}">
                <a16:creationId xmlns:a16="http://schemas.microsoft.com/office/drawing/2014/main" id="{8B1509D5-568A-763A-1B55-BB4B828A976E}"/>
              </a:ext>
              <a:ext uri="{C183D7F6-B498-43B3-948B-1728B52AA6E4}">
                <adec:decorative xmlns:adec="http://schemas.microsoft.com/office/drawing/2017/decorative" val="1"/>
              </a:ext>
            </a:extLst>
          </p:cNvPr>
          <p:cNvSpPr/>
          <p:nvPr/>
        </p:nvSpPr>
        <p:spPr>
          <a:xfrm>
            <a:off x="9419303" y="1689749"/>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differences</a:t>
            </a:r>
            <a:endParaRPr lang="en-GB" sz="1600">
              <a:solidFill>
                <a:schemeClr val="tx1"/>
              </a:solidFill>
            </a:endParaRPr>
          </a:p>
        </p:txBody>
      </p:sp>
      <p:sp>
        <p:nvSpPr>
          <p:cNvPr id="29" name="Content Placeholder 2">
            <a:extLst>
              <a:ext uri="{FF2B5EF4-FFF2-40B4-BE49-F238E27FC236}">
                <a16:creationId xmlns:a16="http://schemas.microsoft.com/office/drawing/2014/main" id="{950B8683-F0D8-8A0E-359B-2C8805A6DEDF}"/>
              </a:ext>
              <a:ext uri="{C183D7F6-B498-43B3-948B-1728B52AA6E4}">
                <adec:decorative xmlns:adec="http://schemas.microsoft.com/office/drawing/2017/decorative" val="1"/>
              </a:ext>
            </a:extLst>
          </p:cNvPr>
          <p:cNvSpPr txBox="1">
            <a:spLocks/>
          </p:cNvSpPr>
          <p:nvPr/>
        </p:nvSpPr>
        <p:spPr>
          <a:xfrm>
            <a:off x="8242871" y="1579968"/>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make</a:t>
            </a:r>
            <a:endParaRPr lang="en-US">
              <a:latin typeface="Calibri Light" panose="020F0302020204030204" pitchFamily="34" charset="0"/>
              <a:cs typeface="Calibri Light" panose="020F0302020204030204" pitchFamily="34" charset="0"/>
            </a:endParaRPr>
          </a:p>
        </p:txBody>
      </p:sp>
      <p:cxnSp>
        <p:nvCxnSpPr>
          <p:cNvPr id="30" name="Curved Connector 105">
            <a:extLst>
              <a:ext uri="{FF2B5EF4-FFF2-40B4-BE49-F238E27FC236}">
                <a16:creationId xmlns:a16="http://schemas.microsoft.com/office/drawing/2014/main" id="{53B570F4-2A78-EBD6-7E44-9FC92CACC793}"/>
              </a:ext>
              <a:ext uri="{C183D7F6-B498-43B3-948B-1728B52AA6E4}">
                <adec:decorative xmlns:adec="http://schemas.microsoft.com/office/drawing/2017/decorative" val="1"/>
              </a:ext>
            </a:extLst>
          </p:cNvPr>
          <p:cNvCxnSpPr>
            <a:cxnSpLocks/>
            <a:endCxn id="28" idx="1"/>
          </p:cNvCxnSpPr>
          <p:nvPr/>
        </p:nvCxnSpPr>
        <p:spPr>
          <a:xfrm flipV="1">
            <a:off x="8179620" y="1985718"/>
            <a:ext cx="1239683" cy="6351"/>
          </a:xfrm>
          <a:prstGeom prst="curvedConnector3">
            <a:avLst>
              <a:gd name="adj1" fmla="val 50000"/>
            </a:avLst>
          </a:prstGeom>
          <a:ln w="25400">
            <a:solidFill>
              <a:srgbClr val="9B4392"/>
            </a:solidFill>
            <a:headEnd type="triangle"/>
          </a:ln>
        </p:spPr>
        <p:style>
          <a:lnRef idx="1">
            <a:schemeClr val="accent1"/>
          </a:lnRef>
          <a:fillRef idx="0">
            <a:schemeClr val="accent1"/>
          </a:fillRef>
          <a:effectRef idx="0">
            <a:schemeClr val="accent1"/>
          </a:effectRef>
          <a:fontRef idx="minor">
            <a:schemeClr val="tx1"/>
          </a:fontRef>
        </p:style>
      </p:cxnSp>
      <p:sp>
        <p:nvSpPr>
          <p:cNvPr id="31" name="Rounded Rectangle 47">
            <a:extLst>
              <a:ext uri="{FF2B5EF4-FFF2-40B4-BE49-F238E27FC236}">
                <a16:creationId xmlns:a16="http://schemas.microsoft.com/office/drawing/2014/main" id="{0DB1B00C-9FB7-CF4C-7F93-420FB240B1EF}"/>
              </a:ext>
              <a:ext uri="{C183D7F6-B498-43B3-948B-1728B52AA6E4}">
                <adec:decorative xmlns:adec="http://schemas.microsoft.com/office/drawing/2017/decorative" val="1"/>
              </a:ext>
            </a:extLst>
          </p:cNvPr>
          <p:cNvSpPr/>
          <p:nvPr/>
        </p:nvSpPr>
        <p:spPr>
          <a:xfrm>
            <a:off x="8237786" y="444494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author</a:t>
            </a:r>
            <a:endParaRPr lang="en-GB" sz="1600">
              <a:solidFill>
                <a:schemeClr val="tx1"/>
              </a:solidFill>
            </a:endParaRPr>
          </a:p>
        </p:txBody>
      </p:sp>
      <p:grpSp>
        <p:nvGrpSpPr>
          <p:cNvPr id="32" name="Group 31" descr="An author creates one or more commits">
            <a:extLst>
              <a:ext uri="{FF2B5EF4-FFF2-40B4-BE49-F238E27FC236}">
                <a16:creationId xmlns:a16="http://schemas.microsoft.com/office/drawing/2014/main" id="{1ABAD16B-5980-D84A-33F4-FBB558947547}"/>
              </a:ext>
            </a:extLst>
          </p:cNvPr>
          <p:cNvGrpSpPr/>
          <p:nvPr/>
        </p:nvGrpSpPr>
        <p:grpSpPr>
          <a:xfrm>
            <a:off x="6656688" y="3428998"/>
            <a:ext cx="2274272" cy="1311919"/>
            <a:chOff x="6656688" y="3428998"/>
            <a:chExt cx="2274272" cy="1311919"/>
          </a:xfrm>
        </p:grpSpPr>
        <p:cxnSp>
          <p:nvCxnSpPr>
            <p:cNvPr id="33" name="Curved Connector 96">
              <a:extLst>
                <a:ext uri="{FF2B5EF4-FFF2-40B4-BE49-F238E27FC236}">
                  <a16:creationId xmlns:a16="http://schemas.microsoft.com/office/drawing/2014/main" id="{5F625EA5-2AFE-D09B-EA97-BE978E32C7AA}"/>
                </a:ext>
              </a:extLst>
            </p:cNvPr>
            <p:cNvCxnSpPr>
              <a:cxnSpLocks/>
              <a:endCxn id="31" idx="0"/>
            </p:cNvCxnSpPr>
            <p:nvPr/>
          </p:nvCxnSpPr>
          <p:spPr>
            <a:xfrm>
              <a:off x="8173885" y="3428998"/>
              <a:ext cx="757075" cy="1015951"/>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108">
              <a:extLst>
                <a:ext uri="{FF2B5EF4-FFF2-40B4-BE49-F238E27FC236}">
                  <a16:creationId xmlns:a16="http://schemas.microsoft.com/office/drawing/2014/main" id="{FABBECC5-C7C4-6EFD-A57D-5CD812AA7F9A}"/>
                </a:ext>
              </a:extLst>
            </p:cNvPr>
            <p:cNvCxnSpPr>
              <a:cxnSpLocks/>
              <a:endCxn id="31" idx="1"/>
            </p:cNvCxnSpPr>
            <p:nvPr/>
          </p:nvCxnSpPr>
          <p:spPr>
            <a:xfrm rot="16200000" flipH="1">
              <a:off x="7351273" y="3854404"/>
              <a:ext cx="1015951" cy="757075"/>
            </a:xfrm>
            <a:prstGeom prst="curvedConnector2">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FF1F20AC-C31D-F1EB-BD75-70D48EED9624}"/>
                </a:ext>
              </a:extLst>
            </p:cNvPr>
            <p:cNvSpPr txBox="1">
              <a:spLocks/>
            </p:cNvSpPr>
            <p:nvPr/>
          </p:nvSpPr>
          <p:spPr>
            <a:xfrm>
              <a:off x="6656688" y="430767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creates</a:t>
              </a:r>
              <a:endParaRPr lang="en-US">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246176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8" grpId="0" animBg="1"/>
      <p:bldP spid="2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Undo</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199" y="1825628"/>
            <a:ext cx="5257801" cy="4009567"/>
          </a:xfrm>
        </p:spPr>
        <p:txBody>
          <a:bodyPr>
            <a:normAutofit/>
          </a:bodyPr>
          <a:lstStyle/>
          <a:p>
            <a:pPr marL="0" indent="0">
              <a:buNone/>
            </a:pPr>
            <a:r>
              <a:rPr lang="en-US">
                <a:latin typeface="+mn-lt"/>
              </a:rPr>
              <a:t>To revert changes to a previous commit, you effectively load the state of the previous commit, and then provide a new commit. This allows a full history where you can make a small undo or even undo your undoing.</a:t>
            </a:r>
          </a:p>
        </p:txBody>
      </p:sp>
      <p:sp>
        <p:nvSpPr>
          <p:cNvPr id="12" name="Content Placeholder 2">
            <a:extLst>
              <a:ext uri="{FF2B5EF4-FFF2-40B4-BE49-F238E27FC236}">
                <a16:creationId xmlns:a16="http://schemas.microsoft.com/office/drawing/2014/main" id="{B9A18705-58EB-ED49-87D7-3D115DFAF1DB}"/>
              </a:ext>
            </a:extLst>
          </p:cNvPr>
          <p:cNvSpPr txBox="1">
            <a:spLocks/>
          </p:cNvSpPr>
          <p:nvPr/>
        </p:nvSpPr>
        <p:spPr>
          <a:xfrm>
            <a:off x="838199" y="3883570"/>
            <a:ext cx="8423789" cy="208656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endParaRPr lang="en-US">
              <a:solidFill>
                <a:srgbClr val="0070C0"/>
              </a:solidFill>
            </a:endParaRPr>
          </a:p>
          <a:p>
            <a:pPr marL="0" indent="0">
              <a:buFont typeface="Arial" panose="020B0604020202020204" pitchFamily="34" charset="0"/>
              <a:buNone/>
            </a:pPr>
            <a:r>
              <a:rPr lang="en-US">
                <a:solidFill>
                  <a:srgbClr val="0070C0"/>
                </a:solidFill>
                <a:latin typeface="+mn-lt"/>
              </a:rPr>
              <a:t>RStudio doesn’t have a user interface for this. However, you can view the history, see what changes were made, copy them to your working files, and then make a commit (if you’d rather avoid the terminal).</a:t>
            </a:r>
          </a:p>
        </p:txBody>
      </p:sp>
      <p:sp>
        <p:nvSpPr>
          <p:cNvPr id="11" name="Content Placeholder 3">
            <a:extLst>
              <a:ext uri="{FF2B5EF4-FFF2-40B4-BE49-F238E27FC236}">
                <a16:creationId xmlns:a16="http://schemas.microsoft.com/office/drawing/2014/main" id="{B85CAC52-D34D-E14C-8E01-6A477369BB70}"/>
              </a:ext>
            </a:extLst>
          </p:cNvPr>
          <p:cNvSpPr txBox="1">
            <a:spLocks/>
          </p:cNvSpPr>
          <p:nvPr/>
        </p:nvSpPr>
        <p:spPr>
          <a:xfrm>
            <a:off x="6430297" y="1825628"/>
            <a:ext cx="4923504"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checkout &lt;hash&gt; &lt;file|.&gt;</a:t>
            </a:r>
          </a:p>
        </p:txBody>
      </p:sp>
      <p:sp>
        <p:nvSpPr>
          <p:cNvPr id="14" name="Content Placeholder 2">
            <a:extLst>
              <a:ext uri="{FF2B5EF4-FFF2-40B4-BE49-F238E27FC236}">
                <a16:creationId xmlns:a16="http://schemas.microsoft.com/office/drawing/2014/main" id="{27E8306A-3778-374B-8E33-39D7782AEC34}"/>
              </a:ext>
            </a:extLst>
          </p:cNvPr>
          <p:cNvSpPr txBox="1">
            <a:spLocks/>
          </p:cNvSpPr>
          <p:nvPr/>
        </p:nvSpPr>
        <p:spPr>
          <a:xfrm>
            <a:off x="6430296" y="2665691"/>
            <a:ext cx="4923504" cy="11983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200"/>
              <a:t>‘file’ – checkout specific filename</a:t>
            </a:r>
          </a:p>
          <a:p>
            <a:pPr marL="0" indent="0">
              <a:buFont typeface="Arial" panose="020B0604020202020204" pitchFamily="34" charset="0"/>
              <a:buNone/>
            </a:pPr>
            <a:br>
              <a:rPr lang="en-US" sz="2200"/>
            </a:br>
            <a:r>
              <a:rPr lang="en-US" sz="2200"/>
              <a:t>‘.’   – checkout full commit for all files</a:t>
            </a:r>
          </a:p>
        </p:txBody>
      </p:sp>
    </p:spTree>
    <p:extLst>
      <p:ext uri="{BB962C8B-B14F-4D97-AF65-F5344CB8AC3E}">
        <p14:creationId xmlns:p14="http://schemas.microsoft.com/office/powerpoint/2010/main" val="25610042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6D7B-7BEC-5E49-844F-3F038F8EA69D}"/>
              </a:ext>
            </a:extLst>
          </p:cNvPr>
          <p:cNvSpPr>
            <a:spLocks noGrp="1"/>
          </p:cNvSpPr>
          <p:nvPr>
            <p:ph type="title"/>
          </p:nvPr>
        </p:nvSpPr>
        <p:spPr/>
        <p:txBody>
          <a:bodyPr/>
          <a:lstStyle/>
          <a:p>
            <a:r>
              <a:rPr lang="en-GB">
                <a:solidFill>
                  <a:srgbClr val="423583"/>
                </a:solidFill>
              </a:rPr>
              <a:t>Exercise 3</a:t>
            </a:r>
          </a:p>
        </p:txBody>
      </p:sp>
      <p:sp>
        <p:nvSpPr>
          <p:cNvPr id="3" name="Content Placeholder 2">
            <a:extLst>
              <a:ext uri="{FF2B5EF4-FFF2-40B4-BE49-F238E27FC236}">
                <a16:creationId xmlns:a16="http://schemas.microsoft.com/office/drawing/2014/main" id="{96F6A68C-5CDD-FF4C-9C67-3A2104C7BC91}"/>
              </a:ext>
            </a:extLst>
          </p:cNvPr>
          <p:cNvSpPr>
            <a:spLocks noGrp="1"/>
          </p:cNvSpPr>
          <p:nvPr>
            <p:ph sz="half" idx="1"/>
          </p:nvPr>
        </p:nvSpPr>
        <p:spPr>
          <a:xfrm>
            <a:off x="838199" y="1825628"/>
            <a:ext cx="5891213" cy="4009567"/>
          </a:xfrm>
        </p:spPr>
        <p:txBody>
          <a:bodyPr>
            <a:normAutofit/>
          </a:bodyPr>
          <a:lstStyle/>
          <a:p>
            <a:pPr marL="457200" indent="-457200">
              <a:buAutoNum type="arabicPeriod"/>
            </a:pPr>
            <a:r>
              <a:rPr lang="en-GB" dirty="0">
                <a:latin typeface="+mn-lt"/>
              </a:rPr>
              <a:t>View the repo’s history and find the commit ‘update report’.</a:t>
            </a:r>
          </a:p>
          <a:p>
            <a:pPr marL="342900" lvl="1" indent="0">
              <a:buNone/>
            </a:pPr>
            <a:endParaRPr lang="en-GB" sz="2400" dirty="0">
              <a:latin typeface="+mn-lt"/>
            </a:endParaRPr>
          </a:p>
          <a:p>
            <a:pPr marL="457200" indent="-457200">
              <a:buAutoNum type="arabicPeriod"/>
            </a:pPr>
            <a:r>
              <a:rPr lang="en-GB" dirty="0">
                <a:latin typeface="+mn-lt"/>
              </a:rPr>
              <a:t>Manually undo all changes created by this commit.</a:t>
            </a:r>
            <a:br>
              <a:rPr lang="en-GB" dirty="0">
                <a:latin typeface="+mn-lt"/>
              </a:rPr>
            </a:br>
            <a:endParaRPr lang="en-GB" dirty="0">
              <a:latin typeface="+mn-lt"/>
            </a:endParaRPr>
          </a:p>
          <a:p>
            <a:pPr marL="457200" indent="-457200">
              <a:buAutoNum type="arabicPeriod"/>
            </a:pPr>
            <a:r>
              <a:rPr lang="en-GB" dirty="0">
                <a:latin typeface="+mn-lt"/>
              </a:rPr>
              <a:t>Check the </a:t>
            </a:r>
            <a:r>
              <a:rPr lang="en-GB" b="1" dirty="0">
                <a:latin typeface="+mn-lt"/>
              </a:rPr>
              <a:t>status, stage </a:t>
            </a:r>
            <a:r>
              <a:rPr lang="en-GB" dirty="0">
                <a:latin typeface="+mn-lt"/>
              </a:rPr>
              <a:t>and then </a:t>
            </a:r>
            <a:r>
              <a:rPr lang="en-GB" b="1" dirty="0">
                <a:latin typeface="+mn-lt"/>
              </a:rPr>
              <a:t>commit</a:t>
            </a:r>
            <a:r>
              <a:rPr lang="en-GB" dirty="0">
                <a:latin typeface="+mn-lt"/>
              </a:rPr>
              <a:t> with a meaningful message.</a:t>
            </a:r>
          </a:p>
        </p:txBody>
      </p:sp>
      <p:pic>
        <p:nvPicPr>
          <p:cNvPr id="6" name="Content Placeholder 5" descr="Image of lightbulb and pencil">
            <a:extLst>
              <a:ext uri="{FF2B5EF4-FFF2-40B4-BE49-F238E27FC236}">
                <a16:creationId xmlns:a16="http://schemas.microsoft.com/office/drawing/2014/main" id="{3BD7F84D-46B0-3144-A907-C33270F957DC}"/>
              </a:ext>
            </a:extLst>
          </p:cNvPr>
          <p:cNvPicPr>
            <a:picLocks noGrp="1" noChangeAspect="1"/>
          </p:cNvPicPr>
          <p:nvPr>
            <p:ph sz="half" idx="2"/>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75575" y="2151856"/>
            <a:ext cx="2554288" cy="2554288"/>
          </a:xfrm>
        </p:spPr>
      </p:pic>
    </p:spTree>
    <p:extLst>
      <p:ext uri="{BB962C8B-B14F-4D97-AF65-F5344CB8AC3E}">
        <p14:creationId xmlns:p14="http://schemas.microsoft.com/office/powerpoint/2010/main" val="11370173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51E64-726D-2249-A2D7-B17456FF847D}"/>
              </a:ext>
            </a:extLst>
          </p:cNvPr>
          <p:cNvSpPr>
            <a:spLocks noGrp="1"/>
          </p:cNvSpPr>
          <p:nvPr>
            <p:ph type="title"/>
          </p:nvPr>
        </p:nvSpPr>
        <p:spPr/>
        <p:txBody>
          <a:bodyPr>
            <a:normAutofit/>
          </a:bodyPr>
          <a:lstStyle/>
          <a:p>
            <a:r>
              <a:rPr lang="en-US" sz="4000"/>
              <a:t>Branching – the how</a:t>
            </a:r>
          </a:p>
        </p:txBody>
      </p:sp>
    </p:spTree>
    <p:extLst>
      <p:ext uri="{BB962C8B-B14F-4D97-AF65-F5344CB8AC3E}">
        <p14:creationId xmlns:p14="http://schemas.microsoft.com/office/powerpoint/2010/main" val="7511379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Branching</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199" y="1825628"/>
            <a:ext cx="6388511" cy="4009567"/>
          </a:xfrm>
        </p:spPr>
        <p:txBody>
          <a:bodyPr>
            <a:noAutofit/>
          </a:bodyPr>
          <a:lstStyle/>
          <a:p>
            <a:pPr marL="0" indent="0">
              <a:lnSpc>
                <a:spcPct val="110000"/>
              </a:lnSpc>
              <a:buNone/>
            </a:pPr>
            <a:r>
              <a:rPr lang="en-US">
                <a:latin typeface="Calibri" panose="020F0502020204030204" pitchFamily="34" charset="0"/>
                <a:cs typeface="Calibri" panose="020F0502020204030204" pitchFamily="34" charset="0"/>
              </a:rPr>
              <a:t>Branches are parallel versions of the repo, allowing simultaneous work. Changes in one branch do not affect others, until merged.</a:t>
            </a:r>
          </a:p>
          <a:p>
            <a:pPr marL="0" indent="0">
              <a:lnSpc>
                <a:spcPct val="110000"/>
              </a:lnSpc>
              <a:buNone/>
            </a:pPr>
            <a:endParaRPr lang="en-US" sz="900">
              <a:latin typeface="Calibri Light" panose="020F0302020204030204" pitchFamily="34" charset="0"/>
              <a:cs typeface="Calibri Light" panose="020F0302020204030204" pitchFamily="34" charset="0"/>
            </a:endParaRPr>
          </a:p>
          <a:p>
            <a:pPr marL="0" indent="0">
              <a:lnSpc>
                <a:spcPct val="110000"/>
              </a:lnSpc>
              <a:buNone/>
            </a:pPr>
            <a:r>
              <a:rPr lang="en-US">
                <a:solidFill>
                  <a:srgbClr val="0078D5"/>
                </a:solidFill>
                <a:latin typeface="+mn-lt"/>
                <a:cs typeface="Calibri Light" panose="020F0302020204030204" pitchFamily="34" charset="0"/>
              </a:rPr>
              <a:t>You’ve already been working on a branch, called ‘main’ (‘master’ on old implementations), this is the default primary branch. However, it’s best to protect this branch as “production ready” and develop features in feature branches.</a:t>
            </a:r>
          </a:p>
        </p:txBody>
      </p:sp>
      <p:grpSp>
        <p:nvGrpSpPr>
          <p:cNvPr id="6" name="Group 5">
            <a:extLst>
              <a:ext uri="{FF2B5EF4-FFF2-40B4-BE49-F238E27FC236}">
                <a16:creationId xmlns:a16="http://schemas.microsoft.com/office/drawing/2014/main" id="{0587EB7A-DA85-C04A-8176-541BDE63856F}"/>
              </a:ext>
            </a:extLst>
          </p:cNvPr>
          <p:cNvGrpSpPr/>
          <p:nvPr/>
        </p:nvGrpSpPr>
        <p:grpSpPr>
          <a:xfrm>
            <a:off x="10529341" y="615679"/>
            <a:ext cx="824459" cy="824459"/>
            <a:chOff x="2473377" y="2518349"/>
            <a:chExt cx="824459" cy="824459"/>
          </a:xfrm>
        </p:grpSpPr>
        <p:sp>
          <p:nvSpPr>
            <p:cNvPr id="8" name="Oval 7">
              <a:extLst>
                <a:ext uri="{FF2B5EF4-FFF2-40B4-BE49-F238E27FC236}">
                  <a16:creationId xmlns:a16="http://schemas.microsoft.com/office/drawing/2014/main" id="{F11ECD58-6ED2-A54C-AC2F-41CDC003A0E4}"/>
                </a:ext>
              </a:extLst>
            </p:cNvPr>
            <p:cNvSpPr/>
            <p:nvPr/>
          </p:nvSpPr>
          <p:spPr>
            <a:xfrm>
              <a:off x="2473377" y="2518349"/>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Icon&#10;&#10;Description automatically generated">
              <a:extLst>
                <a:ext uri="{FF2B5EF4-FFF2-40B4-BE49-F238E27FC236}">
                  <a16:creationId xmlns:a16="http://schemas.microsoft.com/office/drawing/2014/main" id="{56D0DBD2-C22D-D246-B1A3-0781A4E819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26067" y="2689570"/>
              <a:ext cx="370233" cy="518326"/>
            </a:xfrm>
            <a:prstGeom prst="rect">
              <a:avLst/>
            </a:prstGeom>
          </p:spPr>
        </p:pic>
      </p:grpSp>
      <p:sp>
        <p:nvSpPr>
          <p:cNvPr id="10" name="Content Placeholder 3">
            <a:extLst>
              <a:ext uri="{FF2B5EF4-FFF2-40B4-BE49-F238E27FC236}">
                <a16:creationId xmlns:a16="http://schemas.microsoft.com/office/drawing/2014/main" id="{F82A9D1C-EDB1-7D43-B933-049C825165B9}"/>
              </a:ext>
            </a:extLst>
          </p:cNvPr>
          <p:cNvSpPr txBox="1">
            <a:spLocks/>
          </p:cNvSpPr>
          <p:nvPr/>
        </p:nvSpPr>
        <p:spPr>
          <a:xfrm>
            <a:off x="8421329" y="1825627"/>
            <a:ext cx="2932473" cy="1603373"/>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branch</a:t>
            </a:r>
          </a:p>
          <a:p>
            <a:pPr marL="0" indent="0">
              <a:buFont typeface="Arial" panose="020B0604020202020204" pitchFamily="34" charset="0"/>
              <a:buNone/>
            </a:pPr>
            <a:endParaRPr lang="en-US" sz="2000">
              <a:latin typeface="Courier New" panose="02070309020205020404" pitchFamily="49" charset="0"/>
              <a:cs typeface="Courier New" panose="02070309020205020404" pitchFamily="49" charset="0"/>
            </a:endParaRPr>
          </a:p>
          <a:p>
            <a:pPr marL="0" indent="0">
              <a:buNone/>
            </a:pPr>
            <a:r>
              <a:rPr lang="en-US" sz="2000">
                <a:latin typeface="Courier New" panose="02070309020205020404" pitchFamily="49" charset="0"/>
                <a:cs typeface="Courier New" panose="02070309020205020404" pitchFamily="49" charset="0"/>
              </a:rPr>
              <a:t>  feature-branch</a:t>
            </a:r>
          </a:p>
          <a:p>
            <a:pPr marL="0" indent="0">
              <a:buNone/>
            </a:pPr>
            <a:r>
              <a:rPr lang="en-US" sz="2000">
                <a:latin typeface="Courier New" panose="02070309020205020404" pitchFamily="49" charset="0"/>
                <a:cs typeface="Courier New" panose="02070309020205020404" pitchFamily="49" charset="0"/>
              </a:rPr>
              <a:t>* main</a:t>
            </a:r>
          </a:p>
        </p:txBody>
      </p:sp>
    </p:spTree>
    <p:extLst>
      <p:ext uri="{BB962C8B-B14F-4D97-AF65-F5344CB8AC3E}">
        <p14:creationId xmlns:p14="http://schemas.microsoft.com/office/powerpoint/2010/main" val="3305016298"/>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A106D-658B-5643-B085-E3E0987526BC}"/>
              </a:ext>
            </a:extLst>
          </p:cNvPr>
          <p:cNvSpPr>
            <a:spLocks noGrp="1"/>
          </p:cNvSpPr>
          <p:nvPr>
            <p:ph type="title"/>
          </p:nvPr>
        </p:nvSpPr>
        <p:spPr/>
        <p:txBody>
          <a:bodyPr/>
          <a:lstStyle/>
          <a:p>
            <a:r>
              <a:rPr lang="en-US">
                <a:solidFill>
                  <a:srgbClr val="423583"/>
                </a:solidFill>
              </a:rPr>
              <a:t>Version Control</a:t>
            </a:r>
          </a:p>
        </p:txBody>
      </p:sp>
      <p:sp>
        <p:nvSpPr>
          <p:cNvPr id="3" name="Content Placeholder 2">
            <a:extLst>
              <a:ext uri="{FF2B5EF4-FFF2-40B4-BE49-F238E27FC236}">
                <a16:creationId xmlns:a16="http://schemas.microsoft.com/office/drawing/2014/main" id="{129BD03E-0A6A-184A-BF2B-3DAC959600CB}"/>
              </a:ext>
            </a:extLst>
          </p:cNvPr>
          <p:cNvSpPr>
            <a:spLocks noGrp="1"/>
          </p:cNvSpPr>
          <p:nvPr>
            <p:ph sz="half" idx="1"/>
          </p:nvPr>
        </p:nvSpPr>
        <p:spPr>
          <a:xfrm>
            <a:off x="838199" y="1513114"/>
            <a:ext cx="6662057" cy="4322081"/>
          </a:xfrm>
        </p:spPr>
        <p:txBody>
          <a:bodyPr anchor="t">
            <a:noAutofit/>
          </a:bodyPr>
          <a:lstStyle/>
          <a:p>
            <a:pPr marL="0" indent="0">
              <a:lnSpc>
                <a:spcPct val="100000"/>
              </a:lnSpc>
              <a:buNone/>
            </a:pPr>
            <a:r>
              <a:rPr lang="en-US" dirty="0">
                <a:latin typeface="+mn-lt"/>
              </a:rPr>
              <a:t>Tracking and maintaining a full history of changes on a local project which can be shared to collaborate (distributed version control). The system we’re focusing on is called Git.</a:t>
            </a:r>
          </a:p>
          <a:p>
            <a:pPr marL="0" indent="0">
              <a:buNone/>
            </a:pPr>
            <a:endParaRPr lang="en-US" i="1" dirty="0">
              <a:latin typeface="+mn-lt"/>
            </a:endParaRPr>
          </a:p>
          <a:p>
            <a:pPr>
              <a:lnSpc>
                <a:spcPct val="100000"/>
              </a:lnSpc>
            </a:pPr>
            <a:r>
              <a:rPr lang="en-US" dirty="0">
                <a:latin typeface="+mn-lt"/>
              </a:rPr>
              <a:t>Which changes were made?</a:t>
            </a:r>
          </a:p>
          <a:p>
            <a:pPr>
              <a:lnSpc>
                <a:spcPct val="100000"/>
              </a:lnSpc>
            </a:pPr>
            <a:r>
              <a:rPr lang="en-US" dirty="0">
                <a:latin typeface="+mn-lt"/>
              </a:rPr>
              <a:t>Who made the changes?</a:t>
            </a:r>
          </a:p>
          <a:p>
            <a:pPr>
              <a:lnSpc>
                <a:spcPct val="100000"/>
              </a:lnSpc>
            </a:pPr>
            <a:r>
              <a:rPr lang="en-US" dirty="0">
                <a:latin typeface="+mn-lt"/>
              </a:rPr>
              <a:t>When were the changes made?</a:t>
            </a:r>
          </a:p>
          <a:p>
            <a:pPr>
              <a:lnSpc>
                <a:spcPct val="100000"/>
              </a:lnSpc>
            </a:pPr>
            <a:r>
              <a:rPr lang="en-US" dirty="0">
                <a:latin typeface="+mn-lt"/>
              </a:rPr>
              <a:t>Notification of when work conflicts occur.</a:t>
            </a:r>
          </a:p>
          <a:p>
            <a:endParaRPr lang="en-US" dirty="0">
              <a:latin typeface="+mn-lt"/>
            </a:endParaRPr>
          </a:p>
        </p:txBody>
      </p:sp>
      <p:pic>
        <p:nvPicPr>
          <p:cNvPr id="4" name="Picture 3" descr="An red diamond with a white branch which splits into two.">
            <a:extLst>
              <a:ext uri="{FF2B5EF4-FFF2-40B4-BE49-F238E27FC236}">
                <a16:creationId xmlns:a16="http://schemas.microsoft.com/office/drawing/2014/main" id="{2CB2E848-194B-1C48-92F0-CEA75BA0B5EC}"/>
              </a:ext>
            </a:extLst>
          </p:cNvPr>
          <p:cNvPicPr>
            <a:picLocks noChangeAspect="1"/>
          </p:cNvPicPr>
          <p:nvPr/>
        </p:nvPicPr>
        <p:blipFill>
          <a:blip r:embed="rId4"/>
          <a:stretch>
            <a:fillRect/>
          </a:stretch>
        </p:blipFill>
        <p:spPr>
          <a:xfrm>
            <a:off x="7638222" y="2355021"/>
            <a:ext cx="2147957" cy="2147957"/>
          </a:xfrm>
          <a:prstGeom prst="rect">
            <a:avLst/>
          </a:prstGeom>
        </p:spPr>
      </p:pic>
    </p:spTree>
    <p:extLst>
      <p:ext uri="{BB962C8B-B14F-4D97-AF65-F5344CB8AC3E}">
        <p14:creationId xmlns:p14="http://schemas.microsoft.com/office/powerpoint/2010/main" val="341530024"/>
      </p:ext>
    </p:extLst>
  </p:cSld>
  <p:clrMapOvr>
    <a:masterClrMapping/>
  </p:clrMapOvr>
  <p:extLst>
    <p:ext uri="{6950BFC3-D8DA-4A85-94F7-54DA5524770B}">
      <p188:commentRel xmlns:p188="http://schemas.microsoft.com/office/powerpoint/2018/8/main" r:id="rId3"/>
    </p:ext>
  </p:extLs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Changing Branches</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5046406" cy="4009567"/>
          </a:xfrm>
        </p:spPr>
        <p:txBody>
          <a:bodyPr/>
          <a:lstStyle/>
          <a:p>
            <a:pPr marL="0" indent="0">
              <a:buNone/>
            </a:pPr>
            <a:r>
              <a:rPr lang="en-US">
                <a:latin typeface="+mn-lt"/>
              </a:rPr>
              <a:t>We’ve seen the checkout command previously; we can use this to switch to an existing branch.</a:t>
            </a:r>
          </a:p>
          <a:p>
            <a:pPr marL="0" indent="0">
              <a:buNone/>
            </a:pPr>
            <a:endParaRPr lang="en-US">
              <a:latin typeface="+mn-lt"/>
            </a:endParaRPr>
          </a:p>
          <a:p>
            <a:pPr marL="0" indent="0">
              <a:buNone/>
            </a:pPr>
            <a:r>
              <a:rPr lang="en-US">
                <a:solidFill>
                  <a:srgbClr val="0078D5"/>
                </a:solidFill>
                <a:latin typeface="+mn-lt"/>
              </a:rPr>
              <a:t>RStudio also provides a dropdown of all existing branches with a search functionality.</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6961239" y="1825628"/>
            <a:ext cx="4392564"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checkout &lt;branch&gt;</a:t>
            </a:r>
          </a:p>
        </p:txBody>
      </p:sp>
      <p:pic>
        <p:nvPicPr>
          <p:cNvPr id="6" name="Picture 5" descr="Image of screenshot from R studio showing the dropdown which shows existing branches">
            <a:extLst>
              <a:ext uri="{FF2B5EF4-FFF2-40B4-BE49-F238E27FC236}">
                <a16:creationId xmlns:a16="http://schemas.microsoft.com/office/drawing/2014/main" id="{B82124AB-CB07-024C-A7BE-D09FA0F848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4900" y="2706461"/>
            <a:ext cx="5168900" cy="2247900"/>
          </a:xfrm>
          <a:prstGeom prst="rect">
            <a:avLst/>
          </a:prstGeom>
        </p:spPr>
      </p:pic>
    </p:spTree>
    <p:extLst>
      <p:ext uri="{BB962C8B-B14F-4D97-AF65-F5344CB8AC3E}">
        <p14:creationId xmlns:p14="http://schemas.microsoft.com/office/powerpoint/2010/main" val="2865821904"/>
      </p:ext>
    </p:extLst>
  </p:cSld>
  <p:clrMapOvr>
    <a:masterClrMapping/>
  </p:clrMapOvr>
  <p:extLst>
    <p:ext uri="{6950BFC3-D8DA-4A85-94F7-54DA5524770B}">
      <p188:commentRel xmlns:p188="http://schemas.microsoft.com/office/powerpoint/2018/8/main" r:id="rId3"/>
    </p:ext>
  </p:extLs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New Branch</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5046406" cy="4009567"/>
          </a:xfrm>
        </p:spPr>
        <p:txBody>
          <a:bodyPr/>
          <a:lstStyle/>
          <a:p>
            <a:pPr marL="0" indent="0">
              <a:buNone/>
            </a:pPr>
            <a:r>
              <a:rPr lang="en-US">
                <a:latin typeface="+mn-lt"/>
                <a:cs typeface="Calibri" panose="020F0502020204030204" pitchFamily="34" charset="0"/>
              </a:rPr>
              <a:t>When creating a branch, it’s typical to start working on that branch straight away. When we create a branch using these methods, it copies the current branch and switches to the new one.</a:t>
            </a:r>
          </a:p>
          <a:p>
            <a:pPr marL="0" indent="0">
              <a:buNone/>
            </a:pPr>
            <a:endParaRPr lang="en-US">
              <a:latin typeface="+mn-lt"/>
              <a:cs typeface="Calibri Light" panose="020F0302020204030204" pitchFamily="34" charset="0"/>
            </a:endParaRPr>
          </a:p>
          <a:p>
            <a:pPr marL="0" indent="0">
              <a:buNone/>
            </a:pPr>
            <a:r>
              <a:rPr lang="en-US">
                <a:solidFill>
                  <a:srgbClr val="0078D5"/>
                </a:solidFill>
                <a:latin typeface="+mn-lt"/>
                <a:cs typeface="Calibri Light" panose="020F0302020204030204" pitchFamily="34" charset="0"/>
              </a:rPr>
              <a:t>Branches can’t have spaces, and, in PHS, the workflow is to sometimes create analyst branches </a:t>
            </a:r>
            <a:br>
              <a:rPr lang="en-US">
                <a:solidFill>
                  <a:srgbClr val="0078D5"/>
                </a:solidFill>
                <a:latin typeface="+mn-lt"/>
                <a:cs typeface="Calibri Light" panose="020F0302020204030204" pitchFamily="34" charset="0"/>
              </a:rPr>
            </a:br>
            <a:r>
              <a:rPr lang="en-US">
                <a:solidFill>
                  <a:srgbClr val="0078D5"/>
                </a:solidFill>
                <a:latin typeface="+mn-lt"/>
                <a:cs typeface="Calibri Light" panose="020F0302020204030204" pitchFamily="34" charset="0"/>
              </a:rPr>
              <a:t>(analyst name) rather feature branches.</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6705600" y="1825628"/>
            <a:ext cx="4648203"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checkout –b &lt;branch&gt;</a:t>
            </a:r>
          </a:p>
        </p:txBody>
      </p:sp>
      <p:pic>
        <p:nvPicPr>
          <p:cNvPr id="13" name="Picture 12" descr="Graphical user interface, text, application&#10;&#10;Description automatically generated">
            <a:extLst>
              <a:ext uri="{FF2B5EF4-FFF2-40B4-BE49-F238E27FC236}">
                <a16:creationId xmlns:a16="http://schemas.microsoft.com/office/drawing/2014/main" id="{64567DAC-69D2-E94F-B388-C70CD20E7C4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817" b="91514" l="1443" r="97320">
                        <a14:foregroundMark x1="21340" y1="77523" x2="33093" y2="79128"/>
                        <a14:foregroundMark x1="33093" y1="79128" x2="50722" y2="59862"/>
                        <a14:foregroundMark x1="50722" y1="59862" x2="67010" y2="60550"/>
                        <a14:foregroundMark x1="67010" y1="60550" x2="73505" y2="80963"/>
                        <a14:foregroundMark x1="73505" y1="80963" x2="85155" y2="81193"/>
                        <a14:foregroundMark x1="85155" y1="81193" x2="90412" y2="37385"/>
                        <a14:foregroundMark x1="90412" y1="37385" x2="86495" y2="19954"/>
                        <a14:foregroundMark x1="86495" y1="19954" x2="62602" y2="1787"/>
                        <a14:foregroundMark x1="56952" y1="1946" x2="31237" y2="4817"/>
                        <a14:foregroundMark x1="31237" y1="4817" x2="19897" y2="19037"/>
                        <a14:foregroundMark x1="19897" y1="19037" x2="54433" y2="13991"/>
                        <a14:foregroundMark x1="54433" y1="13991" x2="61443" y2="30963"/>
                        <a14:foregroundMark x1="61443" y1="30963" x2="46082" y2="47018"/>
                        <a14:foregroundMark x1="46082" y1="47018" x2="19588" y2="47018"/>
                        <a14:foregroundMark x1="19588" y1="47018" x2="13711" y2="67431"/>
                        <a14:foregroundMark x1="13711" y1="67431" x2="15052" y2="76835"/>
                        <a14:foregroundMark x1="18041" y1="9174" x2="7938" y2="6193"/>
                        <a14:foregroundMark x1="7938" y1="6193" x2="1215" y2="20762"/>
                        <a14:foregroundMark x1="716" y1="44742" x2="5464" y2="69037"/>
                        <a14:foregroundMark x1="5464" y1="69037" x2="37938" y2="91972"/>
                        <a14:foregroundMark x1="37938" y1="91972" x2="38041" y2="91972"/>
                        <a14:foregroundMark x1="3814" y1="9862" x2="1649" y2="77523"/>
                        <a14:foregroundMark x1="94948" y1="15138" x2="94124" y2="87844"/>
                        <a14:foregroundMark x1="97320" y1="14450" x2="97113" y2="79358"/>
                        <a14:foregroundMark x1="21340" y1="58945" x2="30309" y2="59633"/>
                        <a14:foregroundMark x1="30309" y1="59633" x2="39485" y2="58257"/>
                        <a14:foregroundMark x1="39485" y1="58257" x2="22371" y2="54128"/>
                        <a14:backgroundMark x1="0" y1="23624" x2="0" y2="38532"/>
                        <a14:backgroundMark x1="0" y1="45183" x2="0" y2="41055"/>
                        <a14:backgroundMark x1="206" y1="27982" x2="206" y2="43807"/>
                        <a14:backgroundMark x1="103" y1="22018" x2="825" y2="44725"/>
                        <a14:backgroundMark x1="619" y1="20642" x2="515" y2="23165"/>
                        <a14:backgroundMark x1="619" y1="44495" x2="619" y2="47936"/>
                        <a14:backgroundMark x1="57113" y1="1376" x2="62784" y2="1147"/>
                      </a14:backgroundRemoval>
                    </a14:imgEffect>
                  </a14:imgLayer>
                </a14:imgProps>
              </a:ext>
              <a:ext uri="{28A0092B-C50C-407E-A947-70E740481C1C}">
                <a14:useLocalDpi xmlns:a14="http://schemas.microsoft.com/office/drawing/2010/main" val="0"/>
              </a:ext>
            </a:extLst>
          </a:blip>
          <a:stretch>
            <a:fillRect/>
          </a:stretch>
        </p:blipFill>
        <p:spPr>
          <a:xfrm>
            <a:off x="5884606" y="2665691"/>
            <a:ext cx="5469194" cy="2458318"/>
          </a:xfrm>
          <a:prstGeom prst="rect">
            <a:avLst/>
          </a:prstGeom>
        </p:spPr>
      </p:pic>
      <p:grpSp>
        <p:nvGrpSpPr>
          <p:cNvPr id="11" name="Group 10">
            <a:extLst>
              <a:ext uri="{FF2B5EF4-FFF2-40B4-BE49-F238E27FC236}">
                <a16:creationId xmlns:a16="http://schemas.microsoft.com/office/drawing/2014/main" id="{156F2571-3101-2840-B179-BF5CE5F378B5}"/>
              </a:ext>
            </a:extLst>
          </p:cNvPr>
          <p:cNvGrpSpPr/>
          <p:nvPr/>
        </p:nvGrpSpPr>
        <p:grpSpPr>
          <a:xfrm>
            <a:off x="5161320" y="4033304"/>
            <a:ext cx="1869359" cy="1869359"/>
            <a:chOff x="4226641" y="4174513"/>
            <a:chExt cx="1869359" cy="1869359"/>
          </a:xfrm>
        </p:grpSpPr>
        <p:pic>
          <p:nvPicPr>
            <p:cNvPr id="10" name="Picture 9" descr="Graphical user interface, application, Teams&#10;&#10;Description automatically generated">
              <a:extLst>
                <a:ext uri="{FF2B5EF4-FFF2-40B4-BE49-F238E27FC236}">
                  <a16:creationId xmlns:a16="http://schemas.microsoft.com/office/drawing/2014/main" id="{CEB12129-2D82-FB44-BE7E-0365461C50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6246" y="4445541"/>
              <a:ext cx="981997" cy="981997"/>
            </a:xfrm>
            <a:prstGeom prst="ellipse">
              <a:avLst/>
            </a:prstGeom>
          </p:spPr>
        </p:pic>
        <p:pic>
          <p:nvPicPr>
            <p:cNvPr id="9" name="Graphic 8" descr="Magnifying glass with solid fill">
              <a:extLst>
                <a:ext uri="{FF2B5EF4-FFF2-40B4-BE49-F238E27FC236}">
                  <a16:creationId xmlns:a16="http://schemas.microsoft.com/office/drawing/2014/main" id="{6C7D754F-CDAA-1046-BC02-845EE9359C9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6641" y="4174513"/>
              <a:ext cx="1869359" cy="1869359"/>
            </a:xfrm>
            <a:prstGeom prst="rect">
              <a:avLst/>
            </a:prstGeom>
          </p:spPr>
        </p:pic>
      </p:grpSp>
    </p:spTree>
    <p:extLst>
      <p:ext uri="{BB962C8B-B14F-4D97-AF65-F5344CB8AC3E}">
        <p14:creationId xmlns:p14="http://schemas.microsoft.com/office/powerpoint/2010/main" val="16350045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 Concept Map</a:t>
            </a:r>
          </a:p>
        </p:txBody>
      </p:sp>
      <p:sp>
        <p:nvSpPr>
          <p:cNvPr id="3" name="Rounded Rectangle 2">
            <a:extLst>
              <a:ext uri="{FF2B5EF4-FFF2-40B4-BE49-F238E27FC236}">
                <a16:creationId xmlns:a16="http://schemas.microsoft.com/office/drawing/2014/main" id="{5AA692A8-496C-4E4A-A405-FB10D680102F}"/>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sp>
        <p:nvSpPr>
          <p:cNvPr id="4" name="Rounded Rectangle 2">
            <a:extLst>
              <a:ext uri="{FF2B5EF4-FFF2-40B4-BE49-F238E27FC236}">
                <a16:creationId xmlns:a16="http://schemas.microsoft.com/office/drawing/2014/main" id="{B592B3AD-BAC0-B92B-014E-D6E39AFB4713}"/>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grpSp>
        <p:nvGrpSpPr>
          <p:cNvPr id="5" name="Group 4" descr="A repository contains files">
            <a:extLst>
              <a:ext uri="{FF2B5EF4-FFF2-40B4-BE49-F238E27FC236}">
                <a16:creationId xmlns:a16="http://schemas.microsoft.com/office/drawing/2014/main" id="{7A2923CB-0607-DAA5-E7D9-027C1DDF88B4}"/>
              </a:ext>
            </a:extLst>
          </p:cNvPr>
          <p:cNvGrpSpPr/>
          <p:nvPr/>
        </p:nvGrpSpPr>
        <p:grpSpPr>
          <a:xfrm>
            <a:off x="1667028" y="1842105"/>
            <a:ext cx="2348630" cy="1304570"/>
            <a:chOff x="1667028" y="1842105"/>
            <a:chExt cx="2348630" cy="1304570"/>
          </a:xfrm>
        </p:grpSpPr>
        <p:cxnSp>
          <p:nvCxnSpPr>
            <p:cNvPr id="6" name="Curved Connector 52">
              <a:extLst>
                <a:ext uri="{FF2B5EF4-FFF2-40B4-BE49-F238E27FC236}">
                  <a16:creationId xmlns:a16="http://schemas.microsoft.com/office/drawing/2014/main" id="{53957186-DEB6-F4DD-FBB2-8E3ACC515325}"/>
                </a:ext>
              </a:extLst>
            </p:cNvPr>
            <p:cNvCxnSpPr>
              <a:cxnSpLocks/>
              <a:stCxn id="4" idx="0"/>
              <a:endCxn id="9" idx="1"/>
            </p:cNvCxnSpPr>
            <p:nvPr/>
          </p:nvCxnSpPr>
          <p:spPr>
            <a:xfrm rot="5400000" flipH="1" flipV="1">
              <a:off x="2354865" y="1485882"/>
              <a:ext cx="1160956" cy="2160630"/>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691E3CE0-4F79-724D-E66C-10CA6DC0F210}"/>
                </a:ext>
              </a:extLst>
            </p:cNvPr>
            <p:cNvSpPr txBox="1">
              <a:spLocks/>
            </p:cNvSpPr>
            <p:nvPr/>
          </p:nvSpPr>
          <p:spPr>
            <a:xfrm>
              <a:off x="1667028" y="184210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contains</a:t>
              </a:r>
              <a:endParaRPr lang="en-US">
                <a:latin typeface="Calibri Light" panose="020F0302020204030204" pitchFamily="34" charset="0"/>
                <a:cs typeface="Calibri Light" panose="020F0302020204030204" pitchFamily="34" charset="0"/>
              </a:endParaRPr>
            </a:p>
          </p:txBody>
        </p:sp>
      </p:grpSp>
      <p:sp>
        <p:nvSpPr>
          <p:cNvPr id="9" name="Rounded Rectangle 41">
            <a:extLst>
              <a:ext uri="{FF2B5EF4-FFF2-40B4-BE49-F238E27FC236}">
                <a16:creationId xmlns:a16="http://schemas.microsoft.com/office/drawing/2014/main" id="{F0A23CB3-E65E-7CBD-4001-F86FAD7EB221}"/>
              </a:ext>
              <a:ext uri="{C183D7F6-B498-43B3-948B-1728B52AA6E4}">
                <adec:decorative xmlns:adec="http://schemas.microsoft.com/office/drawing/2017/decorative" val="1"/>
              </a:ext>
            </a:extLst>
          </p:cNvPr>
          <p:cNvSpPr/>
          <p:nvPr/>
        </p:nvSpPr>
        <p:spPr>
          <a:xfrm>
            <a:off x="4015658" y="1689750"/>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files</a:t>
            </a:r>
            <a:endParaRPr lang="en-GB" sz="1600">
              <a:solidFill>
                <a:schemeClr val="tx1"/>
              </a:solidFill>
            </a:endParaRPr>
          </a:p>
        </p:txBody>
      </p:sp>
      <p:grpSp>
        <p:nvGrpSpPr>
          <p:cNvPr id="8" name="Group 7" descr="A repository has many branches">
            <a:extLst>
              <a:ext uri="{FF2B5EF4-FFF2-40B4-BE49-F238E27FC236}">
                <a16:creationId xmlns:a16="http://schemas.microsoft.com/office/drawing/2014/main" id="{3BE34CE5-E4F1-A4D9-BE55-F0972898E798}"/>
              </a:ext>
            </a:extLst>
          </p:cNvPr>
          <p:cNvGrpSpPr/>
          <p:nvPr/>
        </p:nvGrpSpPr>
        <p:grpSpPr>
          <a:xfrm>
            <a:off x="2548202" y="2755861"/>
            <a:ext cx="1469915" cy="686783"/>
            <a:chOff x="2548202" y="2755861"/>
            <a:chExt cx="1469915" cy="686783"/>
          </a:xfrm>
        </p:grpSpPr>
        <p:cxnSp>
          <p:nvCxnSpPr>
            <p:cNvPr id="10" name="Curved Connector 71">
              <a:extLst>
                <a:ext uri="{FF2B5EF4-FFF2-40B4-BE49-F238E27FC236}">
                  <a16:creationId xmlns:a16="http://schemas.microsoft.com/office/drawing/2014/main" id="{B53BA032-093A-C9DB-CDBC-C5EE36BAFCE1}"/>
                </a:ext>
              </a:extLst>
            </p:cNvPr>
            <p:cNvCxnSpPr>
              <a:cxnSpLocks/>
              <a:endCxn id="12" idx="1"/>
            </p:cNvCxnSpPr>
            <p:nvPr/>
          </p:nvCxnSpPr>
          <p:spPr>
            <a:xfrm flipV="1">
              <a:off x="2548202" y="3429000"/>
              <a:ext cx="1469915" cy="13644"/>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3D2F43F-C02F-9C98-E7B6-B2B834FC10F5}"/>
                </a:ext>
              </a:extLst>
            </p:cNvPr>
            <p:cNvSpPr txBox="1">
              <a:spLocks/>
            </p:cNvSpPr>
            <p:nvPr/>
          </p:nvSpPr>
          <p:spPr>
            <a:xfrm>
              <a:off x="2726569" y="2755861"/>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endParaRPr lang="en-US">
                <a:latin typeface="Calibri Light" panose="020F0302020204030204" pitchFamily="34" charset="0"/>
                <a:cs typeface="Calibri Light" panose="020F0302020204030204" pitchFamily="34" charset="0"/>
              </a:endParaRPr>
            </a:p>
          </p:txBody>
        </p:sp>
      </p:grpSp>
      <p:sp>
        <p:nvSpPr>
          <p:cNvPr id="12" name="Rounded Rectangle 42">
            <a:extLst>
              <a:ext uri="{FF2B5EF4-FFF2-40B4-BE49-F238E27FC236}">
                <a16:creationId xmlns:a16="http://schemas.microsoft.com/office/drawing/2014/main" id="{21556363-3BA7-3B43-46D9-CDEC40FC14AD}"/>
              </a:ext>
              <a:ext uri="{C183D7F6-B498-43B3-948B-1728B52AA6E4}">
                <adec:decorative xmlns:adec="http://schemas.microsoft.com/office/drawing/2017/decorative" val="1"/>
              </a:ext>
            </a:extLst>
          </p:cNvPr>
          <p:cNvSpPr/>
          <p:nvPr/>
        </p:nvSpPr>
        <p:spPr>
          <a:xfrm>
            <a:off x="4018117" y="3133031"/>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branch</a:t>
            </a:r>
            <a:endParaRPr lang="en-GB" sz="1600">
              <a:solidFill>
                <a:schemeClr val="tx1"/>
              </a:solidFill>
            </a:endParaRPr>
          </a:p>
        </p:txBody>
      </p:sp>
      <p:cxnSp>
        <p:nvCxnSpPr>
          <p:cNvPr id="13" name="Curved Connector 110">
            <a:extLst>
              <a:ext uri="{FF2B5EF4-FFF2-40B4-BE49-F238E27FC236}">
                <a16:creationId xmlns:a16="http://schemas.microsoft.com/office/drawing/2014/main" id="{2E062E86-E3E1-8812-6B79-F749DF24D335}"/>
              </a:ext>
              <a:ext uri="{C183D7F6-B498-43B3-948B-1728B52AA6E4}">
                <adec:decorative xmlns:adec="http://schemas.microsoft.com/office/drawing/2017/decorative" val="1"/>
              </a:ext>
            </a:extLst>
          </p:cNvPr>
          <p:cNvCxnSpPr>
            <a:cxnSpLocks/>
          </p:cNvCxnSpPr>
          <p:nvPr/>
        </p:nvCxnSpPr>
        <p:spPr>
          <a:xfrm rot="5400000" flipH="1" flipV="1">
            <a:off x="4285619" y="2707359"/>
            <a:ext cx="851344" cy="12700"/>
          </a:xfrm>
          <a:prstGeom prst="curvedConnector3">
            <a:avLst>
              <a:gd name="adj1" fmla="val 50000"/>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 name="Rounded Rectangle 45">
            <a:extLst>
              <a:ext uri="{FF2B5EF4-FFF2-40B4-BE49-F238E27FC236}">
                <a16:creationId xmlns:a16="http://schemas.microsoft.com/office/drawing/2014/main" id="{5F153651-FD52-1652-A25F-055F78D37DF2}"/>
              </a:ext>
              <a:ext uri="{C183D7F6-B498-43B3-948B-1728B52AA6E4}">
                <adec:decorative xmlns:adec="http://schemas.microsoft.com/office/drawing/2017/decorative" val="1"/>
              </a:ext>
            </a:extLst>
          </p:cNvPr>
          <p:cNvSpPr/>
          <p:nvPr/>
        </p:nvSpPr>
        <p:spPr>
          <a:xfrm>
            <a:off x="6787537" y="313302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commit</a:t>
            </a:r>
            <a:endParaRPr lang="en-GB" sz="1600">
              <a:solidFill>
                <a:schemeClr val="tx1"/>
              </a:solidFill>
            </a:endParaRPr>
          </a:p>
        </p:txBody>
      </p:sp>
      <p:grpSp>
        <p:nvGrpSpPr>
          <p:cNvPr id="15" name="Group 14" descr="A branch consists of one or more commits">
            <a:extLst>
              <a:ext uri="{FF2B5EF4-FFF2-40B4-BE49-F238E27FC236}">
                <a16:creationId xmlns:a16="http://schemas.microsoft.com/office/drawing/2014/main" id="{70DAACB1-43F9-5A2D-57B0-3C3A06F494DD}"/>
              </a:ext>
            </a:extLst>
          </p:cNvPr>
          <p:cNvGrpSpPr/>
          <p:nvPr/>
        </p:nvGrpSpPr>
        <p:grpSpPr>
          <a:xfrm>
            <a:off x="5404465" y="2756600"/>
            <a:ext cx="1383072" cy="672400"/>
            <a:chOff x="5404465" y="2756600"/>
            <a:chExt cx="1383072" cy="672400"/>
          </a:xfrm>
        </p:grpSpPr>
        <p:cxnSp>
          <p:nvCxnSpPr>
            <p:cNvPr id="16" name="Curved Connector 90">
              <a:extLst>
                <a:ext uri="{FF2B5EF4-FFF2-40B4-BE49-F238E27FC236}">
                  <a16:creationId xmlns:a16="http://schemas.microsoft.com/office/drawing/2014/main" id="{D97D8A46-9E8F-16C8-739C-3ADD63598FD6}"/>
                </a:ext>
              </a:extLst>
            </p:cNvPr>
            <p:cNvCxnSpPr>
              <a:cxnSpLocks/>
              <a:endCxn id="14" idx="1"/>
            </p:cNvCxnSpPr>
            <p:nvPr/>
          </p:nvCxnSpPr>
          <p:spPr>
            <a:xfrm flipV="1">
              <a:off x="5404465" y="3428998"/>
              <a:ext cx="1383072" cy="2"/>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5D31A1C9-74F9-DA27-C67F-FF8411A8AB32}"/>
                </a:ext>
              </a:extLst>
            </p:cNvPr>
            <p:cNvSpPr txBox="1">
              <a:spLocks/>
            </p:cNvSpPr>
            <p:nvPr/>
          </p:nvSpPr>
          <p:spPr>
            <a:xfrm>
              <a:off x="5528262" y="2756600"/>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consists of</a:t>
              </a:r>
              <a:endParaRPr lang="en-US">
                <a:latin typeface="Calibri Light" panose="020F0302020204030204" pitchFamily="34" charset="0"/>
                <a:cs typeface="Calibri Light" panose="020F0302020204030204" pitchFamily="34" charset="0"/>
              </a:endParaRPr>
            </a:p>
          </p:txBody>
        </p:sp>
      </p:grpSp>
      <p:sp>
        <p:nvSpPr>
          <p:cNvPr id="18" name="Rounded Rectangle 46">
            <a:extLst>
              <a:ext uri="{FF2B5EF4-FFF2-40B4-BE49-F238E27FC236}">
                <a16:creationId xmlns:a16="http://schemas.microsoft.com/office/drawing/2014/main" id="{B9117741-429E-4B81-F185-51F5C81366EA}"/>
              </a:ext>
              <a:ext uri="{C183D7F6-B498-43B3-948B-1728B52AA6E4}">
                <adec:decorative xmlns:adec="http://schemas.microsoft.com/office/drawing/2017/decorative" val="1"/>
              </a:ext>
            </a:extLst>
          </p:cNvPr>
          <p:cNvSpPr/>
          <p:nvPr/>
        </p:nvSpPr>
        <p:spPr>
          <a:xfrm>
            <a:off x="9967452" y="3000717"/>
            <a:ext cx="1386348" cy="856555"/>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log message</a:t>
            </a:r>
            <a:endParaRPr lang="en-GB" sz="1600">
              <a:solidFill>
                <a:schemeClr val="tx1"/>
              </a:solidFill>
            </a:endParaRPr>
          </a:p>
        </p:txBody>
      </p:sp>
      <p:cxnSp>
        <p:nvCxnSpPr>
          <p:cNvPr id="21" name="Curved Connector 102">
            <a:extLst>
              <a:ext uri="{FF2B5EF4-FFF2-40B4-BE49-F238E27FC236}">
                <a16:creationId xmlns:a16="http://schemas.microsoft.com/office/drawing/2014/main" id="{C3084B63-393E-79DC-3BEC-021052EDDD2F}"/>
              </a:ext>
            </a:extLst>
          </p:cNvPr>
          <p:cNvCxnSpPr>
            <a:cxnSpLocks/>
            <a:endCxn id="18" idx="1"/>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9898DBF3-8734-A85D-60C6-893FF148CA0E}"/>
              </a:ext>
            </a:extLst>
          </p:cNvPr>
          <p:cNvSpPr txBox="1">
            <a:spLocks/>
          </p:cNvSpPr>
          <p:nvPr/>
        </p:nvSpPr>
        <p:spPr>
          <a:xfrm>
            <a:off x="8173885" y="287526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records</a:t>
            </a:r>
            <a:endParaRPr lang="en-US">
              <a:latin typeface="Calibri Light" panose="020F0302020204030204" pitchFamily="34" charset="0"/>
              <a:cs typeface="Calibri Light" panose="020F0302020204030204" pitchFamily="34" charset="0"/>
            </a:endParaRPr>
          </a:p>
        </p:txBody>
      </p:sp>
      <p:sp>
        <p:nvSpPr>
          <p:cNvPr id="19" name="Rounded Rectangle 43">
            <a:extLst>
              <a:ext uri="{FF2B5EF4-FFF2-40B4-BE49-F238E27FC236}">
                <a16:creationId xmlns:a16="http://schemas.microsoft.com/office/drawing/2014/main" id="{7F12AFCD-A1DC-34E5-8D97-8B9A98F8A669}"/>
              </a:ext>
              <a:ext uri="{C183D7F6-B498-43B3-948B-1728B52AA6E4}">
                <adec:decorative xmlns:adec="http://schemas.microsoft.com/office/drawing/2017/decorative" val="1"/>
              </a:ext>
            </a:extLst>
          </p:cNvPr>
          <p:cNvSpPr/>
          <p:nvPr/>
        </p:nvSpPr>
        <p:spPr>
          <a:xfrm>
            <a:off x="6793272" y="1696100"/>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history</a:t>
            </a:r>
            <a:endParaRPr lang="en-GB" sz="1600">
              <a:solidFill>
                <a:schemeClr val="tx1"/>
              </a:solidFill>
            </a:endParaRPr>
          </a:p>
        </p:txBody>
      </p:sp>
      <p:sp>
        <p:nvSpPr>
          <p:cNvPr id="23" name="Content Placeholder 2">
            <a:extLst>
              <a:ext uri="{FF2B5EF4-FFF2-40B4-BE49-F238E27FC236}">
                <a16:creationId xmlns:a16="http://schemas.microsoft.com/office/drawing/2014/main" id="{AE2DE59C-0DC8-DCD0-9265-0393D3FE5B15}"/>
              </a:ext>
              <a:ext uri="{C183D7F6-B498-43B3-948B-1728B52AA6E4}">
                <adec:decorative xmlns:adec="http://schemas.microsoft.com/office/drawing/2017/decorative" val="1"/>
              </a:ext>
            </a:extLst>
          </p:cNvPr>
          <p:cNvSpPr txBox="1">
            <a:spLocks/>
          </p:cNvSpPr>
          <p:nvPr/>
        </p:nvSpPr>
        <p:spPr>
          <a:xfrm>
            <a:off x="5543508" y="159282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cxnSp>
        <p:nvCxnSpPr>
          <p:cNvPr id="25" name="Curved Connector 75">
            <a:extLst>
              <a:ext uri="{FF2B5EF4-FFF2-40B4-BE49-F238E27FC236}">
                <a16:creationId xmlns:a16="http://schemas.microsoft.com/office/drawing/2014/main" id="{EDDA335F-CE64-7719-CBA7-7C3D89FD8F5B}"/>
              </a:ext>
              <a:ext uri="{C183D7F6-B498-43B3-948B-1728B52AA6E4}">
                <adec:decorative xmlns:adec="http://schemas.microsoft.com/office/drawing/2017/decorative" val="1"/>
              </a:ext>
            </a:extLst>
          </p:cNvPr>
          <p:cNvCxnSpPr>
            <a:cxnSpLocks/>
            <a:endCxn id="19" idx="1"/>
          </p:cNvCxnSpPr>
          <p:nvPr/>
        </p:nvCxnSpPr>
        <p:spPr>
          <a:xfrm>
            <a:off x="5406924" y="1985719"/>
            <a:ext cx="1386348" cy="6350"/>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93">
            <a:extLst>
              <a:ext uri="{FF2B5EF4-FFF2-40B4-BE49-F238E27FC236}">
                <a16:creationId xmlns:a16="http://schemas.microsoft.com/office/drawing/2014/main" id="{E9ED0F8C-6ECB-D8FC-4A2D-007F4204C608}"/>
              </a:ext>
            </a:extLst>
          </p:cNvPr>
          <p:cNvCxnSpPr>
            <a:cxnSpLocks/>
            <a:endCxn id="28" idx="2"/>
          </p:cNvCxnSpPr>
          <p:nvPr/>
        </p:nvCxnSpPr>
        <p:spPr>
          <a:xfrm flipV="1">
            <a:off x="8173885" y="2281686"/>
            <a:ext cx="1941051" cy="1147312"/>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102">
            <a:extLst>
              <a:ext uri="{FF2B5EF4-FFF2-40B4-BE49-F238E27FC236}">
                <a16:creationId xmlns:a16="http://schemas.microsoft.com/office/drawing/2014/main" id="{FE3AE1AD-A499-519A-E8DB-2210AAD52EE8}"/>
              </a:ext>
            </a:extLst>
          </p:cNvPr>
          <p:cNvCxnSpPr>
            <a:cxnSpLocks/>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44">
            <a:extLst>
              <a:ext uri="{FF2B5EF4-FFF2-40B4-BE49-F238E27FC236}">
                <a16:creationId xmlns:a16="http://schemas.microsoft.com/office/drawing/2014/main" id="{8B1509D5-568A-763A-1B55-BB4B828A976E}"/>
              </a:ext>
              <a:ext uri="{C183D7F6-B498-43B3-948B-1728B52AA6E4}">
                <adec:decorative xmlns:adec="http://schemas.microsoft.com/office/drawing/2017/decorative" val="1"/>
              </a:ext>
            </a:extLst>
          </p:cNvPr>
          <p:cNvSpPr/>
          <p:nvPr/>
        </p:nvSpPr>
        <p:spPr>
          <a:xfrm>
            <a:off x="9419303" y="1689749"/>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differences</a:t>
            </a:r>
            <a:endParaRPr lang="en-GB" sz="1600">
              <a:solidFill>
                <a:schemeClr val="tx1"/>
              </a:solidFill>
            </a:endParaRPr>
          </a:p>
        </p:txBody>
      </p:sp>
      <p:sp>
        <p:nvSpPr>
          <p:cNvPr id="29" name="Content Placeholder 2">
            <a:extLst>
              <a:ext uri="{FF2B5EF4-FFF2-40B4-BE49-F238E27FC236}">
                <a16:creationId xmlns:a16="http://schemas.microsoft.com/office/drawing/2014/main" id="{950B8683-F0D8-8A0E-359B-2C8805A6DEDF}"/>
              </a:ext>
              <a:ext uri="{C183D7F6-B498-43B3-948B-1728B52AA6E4}">
                <adec:decorative xmlns:adec="http://schemas.microsoft.com/office/drawing/2017/decorative" val="1"/>
              </a:ext>
            </a:extLst>
          </p:cNvPr>
          <p:cNvSpPr txBox="1">
            <a:spLocks/>
          </p:cNvSpPr>
          <p:nvPr/>
        </p:nvSpPr>
        <p:spPr>
          <a:xfrm>
            <a:off x="8242871" y="1579968"/>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make</a:t>
            </a:r>
            <a:endParaRPr lang="en-US">
              <a:latin typeface="Calibri Light" panose="020F0302020204030204" pitchFamily="34" charset="0"/>
              <a:cs typeface="Calibri Light" panose="020F0302020204030204" pitchFamily="34" charset="0"/>
            </a:endParaRPr>
          </a:p>
        </p:txBody>
      </p:sp>
      <p:cxnSp>
        <p:nvCxnSpPr>
          <p:cNvPr id="30" name="Curved Connector 105">
            <a:extLst>
              <a:ext uri="{FF2B5EF4-FFF2-40B4-BE49-F238E27FC236}">
                <a16:creationId xmlns:a16="http://schemas.microsoft.com/office/drawing/2014/main" id="{53B570F4-2A78-EBD6-7E44-9FC92CACC793}"/>
              </a:ext>
              <a:ext uri="{C183D7F6-B498-43B3-948B-1728B52AA6E4}">
                <adec:decorative xmlns:adec="http://schemas.microsoft.com/office/drawing/2017/decorative" val="1"/>
              </a:ext>
            </a:extLst>
          </p:cNvPr>
          <p:cNvCxnSpPr>
            <a:cxnSpLocks/>
            <a:endCxn id="28" idx="1"/>
          </p:cNvCxnSpPr>
          <p:nvPr/>
        </p:nvCxnSpPr>
        <p:spPr>
          <a:xfrm flipV="1">
            <a:off x="8179620" y="1985718"/>
            <a:ext cx="1239683" cy="6351"/>
          </a:xfrm>
          <a:prstGeom prst="curvedConnector3">
            <a:avLst>
              <a:gd name="adj1" fmla="val 50000"/>
            </a:avLst>
          </a:prstGeom>
          <a:ln w="25400">
            <a:solidFill>
              <a:srgbClr val="9B4392"/>
            </a:solidFill>
            <a:headEnd type="triangle"/>
          </a:ln>
        </p:spPr>
        <p:style>
          <a:lnRef idx="1">
            <a:schemeClr val="accent1"/>
          </a:lnRef>
          <a:fillRef idx="0">
            <a:schemeClr val="accent1"/>
          </a:fillRef>
          <a:effectRef idx="0">
            <a:schemeClr val="accent1"/>
          </a:effectRef>
          <a:fontRef idx="minor">
            <a:schemeClr val="tx1"/>
          </a:fontRef>
        </p:style>
      </p:cxnSp>
      <p:sp>
        <p:nvSpPr>
          <p:cNvPr id="31" name="Rounded Rectangle 47">
            <a:extLst>
              <a:ext uri="{FF2B5EF4-FFF2-40B4-BE49-F238E27FC236}">
                <a16:creationId xmlns:a16="http://schemas.microsoft.com/office/drawing/2014/main" id="{0DB1B00C-9FB7-CF4C-7F93-420FB240B1EF}"/>
              </a:ext>
              <a:ext uri="{C183D7F6-B498-43B3-948B-1728B52AA6E4}">
                <adec:decorative xmlns:adec="http://schemas.microsoft.com/office/drawing/2017/decorative" val="1"/>
              </a:ext>
            </a:extLst>
          </p:cNvPr>
          <p:cNvSpPr/>
          <p:nvPr/>
        </p:nvSpPr>
        <p:spPr>
          <a:xfrm>
            <a:off x="8237786" y="444494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author</a:t>
            </a:r>
            <a:endParaRPr lang="en-GB" sz="1600">
              <a:solidFill>
                <a:schemeClr val="tx1"/>
              </a:solidFill>
            </a:endParaRPr>
          </a:p>
        </p:txBody>
      </p:sp>
      <p:grpSp>
        <p:nvGrpSpPr>
          <p:cNvPr id="32" name="Group 31" descr="An author creates one or more commits">
            <a:extLst>
              <a:ext uri="{FF2B5EF4-FFF2-40B4-BE49-F238E27FC236}">
                <a16:creationId xmlns:a16="http://schemas.microsoft.com/office/drawing/2014/main" id="{1ABAD16B-5980-D84A-33F4-FBB558947547}"/>
              </a:ext>
            </a:extLst>
          </p:cNvPr>
          <p:cNvGrpSpPr/>
          <p:nvPr/>
        </p:nvGrpSpPr>
        <p:grpSpPr>
          <a:xfrm>
            <a:off x="6656688" y="3428998"/>
            <a:ext cx="2274272" cy="1311919"/>
            <a:chOff x="6656688" y="3428998"/>
            <a:chExt cx="2274272" cy="1311919"/>
          </a:xfrm>
        </p:grpSpPr>
        <p:cxnSp>
          <p:nvCxnSpPr>
            <p:cNvPr id="33" name="Curved Connector 96">
              <a:extLst>
                <a:ext uri="{FF2B5EF4-FFF2-40B4-BE49-F238E27FC236}">
                  <a16:creationId xmlns:a16="http://schemas.microsoft.com/office/drawing/2014/main" id="{5F625EA5-2AFE-D09B-EA97-BE978E32C7AA}"/>
                </a:ext>
              </a:extLst>
            </p:cNvPr>
            <p:cNvCxnSpPr>
              <a:cxnSpLocks/>
              <a:endCxn id="31" idx="0"/>
            </p:cNvCxnSpPr>
            <p:nvPr/>
          </p:nvCxnSpPr>
          <p:spPr>
            <a:xfrm>
              <a:off x="8173885" y="3428998"/>
              <a:ext cx="757075" cy="1015951"/>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108">
              <a:extLst>
                <a:ext uri="{FF2B5EF4-FFF2-40B4-BE49-F238E27FC236}">
                  <a16:creationId xmlns:a16="http://schemas.microsoft.com/office/drawing/2014/main" id="{FABBECC5-C7C4-6EFD-A57D-5CD812AA7F9A}"/>
                </a:ext>
              </a:extLst>
            </p:cNvPr>
            <p:cNvCxnSpPr>
              <a:cxnSpLocks/>
              <a:endCxn id="31" idx="1"/>
            </p:cNvCxnSpPr>
            <p:nvPr/>
          </p:nvCxnSpPr>
          <p:spPr>
            <a:xfrm rot="16200000" flipH="1">
              <a:off x="7351273" y="3854404"/>
              <a:ext cx="1015951" cy="757075"/>
            </a:xfrm>
            <a:prstGeom prst="curvedConnector2">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FF1F20AC-C31D-F1EB-BD75-70D48EED9624}"/>
                </a:ext>
              </a:extLst>
            </p:cNvPr>
            <p:cNvSpPr txBox="1">
              <a:spLocks/>
            </p:cNvSpPr>
            <p:nvPr/>
          </p:nvSpPr>
          <p:spPr>
            <a:xfrm>
              <a:off x="6656688" y="430767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creates</a:t>
              </a:r>
              <a:endParaRPr lang="en-US">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188466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6D7B-7BEC-5E49-844F-3F038F8EA69D}"/>
              </a:ext>
            </a:extLst>
          </p:cNvPr>
          <p:cNvSpPr>
            <a:spLocks noGrp="1"/>
          </p:cNvSpPr>
          <p:nvPr>
            <p:ph type="title"/>
          </p:nvPr>
        </p:nvSpPr>
        <p:spPr/>
        <p:txBody>
          <a:bodyPr/>
          <a:lstStyle/>
          <a:p>
            <a:r>
              <a:rPr lang="en-GB">
                <a:solidFill>
                  <a:srgbClr val="423583"/>
                </a:solidFill>
              </a:rPr>
              <a:t>Exercise 4</a:t>
            </a:r>
          </a:p>
        </p:txBody>
      </p:sp>
      <p:sp>
        <p:nvSpPr>
          <p:cNvPr id="3" name="Content Placeholder 2">
            <a:extLst>
              <a:ext uri="{FF2B5EF4-FFF2-40B4-BE49-F238E27FC236}">
                <a16:creationId xmlns:a16="http://schemas.microsoft.com/office/drawing/2014/main" id="{96F6A68C-5CDD-FF4C-9C67-3A2104C7BC91}"/>
              </a:ext>
            </a:extLst>
          </p:cNvPr>
          <p:cNvSpPr>
            <a:spLocks noGrp="1"/>
          </p:cNvSpPr>
          <p:nvPr>
            <p:ph sz="half" idx="1"/>
          </p:nvPr>
        </p:nvSpPr>
        <p:spPr>
          <a:xfrm>
            <a:off x="838199" y="1825628"/>
            <a:ext cx="5891213" cy="4009567"/>
          </a:xfrm>
        </p:spPr>
        <p:txBody>
          <a:bodyPr>
            <a:normAutofit/>
          </a:bodyPr>
          <a:lstStyle/>
          <a:p>
            <a:pPr marL="457200" indent="-457200">
              <a:buAutoNum type="arabicPeriod"/>
            </a:pPr>
            <a:r>
              <a:rPr lang="en-GB">
                <a:latin typeface="+mn-lt"/>
              </a:rPr>
              <a:t>Create a new branch with your name as the branch name.</a:t>
            </a:r>
            <a:br>
              <a:rPr lang="en-GB">
                <a:latin typeface="+mn-lt"/>
              </a:rPr>
            </a:br>
            <a:endParaRPr lang="en-GB">
              <a:latin typeface="+mn-lt"/>
            </a:endParaRPr>
          </a:p>
          <a:p>
            <a:pPr marL="457200" indent="-457200">
              <a:buAutoNum type="arabicPeriod"/>
            </a:pPr>
            <a:r>
              <a:rPr lang="en-GB">
                <a:latin typeface="+mn-lt"/>
              </a:rPr>
              <a:t>Add a .txt file with a brief reflection on something you’ve learned/the course does well, and something you’d like to learn/the course could do better. Save as &lt;name&gt;_</a:t>
            </a:r>
            <a:r>
              <a:rPr lang="en-GB" err="1">
                <a:latin typeface="+mn-lt"/>
              </a:rPr>
              <a:t>reflection.txt</a:t>
            </a:r>
            <a:br>
              <a:rPr lang="en-GB">
                <a:latin typeface="+mn-lt"/>
              </a:rPr>
            </a:br>
            <a:endParaRPr lang="en-GB">
              <a:latin typeface="+mn-lt"/>
            </a:endParaRPr>
          </a:p>
          <a:p>
            <a:pPr marL="457200" indent="-457200">
              <a:buAutoNum type="arabicPeriod"/>
            </a:pPr>
            <a:r>
              <a:rPr lang="en-GB">
                <a:latin typeface="+mn-lt"/>
              </a:rPr>
              <a:t>You guessed it, stage and commit!</a:t>
            </a:r>
          </a:p>
        </p:txBody>
      </p:sp>
      <p:pic>
        <p:nvPicPr>
          <p:cNvPr id="6" name="Content Placeholder 5" descr="Image of a lightbulb and pencil">
            <a:extLst>
              <a:ext uri="{FF2B5EF4-FFF2-40B4-BE49-F238E27FC236}">
                <a16:creationId xmlns:a16="http://schemas.microsoft.com/office/drawing/2014/main" id="{3BD7F84D-46B0-3144-A907-C33270F957DC}"/>
              </a:ext>
            </a:extLst>
          </p:cNvPr>
          <p:cNvPicPr>
            <a:picLocks noGrp="1" noChangeAspect="1"/>
          </p:cNvPicPr>
          <p:nvPr>
            <p:ph sz="half" idx="2"/>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75575" y="2151856"/>
            <a:ext cx="2554288" cy="2554288"/>
          </a:xfrm>
        </p:spPr>
      </p:pic>
    </p:spTree>
    <p:extLst>
      <p:ext uri="{BB962C8B-B14F-4D97-AF65-F5344CB8AC3E}">
        <p14:creationId xmlns:p14="http://schemas.microsoft.com/office/powerpoint/2010/main" val="16950366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Merge</a:t>
            </a:r>
          </a:p>
        </p:txBody>
      </p:sp>
      <p:grpSp>
        <p:nvGrpSpPr>
          <p:cNvPr id="9" name="Group 8" descr="icon showing the merge symbol">
            <a:extLst>
              <a:ext uri="{FF2B5EF4-FFF2-40B4-BE49-F238E27FC236}">
                <a16:creationId xmlns:a16="http://schemas.microsoft.com/office/drawing/2014/main" id="{EF764B80-A59A-9B44-8269-F450FC93F793}"/>
              </a:ext>
            </a:extLst>
          </p:cNvPr>
          <p:cNvGrpSpPr/>
          <p:nvPr/>
        </p:nvGrpSpPr>
        <p:grpSpPr>
          <a:xfrm>
            <a:off x="10529341" y="615680"/>
            <a:ext cx="824459" cy="824459"/>
            <a:chOff x="6043535" y="3560163"/>
            <a:chExt cx="824459" cy="824459"/>
          </a:xfrm>
        </p:grpSpPr>
        <p:sp>
          <p:nvSpPr>
            <p:cNvPr id="11" name="Oval 10">
              <a:extLst>
                <a:ext uri="{FF2B5EF4-FFF2-40B4-BE49-F238E27FC236}">
                  <a16:creationId xmlns:a16="http://schemas.microsoft.com/office/drawing/2014/main" id="{EA16C68C-7182-D54D-A8F4-D55C503F682D}"/>
                </a:ext>
              </a:extLst>
            </p:cNvPr>
            <p:cNvSpPr/>
            <p:nvPr/>
          </p:nvSpPr>
          <p:spPr>
            <a:xfrm>
              <a:off x="6043535" y="3560163"/>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Picture 13" descr="Icon&#10;&#10;Description automatically generated">
              <a:extLst>
                <a:ext uri="{FF2B5EF4-FFF2-40B4-BE49-F238E27FC236}">
                  <a16:creationId xmlns:a16="http://schemas.microsoft.com/office/drawing/2014/main" id="{8A2A98B3-3E47-FC40-8A74-9D7DA7D6F3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8380" y="3712979"/>
              <a:ext cx="444708" cy="518826"/>
            </a:xfrm>
            <a:prstGeom prst="rect">
              <a:avLst/>
            </a:prstGeom>
          </p:spPr>
        </p:pic>
      </p:gr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4132006" cy="4009567"/>
          </a:xfrm>
        </p:spPr>
        <p:txBody>
          <a:bodyPr>
            <a:normAutofit/>
          </a:bodyPr>
          <a:lstStyle/>
          <a:p>
            <a:pPr marL="0" indent="0">
              <a:buNone/>
            </a:pPr>
            <a:r>
              <a:rPr lang="en-US">
                <a:latin typeface="+mn-lt"/>
              </a:rPr>
              <a:t>Merging brings the changes from one branch, combining them with another. You should be on the destination branch.</a:t>
            </a:r>
          </a:p>
          <a:p>
            <a:pPr marL="0" indent="0">
              <a:buNone/>
            </a:pPr>
            <a:endParaRPr lang="en-US">
              <a:latin typeface="+mn-lt"/>
            </a:endParaRPr>
          </a:p>
          <a:p>
            <a:pPr marL="0" indent="0">
              <a:buNone/>
            </a:pPr>
            <a:r>
              <a:rPr lang="en-US">
                <a:solidFill>
                  <a:srgbClr val="0070C0"/>
                </a:solidFill>
                <a:latin typeface="+mn-lt"/>
              </a:rPr>
              <a:t>RStudio doesn’t have an interface for this function. So, we need to use the terminal and write some Git commands.</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6355079" y="1690691"/>
            <a:ext cx="4998721"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merge &lt;source&gt; &lt;</a:t>
            </a:r>
            <a:r>
              <a:rPr lang="en-US" sz="2000" err="1">
                <a:latin typeface="Courier New" panose="02070309020205020404" pitchFamily="49" charset="0"/>
                <a:cs typeface="Courier New" panose="02070309020205020404" pitchFamily="49" charset="0"/>
              </a:rPr>
              <a:t>dest</a:t>
            </a:r>
            <a:r>
              <a:rPr lang="en-US" sz="2000">
                <a:latin typeface="Courier New" panose="02070309020205020404" pitchFamily="49" charset="0"/>
                <a:cs typeface="Courier New" panose="02070309020205020404" pitchFamily="49" charset="0"/>
              </a:rPr>
              <a:t>&gt;</a:t>
            </a:r>
          </a:p>
        </p:txBody>
      </p:sp>
      <p:sp>
        <p:nvSpPr>
          <p:cNvPr id="7" name="Content Placeholder 3">
            <a:extLst>
              <a:ext uri="{FF2B5EF4-FFF2-40B4-BE49-F238E27FC236}">
                <a16:creationId xmlns:a16="http://schemas.microsoft.com/office/drawing/2014/main" id="{DAC0AD85-5BF3-5D41-ADE5-973F62CC7599}"/>
              </a:ext>
            </a:extLst>
          </p:cNvPr>
          <p:cNvSpPr txBox="1">
            <a:spLocks/>
          </p:cNvSpPr>
          <p:nvPr/>
        </p:nvSpPr>
        <p:spPr>
          <a:xfrm>
            <a:off x="5296384" y="2514480"/>
            <a:ext cx="6057416" cy="2171780"/>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a:latin typeface="Courier New" panose="02070309020205020404" pitchFamily="49" charset="0"/>
                <a:cs typeface="Courier New" panose="02070309020205020404" pitchFamily="49" charset="0"/>
              </a:rPr>
              <a:t>commit  fc75a7ce604a13357f050f0f8735d</a:t>
            </a:r>
          </a:p>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Author: Git Learner &lt;</a:t>
            </a:r>
            <a:r>
              <a:rPr lang="en-US" sz="2000" err="1">
                <a:latin typeface="Courier New" panose="02070309020205020404" pitchFamily="49" charset="0"/>
                <a:cs typeface="Courier New" panose="02070309020205020404" pitchFamily="49" charset="0"/>
              </a:rPr>
              <a:t>learner@git.com</a:t>
            </a:r>
            <a:r>
              <a:rPr lang="en-US" sz="2000">
                <a:latin typeface="Courier New" panose="02070309020205020404" pitchFamily="49" charset="0"/>
                <a:cs typeface="Courier New" panose="02070309020205020404" pitchFamily="49" charset="0"/>
              </a:rPr>
              <a:t>&gt;</a:t>
            </a:r>
          </a:p>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Date:   Mon Feb 01 13:31:26 2021 +0000</a:t>
            </a:r>
          </a:p>
          <a:p>
            <a:pPr marL="0" indent="0">
              <a:buFont typeface="Arial" panose="020B0604020202020204" pitchFamily="34" charset="0"/>
              <a:buNone/>
            </a:pPr>
            <a:endParaRPr lang="en-US" sz="200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initial commit</a:t>
            </a:r>
          </a:p>
        </p:txBody>
      </p:sp>
    </p:spTree>
    <p:extLst>
      <p:ext uri="{BB962C8B-B14F-4D97-AF65-F5344CB8AC3E}">
        <p14:creationId xmlns:p14="http://schemas.microsoft.com/office/powerpoint/2010/main" val="11719274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 Concept Map</a:t>
            </a:r>
          </a:p>
        </p:txBody>
      </p:sp>
      <p:sp>
        <p:nvSpPr>
          <p:cNvPr id="3" name="Rounded Rectangle 2">
            <a:extLst>
              <a:ext uri="{FF2B5EF4-FFF2-40B4-BE49-F238E27FC236}">
                <a16:creationId xmlns:a16="http://schemas.microsoft.com/office/drawing/2014/main" id="{5AA692A8-496C-4E4A-A405-FB10D680102F}"/>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sp>
        <p:nvSpPr>
          <p:cNvPr id="4" name="Rounded Rectangle 2">
            <a:extLst>
              <a:ext uri="{FF2B5EF4-FFF2-40B4-BE49-F238E27FC236}">
                <a16:creationId xmlns:a16="http://schemas.microsoft.com/office/drawing/2014/main" id="{B592B3AD-BAC0-B92B-014E-D6E39AFB4713}"/>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grpSp>
        <p:nvGrpSpPr>
          <p:cNvPr id="5" name="Group 4" descr="A repository contains files">
            <a:extLst>
              <a:ext uri="{FF2B5EF4-FFF2-40B4-BE49-F238E27FC236}">
                <a16:creationId xmlns:a16="http://schemas.microsoft.com/office/drawing/2014/main" id="{7A2923CB-0607-DAA5-E7D9-027C1DDF88B4}"/>
              </a:ext>
            </a:extLst>
          </p:cNvPr>
          <p:cNvGrpSpPr/>
          <p:nvPr/>
        </p:nvGrpSpPr>
        <p:grpSpPr>
          <a:xfrm>
            <a:off x="1667028" y="1842105"/>
            <a:ext cx="2348630" cy="1304570"/>
            <a:chOff x="1667028" y="1842105"/>
            <a:chExt cx="2348630" cy="1304570"/>
          </a:xfrm>
        </p:grpSpPr>
        <p:cxnSp>
          <p:nvCxnSpPr>
            <p:cNvPr id="6" name="Curved Connector 52">
              <a:extLst>
                <a:ext uri="{FF2B5EF4-FFF2-40B4-BE49-F238E27FC236}">
                  <a16:creationId xmlns:a16="http://schemas.microsoft.com/office/drawing/2014/main" id="{53957186-DEB6-F4DD-FBB2-8E3ACC515325}"/>
                </a:ext>
              </a:extLst>
            </p:cNvPr>
            <p:cNvCxnSpPr>
              <a:cxnSpLocks/>
              <a:stCxn id="4" idx="0"/>
              <a:endCxn id="9" idx="1"/>
            </p:cNvCxnSpPr>
            <p:nvPr/>
          </p:nvCxnSpPr>
          <p:spPr>
            <a:xfrm rot="5400000" flipH="1" flipV="1">
              <a:off x="2354865" y="1485882"/>
              <a:ext cx="1160956" cy="2160630"/>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691E3CE0-4F79-724D-E66C-10CA6DC0F210}"/>
                </a:ext>
              </a:extLst>
            </p:cNvPr>
            <p:cNvSpPr txBox="1">
              <a:spLocks/>
            </p:cNvSpPr>
            <p:nvPr/>
          </p:nvSpPr>
          <p:spPr>
            <a:xfrm>
              <a:off x="1667028" y="184210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contains</a:t>
              </a:r>
              <a:endParaRPr lang="en-US">
                <a:latin typeface="Calibri Light" panose="020F0302020204030204" pitchFamily="34" charset="0"/>
                <a:cs typeface="Calibri Light" panose="020F0302020204030204" pitchFamily="34" charset="0"/>
              </a:endParaRPr>
            </a:p>
          </p:txBody>
        </p:sp>
      </p:grpSp>
      <p:sp>
        <p:nvSpPr>
          <p:cNvPr id="9" name="Rounded Rectangle 41">
            <a:extLst>
              <a:ext uri="{FF2B5EF4-FFF2-40B4-BE49-F238E27FC236}">
                <a16:creationId xmlns:a16="http://schemas.microsoft.com/office/drawing/2014/main" id="{F0A23CB3-E65E-7CBD-4001-F86FAD7EB221}"/>
              </a:ext>
              <a:ext uri="{C183D7F6-B498-43B3-948B-1728B52AA6E4}">
                <adec:decorative xmlns:adec="http://schemas.microsoft.com/office/drawing/2017/decorative" val="1"/>
              </a:ext>
            </a:extLst>
          </p:cNvPr>
          <p:cNvSpPr/>
          <p:nvPr/>
        </p:nvSpPr>
        <p:spPr>
          <a:xfrm>
            <a:off x="4015658" y="1689750"/>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files</a:t>
            </a:r>
            <a:endParaRPr lang="en-GB" sz="1600">
              <a:solidFill>
                <a:schemeClr val="tx1"/>
              </a:solidFill>
            </a:endParaRPr>
          </a:p>
        </p:txBody>
      </p:sp>
      <p:grpSp>
        <p:nvGrpSpPr>
          <p:cNvPr id="8" name="Group 7" descr="A repository has many branches">
            <a:extLst>
              <a:ext uri="{FF2B5EF4-FFF2-40B4-BE49-F238E27FC236}">
                <a16:creationId xmlns:a16="http://schemas.microsoft.com/office/drawing/2014/main" id="{3BE34CE5-E4F1-A4D9-BE55-F0972898E798}"/>
              </a:ext>
            </a:extLst>
          </p:cNvPr>
          <p:cNvGrpSpPr/>
          <p:nvPr/>
        </p:nvGrpSpPr>
        <p:grpSpPr>
          <a:xfrm>
            <a:off x="2548202" y="2755861"/>
            <a:ext cx="1469915" cy="686783"/>
            <a:chOff x="2548202" y="2755861"/>
            <a:chExt cx="1469915" cy="686783"/>
          </a:xfrm>
        </p:grpSpPr>
        <p:cxnSp>
          <p:nvCxnSpPr>
            <p:cNvPr id="10" name="Curved Connector 71">
              <a:extLst>
                <a:ext uri="{FF2B5EF4-FFF2-40B4-BE49-F238E27FC236}">
                  <a16:creationId xmlns:a16="http://schemas.microsoft.com/office/drawing/2014/main" id="{B53BA032-093A-C9DB-CDBC-C5EE36BAFCE1}"/>
                </a:ext>
              </a:extLst>
            </p:cNvPr>
            <p:cNvCxnSpPr>
              <a:cxnSpLocks/>
              <a:endCxn id="12" idx="1"/>
            </p:cNvCxnSpPr>
            <p:nvPr/>
          </p:nvCxnSpPr>
          <p:spPr>
            <a:xfrm flipV="1">
              <a:off x="2548202" y="3429000"/>
              <a:ext cx="1469915" cy="13644"/>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3D2F43F-C02F-9C98-E7B6-B2B834FC10F5}"/>
                </a:ext>
              </a:extLst>
            </p:cNvPr>
            <p:cNvSpPr txBox="1">
              <a:spLocks/>
            </p:cNvSpPr>
            <p:nvPr/>
          </p:nvSpPr>
          <p:spPr>
            <a:xfrm>
              <a:off x="2726569" y="2755861"/>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endParaRPr lang="en-US">
                <a:latin typeface="Calibri Light" panose="020F0302020204030204" pitchFamily="34" charset="0"/>
                <a:cs typeface="Calibri Light" panose="020F0302020204030204" pitchFamily="34" charset="0"/>
              </a:endParaRPr>
            </a:p>
          </p:txBody>
        </p:sp>
      </p:grpSp>
      <p:sp>
        <p:nvSpPr>
          <p:cNvPr id="12" name="Rounded Rectangle 42">
            <a:extLst>
              <a:ext uri="{FF2B5EF4-FFF2-40B4-BE49-F238E27FC236}">
                <a16:creationId xmlns:a16="http://schemas.microsoft.com/office/drawing/2014/main" id="{21556363-3BA7-3B43-46D9-CDEC40FC14AD}"/>
              </a:ext>
              <a:ext uri="{C183D7F6-B498-43B3-948B-1728B52AA6E4}">
                <adec:decorative xmlns:adec="http://schemas.microsoft.com/office/drawing/2017/decorative" val="1"/>
              </a:ext>
            </a:extLst>
          </p:cNvPr>
          <p:cNvSpPr/>
          <p:nvPr/>
        </p:nvSpPr>
        <p:spPr>
          <a:xfrm>
            <a:off x="4018117" y="3133031"/>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branch</a:t>
            </a:r>
            <a:endParaRPr lang="en-GB" sz="1600">
              <a:solidFill>
                <a:schemeClr val="tx1"/>
              </a:solidFill>
            </a:endParaRPr>
          </a:p>
        </p:txBody>
      </p:sp>
      <p:cxnSp>
        <p:nvCxnSpPr>
          <p:cNvPr id="13" name="Curved Connector 110">
            <a:extLst>
              <a:ext uri="{FF2B5EF4-FFF2-40B4-BE49-F238E27FC236}">
                <a16:creationId xmlns:a16="http://schemas.microsoft.com/office/drawing/2014/main" id="{2E062E86-E3E1-8812-6B79-F749DF24D335}"/>
              </a:ext>
              <a:ext uri="{C183D7F6-B498-43B3-948B-1728B52AA6E4}">
                <adec:decorative xmlns:adec="http://schemas.microsoft.com/office/drawing/2017/decorative" val="1"/>
              </a:ext>
            </a:extLst>
          </p:cNvPr>
          <p:cNvCxnSpPr>
            <a:cxnSpLocks/>
          </p:cNvCxnSpPr>
          <p:nvPr/>
        </p:nvCxnSpPr>
        <p:spPr>
          <a:xfrm rot="5400000" flipH="1" flipV="1">
            <a:off x="4285619" y="2707359"/>
            <a:ext cx="851344" cy="12700"/>
          </a:xfrm>
          <a:prstGeom prst="curvedConnector3">
            <a:avLst>
              <a:gd name="adj1" fmla="val 50000"/>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 name="Rounded Rectangle 45">
            <a:extLst>
              <a:ext uri="{FF2B5EF4-FFF2-40B4-BE49-F238E27FC236}">
                <a16:creationId xmlns:a16="http://schemas.microsoft.com/office/drawing/2014/main" id="{5F153651-FD52-1652-A25F-055F78D37DF2}"/>
              </a:ext>
              <a:ext uri="{C183D7F6-B498-43B3-948B-1728B52AA6E4}">
                <adec:decorative xmlns:adec="http://schemas.microsoft.com/office/drawing/2017/decorative" val="1"/>
              </a:ext>
            </a:extLst>
          </p:cNvPr>
          <p:cNvSpPr/>
          <p:nvPr/>
        </p:nvSpPr>
        <p:spPr>
          <a:xfrm>
            <a:off x="6787537" y="313302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commit</a:t>
            </a:r>
            <a:endParaRPr lang="en-GB" sz="1600">
              <a:solidFill>
                <a:schemeClr val="tx1"/>
              </a:solidFill>
            </a:endParaRPr>
          </a:p>
        </p:txBody>
      </p:sp>
      <p:grpSp>
        <p:nvGrpSpPr>
          <p:cNvPr id="15" name="Group 14" descr="A branch consists of one or more commits">
            <a:extLst>
              <a:ext uri="{FF2B5EF4-FFF2-40B4-BE49-F238E27FC236}">
                <a16:creationId xmlns:a16="http://schemas.microsoft.com/office/drawing/2014/main" id="{70DAACB1-43F9-5A2D-57B0-3C3A06F494DD}"/>
              </a:ext>
            </a:extLst>
          </p:cNvPr>
          <p:cNvGrpSpPr/>
          <p:nvPr/>
        </p:nvGrpSpPr>
        <p:grpSpPr>
          <a:xfrm>
            <a:off x="5404465" y="2756600"/>
            <a:ext cx="1383072" cy="672400"/>
            <a:chOff x="5404465" y="2756600"/>
            <a:chExt cx="1383072" cy="672400"/>
          </a:xfrm>
        </p:grpSpPr>
        <p:cxnSp>
          <p:nvCxnSpPr>
            <p:cNvPr id="16" name="Curved Connector 90">
              <a:extLst>
                <a:ext uri="{FF2B5EF4-FFF2-40B4-BE49-F238E27FC236}">
                  <a16:creationId xmlns:a16="http://schemas.microsoft.com/office/drawing/2014/main" id="{D97D8A46-9E8F-16C8-739C-3ADD63598FD6}"/>
                </a:ext>
              </a:extLst>
            </p:cNvPr>
            <p:cNvCxnSpPr>
              <a:cxnSpLocks/>
              <a:endCxn id="14" idx="1"/>
            </p:cNvCxnSpPr>
            <p:nvPr/>
          </p:nvCxnSpPr>
          <p:spPr>
            <a:xfrm flipV="1">
              <a:off x="5404465" y="3428998"/>
              <a:ext cx="1383072" cy="2"/>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5D31A1C9-74F9-DA27-C67F-FF8411A8AB32}"/>
                </a:ext>
              </a:extLst>
            </p:cNvPr>
            <p:cNvSpPr txBox="1">
              <a:spLocks/>
            </p:cNvSpPr>
            <p:nvPr/>
          </p:nvSpPr>
          <p:spPr>
            <a:xfrm>
              <a:off x="5528262" y="2756600"/>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consists of</a:t>
              </a:r>
              <a:endParaRPr lang="en-US">
                <a:latin typeface="Calibri Light" panose="020F0302020204030204" pitchFamily="34" charset="0"/>
                <a:cs typeface="Calibri Light" panose="020F0302020204030204" pitchFamily="34" charset="0"/>
              </a:endParaRPr>
            </a:p>
          </p:txBody>
        </p:sp>
      </p:grpSp>
      <p:sp>
        <p:nvSpPr>
          <p:cNvPr id="18" name="Rounded Rectangle 46">
            <a:extLst>
              <a:ext uri="{FF2B5EF4-FFF2-40B4-BE49-F238E27FC236}">
                <a16:creationId xmlns:a16="http://schemas.microsoft.com/office/drawing/2014/main" id="{B9117741-429E-4B81-F185-51F5C81366EA}"/>
              </a:ext>
              <a:ext uri="{C183D7F6-B498-43B3-948B-1728B52AA6E4}">
                <adec:decorative xmlns:adec="http://schemas.microsoft.com/office/drawing/2017/decorative" val="1"/>
              </a:ext>
            </a:extLst>
          </p:cNvPr>
          <p:cNvSpPr/>
          <p:nvPr/>
        </p:nvSpPr>
        <p:spPr>
          <a:xfrm>
            <a:off x="9967452" y="3000717"/>
            <a:ext cx="1386348" cy="856555"/>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log message</a:t>
            </a:r>
            <a:endParaRPr lang="en-GB" sz="1600">
              <a:solidFill>
                <a:schemeClr val="tx1"/>
              </a:solidFill>
            </a:endParaRPr>
          </a:p>
        </p:txBody>
      </p:sp>
      <p:cxnSp>
        <p:nvCxnSpPr>
          <p:cNvPr id="21" name="Curved Connector 102">
            <a:extLst>
              <a:ext uri="{FF2B5EF4-FFF2-40B4-BE49-F238E27FC236}">
                <a16:creationId xmlns:a16="http://schemas.microsoft.com/office/drawing/2014/main" id="{C3084B63-393E-79DC-3BEC-021052EDDD2F}"/>
              </a:ext>
            </a:extLst>
          </p:cNvPr>
          <p:cNvCxnSpPr>
            <a:cxnSpLocks/>
            <a:endCxn id="18" idx="1"/>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9898DBF3-8734-A85D-60C6-893FF148CA0E}"/>
              </a:ext>
            </a:extLst>
          </p:cNvPr>
          <p:cNvSpPr txBox="1">
            <a:spLocks/>
          </p:cNvSpPr>
          <p:nvPr/>
        </p:nvSpPr>
        <p:spPr>
          <a:xfrm>
            <a:off x="8173885" y="287526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records</a:t>
            </a:r>
            <a:endParaRPr lang="en-US">
              <a:latin typeface="Calibri Light" panose="020F0302020204030204" pitchFamily="34" charset="0"/>
              <a:cs typeface="Calibri Light" panose="020F0302020204030204" pitchFamily="34" charset="0"/>
            </a:endParaRPr>
          </a:p>
        </p:txBody>
      </p:sp>
      <p:sp>
        <p:nvSpPr>
          <p:cNvPr id="19" name="Rounded Rectangle 43">
            <a:extLst>
              <a:ext uri="{FF2B5EF4-FFF2-40B4-BE49-F238E27FC236}">
                <a16:creationId xmlns:a16="http://schemas.microsoft.com/office/drawing/2014/main" id="{7F12AFCD-A1DC-34E5-8D97-8B9A98F8A669}"/>
              </a:ext>
              <a:ext uri="{C183D7F6-B498-43B3-948B-1728B52AA6E4}">
                <adec:decorative xmlns:adec="http://schemas.microsoft.com/office/drawing/2017/decorative" val="1"/>
              </a:ext>
            </a:extLst>
          </p:cNvPr>
          <p:cNvSpPr/>
          <p:nvPr/>
        </p:nvSpPr>
        <p:spPr>
          <a:xfrm>
            <a:off x="6793272" y="1696100"/>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history</a:t>
            </a:r>
            <a:endParaRPr lang="en-GB" sz="1600">
              <a:solidFill>
                <a:schemeClr val="tx1"/>
              </a:solidFill>
            </a:endParaRPr>
          </a:p>
        </p:txBody>
      </p:sp>
      <p:sp>
        <p:nvSpPr>
          <p:cNvPr id="23" name="Content Placeholder 2">
            <a:extLst>
              <a:ext uri="{FF2B5EF4-FFF2-40B4-BE49-F238E27FC236}">
                <a16:creationId xmlns:a16="http://schemas.microsoft.com/office/drawing/2014/main" id="{AE2DE59C-0DC8-DCD0-9265-0393D3FE5B15}"/>
              </a:ext>
              <a:ext uri="{C183D7F6-B498-43B3-948B-1728B52AA6E4}">
                <adec:decorative xmlns:adec="http://schemas.microsoft.com/office/drawing/2017/decorative" val="1"/>
              </a:ext>
            </a:extLst>
          </p:cNvPr>
          <p:cNvSpPr txBox="1">
            <a:spLocks/>
          </p:cNvSpPr>
          <p:nvPr/>
        </p:nvSpPr>
        <p:spPr>
          <a:xfrm>
            <a:off x="5543508" y="159282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cxnSp>
        <p:nvCxnSpPr>
          <p:cNvPr id="25" name="Curved Connector 75">
            <a:extLst>
              <a:ext uri="{FF2B5EF4-FFF2-40B4-BE49-F238E27FC236}">
                <a16:creationId xmlns:a16="http://schemas.microsoft.com/office/drawing/2014/main" id="{EDDA335F-CE64-7719-CBA7-7C3D89FD8F5B}"/>
              </a:ext>
              <a:ext uri="{C183D7F6-B498-43B3-948B-1728B52AA6E4}">
                <adec:decorative xmlns:adec="http://schemas.microsoft.com/office/drawing/2017/decorative" val="1"/>
              </a:ext>
            </a:extLst>
          </p:cNvPr>
          <p:cNvCxnSpPr>
            <a:cxnSpLocks/>
            <a:endCxn id="19" idx="1"/>
          </p:cNvCxnSpPr>
          <p:nvPr/>
        </p:nvCxnSpPr>
        <p:spPr>
          <a:xfrm>
            <a:off x="5406924" y="1985719"/>
            <a:ext cx="1386348" cy="6350"/>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93">
            <a:extLst>
              <a:ext uri="{FF2B5EF4-FFF2-40B4-BE49-F238E27FC236}">
                <a16:creationId xmlns:a16="http://schemas.microsoft.com/office/drawing/2014/main" id="{E9ED0F8C-6ECB-D8FC-4A2D-007F4204C608}"/>
              </a:ext>
            </a:extLst>
          </p:cNvPr>
          <p:cNvCxnSpPr>
            <a:cxnSpLocks/>
            <a:endCxn id="28" idx="2"/>
          </p:cNvCxnSpPr>
          <p:nvPr/>
        </p:nvCxnSpPr>
        <p:spPr>
          <a:xfrm flipV="1">
            <a:off x="8173885" y="2281686"/>
            <a:ext cx="1941051" cy="1147312"/>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102">
            <a:extLst>
              <a:ext uri="{FF2B5EF4-FFF2-40B4-BE49-F238E27FC236}">
                <a16:creationId xmlns:a16="http://schemas.microsoft.com/office/drawing/2014/main" id="{FE3AE1AD-A499-519A-E8DB-2210AAD52EE8}"/>
              </a:ext>
            </a:extLst>
          </p:cNvPr>
          <p:cNvCxnSpPr>
            <a:cxnSpLocks/>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44">
            <a:extLst>
              <a:ext uri="{FF2B5EF4-FFF2-40B4-BE49-F238E27FC236}">
                <a16:creationId xmlns:a16="http://schemas.microsoft.com/office/drawing/2014/main" id="{8B1509D5-568A-763A-1B55-BB4B828A976E}"/>
              </a:ext>
              <a:ext uri="{C183D7F6-B498-43B3-948B-1728B52AA6E4}">
                <adec:decorative xmlns:adec="http://schemas.microsoft.com/office/drawing/2017/decorative" val="1"/>
              </a:ext>
            </a:extLst>
          </p:cNvPr>
          <p:cNvSpPr/>
          <p:nvPr/>
        </p:nvSpPr>
        <p:spPr>
          <a:xfrm>
            <a:off x="9419303" y="1689749"/>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differences</a:t>
            </a:r>
            <a:endParaRPr lang="en-GB" sz="1600">
              <a:solidFill>
                <a:schemeClr val="tx1"/>
              </a:solidFill>
            </a:endParaRPr>
          </a:p>
        </p:txBody>
      </p:sp>
      <p:sp>
        <p:nvSpPr>
          <p:cNvPr id="29" name="Content Placeholder 2">
            <a:extLst>
              <a:ext uri="{FF2B5EF4-FFF2-40B4-BE49-F238E27FC236}">
                <a16:creationId xmlns:a16="http://schemas.microsoft.com/office/drawing/2014/main" id="{950B8683-F0D8-8A0E-359B-2C8805A6DEDF}"/>
              </a:ext>
              <a:ext uri="{C183D7F6-B498-43B3-948B-1728B52AA6E4}">
                <adec:decorative xmlns:adec="http://schemas.microsoft.com/office/drawing/2017/decorative" val="1"/>
              </a:ext>
            </a:extLst>
          </p:cNvPr>
          <p:cNvSpPr txBox="1">
            <a:spLocks/>
          </p:cNvSpPr>
          <p:nvPr/>
        </p:nvSpPr>
        <p:spPr>
          <a:xfrm>
            <a:off x="8242871" y="1579968"/>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make</a:t>
            </a:r>
            <a:endParaRPr lang="en-US">
              <a:latin typeface="Calibri Light" panose="020F0302020204030204" pitchFamily="34" charset="0"/>
              <a:cs typeface="Calibri Light" panose="020F0302020204030204" pitchFamily="34" charset="0"/>
            </a:endParaRPr>
          </a:p>
        </p:txBody>
      </p:sp>
      <p:cxnSp>
        <p:nvCxnSpPr>
          <p:cNvPr id="30" name="Curved Connector 105">
            <a:extLst>
              <a:ext uri="{FF2B5EF4-FFF2-40B4-BE49-F238E27FC236}">
                <a16:creationId xmlns:a16="http://schemas.microsoft.com/office/drawing/2014/main" id="{53B570F4-2A78-EBD6-7E44-9FC92CACC793}"/>
              </a:ext>
              <a:ext uri="{C183D7F6-B498-43B3-948B-1728B52AA6E4}">
                <adec:decorative xmlns:adec="http://schemas.microsoft.com/office/drawing/2017/decorative" val="1"/>
              </a:ext>
            </a:extLst>
          </p:cNvPr>
          <p:cNvCxnSpPr>
            <a:cxnSpLocks/>
            <a:endCxn id="28" idx="1"/>
          </p:cNvCxnSpPr>
          <p:nvPr/>
        </p:nvCxnSpPr>
        <p:spPr>
          <a:xfrm flipV="1">
            <a:off x="8179620" y="1985718"/>
            <a:ext cx="1239683" cy="6351"/>
          </a:xfrm>
          <a:prstGeom prst="curvedConnector3">
            <a:avLst>
              <a:gd name="adj1" fmla="val 50000"/>
            </a:avLst>
          </a:prstGeom>
          <a:ln w="25400">
            <a:solidFill>
              <a:srgbClr val="9B4392"/>
            </a:solidFill>
            <a:headEnd type="triangle"/>
          </a:ln>
        </p:spPr>
        <p:style>
          <a:lnRef idx="1">
            <a:schemeClr val="accent1"/>
          </a:lnRef>
          <a:fillRef idx="0">
            <a:schemeClr val="accent1"/>
          </a:fillRef>
          <a:effectRef idx="0">
            <a:schemeClr val="accent1"/>
          </a:effectRef>
          <a:fontRef idx="minor">
            <a:schemeClr val="tx1"/>
          </a:fontRef>
        </p:style>
      </p:cxnSp>
      <p:sp>
        <p:nvSpPr>
          <p:cNvPr id="31" name="Rounded Rectangle 47">
            <a:extLst>
              <a:ext uri="{FF2B5EF4-FFF2-40B4-BE49-F238E27FC236}">
                <a16:creationId xmlns:a16="http://schemas.microsoft.com/office/drawing/2014/main" id="{0DB1B00C-9FB7-CF4C-7F93-420FB240B1EF}"/>
              </a:ext>
              <a:ext uri="{C183D7F6-B498-43B3-948B-1728B52AA6E4}">
                <adec:decorative xmlns:adec="http://schemas.microsoft.com/office/drawing/2017/decorative" val="1"/>
              </a:ext>
            </a:extLst>
          </p:cNvPr>
          <p:cNvSpPr/>
          <p:nvPr/>
        </p:nvSpPr>
        <p:spPr>
          <a:xfrm>
            <a:off x="8237786" y="444494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author</a:t>
            </a:r>
            <a:endParaRPr lang="en-GB" sz="1600">
              <a:solidFill>
                <a:schemeClr val="tx1"/>
              </a:solidFill>
            </a:endParaRPr>
          </a:p>
        </p:txBody>
      </p:sp>
      <p:grpSp>
        <p:nvGrpSpPr>
          <p:cNvPr id="32" name="Group 31" descr="An author creates one or more commits">
            <a:extLst>
              <a:ext uri="{FF2B5EF4-FFF2-40B4-BE49-F238E27FC236}">
                <a16:creationId xmlns:a16="http://schemas.microsoft.com/office/drawing/2014/main" id="{1ABAD16B-5980-D84A-33F4-FBB558947547}"/>
              </a:ext>
            </a:extLst>
          </p:cNvPr>
          <p:cNvGrpSpPr/>
          <p:nvPr/>
        </p:nvGrpSpPr>
        <p:grpSpPr>
          <a:xfrm>
            <a:off x="6656688" y="3428998"/>
            <a:ext cx="2274272" cy="1311919"/>
            <a:chOff x="6656688" y="3428998"/>
            <a:chExt cx="2274272" cy="1311919"/>
          </a:xfrm>
        </p:grpSpPr>
        <p:cxnSp>
          <p:nvCxnSpPr>
            <p:cNvPr id="33" name="Curved Connector 96">
              <a:extLst>
                <a:ext uri="{FF2B5EF4-FFF2-40B4-BE49-F238E27FC236}">
                  <a16:creationId xmlns:a16="http://schemas.microsoft.com/office/drawing/2014/main" id="{5F625EA5-2AFE-D09B-EA97-BE978E32C7AA}"/>
                </a:ext>
              </a:extLst>
            </p:cNvPr>
            <p:cNvCxnSpPr>
              <a:cxnSpLocks/>
              <a:endCxn id="31" idx="0"/>
            </p:cNvCxnSpPr>
            <p:nvPr/>
          </p:nvCxnSpPr>
          <p:spPr>
            <a:xfrm>
              <a:off x="8173885" y="3428998"/>
              <a:ext cx="757075" cy="1015951"/>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108">
              <a:extLst>
                <a:ext uri="{FF2B5EF4-FFF2-40B4-BE49-F238E27FC236}">
                  <a16:creationId xmlns:a16="http://schemas.microsoft.com/office/drawing/2014/main" id="{FABBECC5-C7C4-6EFD-A57D-5CD812AA7F9A}"/>
                </a:ext>
              </a:extLst>
            </p:cNvPr>
            <p:cNvCxnSpPr>
              <a:cxnSpLocks/>
              <a:endCxn id="31" idx="1"/>
            </p:cNvCxnSpPr>
            <p:nvPr/>
          </p:nvCxnSpPr>
          <p:spPr>
            <a:xfrm rot="16200000" flipH="1">
              <a:off x="7351273" y="3854404"/>
              <a:ext cx="1015951" cy="757075"/>
            </a:xfrm>
            <a:prstGeom prst="curvedConnector2">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FF1F20AC-C31D-F1EB-BD75-70D48EED9624}"/>
                </a:ext>
              </a:extLst>
            </p:cNvPr>
            <p:cNvSpPr txBox="1">
              <a:spLocks/>
            </p:cNvSpPr>
            <p:nvPr/>
          </p:nvSpPr>
          <p:spPr>
            <a:xfrm>
              <a:off x="6656688" y="430767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creates</a:t>
              </a:r>
              <a:endParaRPr lang="en-US">
                <a:latin typeface="Calibri Light" panose="020F0302020204030204" pitchFamily="34" charset="0"/>
                <a:cs typeface="Calibri Light" panose="020F0302020204030204" pitchFamily="34" charset="0"/>
              </a:endParaRPr>
            </a:p>
          </p:txBody>
        </p:sp>
      </p:grpSp>
      <p:grpSp>
        <p:nvGrpSpPr>
          <p:cNvPr id="20" name="Group 19" descr="A branch can be merged to one or more times">
            <a:extLst>
              <a:ext uri="{FF2B5EF4-FFF2-40B4-BE49-F238E27FC236}">
                <a16:creationId xmlns:a16="http://schemas.microsoft.com/office/drawing/2014/main" id="{D7CD85D8-F5A0-2C18-B076-EE5C8BD86297}"/>
              </a:ext>
            </a:extLst>
          </p:cNvPr>
          <p:cNvGrpSpPr/>
          <p:nvPr/>
        </p:nvGrpSpPr>
        <p:grpSpPr>
          <a:xfrm>
            <a:off x="3532566" y="3429000"/>
            <a:ext cx="1373645" cy="1187303"/>
            <a:chOff x="3532566" y="3429000"/>
            <a:chExt cx="1373645" cy="1187303"/>
          </a:xfrm>
        </p:grpSpPr>
        <p:cxnSp>
          <p:nvCxnSpPr>
            <p:cNvPr id="27" name="Curved Connector 81">
              <a:extLst>
                <a:ext uri="{FF2B5EF4-FFF2-40B4-BE49-F238E27FC236}">
                  <a16:creationId xmlns:a16="http://schemas.microsoft.com/office/drawing/2014/main" id="{112688C0-D724-EA56-B49C-8D69D9A4E28C}"/>
                </a:ext>
              </a:extLst>
            </p:cNvPr>
            <p:cNvCxnSpPr>
              <a:cxnSpLocks/>
            </p:cNvCxnSpPr>
            <p:nvPr/>
          </p:nvCxnSpPr>
          <p:spPr>
            <a:xfrm rot="10800000" flipH="1" flipV="1">
              <a:off x="4018117" y="3429000"/>
              <a:ext cx="693174" cy="295968"/>
            </a:xfrm>
            <a:prstGeom prst="curvedConnector4">
              <a:avLst>
                <a:gd name="adj1" fmla="val -35107"/>
                <a:gd name="adj2" fmla="val 266934"/>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36" name="Content Placeholder 2">
              <a:extLst>
                <a:ext uri="{FF2B5EF4-FFF2-40B4-BE49-F238E27FC236}">
                  <a16:creationId xmlns:a16="http://schemas.microsoft.com/office/drawing/2014/main" id="{0B31EBD0-8683-177F-41A6-D96FED8B78DB}"/>
                </a:ext>
              </a:extLst>
            </p:cNvPr>
            <p:cNvSpPr txBox="1">
              <a:spLocks/>
            </p:cNvSpPr>
            <p:nvPr/>
          </p:nvSpPr>
          <p:spPr>
            <a:xfrm>
              <a:off x="3532566" y="4228818"/>
              <a:ext cx="1373645"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can merge with</a:t>
              </a:r>
              <a:endParaRPr lang="en-US">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108662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Conflicts</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4132006" cy="4009567"/>
          </a:xfrm>
        </p:spPr>
        <p:txBody>
          <a:bodyPr>
            <a:normAutofit/>
          </a:bodyPr>
          <a:lstStyle/>
          <a:p>
            <a:pPr marL="0" indent="0">
              <a:buNone/>
            </a:pPr>
            <a:r>
              <a:rPr lang="en-US">
                <a:latin typeface="+mn-lt"/>
              </a:rPr>
              <a:t>Conflicts occur when you are merging two branches and there are overlapping changes. Git doesn’t know which version of the code to keep.</a:t>
            </a:r>
          </a:p>
          <a:p>
            <a:pPr marL="0" indent="0">
              <a:buNone/>
            </a:pPr>
            <a:endParaRPr lang="en-US">
              <a:latin typeface="+mn-lt"/>
            </a:endParaRPr>
          </a:p>
          <a:p>
            <a:pPr marL="0" indent="0">
              <a:buNone/>
            </a:pPr>
            <a:r>
              <a:rPr lang="en-US">
                <a:solidFill>
                  <a:srgbClr val="0078D5"/>
                </a:solidFill>
                <a:latin typeface="+mn-lt"/>
              </a:rPr>
              <a:t>Git will add markers inside the file to identify the issue.</a:t>
            </a:r>
            <a:endParaRPr lang="en-US">
              <a:latin typeface="+mn-lt"/>
            </a:endParaRPr>
          </a:p>
          <a:p>
            <a:pPr marL="0" indent="0">
              <a:buNone/>
            </a:pPr>
            <a:endParaRPr lang="en-US">
              <a:latin typeface="+mn-lt"/>
            </a:endParaRPr>
          </a:p>
        </p:txBody>
      </p:sp>
      <p:sp>
        <p:nvSpPr>
          <p:cNvPr id="7" name="Content Placeholder 3">
            <a:extLst>
              <a:ext uri="{FF2B5EF4-FFF2-40B4-BE49-F238E27FC236}">
                <a16:creationId xmlns:a16="http://schemas.microsoft.com/office/drawing/2014/main" id="{DAC0AD85-5BF3-5D41-ADE5-973F62CC7599}"/>
              </a:ext>
            </a:extLst>
          </p:cNvPr>
          <p:cNvSpPr txBox="1">
            <a:spLocks/>
          </p:cNvSpPr>
          <p:nvPr/>
        </p:nvSpPr>
        <p:spPr>
          <a:xfrm>
            <a:off x="5296384" y="1825628"/>
            <a:ext cx="6057416" cy="2715892"/>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a:latin typeface="Courier New" panose="02070309020205020404" pitchFamily="49" charset="0"/>
                <a:cs typeface="Courier New" panose="02070309020205020404" pitchFamily="49" charset="0"/>
              </a:rPr>
              <a:t>&lt;&lt;&lt;&lt;&lt;&lt;&lt; destination-branch-name</a:t>
            </a:r>
          </a:p>
          <a:p>
            <a:pPr marL="0" indent="0">
              <a:buNone/>
            </a:pPr>
            <a:r>
              <a:rPr lang="en-US" sz="2000">
                <a:latin typeface="Courier New" panose="02070309020205020404" pitchFamily="49" charset="0"/>
                <a:cs typeface="Courier New" panose="02070309020205020404" pitchFamily="49" charset="0"/>
              </a:rPr>
              <a:t>...changes from the destination branch...</a:t>
            </a:r>
          </a:p>
          <a:p>
            <a:pPr marL="0" indent="0">
              <a:buNone/>
            </a:pPr>
            <a:r>
              <a:rPr lang="en-US" sz="2000">
                <a:latin typeface="Courier New" panose="02070309020205020404" pitchFamily="49" charset="0"/>
                <a:cs typeface="Courier New" panose="02070309020205020404" pitchFamily="49" charset="0"/>
              </a:rPr>
              <a:t>=======</a:t>
            </a:r>
          </a:p>
          <a:p>
            <a:pPr marL="0" indent="0">
              <a:buNone/>
            </a:pPr>
            <a:r>
              <a:rPr lang="en-US" sz="2000">
                <a:latin typeface="Courier New" panose="02070309020205020404" pitchFamily="49" charset="0"/>
                <a:cs typeface="Courier New" panose="02070309020205020404" pitchFamily="49" charset="0"/>
              </a:rPr>
              <a:t>...changes from the source branch...</a:t>
            </a:r>
          </a:p>
          <a:p>
            <a:pPr marL="0" indent="0">
              <a:buNone/>
            </a:pPr>
            <a:r>
              <a:rPr lang="en-US" sz="2000">
                <a:latin typeface="Courier New" panose="02070309020205020404" pitchFamily="49" charset="0"/>
                <a:cs typeface="Courier New" panose="02070309020205020404" pitchFamily="49" charset="0"/>
              </a:rPr>
              <a:t>&gt;&gt;&gt;&gt;&gt;&gt;&gt; source-branch-name</a:t>
            </a:r>
          </a:p>
        </p:txBody>
      </p:sp>
    </p:spTree>
    <p:extLst>
      <p:ext uri="{BB962C8B-B14F-4D97-AF65-F5344CB8AC3E}">
        <p14:creationId xmlns:p14="http://schemas.microsoft.com/office/powerpoint/2010/main" val="3741334945"/>
      </p:ext>
    </p:extLst>
  </p:cSld>
  <p:clrMapOvr>
    <a:masterClrMapping/>
  </p:clrMapOvr>
  <p:extLst>
    <p:ext uri="{6950BFC3-D8DA-4A85-94F7-54DA5524770B}">
      <p188:commentRel xmlns:p188="http://schemas.microsoft.com/office/powerpoint/2018/8/main" r:id="rId3"/>
    </p:ext>
  </p:extLs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D1E1E-F6D9-59B2-891B-FBAE2C186888}"/>
              </a:ext>
            </a:extLst>
          </p:cNvPr>
          <p:cNvSpPr>
            <a:spLocks noGrp="1"/>
          </p:cNvSpPr>
          <p:nvPr>
            <p:ph type="title"/>
          </p:nvPr>
        </p:nvSpPr>
        <p:spPr/>
        <p:txBody>
          <a:bodyPr/>
          <a:lstStyle/>
          <a:p>
            <a:r>
              <a:rPr lang="en-US">
                <a:solidFill>
                  <a:srgbClr val="423583"/>
                </a:solidFill>
              </a:rPr>
              <a:t>Resolving Conflicts</a:t>
            </a:r>
            <a:endParaRPr lang="en-GB"/>
          </a:p>
        </p:txBody>
      </p:sp>
      <p:sp>
        <p:nvSpPr>
          <p:cNvPr id="3" name="Content Placeholder 2">
            <a:extLst>
              <a:ext uri="{FF2B5EF4-FFF2-40B4-BE49-F238E27FC236}">
                <a16:creationId xmlns:a16="http://schemas.microsoft.com/office/drawing/2014/main" id="{8517719F-11AA-E42A-92C2-285068A92B6B}"/>
              </a:ext>
            </a:extLst>
          </p:cNvPr>
          <p:cNvSpPr>
            <a:spLocks noGrp="1"/>
          </p:cNvSpPr>
          <p:nvPr>
            <p:ph sz="half" idx="1"/>
          </p:nvPr>
        </p:nvSpPr>
        <p:spPr>
          <a:xfrm>
            <a:off x="838200" y="1690691"/>
            <a:ext cx="6477000" cy="4046721"/>
          </a:xfrm>
        </p:spPr>
        <p:txBody>
          <a:bodyPr>
            <a:normAutofit/>
          </a:bodyPr>
          <a:lstStyle/>
          <a:p>
            <a:pPr marL="0" indent="0">
              <a:buNone/>
            </a:pPr>
            <a:r>
              <a:rPr lang="en-US">
                <a:latin typeface="+mn-lt"/>
              </a:rPr>
              <a:t>Conflicts are resolved by removing the markers, making required changes to the code (keep one change, two or none), then committing those changes. GitHub has an interface for resolving merge conflicts, but </a:t>
            </a:r>
            <a:r>
              <a:rPr lang="en-US" err="1">
                <a:latin typeface="+mn-lt"/>
              </a:rPr>
              <a:t>Gitea</a:t>
            </a:r>
            <a:r>
              <a:rPr lang="en-US">
                <a:latin typeface="+mn-lt"/>
              </a:rPr>
              <a:t> does not.</a:t>
            </a:r>
          </a:p>
          <a:p>
            <a:pPr marL="0" indent="0">
              <a:buNone/>
            </a:pPr>
            <a:endParaRPr lang="en-US">
              <a:latin typeface="+mn-lt"/>
            </a:endParaRPr>
          </a:p>
          <a:p>
            <a:pPr marL="0" indent="0">
              <a:buNone/>
            </a:pPr>
            <a:r>
              <a:rPr lang="en-US">
                <a:solidFill>
                  <a:srgbClr val="0078D5"/>
                </a:solidFill>
                <a:latin typeface="+mn-lt"/>
              </a:rPr>
              <a:t>To avoid conflicts, use branches and agree on scope of work to prevent overlap. The latest version of the main branch should also be pulled into your feature branch and any discrepancies fixed before merging feature branches into main. </a:t>
            </a:r>
          </a:p>
          <a:p>
            <a:endParaRPr lang="en-GB">
              <a:latin typeface="+mn-lt"/>
            </a:endParaRPr>
          </a:p>
        </p:txBody>
      </p:sp>
    </p:spTree>
    <p:extLst>
      <p:ext uri="{BB962C8B-B14F-4D97-AF65-F5344CB8AC3E}">
        <p14:creationId xmlns:p14="http://schemas.microsoft.com/office/powerpoint/2010/main" val="629228055"/>
      </p:ext>
    </p:extLst>
  </p:cSld>
  <p:clrMapOvr>
    <a:masterClrMapping/>
  </p:clrMapOvr>
  <p:extLst>
    <p:ext uri="{6950BFC3-D8DA-4A85-94F7-54DA5524770B}">
      <p188:commentRel xmlns:p188="http://schemas.microsoft.com/office/powerpoint/2018/8/main" r:id="rId2"/>
    </p:ext>
  </p:extLs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Deleting Branches</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5257800" cy="4009567"/>
          </a:xfrm>
        </p:spPr>
        <p:txBody>
          <a:bodyPr>
            <a:normAutofit/>
          </a:bodyPr>
          <a:lstStyle/>
          <a:p>
            <a:pPr marL="0" indent="0">
              <a:buNone/>
            </a:pPr>
            <a:r>
              <a:rPr lang="en-US">
                <a:latin typeface="+mn-lt"/>
              </a:rPr>
              <a:t>When using branches for features, once they’ve been merged, there’s no longer a need for them. Remember that merging has combined all changes. As such, it’s best practice to delete the branch.</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6992471" y="1825628"/>
            <a:ext cx="4361329"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branch –d &lt;branch&gt;</a:t>
            </a:r>
          </a:p>
        </p:txBody>
      </p:sp>
    </p:spTree>
    <p:extLst>
      <p:ext uri="{BB962C8B-B14F-4D97-AF65-F5344CB8AC3E}">
        <p14:creationId xmlns:p14="http://schemas.microsoft.com/office/powerpoint/2010/main" val="40173897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Basic Workflow</a:t>
            </a:r>
          </a:p>
        </p:txBody>
      </p:sp>
      <p:grpSp>
        <p:nvGrpSpPr>
          <p:cNvPr id="18" name="Group 17">
            <a:extLst>
              <a:ext uri="{FF2B5EF4-FFF2-40B4-BE49-F238E27FC236}">
                <a16:creationId xmlns:a16="http://schemas.microsoft.com/office/drawing/2014/main" id="{09A58A08-8615-911E-C643-C5ACF1AA1C60}"/>
              </a:ext>
            </a:extLst>
          </p:cNvPr>
          <p:cNvGrpSpPr/>
          <p:nvPr/>
        </p:nvGrpSpPr>
        <p:grpSpPr>
          <a:xfrm>
            <a:off x="450201" y="2298978"/>
            <a:ext cx="11291597" cy="3418281"/>
            <a:chOff x="1209206" y="1763518"/>
            <a:chExt cx="9773587" cy="2958737"/>
          </a:xfrm>
        </p:grpSpPr>
        <p:grpSp>
          <p:nvGrpSpPr>
            <p:cNvPr id="3" name="Group 2" descr="Branches come off the main branch">
              <a:extLst>
                <a:ext uri="{FF2B5EF4-FFF2-40B4-BE49-F238E27FC236}">
                  <a16:creationId xmlns:a16="http://schemas.microsoft.com/office/drawing/2014/main" id="{5E677CAB-5E2B-005C-7CA4-6CA4EDBAAE94}"/>
                </a:ext>
              </a:extLst>
            </p:cNvPr>
            <p:cNvGrpSpPr/>
            <p:nvPr/>
          </p:nvGrpSpPr>
          <p:grpSpPr>
            <a:xfrm>
              <a:off x="1209206" y="1763518"/>
              <a:ext cx="9773587" cy="483773"/>
              <a:chOff x="1209206" y="1763518"/>
              <a:chExt cx="9773587" cy="483773"/>
            </a:xfrm>
          </p:grpSpPr>
          <p:cxnSp>
            <p:nvCxnSpPr>
              <p:cNvPr id="6" name="Straight Connector 5">
                <a:extLst>
                  <a:ext uri="{FF2B5EF4-FFF2-40B4-BE49-F238E27FC236}">
                    <a16:creationId xmlns:a16="http://schemas.microsoft.com/office/drawing/2014/main" id="{5B925319-DBE8-784A-A933-A6B52F8974A8}"/>
                  </a:ext>
                </a:extLst>
              </p:cNvPr>
              <p:cNvCxnSpPr>
                <a:cxnSpLocks/>
              </p:cNvCxnSpPr>
              <p:nvPr/>
            </p:nvCxnSpPr>
            <p:spPr>
              <a:xfrm>
                <a:off x="1209206" y="2247291"/>
                <a:ext cx="9773587" cy="0"/>
              </a:xfrm>
              <a:prstGeom prst="line">
                <a:avLst/>
              </a:prstGeom>
              <a:ln w="76200">
                <a:solidFill>
                  <a:schemeClr val="accent1">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2002E37E-E91E-BD4F-9271-4C82469E1CF3}"/>
                  </a:ext>
                </a:extLst>
              </p:cNvPr>
              <p:cNvSpPr txBox="1">
                <a:spLocks/>
              </p:cNvSpPr>
              <p:nvPr/>
            </p:nvSpPr>
            <p:spPr>
              <a:xfrm>
                <a:off x="5349018" y="1763518"/>
                <a:ext cx="149396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Main Branch</a:t>
                </a:r>
              </a:p>
            </p:txBody>
          </p:sp>
        </p:grpSp>
        <p:grpSp>
          <p:nvGrpSpPr>
            <p:cNvPr id="13" name="Group 12" descr="An analyst or developer creates a branch from the main code base branch">
              <a:extLst>
                <a:ext uri="{FF2B5EF4-FFF2-40B4-BE49-F238E27FC236}">
                  <a16:creationId xmlns:a16="http://schemas.microsoft.com/office/drawing/2014/main" id="{5C03770A-9349-3528-FFD6-CE6E7A94A416}"/>
                </a:ext>
              </a:extLst>
            </p:cNvPr>
            <p:cNvGrpSpPr/>
            <p:nvPr/>
          </p:nvGrpSpPr>
          <p:grpSpPr>
            <a:xfrm>
              <a:off x="1625327" y="1835061"/>
              <a:ext cx="1683334" cy="2199911"/>
              <a:chOff x="1625327" y="1835061"/>
              <a:chExt cx="1683334" cy="2199911"/>
            </a:xfrm>
          </p:grpSpPr>
          <p:grpSp>
            <p:nvGrpSpPr>
              <p:cNvPr id="10" name="Group 9">
                <a:extLst>
                  <a:ext uri="{FF2B5EF4-FFF2-40B4-BE49-F238E27FC236}">
                    <a16:creationId xmlns:a16="http://schemas.microsoft.com/office/drawing/2014/main" id="{DFCE2E7E-60D0-AE4E-8D38-3A3A9532AFAB}"/>
                  </a:ext>
                </a:extLst>
              </p:cNvPr>
              <p:cNvGrpSpPr/>
              <p:nvPr/>
            </p:nvGrpSpPr>
            <p:grpSpPr>
              <a:xfrm>
                <a:off x="1663908" y="1835061"/>
                <a:ext cx="824459" cy="824459"/>
                <a:chOff x="2473377" y="2518349"/>
                <a:chExt cx="824459" cy="824459"/>
              </a:xfrm>
            </p:grpSpPr>
            <p:sp>
              <p:nvSpPr>
                <p:cNvPr id="7" name="Oval 6">
                  <a:extLst>
                    <a:ext uri="{FF2B5EF4-FFF2-40B4-BE49-F238E27FC236}">
                      <a16:creationId xmlns:a16="http://schemas.microsoft.com/office/drawing/2014/main" id="{04A944F7-D9A2-5943-A860-63ED9D6F3206}"/>
                    </a:ext>
                  </a:extLst>
                </p:cNvPr>
                <p:cNvSpPr/>
                <p:nvPr/>
              </p:nvSpPr>
              <p:spPr>
                <a:xfrm>
                  <a:off x="2473377" y="2518349"/>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Icon&#10;&#10;Description automatically generated">
                  <a:extLst>
                    <a:ext uri="{FF2B5EF4-FFF2-40B4-BE49-F238E27FC236}">
                      <a16:creationId xmlns:a16="http://schemas.microsoft.com/office/drawing/2014/main" id="{55F20381-958B-A348-9AE1-DD29701A3D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6067" y="2689570"/>
                  <a:ext cx="370233" cy="518326"/>
                </a:xfrm>
                <a:prstGeom prst="rect">
                  <a:avLst/>
                </a:prstGeom>
              </p:spPr>
            </p:pic>
          </p:grpSp>
          <p:cxnSp>
            <p:nvCxnSpPr>
              <p:cNvPr id="39" name="Curved Connector 38">
                <a:extLst>
                  <a:ext uri="{FF2B5EF4-FFF2-40B4-BE49-F238E27FC236}">
                    <a16:creationId xmlns:a16="http://schemas.microsoft.com/office/drawing/2014/main" id="{779AD862-2E2A-A743-A427-6F572722E24E}"/>
                  </a:ext>
                </a:extLst>
              </p:cNvPr>
              <p:cNvCxnSpPr>
                <a:cxnSpLocks/>
                <a:stCxn id="7" idx="6"/>
                <a:endCxn id="32" idx="1"/>
              </p:cNvCxnSpPr>
              <p:nvPr/>
            </p:nvCxnSpPr>
            <p:spPr>
              <a:xfrm>
                <a:off x="2488367" y="2247291"/>
                <a:ext cx="820294" cy="1181709"/>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05" name="Content Placeholder 2">
                <a:extLst>
                  <a:ext uri="{FF2B5EF4-FFF2-40B4-BE49-F238E27FC236}">
                    <a16:creationId xmlns:a16="http://schemas.microsoft.com/office/drawing/2014/main" id="{5D4F3F44-5E46-2B48-B307-1EC8CB087ABB}"/>
                  </a:ext>
                </a:extLst>
              </p:cNvPr>
              <p:cNvSpPr txBox="1">
                <a:spLocks/>
              </p:cNvSpPr>
              <p:nvPr/>
            </p:nvSpPr>
            <p:spPr>
              <a:xfrm>
                <a:off x="1625327" y="3647487"/>
                <a:ext cx="901395"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Branch</a:t>
                </a:r>
              </a:p>
            </p:txBody>
          </p:sp>
          <p:cxnSp>
            <p:nvCxnSpPr>
              <p:cNvPr id="117" name="Straight Connector 116">
                <a:extLst>
                  <a:ext uri="{FF2B5EF4-FFF2-40B4-BE49-F238E27FC236}">
                    <a16:creationId xmlns:a16="http://schemas.microsoft.com/office/drawing/2014/main" id="{937D3C06-D93B-C94C-AFD4-85EBFDA939F0}"/>
                  </a:ext>
                </a:extLst>
              </p:cNvPr>
              <p:cNvCxnSpPr>
                <a:cxnSpLocks/>
                <a:stCxn id="7" idx="4"/>
                <a:endCxn id="105" idx="0"/>
              </p:cNvCxnSpPr>
              <p:nvPr/>
            </p:nvCxnSpPr>
            <p:spPr>
              <a:xfrm flipH="1">
                <a:off x="2076025" y="2659520"/>
                <a:ext cx="113" cy="987967"/>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grpSp>
        <p:grpSp>
          <p:nvGrpSpPr>
            <p:cNvPr id="4" name="Group 3" descr="A branch will usually have two or more commits of changes to code">
              <a:extLst>
                <a:ext uri="{FF2B5EF4-FFF2-40B4-BE49-F238E27FC236}">
                  <a16:creationId xmlns:a16="http://schemas.microsoft.com/office/drawing/2014/main" id="{D3AD2763-6CE0-4C47-5783-8770C631A822}"/>
                </a:ext>
              </a:extLst>
            </p:cNvPr>
            <p:cNvGrpSpPr/>
            <p:nvPr/>
          </p:nvGrpSpPr>
          <p:grpSpPr>
            <a:xfrm>
              <a:off x="3308661" y="3325258"/>
              <a:ext cx="1918162" cy="815770"/>
              <a:chOff x="3308661" y="3325258"/>
              <a:chExt cx="1918162" cy="815770"/>
            </a:xfrm>
          </p:grpSpPr>
          <p:pic>
            <p:nvPicPr>
              <p:cNvPr id="32" name="Picture 31" descr="Node representing a commit">
                <a:extLst>
                  <a:ext uri="{FF2B5EF4-FFF2-40B4-BE49-F238E27FC236}">
                    <a16:creationId xmlns:a16="http://schemas.microsoft.com/office/drawing/2014/main" id="{7BDBC3E4-1086-9348-A441-33366CF7C99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8661" y="3325258"/>
                <a:ext cx="363095" cy="207483"/>
              </a:xfrm>
              <a:prstGeom prst="rect">
                <a:avLst/>
              </a:prstGeom>
            </p:spPr>
          </p:pic>
          <p:pic>
            <p:nvPicPr>
              <p:cNvPr id="33" name="Picture 32" descr="Node representing a commit">
                <a:extLst>
                  <a:ext uri="{FF2B5EF4-FFF2-40B4-BE49-F238E27FC236}">
                    <a16:creationId xmlns:a16="http://schemas.microsoft.com/office/drawing/2014/main" id="{560D1B64-84C7-6549-9911-6C220031CEE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90488" y="3325258"/>
                <a:ext cx="363095" cy="207483"/>
              </a:xfrm>
              <a:prstGeom prst="rect">
                <a:avLst/>
              </a:prstGeom>
            </p:spPr>
          </p:pic>
          <p:pic>
            <p:nvPicPr>
              <p:cNvPr id="34" name="Picture 33" descr="Node representing a commit">
                <a:extLst>
                  <a:ext uri="{FF2B5EF4-FFF2-40B4-BE49-F238E27FC236}">
                    <a16:creationId xmlns:a16="http://schemas.microsoft.com/office/drawing/2014/main" id="{84DC7440-7341-954A-B5FB-4476BA922BE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9310" y="3325258"/>
                <a:ext cx="363095" cy="207483"/>
              </a:xfrm>
              <a:prstGeom prst="rect">
                <a:avLst/>
              </a:prstGeom>
            </p:spPr>
          </p:pic>
          <p:cxnSp>
            <p:nvCxnSpPr>
              <p:cNvPr id="75" name="Straight Connector 74">
                <a:extLst>
                  <a:ext uri="{FF2B5EF4-FFF2-40B4-BE49-F238E27FC236}">
                    <a16:creationId xmlns:a16="http://schemas.microsoft.com/office/drawing/2014/main" id="{9C75E1D1-F300-7E4B-9B6E-1485ACF816AF}"/>
                  </a:ext>
                </a:extLst>
              </p:cNvPr>
              <p:cNvCxnSpPr>
                <a:cxnSpLocks/>
                <a:stCxn id="33" idx="1"/>
                <a:endCxn id="32" idx="3"/>
              </p:cNvCxnSpPr>
              <p:nvPr/>
            </p:nvCxnSpPr>
            <p:spPr>
              <a:xfrm flipH="1">
                <a:off x="3671756" y="3429000"/>
                <a:ext cx="418732"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908E54-B8B5-0446-AF66-50D709ED0130}"/>
                  </a:ext>
                </a:extLst>
              </p:cNvPr>
              <p:cNvCxnSpPr>
                <a:cxnSpLocks/>
                <a:stCxn id="34" idx="1"/>
                <a:endCxn id="33" idx="3"/>
              </p:cNvCxnSpPr>
              <p:nvPr/>
            </p:nvCxnSpPr>
            <p:spPr>
              <a:xfrm flipH="1">
                <a:off x="4453583" y="3429000"/>
                <a:ext cx="405727"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A674615-63DE-F04D-8362-583E89CFCE52}"/>
                  </a:ext>
                </a:extLst>
              </p:cNvPr>
              <p:cNvCxnSpPr>
                <a:cxnSpLocks/>
                <a:stCxn id="32" idx="1"/>
              </p:cNvCxnSpPr>
              <p:nvPr/>
            </p:nvCxnSpPr>
            <p:spPr>
              <a:xfrm>
                <a:off x="3308661" y="3429000"/>
                <a:ext cx="12906" cy="518285"/>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C150A4-A6D5-FE4B-846A-4BAB4B433FC0}"/>
                  </a:ext>
                </a:extLst>
              </p:cNvPr>
              <p:cNvCxnSpPr>
                <a:cxnSpLocks/>
                <a:stCxn id="34" idx="3"/>
              </p:cNvCxnSpPr>
              <p:nvPr/>
            </p:nvCxnSpPr>
            <p:spPr>
              <a:xfrm>
                <a:off x="5222405" y="3429000"/>
                <a:ext cx="0" cy="518285"/>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sp>
            <p:nvSpPr>
              <p:cNvPr id="107" name="Content Placeholder 2">
                <a:extLst>
                  <a:ext uri="{FF2B5EF4-FFF2-40B4-BE49-F238E27FC236}">
                    <a16:creationId xmlns:a16="http://schemas.microsoft.com/office/drawing/2014/main" id="{504F7988-9908-5642-8710-E366707B5684}"/>
                  </a:ext>
                </a:extLst>
              </p:cNvPr>
              <p:cNvSpPr txBox="1">
                <a:spLocks/>
              </p:cNvSpPr>
              <p:nvPr/>
            </p:nvSpPr>
            <p:spPr>
              <a:xfrm>
                <a:off x="3713075" y="3753543"/>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Commits</a:t>
                </a:r>
              </a:p>
            </p:txBody>
          </p:sp>
          <p:cxnSp>
            <p:nvCxnSpPr>
              <p:cNvPr id="108" name="Straight Connector 107">
                <a:extLst>
                  <a:ext uri="{FF2B5EF4-FFF2-40B4-BE49-F238E27FC236}">
                    <a16:creationId xmlns:a16="http://schemas.microsoft.com/office/drawing/2014/main" id="{4E9AA7A7-8489-1042-B8E9-629A4D911D5E}"/>
                  </a:ext>
                </a:extLst>
              </p:cNvPr>
              <p:cNvCxnSpPr>
                <a:cxnSpLocks/>
                <a:endCxn id="107" idx="1"/>
              </p:cNvCxnSpPr>
              <p:nvPr/>
            </p:nvCxnSpPr>
            <p:spPr>
              <a:xfrm>
                <a:off x="3321567" y="3947286"/>
                <a:ext cx="391508" cy="0"/>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630D5D5-157D-B24B-89C9-190510FD5FFA}"/>
                  </a:ext>
                </a:extLst>
              </p:cNvPr>
              <p:cNvCxnSpPr>
                <a:cxnSpLocks/>
                <a:stCxn id="107" idx="3"/>
              </p:cNvCxnSpPr>
              <p:nvPr/>
            </p:nvCxnSpPr>
            <p:spPr>
              <a:xfrm>
                <a:off x="4826256" y="3947286"/>
                <a:ext cx="400567" cy="0"/>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grpSp>
        <p:grpSp>
          <p:nvGrpSpPr>
            <p:cNvPr id="5" name="Group 4" descr="A pull request is then raised, this will include information on the commits made so far">
              <a:extLst>
                <a:ext uri="{FF2B5EF4-FFF2-40B4-BE49-F238E27FC236}">
                  <a16:creationId xmlns:a16="http://schemas.microsoft.com/office/drawing/2014/main" id="{4E40FE9E-E676-A8E3-FABB-A7A18099C22E}"/>
                </a:ext>
              </a:extLst>
            </p:cNvPr>
            <p:cNvGrpSpPr/>
            <p:nvPr/>
          </p:nvGrpSpPr>
          <p:grpSpPr>
            <a:xfrm>
              <a:off x="5539408" y="3016770"/>
              <a:ext cx="1113180" cy="1705485"/>
              <a:chOff x="5539408" y="3016770"/>
              <a:chExt cx="1113180" cy="1705485"/>
            </a:xfrm>
          </p:grpSpPr>
          <p:grpSp>
            <p:nvGrpSpPr>
              <p:cNvPr id="23" name="Group 22" descr="A symbol of the main branch and an arrow leading back to it, representing pulling the commits into the main branch.">
                <a:extLst>
                  <a:ext uri="{FF2B5EF4-FFF2-40B4-BE49-F238E27FC236}">
                    <a16:creationId xmlns:a16="http://schemas.microsoft.com/office/drawing/2014/main" id="{C0D3B469-FF0E-3E42-A715-0B9946D4580C}"/>
                  </a:ext>
                </a:extLst>
              </p:cNvPr>
              <p:cNvGrpSpPr/>
              <p:nvPr/>
            </p:nvGrpSpPr>
            <p:grpSpPr>
              <a:xfrm>
                <a:off x="5683769" y="3016770"/>
                <a:ext cx="824459" cy="824459"/>
                <a:chOff x="4034853" y="3429000"/>
                <a:chExt cx="824459" cy="824459"/>
              </a:xfrm>
            </p:grpSpPr>
            <p:sp>
              <p:nvSpPr>
                <p:cNvPr id="21" name="Oval 20">
                  <a:extLst>
                    <a:ext uri="{FF2B5EF4-FFF2-40B4-BE49-F238E27FC236}">
                      <a16:creationId xmlns:a16="http://schemas.microsoft.com/office/drawing/2014/main" id="{57A95C9C-A397-E540-A165-FA4811C38941}"/>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descr="Icon&#10;&#10;Description automatically generated">
                  <a:extLst>
                    <a:ext uri="{FF2B5EF4-FFF2-40B4-BE49-F238E27FC236}">
                      <a16:creationId xmlns:a16="http://schemas.microsoft.com/office/drawing/2014/main" id="{5E77FEA4-C758-E34F-AFA9-735188F8EE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sp>
            <p:nvSpPr>
              <p:cNvPr id="129" name="Content Placeholder 2">
                <a:extLst>
                  <a:ext uri="{FF2B5EF4-FFF2-40B4-BE49-F238E27FC236}">
                    <a16:creationId xmlns:a16="http://schemas.microsoft.com/office/drawing/2014/main" id="{2E388559-37FC-4648-9F5B-6B1C5E21372F}"/>
                  </a:ext>
                </a:extLst>
              </p:cNvPr>
              <p:cNvSpPr txBox="1">
                <a:spLocks/>
              </p:cNvSpPr>
              <p:nvPr/>
            </p:nvSpPr>
            <p:spPr>
              <a:xfrm>
                <a:off x="5539408" y="4100434"/>
                <a:ext cx="1113180" cy="621821"/>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Pull Request</a:t>
                </a:r>
              </a:p>
            </p:txBody>
          </p:sp>
        </p:grpSp>
        <p:grpSp>
          <p:nvGrpSpPr>
            <p:cNvPr id="8" name="Group 7" descr="The pull request is reviewed and discussed">
              <a:extLst>
                <a:ext uri="{FF2B5EF4-FFF2-40B4-BE49-F238E27FC236}">
                  <a16:creationId xmlns:a16="http://schemas.microsoft.com/office/drawing/2014/main" id="{45215E5D-2366-3EDA-4348-E1CEEE837A79}"/>
                </a:ext>
              </a:extLst>
            </p:cNvPr>
            <p:cNvGrpSpPr/>
            <p:nvPr/>
          </p:nvGrpSpPr>
          <p:grpSpPr>
            <a:xfrm>
              <a:off x="6508228" y="3167918"/>
              <a:ext cx="1629343" cy="1166852"/>
              <a:chOff x="6508228" y="3167918"/>
              <a:chExt cx="1629343" cy="1166852"/>
            </a:xfrm>
          </p:grpSpPr>
          <p:pic>
            <p:nvPicPr>
              <p:cNvPr id="62" name="Graphic 61" descr="Chat with solid fill">
                <a:extLst>
                  <a:ext uri="{FF2B5EF4-FFF2-40B4-BE49-F238E27FC236}">
                    <a16:creationId xmlns:a16="http://schemas.microsoft.com/office/drawing/2014/main" id="{E52BCE69-E6DE-5843-B272-0B9FB063E36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75350" y="3167918"/>
                <a:ext cx="522163" cy="522163"/>
              </a:xfrm>
              <a:prstGeom prst="rect">
                <a:avLst/>
              </a:prstGeom>
            </p:spPr>
          </p:pic>
          <p:cxnSp>
            <p:nvCxnSpPr>
              <p:cNvPr id="84" name="Straight Connector 83">
                <a:extLst>
                  <a:ext uri="{FF2B5EF4-FFF2-40B4-BE49-F238E27FC236}">
                    <a16:creationId xmlns:a16="http://schemas.microsoft.com/office/drawing/2014/main" id="{A3FA3761-9542-1546-996A-D5CA964A1D61}"/>
                  </a:ext>
                </a:extLst>
              </p:cNvPr>
              <p:cNvCxnSpPr>
                <a:cxnSpLocks/>
                <a:stCxn id="62" idx="1"/>
                <a:endCxn id="21" idx="6"/>
              </p:cNvCxnSpPr>
              <p:nvPr/>
            </p:nvCxnSpPr>
            <p:spPr>
              <a:xfrm flipH="1">
                <a:off x="6508228" y="3429000"/>
                <a:ext cx="567122"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1CA3CF2-2B0B-CD4C-BC82-B59EE187238D}"/>
                  </a:ext>
                </a:extLst>
              </p:cNvPr>
              <p:cNvCxnSpPr>
                <a:cxnSpLocks/>
                <a:stCxn id="35" idx="1"/>
                <a:endCxn id="62" idx="3"/>
              </p:cNvCxnSpPr>
              <p:nvPr/>
            </p:nvCxnSpPr>
            <p:spPr>
              <a:xfrm flipH="1">
                <a:off x="7597513" y="3429000"/>
                <a:ext cx="540058"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21" name="Content Placeholder 2">
                <a:extLst>
                  <a:ext uri="{FF2B5EF4-FFF2-40B4-BE49-F238E27FC236}">
                    <a16:creationId xmlns:a16="http://schemas.microsoft.com/office/drawing/2014/main" id="{C5137F0C-B0D0-D243-A3B7-2E7D30079F7D}"/>
                  </a:ext>
                </a:extLst>
              </p:cNvPr>
              <p:cNvSpPr txBox="1">
                <a:spLocks/>
              </p:cNvSpPr>
              <p:nvPr/>
            </p:nvSpPr>
            <p:spPr>
              <a:xfrm>
                <a:off x="6784297" y="394728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Review and discuss</a:t>
                </a:r>
              </a:p>
            </p:txBody>
          </p:sp>
        </p:grpSp>
        <p:pic>
          <p:nvPicPr>
            <p:cNvPr id="35" name="Picture 34" descr="A further commit may happen after discussion">
              <a:extLst>
                <a:ext uri="{FF2B5EF4-FFF2-40B4-BE49-F238E27FC236}">
                  <a16:creationId xmlns:a16="http://schemas.microsoft.com/office/drawing/2014/main" id="{9EA88CAA-9D63-1140-B295-568091F21B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37571" y="3325258"/>
              <a:ext cx="363095" cy="207483"/>
            </a:xfrm>
            <a:prstGeom prst="rect">
              <a:avLst/>
            </a:prstGeom>
          </p:spPr>
        </p:pic>
        <p:grpSp>
          <p:nvGrpSpPr>
            <p:cNvPr id="11" name="Group 10" descr="Once the commits in the pull request have been agreed the code is merged back into the main branch">
              <a:extLst>
                <a:ext uri="{FF2B5EF4-FFF2-40B4-BE49-F238E27FC236}">
                  <a16:creationId xmlns:a16="http://schemas.microsoft.com/office/drawing/2014/main" id="{60D535A6-0C09-58F0-9633-33DA9630185F}"/>
                </a:ext>
              </a:extLst>
            </p:cNvPr>
            <p:cNvGrpSpPr/>
            <p:nvPr/>
          </p:nvGrpSpPr>
          <p:grpSpPr>
            <a:xfrm>
              <a:off x="8500666" y="1858170"/>
              <a:ext cx="1839145" cy="2093179"/>
              <a:chOff x="8500666" y="1858170"/>
              <a:chExt cx="1839145" cy="2093179"/>
            </a:xfrm>
          </p:grpSpPr>
          <p:grpSp>
            <p:nvGrpSpPr>
              <p:cNvPr id="29" name="Group 28" descr="A symbol showing the branch merging back into the main code base&#10;">
                <a:extLst>
                  <a:ext uri="{FF2B5EF4-FFF2-40B4-BE49-F238E27FC236}">
                    <a16:creationId xmlns:a16="http://schemas.microsoft.com/office/drawing/2014/main" id="{80402D2E-DA1F-FD4E-ADE6-A5042D66582A}"/>
                  </a:ext>
                </a:extLst>
              </p:cNvPr>
              <p:cNvGrpSpPr/>
              <p:nvPr/>
            </p:nvGrpSpPr>
            <p:grpSpPr>
              <a:xfrm>
                <a:off x="9370993" y="1858170"/>
                <a:ext cx="824459" cy="824459"/>
                <a:chOff x="6043535" y="3560163"/>
                <a:chExt cx="824459" cy="824459"/>
              </a:xfrm>
            </p:grpSpPr>
            <p:sp>
              <p:nvSpPr>
                <p:cNvPr id="25" name="Oval 24">
                  <a:extLst>
                    <a:ext uri="{FF2B5EF4-FFF2-40B4-BE49-F238E27FC236}">
                      <a16:creationId xmlns:a16="http://schemas.microsoft.com/office/drawing/2014/main" id="{C4824FAE-C2FD-824A-BE70-B42A57A69552}"/>
                    </a:ext>
                  </a:extLst>
                </p:cNvPr>
                <p:cNvSpPr/>
                <p:nvPr/>
              </p:nvSpPr>
              <p:spPr>
                <a:xfrm>
                  <a:off x="6043535" y="3560163"/>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Picture 27" descr="Icon&#10;&#10;Description automatically generated">
                  <a:extLst>
                    <a:ext uri="{FF2B5EF4-FFF2-40B4-BE49-F238E27FC236}">
                      <a16:creationId xmlns:a16="http://schemas.microsoft.com/office/drawing/2014/main" id="{2CE2B9B5-DB01-EB41-815A-857C48CA535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8380" y="3712979"/>
                  <a:ext cx="444708" cy="518826"/>
                </a:xfrm>
                <a:prstGeom prst="rect">
                  <a:avLst/>
                </a:prstGeom>
              </p:spPr>
            </p:pic>
          </p:grpSp>
          <p:cxnSp>
            <p:nvCxnSpPr>
              <p:cNvPr id="41" name="Curved Connector 40">
                <a:extLst>
                  <a:ext uri="{FF2B5EF4-FFF2-40B4-BE49-F238E27FC236}">
                    <a16:creationId xmlns:a16="http://schemas.microsoft.com/office/drawing/2014/main" id="{DCA862EC-FF85-6A42-81BD-3F18ECF2F1BC}"/>
                  </a:ext>
                </a:extLst>
              </p:cNvPr>
              <p:cNvCxnSpPr>
                <a:cxnSpLocks/>
                <a:stCxn id="35" idx="3"/>
                <a:endCxn id="25" idx="2"/>
              </p:cNvCxnSpPr>
              <p:nvPr/>
            </p:nvCxnSpPr>
            <p:spPr>
              <a:xfrm flipV="1">
                <a:off x="8500666" y="2270400"/>
                <a:ext cx="870327" cy="1158600"/>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23" name="Content Placeholder 2">
                <a:extLst>
                  <a:ext uri="{FF2B5EF4-FFF2-40B4-BE49-F238E27FC236}">
                    <a16:creationId xmlns:a16="http://schemas.microsoft.com/office/drawing/2014/main" id="{191B9309-3239-554E-85F2-ABE590F60DC5}"/>
                  </a:ext>
                </a:extLst>
              </p:cNvPr>
              <p:cNvSpPr txBox="1">
                <a:spLocks/>
              </p:cNvSpPr>
              <p:nvPr/>
            </p:nvSpPr>
            <p:spPr>
              <a:xfrm>
                <a:off x="9226631" y="3563864"/>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Merge</a:t>
                </a:r>
              </a:p>
            </p:txBody>
          </p:sp>
        </p:grpSp>
        <p:cxnSp>
          <p:nvCxnSpPr>
            <p:cNvPr id="81" name="Straight Connector 80">
              <a:extLst>
                <a:ext uri="{FF2B5EF4-FFF2-40B4-BE49-F238E27FC236}">
                  <a16:creationId xmlns:a16="http://schemas.microsoft.com/office/drawing/2014/main" id="{FD416509-6A04-C34A-AAB7-EBA822F517C9}"/>
                </a:ext>
                <a:ext uri="{C183D7F6-B498-43B3-948B-1728B52AA6E4}">
                  <adec:decorative xmlns:adec="http://schemas.microsoft.com/office/drawing/2017/decorative" val="1"/>
                </a:ext>
              </a:extLst>
            </p:cNvPr>
            <p:cNvCxnSpPr>
              <a:cxnSpLocks/>
              <a:stCxn id="21" idx="2"/>
              <a:endCxn id="34" idx="3"/>
            </p:cNvCxnSpPr>
            <p:nvPr/>
          </p:nvCxnSpPr>
          <p:spPr>
            <a:xfrm flipH="1">
              <a:off x="5222405" y="3429000"/>
              <a:ext cx="461364"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B8E2820-F921-1E4C-8CC4-BC321E30A962}"/>
                </a:ext>
                <a:ext uri="{C183D7F6-B498-43B3-948B-1728B52AA6E4}">
                  <adec:decorative xmlns:adec="http://schemas.microsoft.com/office/drawing/2017/decorative" val="1"/>
                </a:ext>
              </a:extLst>
            </p:cNvPr>
            <p:cNvCxnSpPr>
              <a:cxnSpLocks/>
              <a:stCxn id="21" idx="4"/>
              <a:endCxn id="129" idx="0"/>
            </p:cNvCxnSpPr>
            <p:nvPr/>
          </p:nvCxnSpPr>
          <p:spPr>
            <a:xfrm flipH="1">
              <a:off x="6095998" y="3841229"/>
              <a:ext cx="1" cy="259205"/>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A631C97-3587-F847-831C-108073A3F819}"/>
                </a:ext>
                <a:ext uri="{C183D7F6-B498-43B3-948B-1728B52AA6E4}">
                  <adec:decorative xmlns:adec="http://schemas.microsoft.com/office/drawing/2017/decorative" val="1"/>
                </a:ext>
              </a:extLst>
            </p:cNvPr>
            <p:cNvCxnSpPr>
              <a:cxnSpLocks/>
              <a:stCxn id="25" idx="4"/>
              <a:endCxn id="123" idx="0"/>
            </p:cNvCxnSpPr>
            <p:nvPr/>
          </p:nvCxnSpPr>
          <p:spPr>
            <a:xfrm flipH="1">
              <a:off x="9783222" y="2682629"/>
              <a:ext cx="1" cy="881236"/>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F4C81EB-027C-9848-9F98-7C277D01B12F}"/>
                </a:ext>
                <a:ext uri="{C183D7F6-B498-43B3-948B-1728B52AA6E4}">
                  <adec:decorative xmlns:adec="http://schemas.microsoft.com/office/drawing/2017/decorative" val="1"/>
                </a:ext>
              </a:extLst>
            </p:cNvPr>
            <p:cNvCxnSpPr>
              <a:cxnSpLocks/>
              <a:stCxn id="62" idx="2"/>
            </p:cNvCxnSpPr>
            <p:nvPr/>
          </p:nvCxnSpPr>
          <p:spPr>
            <a:xfrm>
              <a:off x="7336432" y="3690081"/>
              <a:ext cx="0" cy="247839"/>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grpSp>
      <p:sp>
        <p:nvSpPr>
          <p:cNvPr id="19" name="Flowchart: Card 18">
            <a:extLst>
              <a:ext uri="{FF2B5EF4-FFF2-40B4-BE49-F238E27FC236}">
                <a16:creationId xmlns:a16="http://schemas.microsoft.com/office/drawing/2014/main" id="{115F150E-FAF5-BC11-CBC7-C9087A224AFA}"/>
              </a:ext>
            </a:extLst>
          </p:cNvPr>
          <p:cNvSpPr/>
          <p:nvPr/>
        </p:nvSpPr>
        <p:spPr>
          <a:xfrm>
            <a:off x="1094470" y="1539231"/>
            <a:ext cx="773722" cy="592549"/>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a:t>
            </a:r>
          </a:p>
        </p:txBody>
      </p:sp>
      <p:sp>
        <p:nvSpPr>
          <p:cNvPr id="20" name="Flowchart: Card 19">
            <a:extLst>
              <a:ext uri="{FF2B5EF4-FFF2-40B4-BE49-F238E27FC236}">
                <a16:creationId xmlns:a16="http://schemas.microsoft.com/office/drawing/2014/main" id="{7A0D986B-0652-C776-49CB-AF85A9BA30BC}"/>
              </a:ext>
            </a:extLst>
          </p:cNvPr>
          <p:cNvSpPr/>
          <p:nvPr/>
        </p:nvSpPr>
        <p:spPr>
          <a:xfrm>
            <a:off x="2728602" y="3378720"/>
            <a:ext cx="773722" cy="594000"/>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a:t>
            </a:r>
          </a:p>
        </p:txBody>
      </p:sp>
      <p:sp>
        <p:nvSpPr>
          <p:cNvPr id="22" name="Flowchart: Card 21">
            <a:extLst>
              <a:ext uri="{FF2B5EF4-FFF2-40B4-BE49-F238E27FC236}">
                <a16:creationId xmlns:a16="http://schemas.microsoft.com/office/drawing/2014/main" id="{5EF362E2-AC18-3C2F-EAB8-89692C376413}"/>
              </a:ext>
            </a:extLst>
          </p:cNvPr>
          <p:cNvSpPr/>
          <p:nvPr/>
        </p:nvSpPr>
        <p:spPr>
          <a:xfrm>
            <a:off x="3607197" y="3372803"/>
            <a:ext cx="773722" cy="597016"/>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1+2</a:t>
            </a:r>
          </a:p>
        </p:txBody>
      </p:sp>
      <p:sp>
        <p:nvSpPr>
          <p:cNvPr id="24" name="Flowchart: Card 23">
            <a:extLst>
              <a:ext uri="{FF2B5EF4-FFF2-40B4-BE49-F238E27FC236}">
                <a16:creationId xmlns:a16="http://schemas.microsoft.com/office/drawing/2014/main" id="{39C2FE5F-AA4E-B4A0-F3E7-0437501D5C55}"/>
              </a:ext>
            </a:extLst>
          </p:cNvPr>
          <p:cNvSpPr/>
          <p:nvPr/>
        </p:nvSpPr>
        <p:spPr>
          <a:xfrm>
            <a:off x="4488562" y="3383408"/>
            <a:ext cx="773722" cy="594000"/>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1+2=4</a:t>
            </a:r>
          </a:p>
        </p:txBody>
      </p:sp>
      <p:sp>
        <p:nvSpPr>
          <p:cNvPr id="36" name="Flowchart: Card 35">
            <a:extLst>
              <a:ext uri="{FF2B5EF4-FFF2-40B4-BE49-F238E27FC236}">
                <a16:creationId xmlns:a16="http://schemas.microsoft.com/office/drawing/2014/main" id="{3C9BB566-D02C-3D69-60E5-EE159D258B89}"/>
              </a:ext>
            </a:extLst>
          </p:cNvPr>
          <p:cNvSpPr/>
          <p:nvPr/>
        </p:nvSpPr>
        <p:spPr>
          <a:xfrm>
            <a:off x="8277547" y="3380827"/>
            <a:ext cx="773722" cy="594000"/>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1+2=3</a:t>
            </a:r>
          </a:p>
        </p:txBody>
      </p:sp>
      <p:sp>
        <p:nvSpPr>
          <p:cNvPr id="37" name="Flowchart: Card 36">
            <a:extLst>
              <a:ext uri="{FF2B5EF4-FFF2-40B4-BE49-F238E27FC236}">
                <a16:creationId xmlns:a16="http://schemas.microsoft.com/office/drawing/2014/main" id="{3470B8F3-BA16-5D7C-67FE-CFE2E9E4378B}"/>
              </a:ext>
            </a:extLst>
          </p:cNvPr>
          <p:cNvSpPr/>
          <p:nvPr/>
        </p:nvSpPr>
        <p:spPr>
          <a:xfrm>
            <a:off x="9969051" y="1542637"/>
            <a:ext cx="773722" cy="592550"/>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1+2=3</a:t>
            </a:r>
          </a:p>
        </p:txBody>
      </p:sp>
    </p:spTree>
    <p:extLst>
      <p:ext uri="{BB962C8B-B14F-4D97-AF65-F5344CB8AC3E}">
        <p14:creationId xmlns:p14="http://schemas.microsoft.com/office/powerpoint/2010/main" val="1494015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animBg="1"/>
      <p:bldP spid="24" grpId="0" animBg="1"/>
      <p:bldP spid="36" grpId="0" animBg="1"/>
      <p:bldP spid="3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Git </a:t>
            </a:r>
          </a:p>
        </p:txBody>
      </p:sp>
      <p:grpSp>
        <p:nvGrpSpPr>
          <p:cNvPr id="4" name="Group 3" descr="Images showing folders labelled, project, project_final, project_2021, and other folders with similar names">
            <a:extLst>
              <a:ext uri="{FF2B5EF4-FFF2-40B4-BE49-F238E27FC236}">
                <a16:creationId xmlns:a16="http://schemas.microsoft.com/office/drawing/2014/main" id="{63FF96AE-1494-BAFF-0961-C8039B094C49}"/>
              </a:ext>
            </a:extLst>
          </p:cNvPr>
          <p:cNvGrpSpPr/>
          <p:nvPr/>
        </p:nvGrpSpPr>
        <p:grpSpPr>
          <a:xfrm>
            <a:off x="1229250" y="1322659"/>
            <a:ext cx="2638890" cy="3982450"/>
            <a:chOff x="1229250" y="1322659"/>
            <a:chExt cx="2638890" cy="3982450"/>
          </a:xfrm>
        </p:grpSpPr>
        <p:sp>
          <p:nvSpPr>
            <p:cNvPr id="35" name="Content Placeholder 2">
              <a:extLst>
                <a:ext uri="{FF2B5EF4-FFF2-40B4-BE49-F238E27FC236}">
                  <a16:creationId xmlns:a16="http://schemas.microsoft.com/office/drawing/2014/main" id="{B89AE522-85CD-5145-9612-3F8452164CB8}"/>
                </a:ext>
              </a:extLst>
            </p:cNvPr>
            <p:cNvSpPr txBox="1">
              <a:spLocks/>
            </p:cNvSpPr>
            <p:nvPr/>
          </p:nvSpPr>
          <p:spPr>
            <a:xfrm>
              <a:off x="1808079" y="1884534"/>
              <a:ext cx="1481232" cy="386609"/>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a:latin typeface="+mn-lt"/>
                </a:rPr>
                <a:t>Project</a:t>
              </a:r>
            </a:p>
          </p:txBody>
        </p:sp>
        <p:pic>
          <p:nvPicPr>
            <p:cNvPr id="36" name="Graphic 35" descr="Folder with solid fill">
              <a:extLst>
                <a:ext uri="{FF2B5EF4-FFF2-40B4-BE49-F238E27FC236}">
                  <a16:creationId xmlns:a16="http://schemas.microsoft.com/office/drawing/2014/main" id="{4347C88D-C917-244B-9339-BD6D81C9296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88366" y="2408837"/>
              <a:ext cx="720658" cy="720658"/>
            </a:xfrm>
            <a:prstGeom prst="rect">
              <a:avLst/>
            </a:prstGeom>
          </p:spPr>
        </p:pic>
        <p:sp>
          <p:nvSpPr>
            <p:cNvPr id="37" name="Content Placeholder 2">
              <a:extLst>
                <a:ext uri="{FF2B5EF4-FFF2-40B4-BE49-F238E27FC236}">
                  <a16:creationId xmlns:a16="http://schemas.microsoft.com/office/drawing/2014/main" id="{664F1574-487B-7C48-A5FC-CE8032D456C5}"/>
                </a:ext>
              </a:extLst>
            </p:cNvPr>
            <p:cNvSpPr txBox="1">
              <a:spLocks/>
            </p:cNvSpPr>
            <p:nvPr/>
          </p:nvSpPr>
          <p:spPr>
            <a:xfrm>
              <a:off x="1329413" y="3018911"/>
              <a:ext cx="2443045" cy="475694"/>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err="1">
                  <a:latin typeface="+mn-lt"/>
                </a:rPr>
                <a:t>Project_Final</a:t>
              </a:r>
              <a:endParaRPr lang="en-US">
                <a:latin typeface="+mn-lt"/>
              </a:endParaRPr>
            </a:p>
          </p:txBody>
        </p:sp>
        <p:pic>
          <p:nvPicPr>
            <p:cNvPr id="38" name="Graphic 37" descr="Folder with solid fill">
              <a:extLst>
                <a:ext uri="{FF2B5EF4-FFF2-40B4-BE49-F238E27FC236}">
                  <a16:creationId xmlns:a16="http://schemas.microsoft.com/office/drawing/2014/main" id="{55E1AFDD-9099-3344-9D20-A76D3A39D4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88366" y="3495016"/>
              <a:ext cx="720658" cy="720658"/>
            </a:xfrm>
            <a:prstGeom prst="rect">
              <a:avLst/>
            </a:prstGeom>
          </p:spPr>
        </p:pic>
        <p:sp>
          <p:nvSpPr>
            <p:cNvPr id="39" name="Content Placeholder 2">
              <a:extLst>
                <a:ext uri="{FF2B5EF4-FFF2-40B4-BE49-F238E27FC236}">
                  <a16:creationId xmlns:a16="http://schemas.microsoft.com/office/drawing/2014/main" id="{B6CB1C30-5F36-4C44-A350-03DF616CC2C6}"/>
                </a:ext>
              </a:extLst>
            </p:cNvPr>
            <p:cNvSpPr txBox="1">
              <a:spLocks/>
            </p:cNvSpPr>
            <p:nvPr/>
          </p:nvSpPr>
          <p:spPr>
            <a:xfrm>
              <a:off x="1229250" y="4108943"/>
              <a:ext cx="2638890" cy="386609"/>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a:latin typeface="+mn-lt"/>
                </a:rPr>
                <a:t>Project_2021</a:t>
              </a:r>
            </a:p>
          </p:txBody>
        </p:sp>
        <p:pic>
          <p:nvPicPr>
            <p:cNvPr id="41" name="Graphic 40" descr="Folder with solid fill">
              <a:extLst>
                <a:ext uri="{FF2B5EF4-FFF2-40B4-BE49-F238E27FC236}">
                  <a16:creationId xmlns:a16="http://schemas.microsoft.com/office/drawing/2014/main" id="{15505916-4422-CF4A-BCEE-2C91034B4F4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88366" y="4584451"/>
              <a:ext cx="720658" cy="720658"/>
            </a:xfrm>
            <a:prstGeom prst="rect">
              <a:avLst/>
            </a:prstGeom>
          </p:spPr>
        </p:pic>
        <p:pic>
          <p:nvPicPr>
            <p:cNvPr id="19" name="Graphic 18" descr="Folder with solid fill">
              <a:extLst>
                <a:ext uri="{FF2B5EF4-FFF2-40B4-BE49-F238E27FC236}">
                  <a16:creationId xmlns:a16="http://schemas.microsoft.com/office/drawing/2014/main" id="{AE93721E-F663-1A47-AB04-D1925679A3A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54080" y="1322659"/>
              <a:ext cx="720658" cy="720658"/>
            </a:xfrm>
            <a:prstGeom prst="rect">
              <a:avLst/>
            </a:prstGeom>
          </p:spPr>
        </p:pic>
      </p:grpSp>
      <p:pic>
        <p:nvPicPr>
          <p:cNvPr id="50" name="Graphic 49" descr="Arrow Right with solid fill to">
            <a:extLst>
              <a:ext uri="{FF2B5EF4-FFF2-40B4-BE49-F238E27FC236}">
                <a16:creationId xmlns:a16="http://schemas.microsoft.com/office/drawing/2014/main" id="{2B64D029-D80D-EC4F-B5DD-2991D6841B0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97690" y="2907417"/>
            <a:ext cx="914400" cy="914400"/>
          </a:xfrm>
          <a:prstGeom prst="rect">
            <a:avLst/>
          </a:prstGeom>
        </p:spPr>
      </p:pic>
      <p:pic>
        <p:nvPicPr>
          <p:cNvPr id="40" name="Graphic 39">
            <a:extLst>
              <a:ext uri="{FF2B5EF4-FFF2-40B4-BE49-F238E27FC236}">
                <a16:creationId xmlns:a16="http://schemas.microsoft.com/office/drawing/2014/main" id="{7A6D289C-403B-8546-9451-354612CD8DA2}"/>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88366" y="4793261"/>
            <a:ext cx="720658" cy="720658"/>
          </a:xfrm>
          <a:prstGeom prst="rect">
            <a:avLst/>
          </a:prstGeom>
        </p:spPr>
      </p:pic>
      <p:grpSp>
        <p:nvGrpSpPr>
          <p:cNvPr id="6" name="Group 5">
            <a:extLst>
              <a:ext uri="{FF2B5EF4-FFF2-40B4-BE49-F238E27FC236}">
                <a16:creationId xmlns:a16="http://schemas.microsoft.com/office/drawing/2014/main" id="{99C78959-0585-6681-8A86-13F984197552}"/>
              </a:ext>
            </a:extLst>
          </p:cNvPr>
          <p:cNvGrpSpPr/>
          <p:nvPr/>
        </p:nvGrpSpPr>
        <p:grpSpPr>
          <a:xfrm>
            <a:off x="5713788" y="1832323"/>
            <a:ext cx="4952001" cy="1737098"/>
            <a:chOff x="5535988" y="1706054"/>
            <a:chExt cx="4952001" cy="1737098"/>
          </a:xfrm>
        </p:grpSpPr>
        <p:grpSp>
          <p:nvGrpSpPr>
            <p:cNvPr id="48" name="Group 47" descr="Images showing a single project folder and a git file which can contain">
              <a:extLst>
                <a:ext uri="{FF2B5EF4-FFF2-40B4-BE49-F238E27FC236}">
                  <a16:creationId xmlns:a16="http://schemas.microsoft.com/office/drawing/2014/main" id="{CC7B3CB8-06C3-464F-98D3-B96799180948}"/>
                </a:ext>
              </a:extLst>
            </p:cNvPr>
            <p:cNvGrpSpPr/>
            <p:nvPr/>
          </p:nvGrpSpPr>
          <p:grpSpPr>
            <a:xfrm>
              <a:off x="5535988" y="1756759"/>
              <a:ext cx="3056795" cy="1519745"/>
              <a:chOff x="5181742" y="2905784"/>
              <a:chExt cx="2669065" cy="1269685"/>
            </a:xfrm>
          </p:grpSpPr>
          <p:pic>
            <p:nvPicPr>
              <p:cNvPr id="32" name="Graphic 31" descr="Document with solid fill">
                <a:extLst>
                  <a:ext uri="{FF2B5EF4-FFF2-40B4-BE49-F238E27FC236}">
                    <a16:creationId xmlns:a16="http://schemas.microsoft.com/office/drawing/2014/main" id="{28BF3CC7-87A1-614E-A1CB-10B4A5E7E9E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936407" y="2905784"/>
                <a:ext cx="914400" cy="914400"/>
              </a:xfrm>
              <a:prstGeom prst="rect">
                <a:avLst/>
              </a:prstGeom>
            </p:spPr>
          </p:pic>
          <p:pic>
            <p:nvPicPr>
              <p:cNvPr id="42" name="Graphic 41" descr="Folder with solid fill">
                <a:extLst>
                  <a:ext uri="{FF2B5EF4-FFF2-40B4-BE49-F238E27FC236}">
                    <a16:creationId xmlns:a16="http://schemas.microsoft.com/office/drawing/2014/main" id="{AA4B74F1-4327-F042-BA8D-ACE4EDBE079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78003" y="3002654"/>
                <a:ext cx="720659" cy="720659"/>
              </a:xfrm>
              <a:prstGeom prst="rect">
                <a:avLst/>
              </a:prstGeom>
            </p:spPr>
          </p:pic>
          <p:sp>
            <p:nvSpPr>
              <p:cNvPr id="43" name="Content Placeholder 2">
                <a:extLst>
                  <a:ext uri="{FF2B5EF4-FFF2-40B4-BE49-F238E27FC236}">
                    <a16:creationId xmlns:a16="http://schemas.microsoft.com/office/drawing/2014/main" id="{26DB2499-1751-6C4B-9896-7C2D37258D9D}"/>
                  </a:ext>
                </a:extLst>
              </p:cNvPr>
              <p:cNvSpPr txBox="1">
                <a:spLocks/>
              </p:cNvSpPr>
              <p:nvPr/>
            </p:nvSpPr>
            <p:spPr>
              <a:xfrm>
                <a:off x="5181742" y="3787984"/>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a:latin typeface="+mn-lt"/>
                  </a:rPr>
                  <a:t>Project</a:t>
                </a:r>
              </a:p>
            </p:txBody>
          </p:sp>
          <p:pic>
            <p:nvPicPr>
              <p:cNvPr id="45" name="Graphic 44" descr="Add with solid fill">
                <a:extLst>
                  <a:ext uri="{FF2B5EF4-FFF2-40B4-BE49-F238E27FC236}">
                    <a16:creationId xmlns:a16="http://schemas.microsoft.com/office/drawing/2014/main" id="{5B380D51-0D2B-DE46-A08D-A765395AFCDE}"/>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421734" y="3260294"/>
                <a:ext cx="288471" cy="288471"/>
              </a:xfrm>
              <a:prstGeom prst="rect">
                <a:avLst/>
              </a:prstGeom>
            </p:spPr>
          </p:pic>
        </p:grpSp>
        <p:sp>
          <p:nvSpPr>
            <p:cNvPr id="46" name="Content Placeholder 2">
              <a:extLst>
                <a:ext uri="{FF2B5EF4-FFF2-40B4-BE49-F238E27FC236}">
                  <a16:creationId xmlns:a16="http://schemas.microsoft.com/office/drawing/2014/main" id="{8F84DEC9-5EBC-7048-81BF-A7AC384266EF}"/>
                </a:ext>
              </a:extLst>
            </p:cNvPr>
            <p:cNvSpPr txBox="1">
              <a:spLocks/>
            </p:cNvSpPr>
            <p:nvPr/>
          </p:nvSpPr>
          <p:spPr>
            <a:xfrm>
              <a:off x="8969240" y="1706054"/>
              <a:ext cx="1518749" cy="1737098"/>
            </a:xfrm>
            <a:prstGeom prst="rect">
              <a:avLst/>
            </a:prstGeom>
          </p:spPr>
          <p:txBody>
            <a:bodyPr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en-US">
                  <a:latin typeface="+mn-lt"/>
                </a:rPr>
                <a:t>files </a:t>
              </a:r>
            </a:p>
            <a:p>
              <a:pPr>
                <a:lnSpc>
                  <a:spcPct val="150000"/>
                </a:lnSpc>
              </a:pPr>
              <a:r>
                <a:rPr lang="en-US">
                  <a:latin typeface="+mn-lt"/>
                </a:rPr>
                <a:t>changes </a:t>
              </a:r>
            </a:p>
          </p:txBody>
        </p:sp>
        <p:sp>
          <p:nvSpPr>
            <p:cNvPr id="20" name="Content Placeholder 2">
              <a:extLst>
                <a:ext uri="{FF2B5EF4-FFF2-40B4-BE49-F238E27FC236}">
                  <a16:creationId xmlns:a16="http://schemas.microsoft.com/office/drawing/2014/main" id="{C52BD84A-E181-6745-B7C6-52886FE53739}"/>
                </a:ext>
                <a:ext uri="{C183D7F6-B498-43B3-948B-1728B52AA6E4}">
                  <adec:decorative xmlns:adec="http://schemas.microsoft.com/office/drawing/2017/decorative" val="1"/>
                </a:ext>
              </a:extLst>
            </p:cNvPr>
            <p:cNvSpPr txBox="1">
              <a:spLocks/>
            </p:cNvSpPr>
            <p:nvPr/>
          </p:nvSpPr>
          <p:spPr>
            <a:xfrm>
              <a:off x="7512576" y="2850863"/>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a:latin typeface="+mn-lt"/>
                </a:rPr>
                <a:t>.git</a:t>
              </a:r>
            </a:p>
          </p:txBody>
        </p:sp>
      </p:grpSp>
      <p:sp>
        <p:nvSpPr>
          <p:cNvPr id="3" name="TextBox 2">
            <a:extLst>
              <a:ext uri="{FF2B5EF4-FFF2-40B4-BE49-F238E27FC236}">
                <a16:creationId xmlns:a16="http://schemas.microsoft.com/office/drawing/2014/main" id="{AFF91B53-5E91-8BD1-4A0C-460637D6679E}"/>
              </a:ext>
            </a:extLst>
          </p:cNvPr>
          <p:cNvSpPr txBox="1"/>
          <p:nvPr/>
        </p:nvSpPr>
        <p:spPr>
          <a:xfrm>
            <a:off x="5321300" y="3832528"/>
            <a:ext cx="5791200" cy="830997"/>
          </a:xfrm>
          <a:prstGeom prst="rect">
            <a:avLst/>
          </a:prstGeom>
          <a:noFill/>
        </p:spPr>
        <p:txBody>
          <a:bodyPr wrap="square" rtlCol="0">
            <a:spAutoFit/>
          </a:bodyPr>
          <a:lstStyle/>
          <a:p>
            <a:pPr algn="ctr"/>
            <a:r>
              <a:rPr lang="en-GB" sz="2400">
                <a:cs typeface="Arial" panose="020B0604020202020204" pitchFamily="34" charset="0"/>
              </a:rPr>
              <a:t>Version control handles all project files with a .git file to track every change.</a:t>
            </a:r>
          </a:p>
        </p:txBody>
      </p:sp>
    </p:spTree>
    <p:extLst>
      <p:ext uri="{BB962C8B-B14F-4D97-AF65-F5344CB8AC3E}">
        <p14:creationId xmlns:p14="http://schemas.microsoft.com/office/powerpoint/2010/main" val="1334188912"/>
      </p:ext>
    </p:extLst>
  </p:cSld>
  <p:clrMapOvr>
    <a:masterClrMapping/>
  </p:clrMapOvr>
  <p:extLst>
    <p:ext uri="{6950BFC3-D8DA-4A85-94F7-54DA5524770B}">
      <p188:commentRel xmlns:p188="http://schemas.microsoft.com/office/powerpoint/2018/8/main" r:id="rId3"/>
    </p:ext>
  </p:extLs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Advanced Workflow</a:t>
            </a:r>
          </a:p>
        </p:txBody>
      </p:sp>
      <p:grpSp>
        <p:nvGrpSpPr>
          <p:cNvPr id="3" name="Group 2" descr="Branches come off the main branch">
            <a:extLst>
              <a:ext uri="{FF2B5EF4-FFF2-40B4-BE49-F238E27FC236}">
                <a16:creationId xmlns:a16="http://schemas.microsoft.com/office/drawing/2014/main" id="{4E2B3513-2977-BAAC-88C5-B3C51BA9FD58}"/>
              </a:ext>
            </a:extLst>
          </p:cNvPr>
          <p:cNvGrpSpPr/>
          <p:nvPr/>
        </p:nvGrpSpPr>
        <p:grpSpPr>
          <a:xfrm>
            <a:off x="1209206" y="1762480"/>
            <a:ext cx="9773587" cy="484811"/>
            <a:chOff x="1209206" y="1762480"/>
            <a:chExt cx="9773587" cy="484811"/>
          </a:xfrm>
        </p:grpSpPr>
        <p:cxnSp>
          <p:nvCxnSpPr>
            <p:cNvPr id="6" name="Straight Connector 5">
              <a:extLst>
                <a:ext uri="{FF2B5EF4-FFF2-40B4-BE49-F238E27FC236}">
                  <a16:creationId xmlns:a16="http://schemas.microsoft.com/office/drawing/2014/main" id="{5B925319-DBE8-784A-A933-A6B52F8974A8}"/>
                </a:ext>
              </a:extLst>
            </p:cNvPr>
            <p:cNvCxnSpPr>
              <a:cxnSpLocks/>
            </p:cNvCxnSpPr>
            <p:nvPr/>
          </p:nvCxnSpPr>
          <p:spPr>
            <a:xfrm>
              <a:off x="1209206" y="2247291"/>
              <a:ext cx="9773587" cy="0"/>
            </a:xfrm>
            <a:prstGeom prst="line">
              <a:avLst/>
            </a:prstGeom>
            <a:ln w="76200">
              <a:solidFill>
                <a:schemeClr val="accent1">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0" name="Content Placeholder 2">
              <a:extLst>
                <a:ext uri="{FF2B5EF4-FFF2-40B4-BE49-F238E27FC236}">
                  <a16:creationId xmlns:a16="http://schemas.microsoft.com/office/drawing/2014/main" id="{4487F065-F336-D647-A9E4-0FD5771517B0}"/>
                </a:ext>
              </a:extLst>
            </p:cNvPr>
            <p:cNvSpPr txBox="1">
              <a:spLocks/>
            </p:cNvSpPr>
            <p:nvPr/>
          </p:nvSpPr>
          <p:spPr>
            <a:xfrm>
              <a:off x="5581390" y="1762480"/>
              <a:ext cx="1024264"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Main</a:t>
              </a:r>
            </a:p>
          </p:txBody>
        </p:sp>
      </p:grpSp>
      <p:grpSp>
        <p:nvGrpSpPr>
          <p:cNvPr id="10" name="Group 9" descr="An initial branch labelled develop created from the main branch">
            <a:extLst>
              <a:ext uri="{FF2B5EF4-FFF2-40B4-BE49-F238E27FC236}">
                <a16:creationId xmlns:a16="http://schemas.microsoft.com/office/drawing/2014/main" id="{DFCE2E7E-60D0-AE4E-8D38-3A3A9532AFAB}"/>
              </a:ext>
            </a:extLst>
          </p:cNvPr>
          <p:cNvGrpSpPr/>
          <p:nvPr/>
        </p:nvGrpSpPr>
        <p:grpSpPr>
          <a:xfrm>
            <a:off x="1674430" y="1974295"/>
            <a:ext cx="573288" cy="573288"/>
            <a:chOff x="2473377" y="2518349"/>
            <a:chExt cx="824459" cy="824459"/>
          </a:xfrm>
        </p:grpSpPr>
        <p:sp>
          <p:nvSpPr>
            <p:cNvPr id="7" name="Oval 6">
              <a:extLst>
                <a:ext uri="{FF2B5EF4-FFF2-40B4-BE49-F238E27FC236}">
                  <a16:creationId xmlns:a16="http://schemas.microsoft.com/office/drawing/2014/main" id="{04A944F7-D9A2-5943-A860-63ED9D6F3206}"/>
                </a:ext>
              </a:extLst>
            </p:cNvPr>
            <p:cNvSpPr/>
            <p:nvPr/>
          </p:nvSpPr>
          <p:spPr>
            <a:xfrm>
              <a:off x="2473377" y="2518349"/>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Icon&#10;&#10;Description automatically generated">
              <a:extLst>
                <a:ext uri="{FF2B5EF4-FFF2-40B4-BE49-F238E27FC236}">
                  <a16:creationId xmlns:a16="http://schemas.microsoft.com/office/drawing/2014/main" id="{55F20381-958B-A348-9AE1-DD29701A3D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6067" y="2689570"/>
              <a:ext cx="370233" cy="518326"/>
            </a:xfrm>
            <a:prstGeom prst="rect">
              <a:avLst/>
            </a:prstGeom>
          </p:spPr>
        </p:pic>
      </p:grpSp>
      <p:grpSp>
        <p:nvGrpSpPr>
          <p:cNvPr id="56" name="Group 55" descr="A further branch is cerated from the develop branch labelled feature">
            <a:extLst>
              <a:ext uri="{FF2B5EF4-FFF2-40B4-BE49-F238E27FC236}">
                <a16:creationId xmlns:a16="http://schemas.microsoft.com/office/drawing/2014/main" id="{9486AB02-B0AC-D94E-98A8-E6202D284504}"/>
              </a:ext>
            </a:extLst>
          </p:cNvPr>
          <p:cNvGrpSpPr/>
          <p:nvPr/>
        </p:nvGrpSpPr>
        <p:grpSpPr>
          <a:xfrm>
            <a:off x="2881067" y="3753860"/>
            <a:ext cx="573288" cy="573288"/>
            <a:chOff x="2473377" y="2518349"/>
            <a:chExt cx="824459" cy="824459"/>
          </a:xfrm>
        </p:grpSpPr>
        <p:sp>
          <p:nvSpPr>
            <p:cNvPr id="57" name="Oval 56">
              <a:extLst>
                <a:ext uri="{FF2B5EF4-FFF2-40B4-BE49-F238E27FC236}">
                  <a16:creationId xmlns:a16="http://schemas.microsoft.com/office/drawing/2014/main" id="{A53D26B0-6726-A849-BAE9-A457DD84092F}"/>
                </a:ext>
              </a:extLst>
            </p:cNvPr>
            <p:cNvSpPr/>
            <p:nvPr/>
          </p:nvSpPr>
          <p:spPr>
            <a:xfrm>
              <a:off x="2473377" y="2518349"/>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8" name="Picture 57" descr="Icon&#10;&#10;Description automatically generated">
              <a:extLst>
                <a:ext uri="{FF2B5EF4-FFF2-40B4-BE49-F238E27FC236}">
                  <a16:creationId xmlns:a16="http://schemas.microsoft.com/office/drawing/2014/main" id="{6B21633F-C22D-2C48-A0FD-985B28B5EA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6067" y="2689570"/>
              <a:ext cx="370233" cy="518326"/>
            </a:xfrm>
            <a:prstGeom prst="rect">
              <a:avLst/>
            </a:prstGeom>
          </p:spPr>
        </p:pic>
      </p:grpSp>
      <p:grpSp>
        <p:nvGrpSpPr>
          <p:cNvPr id="4" name="Group 3" descr="One of more commits may happen in the feature branch">
            <a:extLst>
              <a:ext uri="{FF2B5EF4-FFF2-40B4-BE49-F238E27FC236}">
                <a16:creationId xmlns:a16="http://schemas.microsoft.com/office/drawing/2014/main" id="{F2C4E438-58DC-C389-BC45-154D576B384E}"/>
              </a:ext>
            </a:extLst>
          </p:cNvPr>
          <p:cNvGrpSpPr/>
          <p:nvPr/>
        </p:nvGrpSpPr>
        <p:grpSpPr>
          <a:xfrm>
            <a:off x="3835594" y="4904329"/>
            <a:ext cx="876037" cy="207483"/>
            <a:chOff x="3835594" y="4904329"/>
            <a:chExt cx="876037" cy="207483"/>
          </a:xfrm>
        </p:grpSpPr>
        <p:pic>
          <p:nvPicPr>
            <p:cNvPr id="46" name="Picture 45" descr="A commit">
              <a:extLst>
                <a:ext uri="{FF2B5EF4-FFF2-40B4-BE49-F238E27FC236}">
                  <a16:creationId xmlns:a16="http://schemas.microsoft.com/office/drawing/2014/main" id="{E3502B1E-D7D8-294D-A9C9-CF894BD0117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5594" y="4904329"/>
              <a:ext cx="363095" cy="207483"/>
            </a:xfrm>
            <a:prstGeom prst="rect">
              <a:avLst/>
            </a:prstGeom>
          </p:spPr>
        </p:pic>
        <p:pic>
          <p:nvPicPr>
            <p:cNvPr id="47" name="Picture 46" descr="A commit">
              <a:extLst>
                <a:ext uri="{FF2B5EF4-FFF2-40B4-BE49-F238E27FC236}">
                  <a16:creationId xmlns:a16="http://schemas.microsoft.com/office/drawing/2014/main" id="{EB278968-25A6-484B-8F0B-673C374393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48536" y="4904329"/>
              <a:ext cx="363095" cy="207483"/>
            </a:xfrm>
            <a:prstGeom prst="rect">
              <a:avLst/>
            </a:prstGeom>
          </p:spPr>
        </p:pic>
      </p:grpSp>
      <p:grpSp>
        <p:nvGrpSpPr>
          <p:cNvPr id="43" name="Group 42" descr="A pull request is made in the feature branch">
            <a:extLst>
              <a:ext uri="{FF2B5EF4-FFF2-40B4-BE49-F238E27FC236}">
                <a16:creationId xmlns:a16="http://schemas.microsoft.com/office/drawing/2014/main" id="{BDB5ACCE-7F09-E742-81D3-196863D22B71}"/>
              </a:ext>
            </a:extLst>
          </p:cNvPr>
          <p:cNvGrpSpPr/>
          <p:nvPr/>
        </p:nvGrpSpPr>
        <p:grpSpPr>
          <a:xfrm>
            <a:off x="4951483" y="4725760"/>
            <a:ext cx="564621" cy="564621"/>
            <a:chOff x="4034853" y="3429000"/>
            <a:chExt cx="824459" cy="824459"/>
          </a:xfrm>
        </p:grpSpPr>
        <p:sp>
          <p:nvSpPr>
            <p:cNvPr id="44" name="Oval 43">
              <a:extLst>
                <a:ext uri="{FF2B5EF4-FFF2-40B4-BE49-F238E27FC236}">
                  <a16:creationId xmlns:a16="http://schemas.microsoft.com/office/drawing/2014/main" id="{04913448-F691-AD4E-84F8-41BA9FA13CDE}"/>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5" name="Picture 44" descr="Icon&#10;&#10;Description automatically generated">
              <a:extLst>
                <a:ext uri="{FF2B5EF4-FFF2-40B4-BE49-F238E27FC236}">
                  <a16:creationId xmlns:a16="http://schemas.microsoft.com/office/drawing/2014/main" id="{8304D047-18C4-034C-8A69-FF79CBFE64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pic>
        <p:nvPicPr>
          <p:cNvPr id="51" name="Graphic 50" descr="The pull request in the feature branch is discussed">
            <a:extLst>
              <a:ext uri="{FF2B5EF4-FFF2-40B4-BE49-F238E27FC236}">
                <a16:creationId xmlns:a16="http://schemas.microsoft.com/office/drawing/2014/main" id="{1BF22365-B3C0-D34F-86CB-D661A28091F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74622" y="4746989"/>
            <a:ext cx="522163" cy="522163"/>
          </a:xfrm>
          <a:prstGeom prst="rect">
            <a:avLst/>
          </a:prstGeom>
        </p:spPr>
      </p:pic>
      <p:grpSp>
        <p:nvGrpSpPr>
          <p:cNvPr id="91" name="Group 90" descr="After discussion it is merged back into the develop branch">
            <a:extLst>
              <a:ext uri="{FF2B5EF4-FFF2-40B4-BE49-F238E27FC236}">
                <a16:creationId xmlns:a16="http://schemas.microsoft.com/office/drawing/2014/main" id="{AB6B7C25-B336-BC47-8853-87DD8031E6EB}"/>
              </a:ext>
            </a:extLst>
          </p:cNvPr>
          <p:cNvGrpSpPr/>
          <p:nvPr/>
        </p:nvGrpSpPr>
        <p:grpSpPr>
          <a:xfrm>
            <a:off x="6698395" y="3749388"/>
            <a:ext cx="573289" cy="573289"/>
            <a:chOff x="6043535" y="3560163"/>
            <a:chExt cx="824459" cy="824459"/>
          </a:xfrm>
        </p:grpSpPr>
        <p:sp>
          <p:nvSpPr>
            <p:cNvPr id="92" name="Oval 91">
              <a:extLst>
                <a:ext uri="{FF2B5EF4-FFF2-40B4-BE49-F238E27FC236}">
                  <a16:creationId xmlns:a16="http://schemas.microsoft.com/office/drawing/2014/main" id="{0E00D6F8-D701-644B-A912-16611AD2A946}"/>
                </a:ext>
              </a:extLst>
            </p:cNvPr>
            <p:cNvSpPr/>
            <p:nvPr/>
          </p:nvSpPr>
          <p:spPr>
            <a:xfrm>
              <a:off x="6043535" y="3560163"/>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4" name="Picture 93" descr="Icon&#10;&#10;Description automatically generated">
              <a:extLst>
                <a:ext uri="{FF2B5EF4-FFF2-40B4-BE49-F238E27FC236}">
                  <a16:creationId xmlns:a16="http://schemas.microsoft.com/office/drawing/2014/main" id="{52CE9902-E381-324D-AFC1-B1F7F8409A8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8380" y="3712979"/>
              <a:ext cx="444708" cy="518826"/>
            </a:xfrm>
            <a:prstGeom prst="rect">
              <a:avLst/>
            </a:prstGeom>
          </p:spPr>
        </p:pic>
      </p:grpSp>
      <p:grpSp>
        <p:nvGrpSpPr>
          <p:cNvPr id="23" name="Group 22" descr="A pull request is made in the develop branch for the code to go back to the main code base">
            <a:extLst>
              <a:ext uri="{FF2B5EF4-FFF2-40B4-BE49-F238E27FC236}">
                <a16:creationId xmlns:a16="http://schemas.microsoft.com/office/drawing/2014/main" id="{C0D3B469-FF0E-3E42-A715-0B9946D4580C}"/>
              </a:ext>
            </a:extLst>
          </p:cNvPr>
          <p:cNvGrpSpPr/>
          <p:nvPr/>
        </p:nvGrpSpPr>
        <p:grpSpPr>
          <a:xfrm>
            <a:off x="7493029" y="3739568"/>
            <a:ext cx="564621" cy="564621"/>
            <a:chOff x="4034853" y="3429000"/>
            <a:chExt cx="824459" cy="824459"/>
          </a:xfrm>
        </p:grpSpPr>
        <p:sp>
          <p:nvSpPr>
            <p:cNvPr id="21" name="Oval 20">
              <a:extLst>
                <a:ext uri="{FF2B5EF4-FFF2-40B4-BE49-F238E27FC236}">
                  <a16:creationId xmlns:a16="http://schemas.microsoft.com/office/drawing/2014/main" id="{57A95C9C-A397-E540-A165-FA4811C38941}"/>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descr="Icon&#10;&#10;Description automatically generated">
              <a:extLst>
                <a:ext uri="{FF2B5EF4-FFF2-40B4-BE49-F238E27FC236}">
                  <a16:creationId xmlns:a16="http://schemas.microsoft.com/office/drawing/2014/main" id="{5E77FEA4-C758-E34F-AFA9-735188F8EE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pic>
        <p:nvPicPr>
          <p:cNvPr id="62" name="Graphic 61" descr="The pull request on the develop branch is discussed">
            <a:extLst>
              <a:ext uri="{FF2B5EF4-FFF2-40B4-BE49-F238E27FC236}">
                <a16:creationId xmlns:a16="http://schemas.microsoft.com/office/drawing/2014/main" id="{E52BCE69-E6DE-5843-B272-0B9FB063E36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78995" y="3753860"/>
            <a:ext cx="522163" cy="522163"/>
          </a:xfrm>
          <a:prstGeom prst="rect">
            <a:avLst/>
          </a:prstGeom>
        </p:spPr>
      </p:pic>
      <p:pic>
        <p:nvPicPr>
          <p:cNvPr id="35" name="Picture 34" descr="There may be a further commit after discussion">
            <a:extLst>
              <a:ext uri="{FF2B5EF4-FFF2-40B4-BE49-F238E27FC236}">
                <a16:creationId xmlns:a16="http://schemas.microsoft.com/office/drawing/2014/main" id="{9EA88CAA-9D63-1140-B295-568091F21B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64458" y="3908402"/>
            <a:ext cx="363095" cy="207483"/>
          </a:xfrm>
          <a:prstGeom prst="rect">
            <a:avLst/>
          </a:prstGeom>
        </p:spPr>
      </p:pic>
      <p:grpSp>
        <p:nvGrpSpPr>
          <p:cNvPr id="29" name="Group 28" descr="The develop branch is then merged back into the branch">
            <a:extLst>
              <a:ext uri="{FF2B5EF4-FFF2-40B4-BE49-F238E27FC236}">
                <a16:creationId xmlns:a16="http://schemas.microsoft.com/office/drawing/2014/main" id="{80402D2E-DA1F-FD4E-ADE6-A5042D66582A}"/>
              </a:ext>
            </a:extLst>
          </p:cNvPr>
          <p:cNvGrpSpPr/>
          <p:nvPr/>
        </p:nvGrpSpPr>
        <p:grpSpPr>
          <a:xfrm>
            <a:off x="9768573" y="1973269"/>
            <a:ext cx="573289" cy="573289"/>
            <a:chOff x="6043535" y="3560163"/>
            <a:chExt cx="824459" cy="824459"/>
          </a:xfrm>
        </p:grpSpPr>
        <p:sp>
          <p:nvSpPr>
            <p:cNvPr id="25" name="Oval 24">
              <a:extLst>
                <a:ext uri="{FF2B5EF4-FFF2-40B4-BE49-F238E27FC236}">
                  <a16:creationId xmlns:a16="http://schemas.microsoft.com/office/drawing/2014/main" id="{C4824FAE-C2FD-824A-BE70-B42A57A69552}"/>
                </a:ext>
              </a:extLst>
            </p:cNvPr>
            <p:cNvSpPr/>
            <p:nvPr/>
          </p:nvSpPr>
          <p:spPr>
            <a:xfrm>
              <a:off x="6043535" y="3560163"/>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Picture 27" descr="Icon&#10;&#10;Description automatically generated">
              <a:extLst>
                <a:ext uri="{FF2B5EF4-FFF2-40B4-BE49-F238E27FC236}">
                  <a16:creationId xmlns:a16="http://schemas.microsoft.com/office/drawing/2014/main" id="{2CE2B9B5-DB01-EB41-815A-857C48CA535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8380" y="3712979"/>
              <a:ext cx="444708" cy="518826"/>
            </a:xfrm>
            <a:prstGeom prst="rect">
              <a:avLst/>
            </a:prstGeom>
          </p:spPr>
        </p:pic>
      </p:grpSp>
      <p:grpSp>
        <p:nvGrpSpPr>
          <p:cNvPr id="61" name="Group 60" descr="At the same time another analyst or developer may create a branch off the main branch for a bug fix">
            <a:extLst>
              <a:ext uri="{FF2B5EF4-FFF2-40B4-BE49-F238E27FC236}">
                <a16:creationId xmlns:a16="http://schemas.microsoft.com/office/drawing/2014/main" id="{753FB890-187F-E54B-A4D5-B2B69C9D2AE6}"/>
              </a:ext>
            </a:extLst>
          </p:cNvPr>
          <p:cNvGrpSpPr/>
          <p:nvPr/>
        </p:nvGrpSpPr>
        <p:grpSpPr>
          <a:xfrm>
            <a:off x="3121412" y="1960646"/>
            <a:ext cx="573288" cy="573288"/>
            <a:chOff x="2473377" y="2518349"/>
            <a:chExt cx="824459" cy="824459"/>
          </a:xfrm>
        </p:grpSpPr>
        <p:sp>
          <p:nvSpPr>
            <p:cNvPr id="63" name="Oval 62">
              <a:extLst>
                <a:ext uri="{FF2B5EF4-FFF2-40B4-BE49-F238E27FC236}">
                  <a16:creationId xmlns:a16="http://schemas.microsoft.com/office/drawing/2014/main" id="{F1C5FF66-1EFC-3C49-AC16-14AF8020EB9C}"/>
                </a:ext>
              </a:extLst>
            </p:cNvPr>
            <p:cNvSpPr/>
            <p:nvPr/>
          </p:nvSpPr>
          <p:spPr>
            <a:xfrm>
              <a:off x="2473377" y="2518349"/>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4" name="Picture 63" descr="Icon&#10;&#10;Description automatically generated">
              <a:extLst>
                <a:ext uri="{FF2B5EF4-FFF2-40B4-BE49-F238E27FC236}">
                  <a16:creationId xmlns:a16="http://schemas.microsoft.com/office/drawing/2014/main" id="{1FC5A569-548D-4C48-BF48-C6171E1831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6067" y="2689570"/>
              <a:ext cx="370233" cy="518326"/>
            </a:xfrm>
            <a:prstGeom prst="rect">
              <a:avLst/>
            </a:prstGeom>
          </p:spPr>
        </p:pic>
      </p:grpSp>
      <p:pic>
        <p:nvPicPr>
          <p:cNvPr id="66" name="Picture 65" descr="One or more commits may be made to the bug fix branch">
            <a:extLst>
              <a:ext uri="{FF2B5EF4-FFF2-40B4-BE49-F238E27FC236}">
                <a16:creationId xmlns:a16="http://schemas.microsoft.com/office/drawing/2014/main" id="{AE6033BE-A678-CC4A-869E-48654648AF1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99902" y="3049865"/>
            <a:ext cx="363095" cy="207483"/>
          </a:xfrm>
          <a:prstGeom prst="rect">
            <a:avLst/>
          </a:prstGeom>
        </p:spPr>
      </p:pic>
      <p:grpSp>
        <p:nvGrpSpPr>
          <p:cNvPr id="67" name="Group 66" descr="A pull request is made from the bug fix branch">
            <a:extLst>
              <a:ext uri="{FF2B5EF4-FFF2-40B4-BE49-F238E27FC236}">
                <a16:creationId xmlns:a16="http://schemas.microsoft.com/office/drawing/2014/main" id="{A1EC16C8-A288-D64C-B8E0-045828D571D0}"/>
              </a:ext>
            </a:extLst>
          </p:cNvPr>
          <p:cNvGrpSpPr/>
          <p:nvPr/>
        </p:nvGrpSpPr>
        <p:grpSpPr>
          <a:xfrm>
            <a:off x="5669201" y="2871296"/>
            <a:ext cx="564621" cy="564621"/>
            <a:chOff x="4034853" y="3429000"/>
            <a:chExt cx="824459" cy="824459"/>
          </a:xfrm>
        </p:grpSpPr>
        <p:sp>
          <p:nvSpPr>
            <p:cNvPr id="68" name="Oval 67">
              <a:extLst>
                <a:ext uri="{FF2B5EF4-FFF2-40B4-BE49-F238E27FC236}">
                  <a16:creationId xmlns:a16="http://schemas.microsoft.com/office/drawing/2014/main" id="{7DDA8EE9-B7C6-D445-AF14-6A2F4304A700}"/>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9" name="Picture 68" descr="Icon&#10;&#10;Description automatically generated">
              <a:extLst>
                <a:ext uri="{FF2B5EF4-FFF2-40B4-BE49-F238E27FC236}">
                  <a16:creationId xmlns:a16="http://schemas.microsoft.com/office/drawing/2014/main" id="{66548D48-B74C-B844-B88C-A7DEEF5D9E6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pic>
        <p:nvPicPr>
          <p:cNvPr id="70" name="Graphic 69" descr="The bug fix pull request is discussed">
            <a:extLst>
              <a:ext uri="{FF2B5EF4-FFF2-40B4-BE49-F238E27FC236}">
                <a16:creationId xmlns:a16="http://schemas.microsoft.com/office/drawing/2014/main" id="{0EE4C11F-706F-0044-9B3A-AA9EFC5CBE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68637" y="2892525"/>
            <a:ext cx="522163" cy="522163"/>
          </a:xfrm>
          <a:prstGeom prst="rect">
            <a:avLst/>
          </a:prstGeom>
        </p:spPr>
      </p:pic>
      <p:grpSp>
        <p:nvGrpSpPr>
          <p:cNvPr id="72" name="Group 71" descr="The bug fix is merged back into the main branch">
            <a:extLst>
              <a:ext uri="{FF2B5EF4-FFF2-40B4-BE49-F238E27FC236}">
                <a16:creationId xmlns:a16="http://schemas.microsoft.com/office/drawing/2014/main" id="{D6580957-FB99-D240-860E-15298936BDCC}"/>
              </a:ext>
            </a:extLst>
          </p:cNvPr>
          <p:cNvGrpSpPr/>
          <p:nvPr/>
        </p:nvGrpSpPr>
        <p:grpSpPr>
          <a:xfrm>
            <a:off x="7995259" y="1960645"/>
            <a:ext cx="573289" cy="573289"/>
            <a:chOff x="6043535" y="3560163"/>
            <a:chExt cx="824459" cy="824459"/>
          </a:xfrm>
        </p:grpSpPr>
        <p:sp>
          <p:nvSpPr>
            <p:cNvPr id="73" name="Oval 72">
              <a:extLst>
                <a:ext uri="{FF2B5EF4-FFF2-40B4-BE49-F238E27FC236}">
                  <a16:creationId xmlns:a16="http://schemas.microsoft.com/office/drawing/2014/main" id="{ABE43FE6-F222-4D4A-99E6-0D72D4BDA8DF}"/>
                </a:ext>
              </a:extLst>
            </p:cNvPr>
            <p:cNvSpPr/>
            <p:nvPr/>
          </p:nvSpPr>
          <p:spPr>
            <a:xfrm>
              <a:off x="6043535" y="3560163"/>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4" name="Picture 73" descr="Icon&#10;&#10;Description automatically generated">
              <a:extLst>
                <a:ext uri="{FF2B5EF4-FFF2-40B4-BE49-F238E27FC236}">
                  <a16:creationId xmlns:a16="http://schemas.microsoft.com/office/drawing/2014/main" id="{CC7E880E-9A93-9246-864E-83E7F0EA17F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8380" y="3712979"/>
              <a:ext cx="444708" cy="518826"/>
            </a:xfrm>
            <a:prstGeom prst="rect">
              <a:avLst/>
            </a:prstGeom>
          </p:spPr>
        </p:pic>
      </p:grpSp>
      <p:cxnSp>
        <p:nvCxnSpPr>
          <p:cNvPr id="39" name="Curved Connector 38">
            <a:extLst>
              <a:ext uri="{FF2B5EF4-FFF2-40B4-BE49-F238E27FC236}">
                <a16:creationId xmlns:a16="http://schemas.microsoft.com/office/drawing/2014/main" id="{779AD862-2E2A-A743-A427-6F572722E24E}"/>
              </a:ext>
              <a:ext uri="{C183D7F6-B498-43B3-948B-1728B52AA6E4}">
                <adec:decorative xmlns:adec="http://schemas.microsoft.com/office/drawing/2017/decorative" val="1"/>
              </a:ext>
            </a:extLst>
          </p:cNvPr>
          <p:cNvCxnSpPr>
            <a:cxnSpLocks/>
            <a:stCxn id="7" idx="6"/>
            <a:endCxn id="57" idx="2"/>
          </p:cNvCxnSpPr>
          <p:nvPr/>
        </p:nvCxnSpPr>
        <p:spPr>
          <a:xfrm>
            <a:off x="2247718" y="2260939"/>
            <a:ext cx="633349" cy="1779565"/>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DCA862EC-FF85-6A42-81BD-3F18ECF2F1BC}"/>
              </a:ext>
              <a:ext uri="{C183D7F6-B498-43B3-948B-1728B52AA6E4}">
                <adec:decorative xmlns:adec="http://schemas.microsoft.com/office/drawing/2017/decorative" val="1"/>
              </a:ext>
            </a:extLst>
          </p:cNvPr>
          <p:cNvCxnSpPr>
            <a:cxnSpLocks/>
          </p:cNvCxnSpPr>
          <p:nvPr/>
        </p:nvCxnSpPr>
        <p:spPr>
          <a:xfrm flipV="1">
            <a:off x="9327553" y="2273562"/>
            <a:ext cx="441020" cy="1752230"/>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908E54-B8B5-0446-AF66-50D709ED0130}"/>
              </a:ext>
              <a:ext uri="{C183D7F6-B498-43B3-948B-1728B52AA6E4}">
                <adec:decorative xmlns:adec="http://schemas.microsoft.com/office/drawing/2017/decorative" val="1"/>
              </a:ext>
            </a:extLst>
          </p:cNvPr>
          <p:cNvCxnSpPr>
            <a:cxnSpLocks/>
            <a:stCxn id="21" idx="2"/>
            <a:endCxn id="57" idx="6"/>
          </p:cNvCxnSpPr>
          <p:nvPr/>
        </p:nvCxnSpPr>
        <p:spPr>
          <a:xfrm flipH="1">
            <a:off x="3454355" y="4021879"/>
            <a:ext cx="4038674" cy="18625"/>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3FA3761-9542-1546-996A-D5CA964A1D61}"/>
              </a:ext>
              <a:ext uri="{C183D7F6-B498-43B3-948B-1728B52AA6E4}">
                <adec:decorative xmlns:adec="http://schemas.microsoft.com/office/drawing/2017/decorative" val="1"/>
              </a:ext>
            </a:extLst>
          </p:cNvPr>
          <p:cNvCxnSpPr>
            <a:cxnSpLocks/>
            <a:stCxn id="62" idx="1"/>
            <a:endCxn id="21" idx="6"/>
          </p:cNvCxnSpPr>
          <p:nvPr/>
        </p:nvCxnSpPr>
        <p:spPr>
          <a:xfrm flipH="1">
            <a:off x="8057650" y="4014942"/>
            <a:ext cx="221345" cy="6937"/>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1CA3CF2-2B0B-CD4C-BC82-B59EE187238D}"/>
              </a:ext>
              <a:ext uri="{C183D7F6-B498-43B3-948B-1728B52AA6E4}">
                <adec:decorative xmlns:adec="http://schemas.microsoft.com/office/drawing/2017/decorative" val="1"/>
              </a:ext>
            </a:extLst>
          </p:cNvPr>
          <p:cNvCxnSpPr>
            <a:cxnSpLocks/>
            <a:stCxn id="35" idx="1"/>
            <a:endCxn id="62" idx="3"/>
          </p:cNvCxnSpPr>
          <p:nvPr/>
        </p:nvCxnSpPr>
        <p:spPr>
          <a:xfrm flipH="1">
            <a:off x="8801158" y="4012144"/>
            <a:ext cx="163300" cy="2798"/>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05" name="Content Placeholder 2">
            <a:extLst>
              <a:ext uri="{FF2B5EF4-FFF2-40B4-BE49-F238E27FC236}">
                <a16:creationId xmlns:a16="http://schemas.microsoft.com/office/drawing/2014/main" id="{5D4F3F44-5E46-2B48-B307-1EC8CB087ABB}"/>
              </a:ext>
              <a:ext uri="{C183D7F6-B498-43B3-948B-1728B52AA6E4}">
                <adec:decorative xmlns:adec="http://schemas.microsoft.com/office/drawing/2017/decorative" val="1"/>
              </a:ext>
            </a:extLst>
          </p:cNvPr>
          <p:cNvSpPr txBox="1">
            <a:spLocks/>
          </p:cNvSpPr>
          <p:nvPr/>
        </p:nvSpPr>
        <p:spPr>
          <a:xfrm>
            <a:off x="1437564" y="2568702"/>
            <a:ext cx="1024264"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Develop</a:t>
            </a:r>
          </a:p>
        </p:txBody>
      </p:sp>
      <p:cxnSp>
        <p:nvCxnSpPr>
          <p:cNvPr id="49" name="Curved Connector 48">
            <a:extLst>
              <a:ext uri="{FF2B5EF4-FFF2-40B4-BE49-F238E27FC236}">
                <a16:creationId xmlns:a16="http://schemas.microsoft.com/office/drawing/2014/main" id="{D4207E17-BB9A-DC49-B460-5C263CCFAB0E}"/>
              </a:ext>
              <a:ext uri="{C183D7F6-B498-43B3-948B-1728B52AA6E4}">
                <adec:decorative xmlns:adec="http://schemas.microsoft.com/office/drawing/2017/decorative" val="1"/>
              </a:ext>
            </a:extLst>
          </p:cNvPr>
          <p:cNvCxnSpPr>
            <a:cxnSpLocks/>
            <a:stCxn id="57" idx="6"/>
            <a:endCxn id="46" idx="1"/>
          </p:cNvCxnSpPr>
          <p:nvPr/>
        </p:nvCxnSpPr>
        <p:spPr>
          <a:xfrm>
            <a:off x="3454355" y="4040504"/>
            <a:ext cx="381239" cy="967567"/>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FA375A3E-4F71-DB44-A0CB-F64632069B3F}"/>
              </a:ext>
              <a:ext uri="{C183D7F6-B498-43B3-948B-1728B52AA6E4}">
                <adec:decorative xmlns:adec="http://schemas.microsoft.com/office/drawing/2017/decorative" val="1"/>
              </a:ext>
            </a:extLst>
          </p:cNvPr>
          <p:cNvCxnSpPr>
            <a:cxnSpLocks/>
            <a:stCxn id="51" idx="3"/>
            <a:endCxn id="92" idx="2"/>
          </p:cNvCxnSpPr>
          <p:nvPr/>
        </p:nvCxnSpPr>
        <p:spPr>
          <a:xfrm flipV="1">
            <a:off x="6296785" y="4036033"/>
            <a:ext cx="401610" cy="972038"/>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68C2FE1-4EE1-0242-9D5F-79ACA1795F47}"/>
              </a:ext>
              <a:ext uri="{C183D7F6-B498-43B3-948B-1728B52AA6E4}">
                <adec:decorative xmlns:adec="http://schemas.microsoft.com/office/drawing/2017/decorative" val="1"/>
              </a:ext>
            </a:extLst>
          </p:cNvPr>
          <p:cNvCxnSpPr>
            <a:cxnSpLocks/>
          </p:cNvCxnSpPr>
          <p:nvPr/>
        </p:nvCxnSpPr>
        <p:spPr>
          <a:xfrm flipH="1">
            <a:off x="4198689" y="5008070"/>
            <a:ext cx="149847"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B8F5BC3-24A3-F544-9819-EB2E8061749D}"/>
              </a:ext>
              <a:ext uri="{C183D7F6-B498-43B3-948B-1728B52AA6E4}">
                <adec:decorative xmlns:adec="http://schemas.microsoft.com/office/drawing/2017/decorative" val="1"/>
              </a:ext>
            </a:extLst>
          </p:cNvPr>
          <p:cNvCxnSpPr>
            <a:cxnSpLocks/>
          </p:cNvCxnSpPr>
          <p:nvPr/>
        </p:nvCxnSpPr>
        <p:spPr>
          <a:xfrm flipH="1">
            <a:off x="4711631" y="4997456"/>
            <a:ext cx="239852"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0F83E9C-3A6D-B84A-9AF9-4BEBC535AAE0}"/>
              </a:ext>
              <a:ext uri="{C183D7F6-B498-43B3-948B-1728B52AA6E4}">
                <adec:decorative xmlns:adec="http://schemas.microsoft.com/office/drawing/2017/decorative" val="1"/>
              </a:ext>
            </a:extLst>
          </p:cNvPr>
          <p:cNvCxnSpPr>
            <a:cxnSpLocks/>
          </p:cNvCxnSpPr>
          <p:nvPr/>
        </p:nvCxnSpPr>
        <p:spPr>
          <a:xfrm flipH="1">
            <a:off x="5516104" y="5008070"/>
            <a:ext cx="258518"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65" name="Curved Connector 64">
            <a:extLst>
              <a:ext uri="{FF2B5EF4-FFF2-40B4-BE49-F238E27FC236}">
                <a16:creationId xmlns:a16="http://schemas.microsoft.com/office/drawing/2014/main" id="{1AAED0C0-0922-3F4E-B28E-B449BCD1C02B}"/>
              </a:ext>
              <a:ext uri="{C183D7F6-B498-43B3-948B-1728B52AA6E4}">
                <adec:decorative xmlns:adec="http://schemas.microsoft.com/office/drawing/2017/decorative" val="1"/>
              </a:ext>
            </a:extLst>
          </p:cNvPr>
          <p:cNvCxnSpPr>
            <a:cxnSpLocks/>
            <a:stCxn id="63" idx="6"/>
            <a:endCxn id="66" idx="1"/>
          </p:cNvCxnSpPr>
          <p:nvPr/>
        </p:nvCxnSpPr>
        <p:spPr>
          <a:xfrm>
            <a:off x="3694700" y="2247290"/>
            <a:ext cx="1105202" cy="906317"/>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1" name="Curved Connector 70">
            <a:extLst>
              <a:ext uri="{FF2B5EF4-FFF2-40B4-BE49-F238E27FC236}">
                <a16:creationId xmlns:a16="http://schemas.microsoft.com/office/drawing/2014/main" id="{0DEC08F6-BD22-4542-93AF-EBD871E67879}"/>
              </a:ext>
              <a:ext uri="{C183D7F6-B498-43B3-948B-1728B52AA6E4}">
                <adec:decorative xmlns:adec="http://schemas.microsoft.com/office/drawing/2017/decorative" val="1"/>
              </a:ext>
            </a:extLst>
          </p:cNvPr>
          <p:cNvCxnSpPr>
            <a:cxnSpLocks/>
            <a:stCxn id="70" idx="3"/>
            <a:endCxn id="73" idx="2"/>
          </p:cNvCxnSpPr>
          <p:nvPr/>
        </p:nvCxnSpPr>
        <p:spPr>
          <a:xfrm flipV="1">
            <a:off x="6990800" y="2247290"/>
            <a:ext cx="1004459" cy="906317"/>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5FD66A2-AC02-EA45-83F4-FA43D694E855}"/>
              </a:ext>
              <a:ext uri="{C183D7F6-B498-43B3-948B-1728B52AA6E4}">
                <adec:decorative xmlns:adec="http://schemas.microsoft.com/office/drawing/2017/decorative" val="1"/>
              </a:ext>
            </a:extLst>
          </p:cNvPr>
          <p:cNvCxnSpPr>
            <a:cxnSpLocks/>
            <a:stCxn id="68" idx="2"/>
            <a:endCxn id="66" idx="3"/>
          </p:cNvCxnSpPr>
          <p:nvPr/>
        </p:nvCxnSpPr>
        <p:spPr>
          <a:xfrm flipH="1">
            <a:off x="5162997" y="3153607"/>
            <a:ext cx="506204"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A4AB55-1A2B-664D-A438-5EC5C4AB1A0F}"/>
              </a:ext>
              <a:ext uri="{C183D7F6-B498-43B3-948B-1728B52AA6E4}">
                <adec:decorative xmlns:adec="http://schemas.microsoft.com/office/drawing/2017/decorative" val="1"/>
              </a:ext>
            </a:extLst>
          </p:cNvPr>
          <p:cNvCxnSpPr>
            <a:cxnSpLocks/>
          </p:cNvCxnSpPr>
          <p:nvPr/>
        </p:nvCxnSpPr>
        <p:spPr>
          <a:xfrm flipH="1">
            <a:off x="6233822" y="3167255"/>
            <a:ext cx="234815"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20" name="Content Placeholder 2">
            <a:extLst>
              <a:ext uri="{FF2B5EF4-FFF2-40B4-BE49-F238E27FC236}">
                <a16:creationId xmlns:a16="http://schemas.microsoft.com/office/drawing/2014/main" id="{22D2E4E0-0B5F-334C-BF15-A7F695B35E1C}"/>
              </a:ext>
              <a:ext uri="{C183D7F6-B498-43B3-948B-1728B52AA6E4}">
                <adec:decorative xmlns:adec="http://schemas.microsoft.com/office/drawing/2017/decorative" val="1"/>
              </a:ext>
            </a:extLst>
          </p:cNvPr>
          <p:cNvSpPr txBox="1">
            <a:spLocks/>
          </p:cNvSpPr>
          <p:nvPr/>
        </p:nvSpPr>
        <p:spPr>
          <a:xfrm>
            <a:off x="2953616" y="2568703"/>
            <a:ext cx="901395"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Bug-fix</a:t>
            </a:r>
          </a:p>
        </p:txBody>
      </p:sp>
      <p:sp>
        <p:nvSpPr>
          <p:cNvPr id="122" name="Content Placeholder 2">
            <a:extLst>
              <a:ext uri="{FF2B5EF4-FFF2-40B4-BE49-F238E27FC236}">
                <a16:creationId xmlns:a16="http://schemas.microsoft.com/office/drawing/2014/main" id="{11A680DD-046B-884A-B13D-52B8CABF81D8}"/>
              </a:ext>
              <a:ext uri="{C183D7F6-B498-43B3-948B-1728B52AA6E4}">
                <adec:decorative xmlns:adec="http://schemas.microsoft.com/office/drawing/2017/decorative" val="1"/>
              </a:ext>
            </a:extLst>
          </p:cNvPr>
          <p:cNvSpPr txBox="1">
            <a:spLocks/>
          </p:cNvSpPr>
          <p:nvPr/>
        </p:nvSpPr>
        <p:spPr>
          <a:xfrm>
            <a:off x="2609280" y="4344638"/>
            <a:ext cx="1024264"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Feature</a:t>
            </a:r>
          </a:p>
        </p:txBody>
      </p:sp>
    </p:spTree>
    <p:extLst>
      <p:ext uri="{BB962C8B-B14F-4D97-AF65-F5344CB8AC3E}">
        <p14:creationId xmlns:p14="http://schemas.microsoft.com/office/powerpoint/2010/main" val="27632512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51E64-726D-2249-A2D7-B17456FF847D}"/>
              </a:ext>
            </a:extLst>
          </p:cNvPr>
          <p:cNvSpPr>
            <a:spLocks noGrp="1"/>
          </p:cNvSpPr>
          <p:nvPr>
            <p:ph type="title"/>
          </p:nvPr>
        </p:nvSpPr>
        <p:spPr/>
        <p:txBody>
          <a:bodyPr/>
          <a:lstStyle/>
          <a:p>
            <a:r>
              <a:rPr lang="en-US"/>
              <a:t>Remotes – the how</a:t>
            </a:r>
          </a:p>
        </p:txBody>
      </p:sp>
    </p:spTree>
    <p:extLst>
      <p:ext uri="{BB962C8B-B14F-4D97-AF65-F5344CB8AC3E}">
        <p14:creationId xmlns:p14="http://schemas.microsoft.com/office/powerpoint/2010/main" val="20398802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Remotes</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199" y="1825628"/>
            <a:ext cx="8321843" cy="4009567"/>
          </a:xfrm>
        </p:spPr>
        <p:txBody>
          <a:bodyPr>
            <a:normAutofit/>
          </a:bodyPr>
          <a:lstStyle/>
          <a:p>
            <a:pPr marL="0" indent="0">
              <a:buNone/>
            </a:pPr>
            <a:r>
              <a:rPr lang="en-US">
                <a:latin typeface="Calibri" panose="020F0502020204030204" pitchFamily="34" charset="0"/>
                <a:cs typeface="Calibri" panose="020F0502020204030204" pitchFamily="34" charset="0"/>
              </a:rPr>
              <a:t>Git meets collaboration with remotes. A remote provides a centralized repository that can pulled (downloaded) to your local computer, and then pushed (uploaded) back to the remote. Different services also provide other services to work collaboratively; opening discussions, issues, project planning, etc.</a:t>
            </a:r>
          </a:p>
          <a:p>
            <a:pPr marL="0" indent="0">
              <a:buNone/>
            </a:pP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GitHub</a:t>
            </a:r>
          </a:p>
          <a:p>
            <a:r>
              <a:rPr lang="en-US">
                <a:latin typeface="Calibri" panose="020F0502020204030204" pitchFamily="34" charset="0"/>
                <a:cs typeface="Calibri" panose="020F0502020204030204" pitchFamily="34" charset="0"/>
              </a:rPr>
              <a:t>Gitea</a:t>
            </a:r>
          </a:p>
        </p:txBody>
      </p:sp>
    </p:spTree>
    <p:extLst>
      <p:ext uri="{BB962C8B-B14F-4D97-AF65-F5344CB8AC3E}">
        <p14:creationId xmlns:p14="http://schemas.microsoft.com/office/powerpoint/2010/main" val="37092995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Check Remotes</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199" y="1825628"/>
            <a:ext cx="6284495" cy="4009567"/>
          </a:xfrm>
        </p:spPr>
        <p:txBody>
          <a:bodyPr>
            <a:normAutofit/>
          </a:bodyPr>
          <a:lstStyle/>
          <a:p>
            <a:pPr marL="0" indent="0">
              <a:buNone/>
            </a:pPr>
            <a:r>
              <a:rPr lang="en-US">
                <a:latin typeface="+mn-lt"/>
              </a:rPr>
              <a:t>The remote command shows the remote names connected (origin is the default), adding –v will print URLs alongside the names. </a:t>
            </a:r>
          </a:p>
          <a:p>
            <a:pPr marL="0" indent="0">
              <a:buNone/>
            </a:pPr>
            <a:endParaRPr lang="en-US">
              <a:latin typeface="+mn-lt"/>
            </a:endParaRPr>
          </a:p>
          <a:p>
            <a:pPr marL="0" indent="0">
              <a:buNone/>
            </a:pPr>
            <a:r>
              <a:rPr lang="en-US">
                <a:solidFill>
                  <a:srgbClr val="0078D5"/>
                </a:solidFill>
                <a:latin typeface="+mn-lt"/>
              </a:rPr>
              <a:t>If you clone a project, Git automatically remembers the remote. It is also possible to have multiple remotes.</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7507705" y="1825628"/>
            <a:ext cx="3846095"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remote -v</a:t>
            </a:r>
          </a:p>
        </p:txBody>
      </p:sp>
    </p:spTree>
    <p:extLst>
      <p:ext uri="{BB962C8B-B14F-4D97-AF65-F5344CB8AC3E}">
        <p14:creationId xmlns:p14="http://schemas.microsoft.com/office/powerpoint/2010/main" val="3053638201"/>
      </p:ext>
    </p:extLst>
  </p:cSld>
  <p:clrMapOvr>
    <a:masterClrMapping/>
  </p:clrMapOvr>
  <p:extLst>
    <p:ext uri="{6950BFC3-D8DA-4A85-94F7-54DA5524770B}">
      <p188:commentRel xmlns:p188="http://schemas.microsoft.com/office/powerpoint/2018/8/main" r:id="rId3"/>
    </p:ext>
  </p:extLs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Add/Delete Remotes</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199" y="1825628"/>
            <a:ext cx="5257801" cy="4009567"/>
          </a:xfrm>
        </p:spPr>
        <p:txBody>
          <a:bodyPr>
            <a:normAutofit/>
          </a:bodyPr>
          <a:lstStyle/>
          <a:p>
            <a:pPr marL="0" indent="0">
              <a:buNone/>
            </a:pPr>
            <a:r>
              <a:rPr lang="en-US">
                <a:latin typeface="+mn-lt"/>
              </a:rPr>
              <a:t>It’s possible to connect any two Git repositories in this way but generally they should share a common history in some way.</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6272462" y="1825628"/>
            <a:ext cx="5081338"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remote add &lt;name&gt; &lt;URL&gt;</a:t>
            </a:r>
          </a:p>
        </p:txBody>
      </p:sp>
      <p:sp>
        <p:nvSpPr>
          <p:cNvPr id="6" name="Content Placeholder 3">
            <a:extLst>
              <a:ext uri="{FF2B5EF4-FFF2-40B4-BE49-F238E27FC236}">
                <a16:creationId xmlns:a16="http://schemas.microsoft.com/office/drawing/2014/main" id="{CF83130E-6CA5-E049-876C-604C0248DDD6}"/>
              </a:ext>
            </a:extLst>
          </p:cNvPr>
          <p:cNvSpPr txBox="1">
            <a:spLocks/>
          </p:cNvSpPr>
          <p:nvPr/>
        </p:nvSpPr>
        <p:spPr>
          <a:xfrm>
            <a:off x="7347283" y="2665691"/>
            <a:ext cx="4006517"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remote rm &lt;name&gt;</a:t>
            </a:r>
          </a:p>
        </p:txBody>
      </p:sp>
    </p:spTree>
    <p:extLst>
      <p:ext uri="{BB962C8B-B14F-4D97-AF65-F5344CB8AC3E}">
        <p14:creationId xmlns:p14="http://schemas.microsoft.com/office/powerpoint/2010/main" val="2132462892"/>
      </p:ext>
    </p:extLst>
  </p:cSld>
  <p:clrMapOvr>
    <a:masterClrMapping/>
  </p:clrMapOvr>
  <p:extLst>
    <p:ext uri="{6950BFC3-D8DA-4A85-94F7-54DA5524770B}">
      <p188:commentRel xmlns:p188="http://schemas.microsoft.com/office/powerpoint/2018/8/main" r:id="rId3"/>
    </p:ext>
  </p:extLs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 Concept Map</a:t>
            </a:r>
          </a:p>
        </p:txBody>
      </p:sp>
      <p:sp>
        <p:nvSpPr>
          <p:cNvPr id="3" name="Rounded Rectangle 2">
            <a:extLst>
              <a:ext uri="{FF2B5EF4-FFF2-40B4-BE49-F238E27FC236}">
                <a16:creationId xmlns:a16="http://schemas.microsoft.com/office/drawing/2014/main" id="{5AA692A8-496C-4E4A-A405-FB10D680102F}"/>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sp>
        <p:nvSpPr>
          <p:cNvPr id="4" name="Rounded Rectangle 2">
            <a:extLst>
              <a:ext uri="{FF2B5EF4-FFF2-40B4-BE49-F238E27FC236}">
                <a16:creationId xmlns:a16="http://schemas.microsoft.com/office/drawing/2014/main" id="{B592B3AD-BAC0-B92B-014E-D6E39AFB4713}"/>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grpSp>
        <p:nvGrpSpPr>
          <p:cNvPr id="5" name="Group 4" descr="A repository contains files">
            <a:extLst>
              <a:ext uri="{FF2B5EF4-FFF2-40B4-BE49-F238E27FC236}">
                <a16:creationId xmlns:a16="http://schemas.microsoft.com/office/drawing/2014/main" id="{7A2923CB-0607-DAA5-E7D9-027C1DDF88B4}"/>
              </a:ext>
            </a:extLst>
          </p:cNvPr>
          <p:cNvGrpSpPr/>
          <p:nvPr/>
        </p:nvGrpSpPr>
        <p:grpSpPr>
          <a:xfrm>
            <a:off x="1667028" y="1842105"/>
            <a:ext cx="2348630" cy="1304570"/>
            <a:chOff x="1667028" y="1842105"/>
            <a:chExt cx="2348630" cy="1304570"/>
          </a:xfrm>
        </p:grpSpPr>
        <p:cxnSp>
          <p:nvCxnSpPr>
            <p:cNvPr id="6" name="Curved Connector 52">
              <a:extLst>
                <a:ext uri="{FF2B5EF4-FFF2-40B4-BE49-F238E27FC236}">
                  <a16:creationId xmlns:a16="http://schemas.microsoft.com/office/drawing/2014/main" id="{53957186-DEB6-F4DD-FBB2-8E3ACC515325}"/>
                </a:ext>
              </a:extLst>
            </p:cNvPr>
            <p:cNvCxnSpPr>
              <a:cxnSpLocks/>
              <a:stCxn id="4" idx="0"/>
              <a:endCxn id="9" idx="1"/>
            </p:cNvCxnSpPr>
            <p:nvPr/>
          </p:nvCxnSpPr>
          <p:spPr>
            <a:xfrm rot="5400000" flipH="1" flipV="1">
              <a:off x="2354865" y="1485882"/>
              <a:ext cx="1160956" cy="2160630"/>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691E3CE0-4F79-724D-E66C-10CA6DC0F210}"/>
                </a:ext>
              </a:extLst>
            </p:cNvPr>
            <p:cNvSpPr txBox="1">
              <a:spLocks/>
            </p:cNvSpPr>
            <p:nvPr/>
          </p:nvSpPr>
          <p:spPr>
            <a:xfrm>
              <a:off x="1667028" y="184210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contains</a:t>
              </a:r>
              <a:endParaRPr lang="en-US">
                <a:latin typeface="Calibri Light" panose="020F0302020204030204" pitchFamily="34" charset="0"/>
                <a:cs typeface="Calibri Light" panose="020F0302020204030204" pitchFamily="34" charset="0"/>
              </a:endParaRPr>
            </a:p>
          </p:txBody>
        </p:sp>
      </p:grpSp>
      <p:sp>
        <p:nvSpPr>
          <p:cNvPr id="9" name="Rounded Rectangle 41">
            <a:extLst>
              <a:ext uri="{FF2B5EF4-FFF2-40B4-BE49-F238E27FC236}">
                <a16:creationId xmlns:a16="http://schemas.microsoft.com/office/drawing/2014/main" id="{F0A23CB3-E65E-7CBD-4001-F86FAD7EB221}"/>
              </a:ext>
              <a:ext uri="{C183D7F6-B498-43B3-948B-1728B52AA6E4}">
                <adec:decorative xmlns:adec="http://schemas.microsoft.com/office/drawing/2017/decorative" val="1"/>
              </a:ext>
            </a:extLst>
          </p:cNvPr>
          <p:cNvSpPr/>
          <p:nvPr/>
        </p:nvSpPr>
        <p:spPr>
          <a:xfrm>
            <a:off x="4015658" y="1689750"/>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files</a:t>
            </a:r>
            <a:endParaRPr lang="en-GB" sz="1600">
              <a:solidFill>
                <a:schemeClr val="tx1"/>
              </a:solidFill>
            </a:endParaRPr>
          </a:p>
        </p:txBody>
      </p:sp>
      <p:grpSp>
        <p:nvGrpSpPr>
          <p:cNvPr id="8" name="Group 7" descr="A repository has many branches">
            <a:extLst>
              <a:ext uri="{FF2B5EF4-FFF2-40B4-BE49-F238E27FC236}">
                <a16:creationId xmlns:a16="http://schemas.microsoft.com/office/drawing/2014/main" id="{3BE34CE5-E4F1-A4D9-BE55-F0972898E798}"/>
              </a:ext>
            </a:extLst>
          </p:cNvPr>
          <p:cNvGrpSpPr/>
          <p:nvPr/>
        </p:nvGrpSpPr>
        <p:grpSpPr>
          <a:xfrm>
            <a:off x="2548202" y="2755861"/>
            <a:ext cx="1469915" cy="686783"/>
            <a:chOff x="2548202" y="2755861"/>
            <a:chExt cx="1469915" cy="686783"/>
          </a:xfrm>
        </p:grpSpPr>
        <p:cxnSp>
          <p:nvCxnSpPr>
            <p:cNvPr id="10" name="Curved Connector 71">
              <a:extLst>
                <a:ext uri="{FF2B5EF4-FFF2-40B4-BE49-F238E27FC236}">
                  <a16:creationId xmlns:a16="http://schemas.microsoft.com/office/drawing/2014/main" id="{B53BA032-093A-C9DB-CDBC-C5EE36BAFCE1}"/>
                </a:ext>
              </a:extLst>
            </p:cNvPr>
            <p:cNvCxnSpPr>
              <a:cxnSpLocks/>
              <a:endCxn id="12" idx="1"/>
            </p:cNvCxnSpPr>
            <p:nvPr/>
          </p:nvCxnSpPr>
          <p:spPr>
            <a:xfrm flipV="1">
              <a:off x="2548202" y="3429000"/>
              <a:ext cx="1469915" cy="13644"/>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3D2F43F-C02F-9C98-E7B6-B2B834FC10F5}"/>
                </a:ext>
              </a:extLst>
            </p:cNvPr>
            <p:cNvSpPr txBox="1">
              <a:spLocks/>
            </p:cNvSpPr>
            <p:nvPr/>
          </p:nvSpPr>
          <p:spPr>
            <a:xfrm>
              <a:off x="2726569" y="2755861"/>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endParaRPr lang="en-US">
                <a:latin typeface="Calibri Light" panose="020F0302020204030204" pitchFamily="34" charset="0"/>
                <a:cs typeface="Calibri Light" panose="020F0302020204030204" pitchFamily="34" charset="0"/>
              </a:endParaRPr>
            </a:p>
          </p:txBody>
        </p:sp>
      </p:grpSp>
      <p:sp>
        <p:nvSpPr>
          <p:cNvPr id="12" name="Rounded Rectangle 42">
            <a:extLst>
              <a:ext uri="{FF2B5EF4-FFF2-40B4-BE49-F238E27FC236}">
                <a16:creationId xmlns:a16="http://schemas.microsoft.com/office/drawing/2014/main" id="{21556363-3BA7-3B43-46D9-CDEC40FC14AD}"/>
              </a:ext>
              <a:ext uri="{C183D7F6-B498-43B3-948B-1728B52AA6E4}">
                <adec:decorative xmlns:adec="http://schemas.microsoft.com/office/drawing/2017/decorative" val="1"/>
              </a:ext>
            </a:extLst>
          </p:cNvPr>
          <p:cNvSpPr/>
          <p:nvPr/>
        </p:nvSpPr>
        <p:spPr>
          <a:xfrm>
            <a:off x="4018117" y="3133031"/>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branch</a:t>
            </a:r>
            <a:endParaRPr lang="en-GB" sz="1600">
              <a:solidFill>
                <a:schemeClr val="tx1"/>
              </a:solidFill>
            </a:endParaRPr>
          </a:p>
        </p:txBody>
      </p:sp>
      <p:cxnSp>
        <p:nvCxnSpPr>
          <p:cNvPr id="13" name="Curved Connector 110">
            <a:extLst>
              <a:ext uri="{FF2B5EF4-FFF2-40B4-BE49-F238E27FC236}">
                <a16:creationId xmlns:a16="http://schemas.microsoft.com/office/drawing/2014/main" id="{2E062E86-E3E1-8812-6B79-F749DF24D335}"/>
              </a:ext>
              <a:ext uri="{C183D7F6-B498-43B3-948B-1728B52AA6E4}">
                <adec:decorative xmlns:adec="http://schemas.microsoft.com/office/drawing/2017/decorative" val="1"/>
              </a:ext>
            </a:extLst>
          </p:cNvPr>
          <p:cNvCxnSpPr>
            <a:cxnSpLocks/>
          </p:cNvCxnSpPr>
          <p:nvPr/>
        </p:nvCxnSpPr>
        <p:spPr>
          <a:xfrm rot="5400000" flipH="1" flipV="1">
            <a:off x="4285619" y="2707359"/>
            <a:ext cx="851344" cy="12700"/>
          </a:xfrm>
          <a:prstGeom prst="curvedConnector3">
            <a:avLst>
              <a:gd name="adj1" fmla="val 50000"/>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 name="Rounded Rectangle 45">
            <a:extLst>
              <a:ext uri="{FF2B5EF4-FFF2-40B4-BE49-F238E27FC236}">
                <a16:creationId xmlns:a16="http://schemas.microsoft.com/office/drawing/2014/main" id="{5F153651-FD52-1652-A25F-055F78D37DF2}"/>
              </a:ext>
              <a:ext uri="{C183D7F6-B498-43B3-948B-1728B52AA6E4}">
                <adec:decorative xmlns:adec="http://schemas.microsoft.com/office/drawing/2017/decorative" val="1"/>
              </a:ext>
            </a:extLst>
          </p:cNvPr>
          <p:cNvSpPr/>
          <p:nvPr/>
        </p:nvSpPr>
        <p:spPr>
          <a:xfrm>
            <a:off x="6787537" y="313302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commit</a:t>
            </a:r>
            <a:endParaRPr lang="en-GB" sz="1600">
              <a:solidFill>
                <a:schemeClr val="tx1"/>
              </a:solidFill>
            </a:endParaRPr>
          </a:p>
        </p:txBody>
      </p:sp>
      <p:grpSp>
        <p:nvGrpSpPr>
          <p:cNvPr id="15" name="Group 14" descr="A branch consists of one or more commits">
            <a:extLst>
              <a:ext uri="{FF2B5EF4-FFF2-40B4-BE49-F238E27FC236}">
                <a16:creationId xmlns:a16="http://schemas.microsoft.com/office/drawing/2014/main" id="{70DAACB1-43F9-5A2D-57B0-3C3A06F494DD}"/>
              </a:ext>
            </a:extLst>
          </p:cNvPr>
          <p:cNvGrpSpPr/>
          <p:nvPr/>
        </p:nvGrpSpPr>
        <p:grpSpPr>
          <a:xfrm>
            <a:off x="5404465" y="2756600"/>
            <a:ext cx="1383072" cy="672400"/>
            <a:chOff x="5404465" y="2756600"/>
            <a:chExt cx="1383072" cy="672400"/>
          </a:xfrm>
        </p:grpSpPr>
        <p:cxnSp>
          <p:nvCxnSpPr>
            <p:cNvPr id="16" name="Curved Connector 90">
              <a:extLst>
                <a:ext uri="{FF2B5EF4-FFF2-40B4-BE49-F238E27FC236}">
                  <a16:creationId xmlns:a16="http://schemas.microsoft.com/office/drawing/2014/main" id="{D97D8A46-9E8F-16C8-739C-3ADD63598FD6}"/>
                </a:ext>
              </a:extLst>
            </p:cNvPr>
            <p:cNvCxnSpPr>
              <a:cxnSpLocks/>
              <a:endCxn id="14" idx="1"/>
            </p:cNvCxnSpPr>
            <p:nvPr/>
          </p:nvCxnSpPr>
          <p:spPr>
            <a:xfrm flipV="1">
              <a:off x="5404465" y="3428998"/>
              <a:ext cx="1383072" cy="2"/>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5D31A1C9-74F9-DA27-C67F-FF8411A8AB32}"/>
                </a:ext>
              </a:extLst>
            </p:cNvPr>
            <p:cNvSpPr txBox="1">
              <a:spLocks/>
            </p:cNvSpPr>
            <p:nvPr/>
          </p:nvSpPr>
          <p:spPr>
            <a:xfrm>
              <a:off x="5528262" y="2756600"/>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consists of</a:t>
              </a:r>
              <a:endParaRPr lang="en-US">
                <a:latin typeface="Calibri Light" panose="020F0302020204030204" pitchFamily="34" charset="0"/>
                <a:cs typeface="Calibri Light" panose="020F0302020204030204" pitchFamily="34" charset="0"/>
              </a:endParaRPr>
            </a:p>
          </p:txBody>
        </p:sp>
      </p:grpSp>
      <p:sp>
        <p:nvSpPr>
          <p:cNvPr id="18" name="Rounded Rectangle 46">
            <a:extLst>
              <a:ext uri="{FF2B5EF4-FFF2-40B4-BE49-F238E27FC236}">
                <a16:creationId xmlns:a16="http://schemas.microsoft.com/office/drawing/2014/main" id="{B9117741-429E-4B81-F185-51F5C81366EA}"/>
              </a:ext>
              <a:ext uri="{C183D7F6-B498-43B3-948B-1728B52AA6E4}">
                <adec:decorative xmlns:adec="http://schemas.microsoft.com/office/drawing/2017/decorative" val="1"/>
              </a:ext>
            </a:extLst>
          </p:cNvPr>
          <p:cNvSpPr/>
          <p:nvPr/>
        </p:nvSpPr>
        <p:spPr>
          <a:xfrm>
            <a:off x="9967452" y="3000717"/>
            <a:ext cx="1386348" cy="856555"/>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log message</a:t>
            </a:r>
            <a:endParaRPr lang="en-GB" sz="1600">
              <a:solidFill>
                <a:schemeClr val="tx1"/>
              </a:solidFill>
            </a:endParaRPr>
          </a:p>
        </p:txBody>
      </p:sp>
      <p:cxnSp>
        <p:nvCxnSpPr>
          <p:cNvPr id="21" name="Curved Connector 102">
            <a:extLst>
              <a:ext uri="{FF2B5EF4-FFF2-40B4-BE49-F238E27FC236}">
                <a16:creationId xmlns:a16="http://schemas.microsoft.com/office/drawing/2014/main" id="{C3084B63-393E-79DC-3BEC-021052EDDD2F}"/>
              </a:ext>
            </a:extLst>
          </p:cNvPr>
          <p:cNvCxnSpPr>
            <a:cxnSpLocks/>
            <a:endCxn id="18" idx="1"/>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9898DBF3-8734-A85D-60C6-893FF148CA0E}"/>
              </a:ext>
            </a:extLst>
          </p:cNvPr>
          <p:cNvSpPr txBox="1">
            <a:spLocks/>
          </p:cNvSpPr>
          <p:nvPr/>
        </p:nvSpPr>
        <p:spPr>
          <a:xfrm>
            <a:off x="8173885" y="287526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records</a:t>
            </a:r>
            <a:endParaRPr lang="en-US">
              <a:latin typeface="Calibri Light" panose="020F0302020204030204" pitchFamily="34" charset="0"/>
              <a:cs typeface="Calibri Light" panose="020F0302020204030204" pitchFamily="34" charset="0"/>
            </a:endParaRPr>
          </a:p>
        </p:txBody>
      </p:sp>
      <p:sp>
        <p:nvSpPr>
          <p:cNvPr id="19" name="Rounded Rectangle 43">
            <a:extLst>
              <a:ext uri="{FF2B5EF4-FFF2-40B4-BE49-F238E27FC236}">
                <a16:creationId xmlns:a16="http://schemas.microsoft.com/office/drawing/2014/main" id="{7F12AFCD-A1DC-34E5-8D97-8B9A98F8A669}"/>
              </a:ext>
              <a:ext uri="{C183D7F6-B498-43B3-948B-1728B52AA6E4}">
                <adec:decorative xmlns:adec="http://schemas.microsoft.com/office/drawing/2017/decorative" val="1"/>
              </a:ext>
            </a:extLst>
          </p:cNvPr>
          <p:cNvSpPr/>
          <p:nvPr/>
        </p:nvSpPr>
        <p:spPr>
          <a:xfrm>
            <a:off x="6793272" y="1696100"/>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history</a:t>
            </a:r>
            <a:endParaRPr lang="en-GB" sz="1600">
              <a:solidFill>
                <a:schemeClr val="tx1"/>
              </a:solidFill>
            </a:endParaRPr>
          </a:p>
        </p:txBody>
      </p:sp>
      <p:sp>
        <p:nvSpPr>
          <p:cNvPr id="23" name="Content Placeholder 2">
            <a:extLst>
              <a:ext uri="{FF2B5EF4-FFF2-40B4-BE49-F238E27FC236}">
                <a16:creationId xmlns:a16="http://schemas.microsoft.com/office/drawing/2014/main" id="{AE2DE59C-0DC8-DCD0-9265-0393D3FE5B15}"/>
              </a:ext>
              <a:ext uri="{C183D7F6-B498-43B3-948B-1728B52AA6E4}">
                <adec:decorative xmlns:adec="http://schemas.microsoft.com/office/drawing/2017/decorative" val="1"/>
              </a:ext>
            </a:extLst>
          </p:cNvPr>
          <p:cNvSpPr txBox="1">
            <a:spLocks/>
          </p:cNvSpPr>
          <p:nvPr/>
        </p:nvSpPr>
        <p:spPr>
          <a:xfrm>
            <a:off x="5543508" y="159282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cxnSp>
        <p:nvCxnSpPr>
          <p:cNvPr id="25" name="Curved Connector 75">
            <a:extLst>
              <a:ext uri="{FF2B5EF4-FFF2-40B4-BE49-F238E27FC236}">
                <a16:creationId xmlns:a16="http://schemas.microsoft.com/office/drawing/2014/main" id="{EDDA335F-CE64-7719-CBA7-7C3D89FD8F5B}"/>
              </a:ext>
              <a:ext uri="{C183D7F6-B498-43B3-948B-1728B52AA6E4}">
                <adec:decorative xmlns:adec="http://schemas.microsoft.com/office/drawing/2017/decorative" val="1"/>
              </a:ext>
            </a:extLst>
          </p:cNvPr>
          <p:cNvCxnSpPr>
            <a:cxnSpLocks/>
            <a:endCxn id="19" idx="1"/>
          </p:cNvCxnSpPr>
          <p:nvPr/>
        </p:nvCxnSpPr>
        <p:spPr>
          <a:xfrm>
            <a:off x="5406924" y="1985719"/>
            <a:ext cx="1386348" cy="6350"/>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93">
            <a:extLst>
              <a:ext uri="{FF2B5EF4-FFF2-40B4-BE49-F238E27FC236}">
                <a16:creationId xmlns:a16="http://schemas.microsoft.com/office/drawing/2014/main" id="{E9ED0F8C-6ECB-D8FC-4A2D-007F4204C608}"/>
              </a:ext>
            </a:extLst>
          </p:cNvPr>
          <p:cNvCxnSpPr>
            <a:cxnSpLocks/>
            <a:endCxn id="28" idx="2"/>
          </p:cNvCxnSpPr>
          <p:nvPr/>
        </p:nvCxnSpPr>
        <p:spPr>
          <a:xfrm flipV="1">
            <a:off x="8173885" y="2281686"/>
            <a:ext cx="1941051" cy="1147312"/>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102">
            <a:extLst>
              <a:ext uri="{FF2B5EF4-FFF2-40B4-BE49-F238E27FC236}">
                <a16:creationId xmlns:a16="http://schemas.microsoft.com/office/drawing/2014/main" id="{FE3AE1AD-A499-519A-E8DB-2210AAD52EE8}"/>
              </a:ext>
            </a:extLst>
          </p:cNvPr>
          <p:cNvCxnSpPr>
            <a:cxnSpLocks/>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44">
            <a:extLst>
              <a:ext uri="{FF2B5EF4-FFF2-40B4-BE49-F238E27FC236}">
                <a16:creationId xmlns:a16="http://schemas.microsoft.com/office/drawing/2014/main" id="{8B1509D5-568A-763A-1B55-BB4B828A976E}"/>
              </a:ext>
              <a:ext uri="{C183D7F6-B498-43B3-948B-1728B52AA6E4}">
                <adec:decorative xmlns:adec="http://schemas.microsoft.com/office/drawing/2017/decorative" val="1"/>
              </a:ext>
            </a:extLst>
          </p:cNvPr>
          <p:cNvSpPr/>
          <p:nvPr/>
        </p:nvSpPr>
        <p:spPr>
          <a:xfrm>
            <a:off x="9419303" y="1689749"/>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differences</a:t>
            </a:r>
            <a:endParaRPr lang="en-GB" sz="1600">
              <a:solidFill>
                <a:schemeClr val="tx1"/>
              </a:solidFill>
            </a:endParaRPr>
          </a:p>
        </p:txBody>
      </p:sp>
      <p:sp>
        <p:nvSpPr>
          <p:cNvPr id="29" name="Content Placeholder 2">
            <a:extLst>
              <a:ext uri="{FF2B5EF4-FFF2-40B4-BE49-F238E27FC236}">
                <a16:creationId xmlns:a16="http://schemas.microsoft.com/office/drawing/2014/main" id="{950B8683-F0D8-8A0E-359B-2C8805A6DEDF}"/>
              </a:ext>
              <a:ext uri="{C183D7F6-B498-43B3-948B-1728B52AA6E4}">
                <adec:decorative xmlns:adec="http://schemas.microsoft.com/office/drawing/2017/decorative" val="1"/>
              </a:ext>
            </a:extLst>
          </p:cNvPr>
          <p:cNvSpPr txBox="1">
            <a:spLocks/>
          </p:cNvSpPr>
          <p:nvPr/>
        </p:nvSpPr>
        <p:spPr>
          <a:xfrm>
            <a:off x="8242871" y="1579968"/>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make</a:t>
            </a:r>
            <a:endParaRPr lang="en-US">
              <a:latin typeface="Calibri Light" panose="020F0302020204030204" pitchFamily="34" charset="0"/>
              <a:cs typeface="Calibri Light" panose="020F0302020204030204" pitchFamily="34" charset="0"/>
            </a:endParaRPr>
          </a:p>
        </p:txBody>
      </p:sp>
      <p:cxnSp>
        <p:nvCxnSpPr>
          <p:cNvPr id="30" name="Curved Connector 105">
            <a:extLst>
              <a:ext uri="{FF2B5EF4-FFF2-40B4-BE49-F238E27FC236}">
                <a16:creationId xmlns:a16="http://schemas.microsoft.com/office/drawing/2014/main" id="{53B570F4-2A78-EBD6-7E44-9FC92CACC793}"/>
              </a:ext>
              <a:ext uri="{C183D7F6-B498-43B3-948B-1728B52AA6E4}">
                <adec:decorative xmlns:adec="http://schemas.microsoft.com/office/drawing/2017/decorative" val="1"/>
              </a:ext>
            </a:extLst>
          </p:cNvPr>
          <p:cNvCxnSpPr>
            <a:cxnSpLocks/>
            <a:endCxn id="28" idx="1"/>
          </p:cNvCxnSpPr>
          <p:nvPr/>
        </p:nvCxnSpPr>
        <p:spPr>
          <a:xfrm flipV="1">
            <a:off x="8179620" y="1985718"/>
            <a:ext cx="1239683" cy="6351"/>
          </a:xfrm>
          <a:prstGeom prst="curvedConnector3">
            <a:avLst>
              <a:gd name="adj1" fmla="val 50000"/>
            </a:avLst>
          </a:prstGeom>
          <a:ln w="25400">
            <a:solidFill>
              <a:srgbClr val="9B4392"/>
            </a:solidFill>
            <a:headEnd type="triangle"/>
          </a:ln>
        </p:spPr>
        <p:style>
          <a:lnRef idx="1">
            <a:schemeClr val="accent1"/>
          </a:lnRef>
          <a:fillRef idx="0">
            <a:schemeClr val="accent1"/>
          </a:fillRef>
          <a:effectRef idx="0">
            <a:schemeClr val="accent1"/>
          </a:effectRef>
          <a:fontRef idx="minor">
            <a:schemeClr val="tx1"/>
          </a:fontRef>
        </p:style>
      </p:cxnSp>
      <p:sp>
        <p:nvSpPr>
          <p:cNvPr id="31" name="Rounded Rectangle 47">
            <a:extLst>
              <a:ext uri="{FF2B5EF4-FFF2-40B4-BE49-F238E27FC236}">
                <a16:creationId xmlns:a16="http://schemas.microsoft.com/office/drawing/2014/main" id="{0DB1B00C-9FB7-CF4C-7F93-420FB240B1EF}"/>
              </a:ext>
              <a:ext uri="{C183D7F6-B498-43B3-948B-1728B52AA6E4}">
                <adec:decorative xmlns:adec="http://schemas.microsoft.com/office/drawing/2017/decorative" val="1"/>
              </a:ext>
            </a:extLst>
          </p:cNvPr>
          <p:cNvSpPr/>
          <p:nvPr/>
        </p:nvSpPr>
        <p:spPr>
          <a:xfrm>
            <a:off x="8237786" y="444494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author</a:t>
            </a:r>
            <a:endParaRPr lang="en-GB" sz="1600">
              <a:solidFill>
                <a:schemeClr val="tx1"/>
              </a:solidFill>
            </a:endParaRPr>
          </a:p>
        </p:txBody>
      </p:sp>
      <p:grpSp>
        <p:nvGrpSpPr>
          <p:cNvPr id="32" name="Group 31" descr="An author creates one or more commits">
            <a:extLst>
              <a:ext uri="{FF2B5EF4-FFF2-40B4-BE49-F238E27FC236}">
                <a16:creationId xmlns:a16="http://schemas.microsoft.com/office/drawing/2014/main" id="{1ABAD16B-5980-D84A-33F4-FBB558947547}"/>
              </a:ext>
            </a:extLst>
          </p:cNvPr>
          <p:cNvGrpSpPr/>
          <p:nvPr/>
        </p:nvGrpSpPr>
        <p:grpSpPr>
          <a:xfrm>
            <a:off x="6656688" y="3428998"/>
            <a:ext cx="2274272" cy="1311919"/>
            <a:chOff x="6656688" y="3428998"/>
            <a:chExt cx="2274272" cy="1311919"/>
          </a:xfrm>
        </p:grpSpPr>
        <p:cxnSp>
          <p:nvCxnSpPr>
            <p:cNvPr id="33" name="Curved Connector 96">
              <a:extLst>
                <a:ext uri="{FF2B5EF4-FFF2-40B4-BE49-F238E27FC236}">
                  <a16:creationId xmlns:a16="http://schemas.microsoft.com/office/drawing/2014/main" id="{5F625EA5-2AFE-D09B-EA97-BE978E32C7AA}"/>
                </a:ext>
              </a:extLst>
            </p:cNvPr>
            <p:cNvCxnSpPr>
              <a:cxnSpLocks/>
              <a:endCxn id="31" idx="0"/>
            </p:cNvCxnSpPr>
            <p:nvPr/>
          </p:nvCxnSpPr>
          <p:spPr>
            <a:xfrm>
              <a:off x="8173885" y="3428998"/>
              <a:ext cx="757075" cy="1015951"/>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108">
              <a:extLst>
                <a:ext uri="{FF2B5EF4-FFF2-40B4-BE49-F238E27FC236}">
                  <a16:creationId xmlns:a16="http://schemas.microsoft.com/office/drawing/2014/main" id="{FABBECC5-C7C4-6EFD-A57D-5CD812AA7F9A}"/>
                </a:ext>
              </a:extLst>
            </p:cNvPr>
            <p:cNvCxnSpPr>
              <a:cxnSpLocks/>
              <a:endCxn id="31" idx="1"/>
            </p:cNvCxnSpPr>
            <p:nvPr/>
          </p:nvCxnSpPr>
          <p:spPr>
            <a:xfrm rot="16200000" flipH="1">
              <a:off x="7351273" y="3854404"/>
              <a:ext cx="1015951" cy="757075"/>
            </a:xfrm>
            <a:prstGeom prst="curvedConnector2">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FF1F20AC-C31D-F1EB-BD75-70D48EED9624}"/>
                </a:ext>
              </a:extLst>
            </p:cNvPr>
            <p:cNvSpPr txBox="1">
              <a:spLocks/>
            </p:cNvSpPr>
            <p:nvPr/>
          </p:nvSpPr>
          <p:spPr>
            <a:xfrm>
              <a:off x="6656688" y="430767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creates</a:t>
              </a:r>
              <a:endParaRPr lang="en-US">
                <a:latin typeface="Calibri Light" panose="020F0302020204030204" pitchFamily="34" charset="0"/>
                <a:cs typeface="Calibri Light" panose="020F0302020204030204" pitchFamily="34" charset="0"/>
              </a:endParaRPr>
            </a:p>
          </p:txBody>
        </p:sp>
      </p:grpSp>
      <p:grpSp>
        <p:nvGrpSpPr>
          <p:cNvPr id="20" name="Group 19" descr="A branch can be merged to one or more times">
            <a:extLst>
              <a:ext uri="{FF2B5EF4-FFF2-40B4-BE49-F238E27FC236}">
                <a16:creationId xmlns:a16="http://schemas.microsoft.com/office/drawing/2014/main" id="{D7CD85D8-F5A0-2C18-B076-EE5C8BD86297}"/>
              </a:ext>
            </a:extLst>
          </p:cNvPr>
          <p:cNvGrpSpPr/>
          <p:nvPr/>
        </p:nvGrpSpPr>
        <p:grpSpPr>
          <a:xfrm>
            <a:off x="3532566" y="3429000"/>
            <a:ext cx="1373645" cy="1187303"/>
            <a:chOff x="3532566" y="3429000"/>
            <a:chExt cx="1373645" cy="1187303"/>
          </a:xfrm>
        </p:grpSpPr>
        <p:cxnSp>
          <p:nvCxnSpPr>
            <p:cNvPr id="27" name="Curved Connector 81">
              <a:extLst>
                <a:ext uri="{FF2B5EF4-FFF2-40B4-BE49-F238E27FC236}">
                  <a16:creationId xmlns:a16="http://schemas.microsoft.com/office/drawing/2014/main" id="{112688C0-D724-EA56-B49C-8D69D9A4E28C}"/>
                </a:ext>
              </a:extLst>
            </p:cNvPr>
            <p:cNvCxnSpPr>
              <a:cxnSpLocks/>
            </p:cNvCxnSpPr>
            <p:nvPr/>
          </p:nvCxnSpPr>
          <p:spPr>
            <a:xfrm rot="10800000" flipH="1" flipV="1">
              <a:off x="4018117" y="3429000"/>
              <a:ext cx="693174" cy="295968"/>
            </a:xfrm>
            <a:prstGeom prst="curvedConnector4">
              <a:avLst>
                <a:gd name="adj1" fmla="val -35107"/>
                <a:gd name="adj2" fmla="val 266934"/>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36" name="Content Placeholder 2">
              <a:extLst>
                <a:ext uri="{FF2B5EF4-FFF2-40B4-BE49-F238E27FC236}">
                  <a16:creationId xmlns:a16="http://schemas.microsoft.com/office/drawing/2014/main" id="{0B31EBD0-8683-177F-41A6-D96FED8B78DB}"/>
                </a:ext>
              </a:extLst>
            </p:cNvPr>
            <p:cNvSpPr txBox="1">
              <a:spLocks/>
            </p:cNvSpPr>
            <p:nvPr/>
          </p:nvSpPr>
          <p:spPr>
            <a:xfrm>
              <a:off x="3532566" y="4228818"/>
              <a:ext cx="1373645"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can merge with</a:t>
              </a:r>
              <a:endParaRPr lang="en-US">
                <a:latin typeface="Calibri Light" panose="020F0302020204030204" pitchFamily="34" charset="0"/>
                <a:cs typeface="Calibri Light" panose="020F0302020204030204" pitchFamily="34" charset="0"/>
              </a:endParaRPr>
            </a:p>
          </p:txBody>
        </p:sp>
      </p:grpSp>
      <p:sp>
        <p:nvSpPr>
          <p:cNvPr id="44" name="Rounded Rectangle 39">
            <a:extLst>
              <a:ext uri="{FF2B5EF4-FFF2-40B4-BE49-F238E27FC236}">
                <a16:creationId xmlns:a16="http://schemas.microsoft.com/office/drawing/2014/main" id="{CE9D710F-EC16-B438-499D-D242D031AEE1}"/>
              </a:ext>
              <a:ext uri="{C183D7F6-B498-43B3-948B-1728B52AA6E4}">
                <adec:decorative xmlns:adec="http://schemas.microsoft.com/office/drawing/2017/decorative" val="1"/>
              </a:ext>
            </a:extLst>
          </p:cNvPr>
          <p:cNvSpPr/>
          <p:nvPr/>
        </p:nvSpPr>
        <p:spPr>
          <a:xfrm>
            <a:off x="1161854" y="4628987"/>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remote</a:t>
            </a:r>
            <a:endParaRPr lang="en-GB" sz="1600">
              <a:solidFill>
                <a:schemeClr val="tx1"/>
              </a:solidFill>
            </a:endParaRPr>
          </a:p>
        </p:txBody>
      </p:sp>
      <p:grpSp>
        <p:nvGrpSpPr>
          <p:cNvPr id="45" name="Group 44" descr="A repository may have a remote">
            <a:extLst>
              <a:ext uri="{FF2B5EF4-FFF2-40B4-BE49-F238E27FC236}">
                <a16:creationId xmlns:a16="http://schemas.microsoft.com/office/drawing/2014/main" id="{D1BC21FD-B255-1376-6C97-DA432D8AFFA9}"/>
              </a:ext>
            </a:extLst>
          </p:cNvPr>
          <p:cNvGrpSpPr/>
          <p:nvPr/>
        </p:nvGrpSpPr>
        <p:grpSpPr>
          <a:xfrm>
            <a:off x="598914" y="3442644"/>
            <a:ext cx="1113180" cy="1482312"/>
            <a:chOff x="598914" y="3442644"/>
            <a:chExt cx="1113180" cy="1482312"/>
          </a:xfrm>
        </p:grpSpPr>
        <p:cxnSp>
          <p:nvCxnSpPr>
            <p:cNvPr id="46" name="Curved Connector 7">
              <a:extLst>
                <a:ext uri="{FF2B5EF4-FFF2-40B4-BE49-F238E27FC236}">
                  <a16:creationId xmlns:a16="http://schemas.microsoft.com/office/drawing/2014/main" id="{70084ADA-7366-8E37-C094-6A1FB130D2AF}"/>
                </a:ext>
              </a:extLst>
            </p:cNvPr>
            <p:cNvCxnSpPr>
              <a:cxnSpLocks/>
              <a:endCxn id="44" idx="1"/>
            </p:cNvCxnSpPr>
            <p:nvPr/>
          </p:nvCxnSpPr>
          <p:spPr>
            <a:xfrm rot="10800000" flipV="1">
              <a:off x="1161854" y="3442644"/>
              <a:ext cx="12700" cy="1482312"/>
            </a:xfrm>
            <a:prstGeom prst="curvedConnector3">
              <a:avLst>
                <a:gd name="adj1" fmla="val 2907693"/>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8DD1A41A-E35B-1E13-18E7-C67C29EBA4C9}"/>
                </a:ext>
              </a:extLst>
            </p:cNvPr>
            <p:cNvSpPr txBox="1">
              <a:spLocks/>
            </p:cNvSpPr>
            <p:nvPr/>
          </p:nvSpPr>
          <p:spPr>
            <a:xfrm>
              <a:off x="598914" y="3789491"/>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may</a:t>
              </a:r>
              <a:r>
                <a:rPr lang="en-US">
                  <a:latin typeface="Calibri Light" panose="020F0302020204030204" pitchFamily="34" charset="0"/>
                  <a:cs typeface="Calibri Light" panose="020F0302020204030204" pitchFamily="34" charset="0"/>
                </a:rPr>
                <a:t> </a:t>
              </a: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grpSp>
      <p:grpSp>
        <p:nvGrpSpPr>
          <p:cNvPr id="48" name="Group 47" descr="A remote identifies a repository">
            <a:extLst>
              <a:ext uri="{FF2B5EF4-FFF2-40B4-BE49-F238E27FC236}">
                <a16:creationId xmlns:a16="http://schemas.microsoft.com/office/drawing/2014/main" id="{A9FFBBDC-23C2-2590-3F6A-30894858B3A2}"/>
              </a:ext>
            </a:extLst>
          </p:cNvPr>
          <p:cNvGrpSpPr/>
          <p:nvPr/>
        </p:nvGrpSpPr>
        <p:grpSpPr>
          <a:xfrm>
            <a:off x="1847211" y="3746430"/>
            <a:ext cx="1387815" cy="890375"/>
            <a:chOff x="1847487" y="3746430"/>
            <a:chExt cx="1127072" cy="890375"/>
          </a:xfrm>
        </p:grpSpPr>
        <p:cxnSp>
          <p:nvCxnSpPr>
            <p:cNvPr id="49" name="Curved Connector 49">
              <a:extLst>
                <a:ext uri="{FF2B5EF4-FFF2-40B4-BE49-F238E27FC236}">
                  <a16:creationId xmlns:a16="http://schemas.microsoft.com/office/drawing/2014/main" id="{1079B24D-237C-66E1-FECD-B226BAD40366}"/>
                </a:ext>
              </a:extLst>
            </p:cNvPr>
            <p:cNvCxnSpPr>
              <a:cxnSpLocks/>
              <a:endCxn id="44" idx="0"/>
            </p:cNvCxnSpPr>
            <p:nvPr/>
          </p:nvCxnSpPr>
          <p:spPr>
            <a:xfrm rot="5400000">
              <a:off x="1408649" y="4185268"/>
              <a:ext cx="890375" cy="12700"/>
            </a:xfrm>
            <a:prstGeom prst="curvedConnector3">
              <a:avLst>
                <a:gd name="adj1" fmla="val 50000"/>
              </a:avLst>
            </a:prstGeom>
            <a:ln w="25400">
              <a:solidFill>
                <a:srgbClr val="9B4392"/>
              </a:solidFill>
              <a:headEnd type="triangle"/>
            </a:ln>
          </p:spPr>
          <p:style>
            <a:lnRef idx="1">
              <a:schemeClr val="accent1"/>
            </a:lnRef>
            <a:fillRef idx="0">
              <a:schemeClr val="accent1"/>
            </a:fillRef>
            <a:effectRef idx="0">
              <a:schemeClr val="accent1"/>
            </a:effectRef>
            <a:fontRef idx="minor">
              <a:schemeClr val="tx1"/>
            </a:fontRef>
          </p:style>
        </p:cxnSp>
        <p:sp>
          <p:nvSpPr>
            <p:cNvPr id="50" name="Content Placeholder 2">
              <a:extLst>
                <a:ext uri="{FF2B5EF4-FFF2-40B4-BE49-F238E27FC236}">
                  <a16:creationId xmlns:a16="http://schemas.microsoft.com/office/drawing/2014/main" id="{8B20F47E-5086-8A95-8A16-ED225B4333C4}"/>
                </a:ext>
              </a:extLst>
            </p:cNvPr>
            <p:cNvSpPr txBox="1">
              <a:spLocks/>
            </p:cNvSpPr>
            <p:nvPr/>
          </p:nvSpPr>
          <p:spPr>
            <a:xfrm>
              <a:off x="1861379" y="398958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identifies</a:t>
              </a:r>
              <a:endParaRPr lang="en-US">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136933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Pulling &amp; Pushing</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199" y="1825628"/>
            <a:ext cx="5081339" cy="4009567"/>
          </a:xfrm>
        </p:spPr>
        <p:txBody>
          <a:bodyPr>
            <a:normAutofit/>
          </a:bodyPr>
          <a:lstStyle/>
          <a:p>
            <a:pPr marL="0" indent="0">
              <a:buNone/>
            </a:pPr>
            <a:r>
              <a:rPr lang="en-US" b="1">
                <a:latin typeface="+mn-lt"/>
              </a:rPr>
              <a:t>Pulling</a:t>
            </a:r>
            <a:r>
              <a:rPr lang="en-US">
                <a:latin typeface="+mn-lt"/>
              </a:rPr>
              <a:t> allows changes made available in the remote repo to be merged with the local copy of the branch. This should be done regularly to make sure updates are received.</a:t>
            </a:r>
          </a:p>
          <a:p>
            <a:pPr marL="0" indent="0">
              <a:buNone/>
            </a:pPr>
            <a:endParaRPr lang="en-US">
              <a:latin typeface="+mn-lt"/>
            </a:endParaRPr>
          </a:p>
          <a:p>
            <a:pPr marL="0" indent="0">
              <a:buNone/>
            </a:pPr>
            <a:r>
              <a:rPr lang="en-US" b="1">
                <a:latin typeface="+mn-lt"/>
              </a:rPr>
              <a:t>Pushing</a:t>
            </a:r>
            <a:r>
              <a:rPr lang="en-US">
                <a:latin typeface="+mn-lt"/>
              </a:rPr>
              <a:t> shares changes made locally and committed, back to a remote repo that is hosted on, for example, GitHub.</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6272462" y="1825628"/>
            <a:ext cx="5081338"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pull &lt;remote&gt; &lt;branch&gt;</a:t>
            </a:r>
          </a:p>
        </p:txBody>
      </p:sp>
      <p:sp>
        <p:nvSpPr>
          <p:cNvPr id="6" name="Content Placeholder 3">
            <a:extLst>
              <a:ext uri="{FF2B5EF4-FFF2-40B4-BE49-F238E27FC236}">
                <a16:creationId xmlns:a16="http://schemas.microsoft.com/office/drawing/2014/main" id="{CF83130E-6CA5-E049-876C-604C0248DDD6}"/>
              </a:ext>
            </a:extLst>
          </p:cNvPr>
          <p:cNvSpPr txBox="1">
            <a:spLocks/>
          </p:cNvSpPr>
          <p:nvPr/>
        </p:nvSpPr>
        <p:spPr>
          <a:xfrm>
            <a:off x="6272463" y="2665691"/>
            <a:ext cx="5081338"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a:latin typeface="Courier New" panose="02070309020205020404" pitchFamily="49" charset="0"/>
                <a:cs typeface="Courier New" panose="02070309020205020404" pitchFamily="49" charset="0"/>
              </a:rPr>
              <a:t>$ git push &lt;remote&gt; &lt;branch&gt;</a:t>
            </a:r>
          </a:p>
        </p:txBody>
      </p:sp>
      <p:grpSp>
        <p:nvGrpSpPr>
          <p:cNvPr id="11" name="Group 10" descr="Image of an icon showing a blue arrow pointing upwards and a green arrow pointing downwards within a purple magnifying glass">
            <a:extLst>
              <a:ext uri="{FF2B5EF4-FFF2-40B4-BE49-F238E27FC236}">
                <a16:creationId xmlns:a16="http://schemas.microsoft.com/office/drawing/2014/main" id="{32391F25-BEAB-C84E-A0CE-53A0B91FFC14}"/>
              </a:ext>
            </a:extLst>
          </p:cNvPr>
          <p:cNvGrpSpPr/>
          <p:nvPr/>
        </p:nvGrpSpPr>
        <p:grpSpPr>
          <a:xfrm>
            <a:off x="9512969" y="3370817"/>
            <a:ext cx="2227878" cy="2227878"/>
            <a:chOff x="7766156" y="3299810"/>
            <a:chExt cx="2645170" cy="2645170"/>
          </a:xfrm>
        </p:grpSpPr>
        <p:pic>
          <p:nvPicPr>
            <p:cNvPr id="7" name="Picture 6" descr="Icon&#10;&#10;Description automatically generated">
              <a:extLst>
                <a:ext uri="{FF2B5EF4-FFF2-40B4-BE49-F238E27FC236}">
                  <a16:creationId xmlns:a16="http://schemas.microsoft.com/office/drawing/2014/main" id="{58717CDB-03AB-944B-A4C3-E53F28588720}"/>
                </a:ext>
              </a:extLst>
            </p:cNvPr>
            <p:cNvPicPr>
              <a:picLocks noChangeAspect="1"/>
            </p:cNvPicPr>
            <p:nvPr/>
          </p:nvPicPr>
          <p:blipFill rotWithShape="1">
            <a:blip r:embed="rId3">
              <a:extLst>
                <a:ext uri="{28A0092B-C50C-407E-A947-70E740481C1C}">
                  <a14:useLocalDpi xmlns:a14="http://schemas.microsoft.com/office/drawing/2010/main" val="0"/>
                </a:ext>
              </a:extLst>
            </a:blip>
            <a:srcRect t="-116818" b="-106410"/>
            <a:stretch/>
          </p:blipFill>
          <p:spPr>
            <a:xfrm>
              <a:off x="8114631" y="3625516"/>
              <a:ext cx="1397000" cy="1395663"/>
            </a:xfrm>
            <a:prstGeom prst="ellipse">
              <a:avLst/>
            </a:prstGeom>
          </p:spPr>
        </p:pic>
        <p:pic>
          <p:nvPicPr>
            <p:cNvPr id="10" name="Graphic 9" descr="Magnifying glass with solid fill">
              <a:extLst>
                <a:ext uri="{FF2B5EF4-FFF2-40B4-BE49-F238E27FC236}">
                  <a16:creationId xmlns:a16="http://schemas.microsoft.com/office/drawing/2014/main" id="{9CDAE86A-56BE-354A-B294-BA3510DB71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66156" y="3299810"/>
              <a:ext cx="2645170" cy="2645170"/>
            </a:xfrm>
            <a:prstGeom prst="rect">
              <a:avLst/>
            </a:prstGeom>
          </p:spPr>
        </p:pic>
      </p:grpSp>
    </p:spTree>
    <p:extLst>
      <p:ext uri="{BB962C8B-B14F-4D97-AF65-F5344CB8AC3E}">
        <p14:creationId xmlns:p14="http://schemas.microsoft.com/office/powerpoint/2010/main" val="13950113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Pull Request</a:t>
            </a:r>
          </a:p>
        </p:txBody>
      </p:sp>
      <p:grpSp>
        <p:nvGrpSpPr>
          <p:cNvPr id="8" name="Group 7" descr="Image showing a pull request icon">
            <a:extLst>
              <a:ext uri="{FF2B5EF4-FFF2-40B4-BE49-F238E27FC236}">
                <a16:creationId xmlns:a16="http://schemas.microsoft.com/office/drawing/2014/main" id="{0BB2CF6C-8091-3E4B-BC62-2E7479D92DF1}"/>
              </a:ext>
            </a:extLst>
          </p:cNvPr>
          <p:cNvGrpSpPr/>
          <p:nvPr/>
        </p:nvGrpSpPr>
        <p:grpSpPr>
          <a:xfrm>
            <a:off x="10530701" y="615679"/>
            <a:ext cx="824459" cy="824459"/>
            <a:chOff x="4034853" y="3429000"/>
            <a:chExt cx="824459" cy="824459"/>
          </a:xfrm>
        </p:grpSpPr>
        <p:sp>
          <p:nvSpPr>
            <p:cNvPr id="9" name="Oval 8">
              <a:extLst>
                <a:ext uri="{FF2B5EF4-FFF2-40B4-BE49-F238E27FC236}">
                  <a16:creationId xmlns:a16="http://schemas.microsoft.com/office/drawing/2014/main" id="{30CD89DF-52DC-8941-88E4-279DA66F5B5C}"/>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descr="Icon&#10;&#10;Description automatically generated">
              <a:extLst>
                <a:ext uri="{FF2B5EF4-FFF2-40B4-BE49-F238E27FC236}">
                  <a16:creationId xmlns:a16="http://schemas.microsoft.com/office/drawing/2014/main" id="{041B8901-C127-8347-A396-49DEED2510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sp>
        <p:nvSpPr>
          <p:cNvPr id="5" name="Content Placeholder 2">
            <a:extLst>
              <a:ext uri="{FF2B5EF4-FFF2-40B4-BE49-F238E27FC236}">
                <a16:creationId xmlns:a16="http://schemas.microsoft.com/office/drawing/2014/main" id="{08E7F88E-E9A1-3744-94F5-B6875FBB1700}"/>
              </a:ext>
            </a:extLst>
          </p:cNvPr>
          <p:cNvSpPr txBox="1">
            <a:spLocks/>
          </p:cNvSpPr>
          <p:nvPr/>
        </p:nvSpPr>
        <p:spPr>
          <a:xfrm>
            <a:off x="838199" y="1690691"/>
            <a:ext cx="4139295" cy="400956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a:latin typeface="+mn-lt"/>
              </a:rPr>
              <a:t>When merging a branch, it’s advised to </a:t>
            </a:r>
            <a:r>
              <a:rPr lang="en-GB">
                <a:latin typeface="+mn-lt"/>
              </a:rPr>
              <a:t>utilise</a:t>
            </a:r>
            <a:r>
              <a:rPr lang="en-US">
                <a:latin typeface="+mn-lt"/>
              </a:rPr>
              <a:t> a pull request. This is like a code review stage and adds some protection to any higher branches. It’s also a great way to learn for the reviewee and reviewer.</a:t>
            </a:r>
          </a:p>
          <a:p>
            <a:pPr marL="0" indent="0">
              <a:buFont typeface="Arial" panose="020B0604020202020204" pitchFamily="34" charset="0"/>
              <a:buNone/>
            </a:pPr>
            <a:endParaRPr lang="en-US">
              <a:latin typeface="+mn-lt"/>
            </a:endParaRPr>
          </a:p>
          <a:p>
            <a:pPr marL="0" indent="0">
              <a:buNone/>
            </a:pPr>
            <a:r>
              <a:rPr lang="en-US">
                <a:solidFill>
                  <a:srgbClr val="0070C0"/>
                </a:solidFill>
                <a:latin typeface="+mn-lt"/>
              </a:rPr>
              <a:t>The pull request must be generated from the remote</a:t>
            </a:r>
            <a:r>
              <a:rPr lang="en-US">
                <a:latin typeface="+mn-lt"/>
              </a:rPr>
              <a:t>.</a:t>
            </a:r>
          </a:p>
        </p:txBody>
      </p:sp>
      <p:pic>
        <p:nvPicPr>
          <p:cNvPr id="6" name="Picture 5" descr="Image showing an example screenshot of what opening a pull request on github looks like">
            <a:extLst>
              <a:ext uri="{FF2B5EF4-FFF2-40B4-BE49-F238E27FC236}">
                <a16:creationId xmlns:a16="http://schemas.microsoft.com/office/drawing/2014/main" id="{77BA8C03-506C-B44C-8FF0-40B1224DE71E}"/>
              </a:ext>
            </a:extLst>
          </p:cNvPr>
          <p:cNvPicPr>
            <a:picLocks noChangeAspect="1"/>
          </p:cNvPicPr>
          <p:nvPr/>
        </p:nvPicPr>
        <p:blipFill>
          <a:blip r:embed="rId4"/>
          <a:stretch>
            <a:fillRect/>
          </a:stretch>
        </p:blipFill>
        <p:spPr>
          <a:xfrm>
            <a:off x="4977494" y="1690689"/>
            <a:ext cx="6376306" cy="3477985"/>
          </a:xfrm>
          <a:prstGeom prst="rect">
            <a:avLst/>
          </a:prstGeom>
        </p:spPr>
      </p:pic>
    </p:spTree>
    <p:extLst>
      <p:ext uri="{BB962C8B-B14F-4D97-AF65-F5344CB8AC3E}">
        <p14:creationId xmlns:p14="http://schemas.microsoft.com/office/powerpoint/2010/main" val="32987747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Pull Request: How-To</a:t>
            </a:r>
          </a:p>
        </p:txBody>
      </p:sp>
      <p:sp>
        <p:nvSpPr>
          <p:cNvPr id="5" name="Content Placeholder 2">
            <a:extLst>
              <a:ext uri="{FF2B5EF4-FFF2-40B4-BE49-F238E27FC236}">
                <a16:creationId xmlns:a16="http://schemas.microsoft.com/office/drawing/2014/main" id="{08E7F88E-E9A1-3744-94F5-B6875FBB1700}"/>
              </a:ext>
            </a:extLst>
          </p:cNvPr>
          <p:cNvSpPr txBox="1">
            <a:spLocks/>
          </p:cNvSpPr>
          <p:nvPr/>
        </p:nvSpPr>
        <p:spPr>
          <a:xfrm>
            <a:off x="838199" y="1690691"/>
            <a:ext cx="5257801" cy="4009567"/>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457200">
              <a:buFont typeface="Arial" panose="020B0604020202020204" pitchFamily="34" charset="0"/>
              <a:buAutoNum type="arabicPeriod"/>
            </a:pPr>
            <a:r>
              <a:rPr lang="en-GB">
                <a:latin typeface="Calibri" panose="020F0502020204030204" pitchFamily="34" charset="0"/>
                <a:cs typeface="Calibri" panose="020F0502020204030204" pitchFamily="34" charset="0"/>
              </a:rPr>
              <a:t>On GitHub, go to ‘Pull requests’ tab and click ‘New’.</a:t>
            </a:r>
            <a:br>
              <a:rPr lang="en-GB">
                <a:latin typeface="Calibri" panose="020F0502020204030204" pitchFamily="34" charset="0"/>
                <a:cs typeface="Calibri" panose="020F0502020204030204" pitchFamily="34" charset="0"/>
              </a:rPr>
            </a:br>
            <a:endParaRPr lang="en-GB">
              <a:latin typeface="Calibri" panose="020F0502020204030204" pitchFamily="34" charset="0"/>
              <a:cs typeface="Calibri" panose="020F0502020204030204" pitchFamily="34" charset="0"/>
            </a:endParaRPr>
          </a:p>
          <a:p>
            <a:pPr marL="457200" indent="-457200">
              <a:buFont typeface="Arial" panose="020B0604020202020204" pitchFamily="34" charset="0"/>
              <a:buAutoNum type="arabicPeriod"/>
            </a:pPr>
            <a:r>
              <a:rPr lang="en-GB">
                <a:latin typeface="Calibri" panose="020F0502020204030204" pitchFamily="34" charset="0"/>
                <a:cs typeface="Calibri" panose="020F0502020204030204" pitchFamily="34" charset="0"/>
              </a:rPr>
              <a:t>Select the branch you're merging to as ‘</a:t>
            </a:r>
            <a:r>
              <a:rPr lang="en-GB" i="1">
                <a:latin typeface="Calibri" panose="020F0502020204030204" pitchFamily="34" charset="0"/>
                <a:cs typeface="Calibri" panose="020F0502020204030204" pitchFamily="34" charset="0"/>
              </a:rPr>
              <a:t>base’</a:t>
            </a:r>
            <a:r>
              <a:rPr lang="en-GB">
                <a:latin typeface="Calibri" panose="020F0502020204030204" pitchFamily="34" charset="0"/>
                <a:cs typeface="Calibri" panose="020F0502020204030204" pitchFamily="34" charset="0"/>
              </a:rPr>
              <a:t> and the feature branch as ‘</a:t>
            </a:r>
            <a:r>
              <a:rPr lang="en-GB" i="1">
                <a:latin typeface="Calibri" panose="020F0502020204030204" pitchFamily="34" charset="0"/>
                <a:cs typeface="Calibri" panose="020F0502020204030204" pitchFamily="34" charset="0"/>
              </a:rPr>
              <a:t>compare’</a:t>
            </a:r>
            <a:r>
              <a:rPr lang="en-GB">
                <a:latin typeface="Calibri" panose="020F0502020204030204" pitchFamily="34" charset="0"/>
                <a:cs typeface="Calibri" panose="020F0502020204030204" pitchFamily="34" charset="0"/>
              </a:rPr>
              <a:t>.</a:t>
            </a:r>
            <a:br>
              <a:rPr lang="en-GB">
                <a:latin typeface="Calibri" panose="020F0502020204030204" pitchFamily="34" charset="0"/>
                <a:cs typeface="Calibri" panose="020F0502020204030204" pitchFamily="34" charset="0"/>
              </a:rPr>
            </a:br>
            <a:endParaRPr lang="en-GB">
              <a:latin typeface="Calibri" panose="020F0502020204030204" pitchFamily="34" charset="0"/>
              <a:cs typeface="Calibri" panose="020F0502020204030204" pitchFamily="34" charset="0"/>
            </a:endParaRPr>
          </a:p>
          <a:p>
            <a:pPr marL="457200" indent="-457200">
              <a:buFont typeface="Arial" panose="020B0604020202020204" pitchFamily="34" charset="0"/>
              <a:buAutoNum type="arabicPeriod"/>
            </a:pPr>
            <a:r>
              <a:rPr lang="en-GB">
                <a:latin typeface="Calibri" panose="020F0502020204030204" pitchFamily="34" charset="0"/>
                <a:cs typeface="Calibri" panose="020F0502020204030204" pitchFamily="34" charset="0"/>
              </a:rPr>
              <a:t>Add a title and comments.</a:t>
            </a:r>
            <a:br>
              <a:rPr lang="en-GB">
                <a:latin typeface="Calibri" panose="020F0502020204030204" pitchFamily="34" charset="0"/>
                <a:cs typeface="Calibri" panose="020F0502020204030204" pitchFamily="34" charset="0"/>
              </a:rPr>
            </a:br>
            <a:endParaRPr lang="en-GB">
              <a:latin typeface="Calibri" panose="020F0502020204030204" pitchFamily="34" charset="0"/>
              <a:cs typeface="Calibri" panose="020F0502020204030204" pitchFamily="34" charset="0"/>
            </a:endParaRPr>
          </a:p>
          <a:p>
            <a:pPr marL="457200" indent="-457200">
              <a:buFont typeface="Arial" panose="020B0604020202020204" pitchFamily="34" charset="0"/>
              <a:buAutoNum type="arabicPeriod"/>
            </a:pPr>
            <a:r>
              <a:rPr lang="en-US">
                <a:latin typeface="Calibri" panose="020F0502020204030204" pitchFamily="34" charset="0"/>
                <a:cs typeface="Calibri" panose="020F0502020204030204" pitchFamily="34" charset="0"/>
              </a:rPr>
              <a:t>Further options are available on the right menu, e.g., adding specific reviewers.</a:t>
            </a:r>
          </a:p>
        </p:txBody>
      </p:sp>
      <p:grpSp>
        <p:nvGrpSpPr>
          <p:cNvPr id="8" name="Group 7">
            <a:extLst>
              <a:ext uri="{FF2B5EF4-FFF2-40B4-BE49-F238E27FC236}">
                <a16:creationId xmlns:a16="http://schemas.microsoft.com/office/drawing/2014/main" id="{0BB2CF6C-8091-3E4B-BC62-2E7479D92DF1}"/>
              </a:ext>
            </a:extLst>
          </p:cNvPr>
          <p:cNvGrpSpPr/>
          <p:nvPr/>
        </p:nvGrpSpPr>
        <p:grpSpPr>
          <a:xfrm>
            <a:off x="10530701" y="615679"/>
            <a:ext cx="824459" cy="824459"/>
            <a:chOff x="4034853" y="3429000"/>
            <a:chExt cx="824459" cy="824459"/>
          </a:xfrm>
        </p:grpSpPr>
        <p:sp>
          <p:nvSpPr>
            <p:cNvPr id="9" name="Oval 8">
              <a:extLst>
                <a:ext uri="{FF2B5EF4-FFF2-40B4-BE49-F238E27FC236}">
                  <a16:creationId xmlns:a16="http://schemas.microsoft.com/office/drawing/2014/main" id="{30CD89DF-52DC-8941-88E4-279DA66F5B5C}"/>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descr="Icon&#10;&#10;Description automatically generated">
              <a:extLst>
                <a:ext uri="{FF2B5EF4-FFF2-40B4-BE49-F238E27FC236}">
                  <a16:creationId xmlns:a16="http://schemas.microsoft.com/office/drawing/2014/main" id="{041B8901-C127-8347-A396-49DEED2510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pic>
        <p:nvPicPr>
          <p:cNvPr id="4" name="Picture 3" descr="Graphical user interface, text, application&#10;&#10;Description automatically generated">
            <a:extLst>
              <a:ext uri="{FF2B5EF4-FFF2-40B4-BE49-F238E27FC236}">
                <a16:creationId xmlns:a16="http://schemas.microsoft.com/office/drawing/2014/main" id="{53A4DC01-31D5-1643-981D-76CD99EFF908}"/>
              </a:ext>
            </a:extLst>
          </p:cNvPr>
          <p:cNvPicPr>
            <a:picLocks noChangeAspect="1"/>
          </p:cNvPicPr>
          <p:nvPr/>
        </p:nvPicPr>
        <p:blipFill rotWithShape="1">
          <a:blip r:embed="rId4">
            <a:extLst>
              <a:ext uri="{28A0092B-C50C-407E-A947-70E740481C1C}">
                <a14:useLocalDpi xmlns:a14="http://schemas.microsoft.com/office/drawing/2010/main" val="0"/>
              </a:ext>
            </a:extLst>
          </a:blip>
          <a:srcRect r="28299" b="1357"/>
          <a:stretch/>
        </p:blipFill>
        <p:spPr>
          <a:xfrm>
            <a:off x="6046308" y="2573260"/>
            <a:ext cx="5307492" cy="885987"/>
          </a:xfrm>
          <a:prstGeom prst="rect">
            <a:avLst/>
          </a:prstGeom>
        </p:spPr>
      </p:pic>
      <p:pic>
        <p:nvPicPr>
          <p:cNvPr id="15" name="Picture 14">
            <a:extLst>
              <a:ext uri="{FF2B5EF4-FFF2-40B4-BE49-F238E27FC236}">
                <a16:creationId xmlns:a16="http://schemas.microsoft.com/office/drawing/2014/main" id="{06DE23DB-33BA-F84B-92F3-BAB769033A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0211" y="3969691"/>
            <a:ext cx="3653589" cy="744250"/>
          </a:xfrm>
          <a:prstGeom prst="rect">
            <a:avLst/>
          </a:prstGeom>
        </p:spPr>
      </p:pic>
    </p:spTree>
    <p:extLst>
      <p:ext uri="{BB962C8B-B14F-4D97-AF65-F5344CB8AC3E}">
        <p14:creationId xmlns:p14="http://schemas.microsoft.com/office/powerpoint/2010/main" val="35139712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Code Review – How to</a:t>
            </a:r>
          </a:p>
        </p:txBody>
      </p:sp>
      <p:sp>
        <p:nvSpPr>
          <p:cNvPr id="5" name="Content Placeholder 2">
            <a:extLst>
              <a:ext uri="{FF2B5EF4-FFF2-40B4-BE49-F238E27FC236}">
                <a16:creationId xmlns:a16="http://schemas.microsoft.com/office/drawing/2014/main" id="{08E7F88E-E9A1-3744-94F5-B6875FBB1700}"/>
              </a:ext>
            </a:extLst>
          </p:cNvPr>
          <p:cNvSpPr txBox="1">
            <a:spLocks/>
          </p:cNvSpPr>
          <p:nvPr/>
        </p:nvSpPr>
        <p:spPr>
          <a:xfrm>
            <a:off x="838199" y="1690691"/>
            <a:ext cx="5626769" cy="400956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atin typeface="+mn-lt"/>
              </a:rPr>
              <a:t>You can review code and add comments in GitHub and </a:t>
            </a:r>
            <a:r>
              <a:rPr lang="en-US" err="1">
                <a:latin typeface="+mn-lt"/>
              </a:rPr>
              <a:t>Gitea</a:t>
            </a:r>
            <a:r>
              <a:rPr lang="en-US">
                <a:latin typeface="+mn-lt"/>
              </a:rPr>
              <a:t>. </a:t>
            </a:r>
            <a:br>
              <a:rPr lang="en-US">
                <a:latin typeface="+mn-lt"/>
              </a:rPr>
            </a:br>
            <a:endParaRPr lang="en-US">
              <a:latin typeface="+mn-lt"/>
            </a:endParaRPr>
          </a:p>
          <a:p>
            <a:pPr marL="0" indent="0">
              <a:buNone/>
            </a:pPr>
            <a:r>
              <a:rPr lang="en-US">
                <a:latin typeface="+mn-lt"/>
              </a:rPr>
              <a:t>Pull requests &gt; Select PR</a:t>
            </a:r>
            <a:br>
              <a:rPr lang="en-US">
                <a:latin typeface="+mn-lt"/>
              </a:rPr>
            </a:br>
            <a:endParaRPr lang="en-US">
              <a:latin typeface="+mn-lt"/>
            </a:endParaRPr>
          </a:p>
          <a:p>
            <a:pPr marL="0" indent="0">
              <a:buNone/>
            </a:pPr>
            <a:r>
              <a:rPr lang="en-US">
                <a:latin typeface="+mn-lt"/>
              </a:rPr>
              <a:t>In the Files Changed tab, you can add comments to specific lines. You can also add a general comment and “Approve” or “Request changes” for the overall PR.</a:t>
            </a:r>
          </a:p>
        </p:txBody>
      </p:sp>
      <p:grpSp>
        <p:nvGrpSpPr>
          <p:cNvPr id="9" name="Group 8">
            <a:extLst>
              <a:ext uri="{FF2B5EF4-FFF2-40B4-BE49-F238E27FC236}">
                <a16:creationId xmlns:a16="http://schemas.microsoft.com/office/drawing/2014/main" id="{1216F854-61FD-A42B-1037-F40FDA2FE10B}"/>
              </a:ext>
            </a:extLst>
          </p:cNvPr>
          <p:cNvGrpSpPr/>
          <p:nvPr/>
        </p:nvGrpSpPr>
        <p:grpSpPr>
          <a:xfrm>
            <a:off x="10682215" y="615679"/>
            <a:ext cx="824459" cy="824459"/>
            <a:chOff x="7213760" y="726277"/>
            <a:chExt cx="824459" cy="824459"/>
          </a:xfrm>
        </p:grpSpPr>
        <p:sp>
          <p:nvSpPr>
            <p:cNvPr id="7" name="Oval 6">
              <a:extLst>
                <a:ext uri="{FF2B5EF4-FFF2-40B4-BE49-F238E27FC236}">
                  <a16:creationId xmlns:a16="http://schemas.microsoft.com/office/drawing/2014/main" id="{1D3C6C05-B017-C5B3-ABC0-7BDEB3D23A66}"/>
                </a:ext>
              </a:extLst>
            </p:cNvPr>
            <p:cNvSpPr/>
            <p:nvPr/>
          </p:nvSpPr>
          <p:spPr>
            <a:xfrm>
              <a:off x="7213760" y="726277"/>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Graphic 2" descr="Chat with solid fill">
              <a:extLst>
                <a:ext uri="{FF2B5EF4-FFF2-40B4-BE49-F238E27FC236}">
                  <a16:creationId xmlns:a16="http://schemas.microsoft.com/office/drawing/2014/main" id="{F19A8795-5DC9-9B17-5B9C-91A34D2DD6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24357" y="885677"/>
              <a:ext cx="603264" cy="603264"/>
            </a:xfrm>
            <a:prstGeom prst="rect">
              <a:avLst/>
            </a:prstGeom>
          </p:spPr>
        </p:pic>
      </p:grpSp>
      <p:pic>
        <p:nvPicPr>
          <p:cNvPr id="6" name="Picture 5">
            <a:extLst>
              <a:ext uri="{FF2B5EF4-FFF2-40B4-BE49-F238E27FC236}">
                <a16:creationId xmlns:a16="http://schemas.microsoft.com/office/drawing/2014/main" id="{F4E8C053-9B2A-692F-ECDD-2D65FAA71B91}"/>
              </a:ext>
            </a:extLst>
          </p:cNvPr>
          <p:cNvPicPr>
            <a:picLocks noChangeAspect="1"/>
          </p:cNvPicPr>
          <p:nvPr/>
        </p:nvPicPr>
        <p:blipFill>
          <a:blip r:embed="rId5"/>
          <a:stretch>
            <a:fillRect/>
          </a:stretch>
        </p:blipFill>
        <p:spPr>
          <a:xfrm>
            <a:off x="6854221" y="2307528"/>
            <a:ext cx="4652453" cy="2775893"/>
          </a:xfrm>
          <a:prstGeom prst="rect">
            <a:avLst/>
          </a:prstGeom>
        </p:spPr>
      </p:pic>
    </p:spTree>
    <p:extLst>
      <p:ext uri="{BB962C8B-B14F-4D97-AF65-F5344CB8AC3E}">
        <p14:creationId xmlns:p14="http://schemas.microsoft.com/office/powerpoint/2010/main" val="2446755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A106D-658B-5643-B085-E3E0987526BC}"/>
              </a:ext>
            </a:extLst>
          </p:cNvPr>
          <p:cNvSpPr>
            <a:spLocks noGrp="1"/>
          </p:cNvSpPr>
          <p:nvPr>
            <p:ph type="title"/>
          </p:nvPr>
        </p:nvSpPr>
        <p:spPr/>
        <p:txBody>
          <a:bodyPr/>
          <a:lstStyle/>
          <a:p>
            <a:r>
              <a:rPr lang="en-US">
                <a:solidFill>
                  <a:srgbClr val="423583"/>
                </a:solidFill>
              </a:rPr>
              <a:t>Version Control - Remote</a:t>
            </a:r>
          </a:p>
        </p:txBody>
      </p:sp>
      <p:sp>
        <p:nvSpPr>
          <p:cNvPr id="3" name="Content Placeholder 2">
            <a:extLst>
              <a:ext uri="{FF2B5EF4-FFF2-40B4-BE49-F238E27FC236}">
                <a16:creationId xmlns:a16="http://schemas.microsoft.com/office/drawing/2014/main" id="{129BD03E-0A6A-184A-BF2B-3DAC959600CB}"/>
              </a:ext>
            </a:extLst>
          </p:cNvPr>
          <p:cNvSpPr>
            <a:spLocks noGrp="1"/>
          </p:cNvSpPr>
          <p:nvPr>
            <p:ph sz="half" idx="1"/>
          </p:nvPr>
        </p:nvSpPr>
        <p:spPr>
          <a:xfrm>
            <a:off x="838199" y="1825628"/>
            <a:ext cx="6121401" cy="4009567"/>
          </a:xfrm>
        </p:spPr>
        <p:txBody>
          <a:bodyPr anchor="t">
            <a:normAutofit/>
          </a:bodyPr>
          <a:lstStyle/>
          <a:p>
            <a:pPr marL="0" indent="0">
              <a:buNone/>
            </a:pPr>
            <a:r>
              <a:rPr lang="en-US">
                <a:latin typeface="+mn-lt"/>
              </a:rPr>
              <a:t>Maintaining a remote version of the project in a central server, accessible by all collaborators with tools to manage workflow.</a:t>
            </a:r>
          </a:p>
          <a:p>
            <a:pPr marL="0" indent="0">
              <a:buNone/>
            </a:pPr>
            <a:endParaRPr lang="en-US">
              <a:latin typeface="+mn-lt"/>
            </a:endParaRPr>
          </a:p>
          <a:p>
            <a:pPr>
              <a:lnSpc>
                <a:spcPct val="150000"/>
              </a:lnSpc>
            </a:pPr>
            <a:r>
              <a:rPr lang="en-US" b="1">
                <a:latin typeface="+mn-lt"/>
              </a:rPr>
              <a:t>GitHub</a:t>
            </a:r>
          </a:p>
          <a:p>
            <a:pPr>
              <a:lnSpc>
                <a:spcPct val="150000"/>
              </a:lnSpc>
            </a:pPr>
            <a:r>
              <a:rPr lang="en-US" b="1">
                <a:latin typeface="+mn-lt"/>
              </a:rPr>
              <a:t>Gitea </a:t>
            </a:r>
            <a:r>
              <a:rPr lang="en-US">
                <a:latin typeface="+mn-lt"/>
              </a:rPr>
              <a:t>(secure, internally hosted option)</a:t>
            </a:r>
          </a:p>
        </p:txBody>
      </p:sp>
      <p:pic>
        <p:nvPicPr>
          <p:cNvPr id="5" name="Picture 4" descr="Image showing the Github icon, a black circle and a white cat head, with a branch, or tail, appearing from the left hand side of the body">
            <a:extLst>
              <a:ext uri="{FF2B5EF4-FFF2-40B4-BE49-F238E27FC236}">
                <a16:creationId xmlns:a16="http://schemas.microsoft.com/office/drawing/2014/main" id="{0871341C-E4AF-484A-AD82-22DD5F0F916D}"/>
              </a:ext>
            </a:extLst>
          </p:cNvPr>
          <p:cNvPicPr>
            <a:picLocks noChangeAspect="1"/>
          </p:cNvPicPr>
          <p:nvPr/>
        </p:nvPicPr>
        <p:blipFill>
          <a:blip r:embed="rId3"/>
          <a:stretch>
            <a:fillRect/>
          </a:stretch>
        </p:blipFill>
        <p:spPr>
          <a:xfrm>
            <a:off x="7551969" y="1635815"/>
            <a:ext cx="1793185" cy="1793185"/>
          </a:xfrm>
          <a:prstGeom prst="rect">
            <a:avLst/>
          </a:prstGeom>
        </p:spPr>
      </p:pic>
      <p:pic>
        <p:nvPicPr>
          <p:cNvPr id="6" name="Picture 5" descr="A green tea cup with a white square and a white logo on it&#10;&#10;Description automatically generated">
            <a:extLst>
              <a:ext uri="{FF2B5EF4-FFF2-40B4-BE49-F238E27FC236}">
                <a16:creationId xmlns:a16="http://schemas.microsoft.com/office/drawing/2014/main" id="{03D4FB58-4860-AB7F-BE54-77DE573C72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69977" y="2994995"/>
            <a:ext cx="2083823" cy="2083823"/>
          </a:xfrm>
          <a:prstGeom prst="rect">
            <a:avLst/>
          </a:prstGeom>
        </p:spPr>
      </p:pic>
    </p:spTree>
    <p:extLst>
      <p:ext uri="{BB962C8B-B14F-4D97-AF65-F5344CB8AC3E}">
        <p14:creationId xmlns:p14="http://schemas.microsoft.com/office/powerpoint/2010/main" val="23543446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6D7B-7BEC-5E49-844F-3F038F8EA69D}"/>
              </a:ext>
            </a:extLst>
          </p:cNvPr>
          <p:cNvSpPr>
            <a:spLocks noGrp="1"/>
          </p:cNvSpPr>
          <p:nvPr>
            <p:ph type="title"/>
          </p:nvPr>
        </p:nvSpPr>
        <p:spPr/>
        <p:txBody>
          <a:bodyPr/>
          <a:lstStyle/>
          <a:p>
            <a:r>
              <a:rPr lang="en-GB">
                <a:solidFill>
                  <a:srgbClr val="423583"/>
                </a:solidFill>
              </a:rPr>
              <a:t>Exercise 5</a:t>
            </a:r>
          </a:p>
        </p:txBody>
      </p:sp>
      <p:sp>
        <p:nvSpPr>
          <p:cNvPr id="3" name="Content Placeholder 2">
            <a:extLst>
              <a:ext uri="{FF2B5EF4-FFF2-40B4-BE49-F238E27FC236}">
                <a16:creationId xmlns:a16="http://schemas.microsoft.com/office/drawing/2014/main" id="{96F6A68C-5CDD-FF4C-9C67-3A2104C7BC91}"/>
              </a:ext>
            </a:extLst>
          </p:cNvPr>
          <p:cNvSpPr>
            <a:spLocks noGrp="1"/>
          </p:cNvSpPr>
          <p:nvPr>
            <p:ph sz="half" idx="1"/>
          </p:nvPr>
        </p:nvSpPr>
        <p:spPr>
          <a:xfrm>
            <a:off x="838199" y="1825628"/>
            <a:ext cx="5891213" cy="4009567"/>
          </a:xfrm>
        </p:spPr>
        <p:txBody>
          <a:bodyPr>
            <a:normAutofit/>
          </a:bodyPr>
          <a:lstStyle/>
          <a:p>
            <a:pPr marL="457200" indent="-457200">
              <a:buAutoNum type="arabicPeriod"/>
            </a:pPr>
            <a:r>
              <a:rPr lang="en-GB">
                <a:latin typeface="+mn-lt"/>
                <a:cs typeface="Calibri Light" panose="020F0302020204030204" pitchFamily="34" charset="0"/>
              </a:rPr>
              <a:t>Check your remotes, </a:t>
            </a:r>
            <a:r>
              <a:rPr lang="en-GB">
                <a:latin typeface="Calibri Light" panose="020F0302020204030204" pitchFamily="34" charset="0"/>
                <a:cs typeface="Calibri Light" panose="020F0302020204030204" pitchFamily="34" charset="0"/>
              </a:rPr>
              <a:t>`</a:t>
            </a:r>
            <a:r>
              <a:rPr lang="en-GB">
                <a:latin typeface="Courier New" panose="02070309020205020404" pitchFamily="49" charset="0"/>
                <a:cs typeface="Courier New" panose="02070309020205020404" pitchFamily="49" charset="0"/>
              </a:rPr>
              <a:t>git remote -v</a:t>
            </a:r>
            <a:r>
              <a:rPr lang="en-GB">
                <a:latin typeface="Calibri Light" panose="020F0302020204030204" pitchFamily="34" charset="0"/>
                <a:cs typeface="Calibri Light" panose="020F0302020204030204" pitchFamily="34" charset="0"/>
              </a:rPr>
              <a:t>`, </a:t>
            </a:r>
            <a:r>
              <a:rPr lang="en-GB">
                <a:latin typeface="+mn-lt"/>
                <a:cs typeface="Calibri Light" panose="020F0302020204030204" pitchFamily="34" charset="0"/>
              </a:rPr>
              <a:t>you should still be connected to the original GitHub remote. </a:t>
            </a:r>
            <a:br>
              <a:rPr lang="en-GB">
                <a:latin typeface="+mn-lt"/>
                <a:cs typeface="Calibri Light" panose="020F0302020204030204" pitchFamily="34" charset="0"/>
              </a:rPr>
            </a:br>
            <a:endParaRPr lang="en-GB">
              <a:latin typeface="+mn-lt"/>
              <a:cs typeface="Calibri Light" panose="020F0302020204030204" pitchFamily="34" charset="0"/>
            </a:endParaRPr>
          </a:p>
          <a:p>
            <a:pPr marL="457200" indent="-457200">
              <a:buAutoNum type="arabicPeriod"/>
            </a:pPr>
            <a:r>
              <a:rPr lang="en-GB">
                <a:latin typeface="+mn-lt"/>
                <a:cs typeface="Calibri Light" panose="020F0302020204030204" pitchFamily="34" charset="0"/>
              </a:rPr>
              <a:t>Push the changes from your named branch.</a:t>
            </a:r>
            <a:br>
              <a:rPr lang="en-GB">
                <a:latin typeface="+mn-lt"/>
                <a:cs typeface="Calibri Light" panose="020F0302020204030204" pitchFamily="34" charset="0"/>
              </a:rPr>
            </a:br>
            <a:endParaRPr lang="en-GB">
              <a:latin typeface="+mn-lt"/>
              <a:cs typeface="Calibri Light" panose="020F0302020204030204" pitchFamily="34" charset="0"/>
            </a:endParaRPr>
          </a:p>
          <a:p>
            <a:pPr marL="457200" indent="-457200">
              <a:buAutoNum type="arabicPeriod"/>
            </a:pPr>
            <a:r>
              <a:rPr lang="en-GB">
                <a:latin typeface="+mn-lt"/>
                <a:cs typeface="Calibri Light" panose="020F0302020204030204" pitchFamily="34" charset="0"/>
              </a:rPr>
              <a:t>Open a pull request on GitHub to merge your named branch with today’s dated branch. Add the trainer as your reviewer.</a:t>
            </a:r>
          </a:p>
        </p:txBody>
      </p:sp>
      <p:pic>
        <p:nvPicPr>
          <p:cNvPr id="6" name="Content Placeholder 5" descr="Lightbulb and pencil">
            <a:extLst>
              <a:ext uri="{FF2B5EF4-FFF2-40B4-BE49-F238E27FC236}">
                <a16:creationId xmlns:a16="http://schemas.microsoft.com/office/drawing/2014/main" id="{3BD7F84D-46B0-3144-A907-C33270F957DC}"/>
              </a:ext>
            </a:extLst>
          </p:cNvPr>
          <p:cNvPicPr>
            <a:picLocks noGrp="1" noChangeAspect="1"/>
          </p:cNvPicPr>
          <p:nvPr>
            <p:ph sz="half" idx="2"/>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75575" y="2151856"/>
            <a:ext cx="2554288" cy="2554288"/>
          </a:xfrm>
        </p:spPr>
      </p:pic>
    </p:spTree>
    <p:extLst>
      <p:ext uri="{BB962C8B-B14F-4D97-AF65-F5344CB8AC3E}">
        <p14:creationId xmlns:p14="http://schemas.microsoft.com/office/powerpoint/2010/main" val="34688628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6D7B-7BEC-5E49-844F-3F038F8EA69D}"/>
              </a:ext>
            </a:extLst>
          </p:cNvPr>
          <p:cNvSpPr>
            <a:spLocks noGrp="1"/>
          </p:cNvSpPr>
          <p:nvPr>
            <p:ph type="title"/>
          </p:nvPr>
        </p:nvSpPr>
        <p:spPr/>
        <p:txBody>
          <a:bodyPr/>
          <a:lstStyle/>
          <a:p>
            <a:r>
              <a:rPr lang="en-GB" dirty="0">
                <a:solidFill>
                  <a:srgbClr val="423583"/>
                </a:solidFill>
              </a:rPr>
              <a:t>Remotes - Tips</a:t>
            </a:r>
          </a:p>
        </p:txBody>
      </p:sp>
      <p:sp>
        <p:nvSpPr>
          <p:cNvPr id="3" name="Content Placeholder 2">
            <a:extLst>
              <a:ext uri="{FF2B5EF4-FFF2-40B4-BE49-F238E27FC236}">
                <a16:creationId xmlns:a16="http://schemas.microsoft.com/office/drawing/2014/main" id="{96F6A68C-5CDD-FF4C-9C67-3A2104C7BC91}"/>
              </a:ext>
            </a:extLst>
          </p:cNvPr>
          <p:cNvSpPr>
            <a:spLocks noGrp="1"/>
          </p:cNvSpPr>
          <p:nvPr>
            <p:ph sz="half" idx="1"/>
          </p:nvPr>
        </p:nvSpPr>
        <p:spPr>
          <a:xfrm>
            <a:off x="838199" y="1825628"/>
            <a:ext cx="10515600" cy="4009567"/>
          </a:xfrm>
        </p:spPr>
        <p:txBody>
          <a:bodyPr>
            <a:normAutofit/>
          </a:bodyPr>
          <a:lstStyle/>
          <a:p>
            <a:pPr marL="457200" indent="-457200">
              <a:lnSpc>
                <a:spcPct val="100000"/>
              </a:lnSpc>
              <a:buFont typeface="+mj-lt"/>
              <a:buAutoNum type="arabicPeriod"/>
            </a:pPr>
            <a:r>
              <a:rPr lang="en-GB" dirty="0">
                <a:latin typeface="+mn-lt"/>
              </a:rPr>
              <a:t>When creating a new branch, ensure you’re on the branch you want to branch from (usually main) and pull it to get the latest changes from the remote. </a:t>
            </a:r>
            <a:br>
              <a:rPr lang="en-GB" dirty="0">
                <a:latin typeface="+mn-lt"/>
              </a:rPr>
            </a:br>
            <a:endParaRPr lang="en-GB" dirty="0">
              <a:latin typeface="+mn-lt"/>
            </a:endParaRPr>
          </a:p>
          <a:p>
            <a:pPr marL="457200" indent="-457200">
              <a:lnSpc>
                <a:spcPct val="100000"/>
              </a:lnSpc>
              <a:buFont typeface="+mj-lt"/>
              <a:buAutoNum type="arabicPeriod"/>
            </a:pPr>
            <a:r>
              <a:rPr lang="en-GB" dirty="0">
                <a:latin typeface="+mn-lt"/>
              </a:rPr>
              <a:t>Keep commits small and targeted, with useful messages. </a:t>
            </a:r>
            <a:br>
              <a:rPr lang="en-GB" dirty="0">
                <a:latin typeface="+mn-lt"/>
              </a:rPr>
            </a:br>
            <a:endParaRPr lang="en-GB" dirty="0">
              <a:latin typeface="+mn-lt"/>
            </a:endParaRPr>
          </a:p>
          <a:p>
            <a:pPr marL="457200" indent="-457200">
              <a:lnSpc>
                <a:spcPct val="100000"/>
              </a:lnSpc>
              <a:buFont typeface="+mj-lt"/>
              <a:buAutoNum type="arabicPeriod"/>
            </a:pPr>
            <a:r>
              <a:rPr lang="en-GB" dirty="0">
                <a:latin typeface="+mn-lt"/>
              </a:rPr>
              <a:t>Pull from the remote regularly, especially when collaborating, to keep local files up to date. </a:t>
            </a:r>
            <a:br>
              <a:rPr lang="en-GB" dirty="0">
                <a:latin typeface="+mn-lt"/>
              </a:rPr>
            </a:br>
            <a:endParaRPr lang="en-GB" dirty="0">
              <a:latin typeface="+mn-lt"/>
            </a:endParaRPr>
          </a:p>
          <a:p>
            <a:pPr marL="457200" indent="-457200">
              <a:lnSpc>
                <a:spcPct val="100000"/>
              </a:lnSpc>
              <a:buFont typeface="+mj-lt"/>
              <a:buAutoNum type="arabicPeriod"/>
            </a:pPr>
            <a:r>
              <a:rPr lang="en-GB" dirty="0">
                <a:latin typeface="+mn-lt"/>
              </a:rPr>
              <a:t>Communicate with your team to avoid merge conflicts.</a:t>
            </a:r>
          </a:p>
        </p:txBody>
      </p:sp>
    </p:spTree>
    <p:extLst>
      <p:ext uri="{BB962C8B-B14F-4D97-AF65-F5344CB8AC3E}">
        <p14:creationId xmlns:p14="http://schemas.microsoft.com/office/powerpoint/2010/main" val="710916620"/>
      </p:ext>
    </p:extLst>
  </p:cSld>
  <p:clrMapOvr>
    <a:masterClrMapping/>
  </p:clrMapOvr>
  <p:extLst>
    <p:ext uri="{6950BFC3-D8DA-4A85-94F7-54DA5524770B}">
      <p188:commentRel xmlns:p188="http://schemas.microsoft.com/office/powerpoint/2018/8/main" r:id="rId3"/>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53A6B-FC42-4F5D-699B-2F6CEA7D1DA8}"/>
              </a:ext>
            </a:extLst>
          </p:cNvPr>
          <p:cNvSpPr>
            <a:spLocks noGrp="1"/>
          </p:cNvSpPr>
          <p:nvPr>
            <p:ph type="title"/>
          </p:nvPr>
        </p:nvSpPr>
        <p:spPr/>
        <p:txBody>
          <a:bodyPr/>
          <a:lstStyle/>
          <a:p>
            <a:r>
              <a:rPr lang="en-GB" dirty="0">
                <a:solidFill>
                  <a:srgbClr val="423583"/>
                </a:solidFill>
              </a:rPr>
              <a:t>Using Git in your team</a:t>
            </a:r>
          </a:p>
        </p:txBody>
      </p:sp>
      <p:sp>
        <p:nvSpPr>
          <p:cNvPr id="3" name="Content Placeholder 2">
            <a:extLst>
              <a:ext uri="{FF2B5EF4-FFF2-40B4-BE49-F238E27FC236}">
                <a16:creationId xmlns:a16="http://schemas.microsoft.com/office/drawing/2014/main" id="{2EC1C1AA-D637-79CD-2022-9F3A4481070E}"/>
              </a:ext>
            </a:extLst>
          </p:cNvPr>
          <p:cNvSpPr>
            <a:spLocks noGrp="1"/>
          </p:cNvSpPr>
          <p:nvPr>
            <p:ph sz="half" idx="1"/>
          </p:nvPr>
        </p:nvSpPr>
        <p:spPr>
          <a:xfrm>
            <a:off x="838200" y="1504950"/>
            <a:ext cx="5670550" cy="4330245"/>
          </a:xfrm>
        </p:spPr>
        <p:txBody>
          <a:bodyPr>
            <a:normAutofit lnSpcReduction="10000"/>
          </a:bodyPr>
          <a:lstStyle/>
          <a:p>
            <a:pPr marL="0" indent="0">
              <a:buNone/>
            </a:pPr>
            <a:r>
              <a:rPr lang="en-GB" dirty="0">
                <a:latin typeface="+mn-lt"/>
              </a:rPr>
              <a:t>When using Git in your team, it is good practice for each analyst to have their own folder and clone of the repository. </a:t>
            </a:r>
          </a:p>
          <a:p>
            <a:pPr marL="0" indent="0">
              <a:buNone/>
            </a:pPr>
            <a:endParaRPr lang="en-GB" dirty="0">
              <a:latin typeface="+mn-lt"/>
            </a:endParaRPr>
          </a:p>
          <a:p>
            <a:pPr marL="0" indent="0">
              <a:buNone/>
            </a:pPr>
            <a:r>
              <a:rPr lang="en-GB" dirty="0">
                <a:latin typeface="+mn-lt"/>
              </a:rPr>
              <a:t>Depending on your team’s folder structure, you can have analyst folders in each work folder (image) or one analyst folder with multiple git repo’s in. </a:t>
            </a:r>
            <a:br>
              <a:rPr lang="en-GB" dirty="0">
                <a:latin typeface="+mn-lt"/>
              </a:rPr>
            </a:br>
            <a:endParaRPr lang="en-GB" dirty="0">
              <a:latin typeface="+mn-lt"/>
            </a:endParaRPr>
          </a:p>
          <a:p>
            <a:pPr marL="0" indent="0">
              <a:buNone/>
            </a:pPr>
            <a:r>
              <a:rPr lang="en-GB" dirty="0">
                <a:latin typeface="+mn-lt"/>
              </a:rPr>
              <a:t>Avoid having Data and Output folders in the repo folder, but still include data files in your </a:t>
            </a:r>
            <a:r>
              <a:rPr lang="en-GB" dirty="0" err="1">
                <a:latin typeface="+mn-lt"/>
              </a:rPr>
              <a:t>gitignore</a:t>
            </a:r>
            <a:r>
              <a:rPr lang="en-GB" dirty="0">
                <a:latin typeface="+mn-lt"/>
              </a:rPr>
              <a:t> file to be safe.</a:t>
            </a:r>
          </a:p>
          <a:p>
            <a:pPr marL="0" indent="0">
              <a:buNone/>
            </a:pPr>
            <a:endParaRPr lang="en-GB" dirty="0">
              <a:latin typeface="+mn-lt"/>
            </a:endParaRPr>
          </a:p>
        </p:txBody>
      </p:sp>
      <p:grpSp>
        <p:nvGrpSpPr>
          <p:cNvPr id="23" name="Group 22">
            <a:extLst>
              <a:ext uri="{FF2B5EF4-FFF2-40B4-BE49-F238E27FC236}">
                <a16:creationId xmlns:a16="http://schemas.microsoft.com/office/drawing/2014/main" id="{785134CB-06D0-4319-025B-C81E19B2BBB6}"/>
              </a:ext>
            </a:extLst>
          </p:cNvPr>
          <p:cNvGrpSpPr/>
          <p:nvPr/>
        </p:nvGrpSpPr>
        <p:grpSpPr>
          <a:xfrm>
            <a:off x="7689986" y="984760"/>
            <a:ext cx="1670698" cy="1231005"/>
            <a:chOff x="6674396" y="1144440"/>
            <a:chExt cx="1670698" cy="1231005"/>
          </a:xfrm>
        </p:grpSpPr>
        <p:pic>
          <p:nvPicPr>
            <p:cNvPr id="7" name="Graphic 6" descr="Folder with solid fill">
              <a:extLst>
                <a:ext uri="{FF2B5EF4-FFF2-40B4-BE49-F238E27FC236}">
                  <a16:creationId xmlns:a16="http://schemas.microsoft.com/office/drawing/2014/main" id="{BCF3076B-5EB2-7126-BFE9-1D90D9815B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99580" y="1355115"/>
              <a:ext cx="1020332" cy="1020330"/>
            </a:xfrm>
            <a:prstGeom prst="rect">
              <a:avLst/>
            </a:prstGeom>
          </p:spPr>
        </p:pic>
        <p:sp>
          <p:nvSpPr>
            <p:cNvPr id="10" name="Content Placeholder 2">
              <a:extLst>
                <a:ext uri="{FF2B5EF4-FFF2-40B4-BE49-F238E27FC236}">
                  <a16:creationId xmlns:a16="http://schemas.microsoft.com/office/drawing/2014/main" id="{9BA82DD5-877A-8146-F2DD-59DA8BA69B11}"/>
                </a:ext>
              </a:extLst>
            </p:cNvPr>
            <p:cNvSpPr txBox="1">
              <a:spLocks/>
            </p:cNvSpPr>
            <p:nvPr/>
          </p:nvSpPr>
          <p:spPr>
            <a:xfrm>
              <a:off x="6674396" y="1144440"/>
              <a:ext cx="1670698"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dirty="0">
                  <a:latin typeface="Calibri Light" panose="020F0302020204030204" pitchFamily="34" charset="0"/>
                  <a:cs typeface="Calibri Light" panose="020F0302020204030204" pitchFamily="34" charset="0"/>
                </a:rPr>
                <a:t>Main folder</a:t>
              </a:r>
            </a:p>
          </p:txBody>
        </p:sp>
      </p:grpSp>
      <p:grpSp>
        <p:nvGrpSpPr>
          <p:cNvPr id="22" name="Group 21">
            <a:extLst>
              <a:ext uri="{FF2B5EF4-FFF2-40B4-BE49-F238E27FC236}">
                <a16:creationId xmlns:a16="http://schemas.microsoft.com/office/drawing/2014/main" id="{61DDE599-629C-AF44-4FC1-8A6DC2E40580}"/>
              </a:ext>
            </a:extLst>
          </p:cNvPr>
          <p:cNvGrpSpPr/>
          <p:nvPr/>
        </p:nvGrpSpPr>
        <p:grpSpPr>
          <a:xfrm>
            <a:off x="6656900" y="3825931"/>
            <a:ext cx="1230669" cy="687956"/>
            <a:chOff x="8290518" y="3297251"/>
            <a:chExt cx="1441007" cy="769755"/>
          </a:xfrm>
        </p:grpSpPr>
        <p:pic>
          <p:nvPicPr>
            <p:cNvPr id="9" name="Graphic 8" descr="Folder with solid fill">
              <a:extLst>
                <a:ext uri="{FF2B5EF4-FFF2-40B4-BE49-F238E27FC236}">
                  <a16:creationId xmlns:a16="http://schemas.microsoft.com/office/drawing/2014/main" id="{937B723F-11D2-9F3A-1E97-9F93EEB6ACD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53614" y="3297251"/>
              <a:ext cx="568251" cy="568252"/>
            </a:xfrm>
            <a:prstGeom prst="rect">
              <a:avLst/>
            </a:prstGeom>
          </p:spPr>
        </p:pic>
        <p:sp>
          <p:nvSpPr>
            <p:cNvPr id="11" name="Content Placeholder 2">
              <a:extLst>
                <a:ext uri="{FF2B5EF4-FFF2-40B4-BE49-F238E27FC236}">
                  <a16:creationId xmlns:a16="http://schemas.microsoft.com/office/drawing/2014/main" id="{D6ED76D6-10A7-620C-6F18-D826FF85DE4D}"/>
                </a:ext>
              </a:extLst>
            </p:cNvPr>
            <p:cNvSpPr txBox="1">
              <a:spLocks/>
            </p:cNvSpPr>
            <p:nvPr/>
          </p:nvSpPr>
          <p:spPr>
            <a:xfrm>
              <a:off x="8290518" y="3679521"/>
              <a:ext cx="1441007"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dirty="0" err="1">
                  <a:latin typeface="Calibri Light" panose="020F0302020204030204" pitchFamily="34" charset="0"/>
                  <a:cs typeface="Calibri Light" panose="020F0302020204030204" pitchFamily="34" charset="0"/>
                </a:rPr>
                <a:t>git_repo</a:t>
              </a:r>
              <a:endParaRPr lang="en-US" i="1" dirty="0">
                <a:latin typeface="Calibri Light" panose="020F0302020204030204" pitchFamily="34" charset="0"/>
                <a:cs typeface="Calibri Light" panose="020F0302020204030204" pitchFamily="34" charset="0"/>
              </a:endParaRPr>
            </a:p>
          </p:txBody>
        </p:sp>
      </p:grpSp>
      <p:grpSp>
        <p:nvGrpSpPr>
          <p:cNvPr id="21" name="Group 20">
            <a:extLst>
              <a:ext uri="{FF2B5EF4-FFF2-40B4-BE49-F238E27FC236}">
                <a16:creationId xmlns:a16="http://schemas.microsoft.com/office/drawing/2014/main" id="{A82A9713-4B3A-F20F-0881-1C7B7A83996D}"/>
              </a:ext>
            </a:extLst>
          </p:cNvPr>
          <p:cNvGrpSpPr/>
          <p:nvPr/>
        </p:nvGrpSpPr>
        <p:grpSpPr>
          <a:xfrm>
            <a:off x="6551731" y="2418735"/>
            <a:ext cx="1441007" cy="921805"/>
            <a:chOff x="7569859" y="2310123"/>
            <a:chExt cx="1441007" cy="921805"/>
          </a:xfrm>
        </p:grpSpPr>
        <p:pic>
          <p:nvPicPr>
            <p:cNvPr id="8" name="Graphic 7" descr="Folder with solid fill">
              <a:extLst>
                <a:ext uri="{FF2B5EF4-FFF2-40B4-BE49-F238E27FC236}">
                  <a16:creationId xmlns:a16="http://schemas.microsoft.com/office/drawing/2014/main" id="{9E1A5A96-D19A-3329-7C9D-018383C752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30034" y="2310123"/>
              <a:ext cx="720659" cy="720659"/>
            </a:xfrm>
            <a:prstGeom prst="rect">
              <a:avLst/>
            </a:prstGeom>
          </p:spPr>
        </p:pic>
        <p:sp>
          <p:nvSpPr>
            <p:cNvPr id="12" name="Content Placeholder 2">
              <a:extLst>
                <a:ext uri="{FF2B5EF4-FFF2-40B4-BE49-F238E27FC236}">
                  <a16:creationId xmlns:a16="http://schemas.microsoft.com/office/drawing/2014/main" id="{E510BF80-FA3A-1BE9-86C2-112A7309527D}"/>
                </a:ext>
              </a:extLst>
            </p:cNvPr>
            <p:cNvSpPr txBox="1">
              <a:spLocks/>
            </p:cNvSpPr>
            <p:nvPr/>
          </p:nvSpPr>
          <p:spPr>
            <a:xfrm>
              <a:off x="7569859" y="2844443"/>
              <a:ext cx="1441007"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dirty="0">
                  <a:latin typeface="Calibri Light" panose="020F0302020204030204" pitchFamily="34" charset="0"/>
                  <a:cs typeface="Calibri Light" panose="020F0302020204030204" pitchFamily="34" charset="0"/>
                </a:rPr>
                <a:t>Analyst 1</a:t>
              </a:r>
            </a:p>
          </p:txBody>
        </p:sp>
      </p:grpSp>
      <p:sp>
        <p:nvSpPr>
          <p:cNvPr id="13" name="Content Placeholder 2">
            <a:extLst>
              <a:ext uri="{FF2B5EF4-FFF2-40B4-BE49-F238E27FC236}">
                <a16:creationId xmlns:a16="http://schemas.microsoft.com/office/drawing/2014/main" id="{10CF7114-9DC5-5997-89F8-424B120949D2}"/>
              </a:ext>
            </a:extLst>
          </p:cNvPr>
          <p:cNvSpPr txBox="1">
            <a:spLocks/>
          </p:cNvSpPr>
          <p:nvPr/>
        </p:nvSpPr>
        <p:spPr>
          <a:xfrm>
            <a:off x="8525336" y="3972079"/>
            <a:ext cx="1441007" cy="1546071"/>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endParaRPr lang="en-US" i="1" dirty="0">
              <a:solidFill>
                <a:srgbClr val="423583"/>
              </a:solidFill>
              <a:latin typeface="Calibri Light" panose="020F0302020204030204" pitchFamily="34" charset="0"/>
              <a:cs typeface="Calibri Light" panose="020F0302020204030204" pitchFamily="34" charset="0"/>
            </a:endParaRPr>
          </a:p>
        </p:txBody>
      </p:sp>
      <p:grpSp>
        <p:nvGrpSpPr>
          <p:cNvPr id="24" name="Group 23">
            <a:extLst>
              <a:ext uri="{FF2B5EF4-FFF2-40B4-BE49-F238E27FC236}">
                <a16:creationId xmlns:a16="http://schemas.microsoft.com/office/drawing/2014/main" id="{B8018620-9192-A89B-8321-84C56C56CB8E}"/>
              </a:ext>
            </a:extLst>
          </p:cNvPr>
          <p:cNvGrpSpPr/>
          <p:nvPr/>
        </p:nvGrpSpPr>
        <p:grpSpPr>
          <a:xfrm>
            <a:off x="9035501" y="2424292"/>
            <a:ext cx="1670698" cy="927256"/>
            <a:chOff x="6674396" y="3972079"/>
            <a:chExt cx="1670698" cy="927256"/>
          </a:xfrm>
        </p:grpSpPr>
        <p:pic>
          <p:nvPicPr>
            <p:cNvPr id="14" name="Graphic 13" descr="Folder with solid fill">
              <a:extLst>
                <a:ext uri="{FF2B5EF4-FFF2-40B4-BE49-F238E27FC236}">
                  <a16:creationId xmlns:a16="http://schemas.microsoft.com/office/drawing/2014/main" id="{C75ACC5E-D37E-EA4B-0D88-199A4D18E3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49416" y="3972079"/>
              <a:ext cx="720659" cy="720659"/>
            </a:xfrm>
            <a:prstGeom prst="rect">
              <a:avLst/>
            </a:prstGeom>
          </p:spPr>
        </p:pic>
        <p:sp>
          <p:nvSpPr>
            <p:cNvPr id="15" name="Content Placeholder 2">
              <a:extLst>
                <a:ext uri="{FF2B5EF4-FFF2-40B4-BE49-F238E27FC236}">
                  <a16:creationId xmlns:a16="http://schemas.microsoft.com/office/drawing/2014/main" id="{0409FEAB-924B-C37D-2496-2C2F50D09AFF}"/>
                </a:ext>
              </a:extLst>
            </p:cNvPr>
            <p:cNvSpPr txBox="1">
              <a:spLocks/>
            </p:cNvSpPr>
            <p:nvPr/>
          </p:nvSpPr>
          <p:spPr>
            <a:xfrm>
              <a:off x="6674396" y="4511850"/>
              <a:ext cx="1670698"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dirty="0">
                  <a:latin typeface="Calibri Light" panose="020F0302020204030204" pitchFamily="34" charset="0"/>
                  <a:cs typeface="Calibri Light" panose="020F0302020204030204" pitchFamily="34" charset="0"/>
                </a:rPr>
                <a:t>Data</a:t>
              </a:r>
            </a:p>
          </p:txBody>
        </p:sp>
      </p:grpSp>
      <p:cxnSp>
        <p:nvCxnSpPr>
          <p:cNvPr id="17" name="Connector: Elbow 16">
            <a:extLst>
              <a:ext uri="{FF2B5EF4-FFF2-40B4-BE49-F238E27FC236}">
                <a16:creationId xmlns:a16="http://schemas.microsoft.com/office/drawing/2014/main" id="{A9A03A61-F9BB-FEFA-9EF7-DA7BB64B0BCD}"/>
              </a:ext>
            </a:extLst>
          </p:cNvPr>
          <p:cNvCxnSpPr>
            <a:cxnSpLocks/>
            <a:stCxn id="7" idx="1"/>
          </p:cNvCxnSpPr>
          <p:nvPr/>
        </p:nvCxnSpPr>
        <p:spPr>
          <a:xfrm rot="10800000" flipV="1">
            <a:off x="7272234" y="1705599"/>
            <a:ext cx="742936" cy="894645"/>
          </a:xfrm>
          <a:prstGeom prst="bentConnector2">
            <a:avLst/>
          </a:prstGeom>
          <a:ln w="28575">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08E3596-0000-6224-7BB6-638D69B394D2}"/>
              </a:ext>
            </a:extLst>
          </p:cNvPr>
          <p:cNvCxnSpPr>
            <a:cxnSpLocks/>
          </p:cNvCxnSpPr>
          <p:nvPr/>
        </p:nvCxnSpPr>
        <p:spPr>
          <a:xfrm>
            <a:off x="8526905" y="2019300"/>
            <a:ext cx="0" cy="576094"/>
          </a:xfrm>
          <a:prstGeom prst="straightConnector1">
            <a:avLst/>
          </a:prstGeom>
          <a:ln w="28575">
            <a:solidFill>
              <a:srgbClr val="9B4392"/>
            </a:solidFill>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EF20B597-B5DA-39D8-CA71-BFCD8C28DF6B}"/>
              </a:ext>
            </a:extLst>
          </p:cNvPr>
          <p:cNvGrpSpPr/>
          <p:nvPr/>
        </p:nvGrpSpPr>
        <p:grpSpPr>
          <a:xfrm>
            <a:off x="8015424" y="3825931"/>
            <a:ext cx="1230669" cy="683298"/>
            <a:chOff x="8290518" y="3302464"/>
            <a:chExt cx="1441007" cy="764542"/>
          </a:xfrm>
        </p:grpSpPr>
        <p:pic>
          <p:nvPicPr>
            <p:cNvPr id="36" name="Graphic 35" descr="Folder with solid fill">
              <a:extLst>
                <a:ext uri="{FF2B5EF4-FFF2-40B4-BE49-F238E27FC236}">
                  <a16:creationId xmlns:a16="http://schemas.microsoft.com/office/drawing/2014/main" id="{C807EB79-8C86-63A2-9B14-2A08412050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50695" y="3302464"/>
              <a:ext cx="568251" cy="568251"/>
            </a:xfrm>
            <a:prstGeom prst="rect">
              <a:avLst/>
            </a:prstGeom>
          </p:spPr>
        </p:pic>
        <p:sp>
          <p:nvSpPr>
            <p:cNvPr id="37" name="Content Placeholder 2">
              <a:extLst>
                <a:ext uri="{FF2B5EF4-FFF2-40B4-BE49-F238E27FC236}">
                  <a16:creationId xmlns:a16="http://schemas.microsoft.com/office/drawing/2014/main" id="{5736CB33-96BE-8F39-B80C-6A3105F4F32D}"/>
                </a:ext>
              </a:extLst>
            </p:cNvPr>
            <p:cNvSpPr txBox="1">
              <a:spLocks/>
            </p:cNvSpPr>
            <p:nvPr/>
          </p:nvSpPr>
          <p:spPr>
            <a:xfrm>
              <a:off x="8290518" y="3679521"/>
              <a:ext cx="1441007"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dirty="0" err="1">
                  <a:latin typeface="Calibri Light" panose="020F0302020204030204" pitchFamily="34" charset="0"/>
                  <a:cs typeface="Calibri Light" panose="020F0302020204030204" pitchFamily="34" charset="0"/>
                </a:rPr>
                <a:t>git_repo</a:t>
              </a:r>
              <a:endParaRPr lang="en-US" i="1" dirty="0">
                <a:latin typeface="Calibri Light" panose="020F0302020204030204" pitchFamily="34" charset="0"/>
                <a:cs typeface="Calibri Light" panose="020F0302020204030204" pitchFamily="34" charset="0"/>
              </a:endParaRPr>
            </a:p>
          </p:txBody>
        </p:sp>
      </p:grpSp>
      <p:grpSp>
        <p:nvGrpSpPr>
          <p:cNvPr id="38" name="Group 37">
            <a:extLst>
              <a:ext uri="{FF2B5EF4-FFF2-40B4-BE49-F238E27FC236}">
                <a16:creationId xmlns:a16="http://schemas.microsoft.com/office/drawing/2014/main" id="{077B0B66-2769-2202-EACB-C28678122647}"/>
              </a:ext>
            </a:extLst>
          </p:cNvPr>
          <p:cNvGrpSpPr/>
          <p:nvPr/>
        </p:nvGrpSpPr>
        <p:grpSpPr>
          <a:xfrm>
            <a:off x="7804832" y="2425018"/>
            <a:ext cx="1441007" cy="921805"/>
            <a:chOff x="7569859" y="2310123"/>
            <a:chExt cx="1441007" cy="921805"/>
          </a:xfrm>
        </p:grpSpPr>
        <p:pic>
          <p:nvPicPr>
            <p:cNvPr id="39" name="Graphic 38" descr="Folder with solid fill">
              <a:extLst>
                <a:ext uri="{FF2B5EF4-FFF2-40B4-BE49-F238E27FC236}">
                  <a16:creationId xmlns:a16="http://schemas.microsoft.com/office/drawing/2014/main" id="{80E981E4-D628-1597-84FA-1BA4B974BA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30034" y="2310123"/>
              <a:ext cx="720659" cy="720659"/>
            </a:xfrm>
            <a:prstGeom prst="rect">
              <a:avLst/>
            </a:prstGeom>
          </p:spPr>
        </p:pic>
        <p:sp>
          <p:nvSpPr>
            <p:cNvPr id="40" name="Content Placeholder 2">
              <a:extLst>
                <a:ext uri="{FF2B5EF4-FFF2-40B4-BE49-F238E27FC236}">
                  <a16:creationId xmlns:a16="http://schemas.microsoft.com/office/drawing/2014/main" id="{5A5075C1-D454-B05F-18BF-A793A79A0688}"/>
                </a:ext>
              </a:extLst>
            </p:cNvPr>
            <p:cNvSpPr txBox="1">
              <a:spLocks/>
            </p:cNvSpPr>
            <p:nvPr/>
          </p:nvSpPr>
          <p:spPr>
            <a:xfrm>
              <a:off x="7569859" y="2844443"/>
              <a:ext cx="1441007"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dirty="0">
                  <a:latin typeface="Calibri Light" panose="020F0302020204030204" pitchFamily="34" charset="0"/>
                  <a:cs typeface="Calibri Light" panose="020F0302020204030204" pitchFamily="34" charset="0"/>
                </a:rPr>
                <a:t>Analyst 2</a:t>
              </a:r>
            </a:p>
          </p:txBody>
        </p:sp>
      </p:grpSp>
      <p:cxnSp>
        <p:nvCxnSpPr>
          <p:cNvPr id="46" name="Connector: Elbow 45">
            <a:extLst>
              <a:ext uri="{FF2B5EF4-FFF2-40B4-BE49-F238E27FC236}">
                <a16:creationId xmlns:a16="http://schemas.microsoft.com/office/drawing/2014/main" id="{A299280C-469D-8FD8-EB64-8513507E6EF9}"/>
              </a:ext>
            </a:extLst>
          </p:cNvPr>
          <p:cNvCxnSpPr>
            <a:cxnSpLocks/>
            <a:stCxn id="7" idx="3"/>
          </p:cNvCxnSpPr>
          <p:nvPr/>
        </p:nvCxnSpPr>
        <p:spPr>
          <a:xfrm>
            <a:off x="9035502" y="1705600"/>
            <a:ext cx="856772" cy="884264"/>
          </a:xfrm>
          <a:prstGeom prst="bentConnector2">
            <a:avLst/>
          </a:prstGeom>
          <a:ln w="28575">
            <a:solidFill>
              <a:srgbClr val="9B4392"/>
            </a:solidFill>
            <a:tailEnd type="triangle"/>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62A9AB1F-22E8-306E-C106-7FB5AFB6F38D}"/>
              </a:ext>
            </a:extLst>
          </p:cNvPr>
          <p:cNvGrpSpPr/>
          <p:nvPr/>
        </p:nvGrpSpPr>
        <p:grpSpPr>
          <a:xfrm>
            <a:off x="10368304" y="2421938"/>
            <a:ext cx="1670698" cy="927256"/>
            <a:chOff x="6674396" y="3972079"/>
            <a:chExt cx="1670698" cy="927256"/>
          </a:xfrm>
        </p:grpSpPr>
        <p:pic>
          <p:nvPicPr>
            <p:cNvPr id="55" name="Graphic 54" descr="Folder with solid fill">
              <a:extLst>
                <a:ext uri="{FF2B5EF4-FFF2-40B4-BE49-F238E27FC236}">
                  <a16:creationId xmlns:a16="http://schemas.microsoft.com/office/drawing/2014/main" id="{43144DB5-6344-533A-7792-B7079A0585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49416" y="3972079"/>
              <a:ext cx="720659" cy="720659"/>
            </a:xfrm>
            <a:prstGeom prst="rect">
              <a:avLst/>
            </a:prstGeom>
          </p:spPr>
        </p:pic>
        <p:sp>
          <p:nvSpPr>
            <p:cNvPr id="56" name="Content Placeholder 2">
              <a:extLst>
                <a:ext uri="{FF2B5EF4-FFF2-40B4-BE49-F238E27FC236}">
                  <a16:creationId xmlns:a16="http://schemas.microsoft.com/office/drawing/2014/main" id="{023C524F-6539-CFBD-C59C-98A1F1543F6C}"/>
                </a:ext>
              </a:extLst>
            </p:cNvPr>
            <p:cNvSpPr txBox="1">
              <a:spLocks/>
            </p:cNvSpPr>
            <p:nvPr/>
          </p:nvSpPr>
          <p:spPr>
            <a:xfrm>
              <a:off x="6674396" y="4511850"/>
              <a:ext cx="1670698"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dirty="0">
                  <a:latin typeface="Calibri Light" panose="020F0302020204030204" pitchFamily="34" charset="0"/>
                  <a:cs typeface="Calibri Light" panose="020F0302020204030204" pitchFamily="34" charset="0"/>
                </a:rPr>
                <a:t>Output</a:t>
              </a:r>
            </a:p>
          </p:txBody>
        </p:sp>
      </p:grpSp>
      <p:cxnSp>
        <p:nvCxnSpPr>
          <p:cNvPr id="57" name="Connector: Elbow 56">
            <a:extLst>
              <a:ext uri="{FF2B5EF4-FFF2-40B4-BE49-F238E27FC236}">
                <a16:creationId xmlns:a16="http://schemas.microsoft.com/office/drawing/2014/main" id="{228BD2D0-792D-7AA7-A94E-426F401A321C}"/>
              </a:ext>
            </a:extLst>
          </p:cNvPr>
          <p:cNvCxnSpPr>
            <a:cxnSpLocks/>
          </p:cNvCxnSpPr>
          <p:nvPr/>
        </p:nvCxnSpPr>
        <p:spPr>
          <a:xfrm>
            <a:off x="9836715" y="1705599"/>
            <a:ext cx="1390085" cy="894649"/>
          </a:xfrm>
          <a:prstGeom prst="bentConnector3">
            <a:avLst>
              <a:gd name="adj1" fmla="val 99792"/>
            </a:avLst>
          </a:prstGeom>
          <a:ln w="28575">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1124FFD-E113-8639-CE27-352E76E35470}"/>
              </a:ext>
            </a:extLst>
          </p:cNvPr>
          <p:cNvCxnSpPr>
            <a:cxnSpLocks/>
          </p:cNvCxnSpPr>
          <p:nvPr/>
        </p:nvCxnSpPr>
        <p:spPr>
          <a:xfrm>
            <a:off x="8525336" y="3359285"/>
            <a:ext cx="0" cy="507865"/>
          </a:xfrm>
          <a:prstGeom prst="straightConnector1">
            <a:avLst/>
          </a:prstGeom>
          <a:ln w="28575">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AF43EDA2-8636-1897-8A8D-9C5010A87C43}"/>
              </a:ext>
            </a:extLst>
          </p:cNvPr>
          <p:cNvCxnSpPr>
            <a:cxnSpLocks/>
          </p:cNvCxnSpPr>
          <p:nvPr/>
        </p:nvCxnSpPr>
        <p:spPr>
          <a:xfrm>
            <a:off x="7272234" y="3340540"/>
            <a:ext cx="0" cy="488510"/>
          </a:xfrm>
          <a:prstGeom prst="straightConnector1">
            <a:avLst/>
          </a:prstGeom>
          <a:ln w="28575">
            <a:solidFill>
              <a:srgbClr val="9B439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02043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83ADC-EFCA-0E48-92AA-0B533A0705F8}"/>
              </a:ext>
            </a:extLst>
          </p:cNvPr>
          <p:cNvSpPr>
            <a:spLocks noGrp="1"/>
          </p:cNvSpPr>
          <p:nvPr>
            <p:ph type="title"/>
          </p:nvPr>
        </p:nvSpPr>
        <p:spPr/>
        <p:txBody>
          <a:bodyPr>
            <a:normAutofit/>
          </a:bodyPr>
          <a:lstStyle/>
          <a:p>
            <a:r>
              <a:rPr lang="en-US" sz="4000"/>
              <a:t>Review</a:t>
            </a:r>
          </a:p>
        </p:txBody>
      </p:sp>
    </p:spTree>
    <p:extLst>
      <p:ext uri="{BB962C8B-B14F-4D97-AF65-F5344CB8AC3E}">
        <p14:creationId xmlns:p14="http://schemas.microsoft.com/office/powerpoint/2010/main" val="14163167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 Concept Map - review</a:t>
            </a:r>
          </a:p>
        </p:txBody>
      </p:sp>
      <p:sp>
        <p:nvSpPr>
          <p:cNvPr id="40" name="Rounded Rectangle 39">
            <a:extLst>
              <a:ext uri="{FF2B5EF4-FFF2-40B4-BE49-F238E27FC236}">
                <a16:creationId xmlns:a16="http://schemas.microsoft.com/office/drawing/2014/main" id="{E96DF7D3-0E2A-F14F-9469-47878C26CED9}"/>
              </a:ext>
              <a:ext uri="{C183D7F6-B498-43B3-948B-1728B52AA6E4}">
                <adec:decorative xmlns:adec="http://schemas.microsoft.com/office/drawing/2017/decorative" val="1"/>
              </a:ext>
            </a:extLst>
          </p:cNvPr>
          <p:cNvSpPr/>
          <p:nvPr/>
        </p:nvSpPr>
        <p:spPr>
          <a:xfrm>
            <a:off x="1161854" y="4628987"/>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remote</a:t>
            </a:r>
            <a:endParaRPr lang="en-GB" sz="1600">
              <a:solidFill>
                <a:schemeClr val="tx1"/>
              </a:solidFill>
            </a:endParaRPr>
          </a:p>
        </p:txBody>
      </p:sp>
      <p:sp>
        <p:nvSpPr>
          <p:cNvPr id="3" name="Rounded Rectangle 2">
            <a:extLst>
              <a:ext uri="{FF2B5EF4-FFF2-40B4-BE49-F238E27FC236}">
                <a16:creationId xmlns:a16="http://schemas.microsoft.com/office/drawing/2014/main" id="{5AA692A8-496C-4E4A-A405-FB10D680102F}"/>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grpSp>
        <p:nvGrpSpPr>
          <p:cNvPr id="11" name="Group 10" descr="A repository may have a remote">
            <a:extLst>
              <a:ext uri="{FF2B5EF4-FFF2-40B4-BE49-F238E27FC236}">
                <a16:creationId xmlns:a16="http://schemas.microsoft.com/office/drawing/2014/main" id="{B37E9B60-1426-469A-0226-FA61ECBA11DE}"/>
              </a:ext>
            </a:extLst>
          </p:cNvPr>
          <p:cNvGrpSpPr/>
          <p:nvPr/>
        </p:nvGrpSpPr>
        <p:grpSpPr>
          <a:xfrm>
            <a:off x="598914" y="3442644"/>
            <a:ext cx="1113180" cy="1482312"/>
            <a:chOff x="598914" y="3442644"/>
            <a:chExt cx="1113180" cy="1482312"/>
          </a:xfrm>
        </p:grpSpPr>
        <p:cxnSp>
          <p:nvCxnSpPr>
            <p:cNvPr id="8" name="Curved Connector 7">
              <a:extLst>
                <a:ext uri="{FF2B5EF4-FFF2-40B4-BE49-F238E27FC236}">
                  <a16:creationId xmlns:a16="http://schemas.microsoft.com/office/drawing/2014/main" id="{3B5179E9-7778-9E4D-8B89-919D35E93862}"/>
                </a:ext>
              </a:extLst>
            </p:cNvPr>
            <p:cNvCxnSpPr>
              <a:cxnSpLocks/>
              <a:stCxn id="3" idx="1"/>
              <a:endCxn id="40" idx="1"/>
            </p:cNvCxnSpPr>
            <p:nvPr/>
          </p:nvCxnSpPr>
          <p:spPr>
            <a:xfrm rot="10800000" flipV="1">
              <a:off x="1161854" y="3442644"/>
              <a:ext cx="12700" cy="1482312"/>
            </a:xfrm>
            <a:prstGeom prst="curvedConnector3">
              <a:avLst>
                <a:gd name="adj1" fmla="val 3158488"/>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2" name="Content Placeholder 2">
              <a:extLst>
                <a:ext uri="{FF2B5EF4-FFF2-40B4-BE49-F238E27FC236}">
                  <a16:creationId xmlns:a16="http://schemas.microsoft.com/office/drawing/2014/main" id="{97FC5927-FF2E-F84E-9C31-CF67E21FD98E}"/>
                </a:ext>
              </a:extLst>
            </p:cNvPr>
            <p:cNvSpPr txBox="1">
              <a:spLocks/>
            </p:cNvSpPr>
            <p:nvPr/>
          </p:nvSpPr>
          <p:spPr>
            <a:xfrm>
              <a:off x="598914" y="3789491"/>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may</a:t>
              </a:r>
              <a:r>
                <a:rPr lang="en-US">
                  <a:latin typeface="Calibri Light" panose="020F0302020204030204" pitchFamily="34" charset="0"/>
                  <a:cs typeface="Calibri Light" panose="020F0302020204030204" pitchFamily="34" charset="0"/>
                </a:rPr>
                <a:t> </a:t>
              </a: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grpSp>
      <p:grpSp>
        <p:nvGrpSpPr>
          <p:cNvPr id="10" name="Group 9" descr="A remote identifies a repository">
            <a:extLst>
              <a:ext uri="{FF2B5EF4-FFF2-40B4-BE49-F238E27FC236}">
                <a16:creationId xmlns:a16="http://schemas.microsoft.com/office/drawing/2014/main" id="{4549FCBC-5075-7EBE-DD3E-3107AD5DC4AC}"/>
              </a:ext>
            </a:extLst>
          </p:cNvPr>
          <p:cNvGrpSpPr/>
          <p:nvPr/>
        </p:nvGrpSpPr>
        <p:grpSpPr>
          <a:xfrm>
            <a:off x="1847211" y="3746430"/>
            <a:ext cx="1387815" cy="890375"/>
            <a:chOff x="1847487" y="3746430"/>
            <a:chExt cx="1127072" cy="890375"/>
          </a:xfrm>
        </p:grpSpPr>
        <p:cxnSp>
          <p:nvCxnSpPr>
            <p:cNvPr id="50" name="Curved Connector 49">
              <a:extLst>
                <a:ext uri="{FF2B5EF4-FFF2-40B4-BE49-F238E27FC236}">
                  <a16:creationId xmlns:a16="http://schemas.microsoft.com/office/drawing/2014/main" id="{B7490CFD-107F-CF46-AABD-F529D1304A8F}"/>
                </a:ext>
              </a:extLst>
            </p:cNvPr>
            <p:cNvCxnSpPr>
              <a:cxnSpLocks/>
              <a:stCxn id="3" idx="2"/>
              <a:endCxn id="40" idx="0"/>
            </p:cNvCxnSpPr>
            <p:nvPr/>
          </p:nvCxnSpPr>
          <p:spPr>
            <a:xfrm rot="5400000">
              <a:off x="1408649" y="4185268"/>
              <a:ext cx="890375" cy="12700"/>
            </a:xfrm>
            <a:prstGeom prst="curvedConnector3">
              <a:avLst>
                <a:gd name="adj1" fmla="val 50000"/>
              </a:avLst>
            </a:prstGeom>
            <a:ln w="25400">
              <a:solidFill>
                <a:srgbClr val="9B4392"/>
              </a:solidFill>
              <a:headEnd type="triangle"/>
            </a:ln>
          </p:spPr>
          <p:style>
            <a:lnRef idx="1">
              <a:schemeClr val="accent1"/>
            </a:lnRef>
            <a:fillRef idx="0">
              <a:schemeClr val="accent1"/>
            </a:fillRef>
            <a:effectRef idx="0">
              <a:schemeClr val="accent1"/>
            </a:effectRef>
            <a:fontRef idx="minor">
              <a:schemeClr val="tx1"/>
            </a:fontRef>
          </p:style>
        </p:cxnSp>
        <p:sp>
          <p:nvSpPr>
            <p:cNvPr id="173" name="Content Placeholder 2">
              <a:extLst>
                <a:ext uri="{FF2B5EF4-FFF2-40B4-BE49-F238E27FC236}">
                  <a16:creationId xmlns:a16="http://schemas.microsoft.com/office/drawing/2014/main" id="{E4F04839-B62E-2D42-AC72-B86A017CC5F4}"/>
                </a:ext>
              </a:extLst>
            </p:cNvPr>
            <p:cNvSpPr txBox="1">
              <a:spLocks/>
            </p:cNvSpPr>
            <p:nvPr/>
          </p:nvSpPr>
          <p:spPr>
            <a:xfrm>
              <a:off x="1861379" y="398958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identifies</a:t>
              </a:r>
              <a:endParaRPr lang="en-US">
                <a:latin typeface="Calibri Light" panose="020F0302020204030204" pitchFamily="34" charset="0"/>
                <a:cs typeface="Calibri Light" panose="020F0302020204030204" pitchFamily="34" charset="0"/>
              </a:endParaRPr>
            </a:p>
          </p:txBody>
        </p:sp>
      </p:grpSp>
      <p:grpSp>
        <p:nvGrpSpPr>
          <p:cNvPr id="4" name="Group 3" descr="A repository contains files">
            <a:extLst>
              <a:ext uri="{FF2B5EF4-FFF2-40B4-BE49-F238E27FC236}">
                <a16:creationId xmlns:a16="http://schemas.microsoft.com/office/drawing/2014/main" id="{424E7A84-442B-659C-9110-554305277815}"/>
              </a:ext>
            </a:extLst>
          </p:cNvPr>
          <p:cNvGrpSpPr/>
          <p:nvPr/>
        </p:nvGrpSpPr>
        <p:grpSpPr>
          <a:xfrm>
            <a:off x="1667028" y="1842105"/>
            <a:ext cx="2348630" cy="1304570"/>
            <a:chOff x="1667028" y="1842105"/>
            <a:chExt cx="2348630" cy="1304570"/>
          </a:xfrm>
        </p:grpSpPr>
        <p:cxnSp>
          <p:nvCxnSpPr>
            <p:cNvPr id="53" name="Curved Connector 52">
              <a:extLst>
                <a:ext uri="{FF2B5EF4-FFF2-40B4-BE49-F238E27FC236}">
                  <a16:creationId xmlns:a16="http://schemas.microsoft.com/office/drawing/2014/main" id="{9312ADE7-2672-BA45-8328-7297A5ED5AB1}"/>
                </a:ext>
              </a:extLst>
            </p:cNvPr>
            <p:cNvCxnSpPr>
              <a:cxnSpLocks/>
              <a:stCxn id="3" idx="0"/>
              <a:endCxn id="42" idx="1"/>
            </p:cNvCxnSpPr>
            <p:nvPr/>
          </p:nvCxnSpPr>
          <p:spPr>
            <a:xfrm rot="5400000" flipH="1" flipV="1">
              <a:off x="2354865" y="1485882"/>
              <a:ext cx="1160956" cy="2160630"/>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5" name="Content Placeholder 2">
              <a:extLst>
                <a:ext uri="{FF2B5EF4-FFF2-40B4-BE49-F238E27FC236}">
                  <a16:creationId xmlns:a16="http://schemas.microsoft.com/office/drawing/2014/main" id="{1234B738-7C16-7948-9B0A-15A48EF1B60A}"/>
                </a:ext>
              </a:extLst>
            </p:cNvPr>
            <p:cNvSpPr txBox="1">
              <a:spLocks/>
            </p:cNvSpPr>
            <p:nvPr/>
          </p:nvSpPr>
          <p:spPr>
            <a:xfrm>
              <a:off x="1667028" y="184210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contains</a:t>
              </a:r>
              <a:endParaRPr lang="en-US">
                <a:latin typeface="Calibri Light" panose="020F0302020204030204" pitchFamily="34" charset="0"/>
                <a:cs typeface="Calibri Light" panose="020F0302020204030204" pitchFamily="34" charset="0"/>
              </a:endParaRPr>
            </a:p>
          </p:txBody>
        </p:sp>
      </p:grpSp>
      <p:grpSp>
        <p:nvGrpSpPr>
          <p:cNvPr id="12" name="Group 11" descr="A repository has many branches">
            <a:extLst>
              <a:ext uri="{FF2B5EF4-FFF2-40B4-BE49-F238E27FC236}">
                <a16:creationId xmlns:a16="http://schemas.microsoft.com/office/drawing/2014/main" id="{85AC77E9-60F6-58CC-C3C2-D190567E3EF8}"/>
              </a:ext>
            </a:extLst>
          </p:cNvPr>
          <p:cNvGrpSpPr/>
          <p:nvPr/>
        </p:nvGrpSpPr>
        <p:grpSpPr>
          <a:xfrm>
            <a:off x="2548202" y="2755861"/>
            <a:ext cx="1469915" cy="686783"/>
            <a:chOff x="2548202" y="2755861"/>
            <a:chExt cx="1469915" cy="686783"/>
          </a:xfrm>
        </p:grpSpPr>
        <p:cxnSp>
          <p:nvCxnSpPr>
            <p:cNvPr id="72" name="Curved Connector 71">
              <a:extLst>
                <a:ext uri="{FF2B5EF4-FFF2-40B4-BE49-F238E27FC236}">
                  <a16:creationId xmlns:a16="http://schemas.microsoft.com/office/drawing/2014/main" id="{34AF3D68-802E-024B-8AD7-19C72DD8462F}"/>
                </a:ext>
              </a:extLst>
            </p:cNvPr>
            <p:cNvCxnSpPr>
              <a:cxnSpLocks/>
              <a:stCxn id="3" idx="3"/>
              <a:endCxn id="43" idx="1"/>
            </p:cNvCxnSpPr>
            <p:nvPr/>
          </p:nvCxnSpPr>
          <p:spPr>
            <a:xfrm flipV="1">
              <a:off x="2548202" y="3429000"/>
              <a:ext cx="1469915" cy="13644"/>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81" name="Content Placeholder 2">
              <a:extLst>
                <a:ext uri="{FF2B5EF4-FFF2-40B4-BE49-F238E27FC236}">
                  <a16:creationId xmlns:a16="http://schemas.microsoft.com/office/drawing/2014/main" id="{A80556D0-FED0-504D-8033-3191A271DAF5}"/>
                </a:ext>
              </a:extLst>
            </p:cNvPr>
            <p:cNvSpPr txBox="1">
              <a:spLocks/>
            </p:cNvSpPr>
            <p:nvPr/>
          </p:nvSpPr>
          <p:spPr>
            <a:xfrm>
              <a:off x="2726569" y="2755861"/>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has many</a:t>
              </a:r>
              <a:endParaRPr lang="en-US">
                <a:latin typeface="Calibri Light" panose="020F0302020204030204" pitchFamily="34" charset="0"/>
                <a:cs typeface="Calibri Light" panose="020F0302020204030204" pitchFamily="34" charset="0"/>
              </a:endParaRPr>
            </a:p>
          </p:txBody>
        </p:sp>
      </p:grpSp>
      <p:grpSp>
        <p:nvGrpSpPr>
          <p:cNvPr id="14" name="Group 13" descr="Files are in a branch">
            <a:extLst>
              <a:ext uri="{FF2B5EF4-FFF2-40B4-BE49-F238E27FC236}">
                <a16:creationId xmlns:a16="http://schemas.microsoft.com/office/drawing/2014/main" id="{4453164A-9879-66B2-AB55-D29B1652F263}"/>
              </a:ext>
            </a:extLst>
          </p:cNvPr>
          <p:cNvGrpSpPr/>
          <p:nvPr/>
        </p:nvGrpSpPr>
        <p:grpSpPr>
          <a:xfrm>
            <a:off x="4018117" y="2288037"/>
            <a:ext cx="1386348" cy="1436931"/>
            <a:chOff x="4018117" y="2288037"/>
            <a:chExt cx="1386348" cy="1436931"/>
          </a:xfrm>
        </p:grpSpPr>
        <p:sp>
          <p:nvSpPr>
            <p:cNvPr id="43" name="Rounded Rectangle 42">
              <a:extLst>
                <a:ext uri="{FF2B5EF4-FFF2-40B4-BE49-F238E27FC236}">
                  <a16:creationId xmlns:a16="http://schemas.microsoft.com/office/drawing/2014/main" id="{BBB8C5E0-5D70-4F49-96DE-36DEDF2038D7}"/>
                </a:ext>
                <a:ext uri="{C183D7F6-B498-43B3-948B-1728B52AA6E4}">
                  <adec:decorative xmlns:adec="http://schemas.microsoft.com/office/drawing/2017/decorative" val="1"/>
                </a:ext>
              </a:extLst>
            </p:cNvPr>
            <p:cNvSpPr/>
            <p:nvPr/>
          </p:nvSpPr>
          <p:spPr>
            <a:xfrm>
              <a:off x="4018117" y="3133031"/>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branch</a:t>
              </a:r>
              <a:endParaRPr lang="en-GB" sz="1600">
                <a:solidFill>
                  <a:schemeClr val="tx1"/>
                </a:solidFill>
              </a:endParaRPr>
            </a:p>
          </p:txBody>
        </p:sp>
        <p:cxnSp>
          <p:nvCxnSpPr>
            <p:cNvPr id="111" name="Curved Connector 110">
              <a:extLst>
                <a:ext uri="{FF2B5EF4-FFF2-40B4-BE49-F238E27FC236}">
                  <a16:creationId xmlns:a16="http://schemas.microsoft.com/office/drawing/2014/main" id="{A9B6D924-5BD2-1F44-8D86-1E2C09411804}"/>
                </a:ext>
                <a:ext uri="{C183D7F6-B498-43B3-948B-1728B52AA6E4}">
                  <adec:decorative xmlns:adec="http://schemas.microsoft.com/office/drawing/2017/decorative" val="1"/>
                </a:ext>
              </a:extLst>
            </p:cNvPr>
            <p:cNvCxnSpPr>
              <a:cxnSpLocks/>
              <a:stCxn id="43" idx="0"/>
              <a:endCxn id="42" idx="2"/>
            </p:cNvCxnSpPr>
            <p:nvPr/>
          </p:nvCxnSpPr>
          <p:spPr>
            <a:xfrm rot="5400000" flipH="1" flipV="1">
              <a:off x="4285619" y="2707359"/>
              <a:ext cx="851344" cy="12700"/>
            </a:xfrm>
            <a:prstGeom prst="curvedConnector3">
              <a:avLst>
                <a:gd name="adj1" fmla="val 50000"/>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9" name="Group 8" descr="A branch can be merged to one or more times">
            <a:extLst>
              <a:ext uri="{FF2B5EF4-FFF2-40B4-BE49-F238E27FC236}">
                <a16:creationId xmlns:a16="http://schemas.microsoft.com/office/drawing/2014/main" id="{DCF45385-AFE6-0ED0-D71E-A70313D95ACB}"/>
              </a:ext>
            </a:extLst>
          </p:cNvPr>
          <p:cNvGrpSpPr/>
          <p:nvPr/>
        </p:nvGrpSpPr>
        <p:grpSpPr>
          <a:xfrm>
            <a:off x="3532566" y="3429000"/>
            <a:ext cx="1373645" cy="1187303"/>
            <a:chOff x="3532566" y="3429000"/>
            <a:chExt cx="1373645" cy="1187303"/>
          </a:xfrm>
        </p:grpSpPr>
        <p:cxnSp>
          <p:nvCxnSpPr>
            <p:cNvPr id="82" name="Curved Connector 81">
              <a:extLst>
                <a:ext uri="{FF2B5EF4-FFF2-40B4-BE49-F238E27FC236}">
                  <a16:creationId xmlns:a16="http://schemas.microsoft.com/office/drawing/2014/main" id="{516000A5-6FB7-084C-9362-00CC5870BC2C}"/>
                </a:ext>
              </a:extLst>
            </p:cNvPr>
            <p:cNvCxnSpPr>
              <a:cxnSpLocks/>
              <a:stCxn id="43" idx="1"/>
              <a:endCxn id="43" idx="2"/>
            </p:cNvCxnSpPr>
            <p:nvPr/>
          </p:nvCxnSpPr>
          <p:spPr>
            <a:xfrm rot="10800000" flipH="1" flipV="1">
              <a:off x="4018117" y="3429000"/>
              <a:ext cx="693174" cy="295968"/>
            </a:xfrm>
            <a:prstGeom prst="curvedConnector4">
              <a:avLst>
                <a:gd name="adj1" fmla="val -35107"/>
                <a:gd name="adj2" fmla="val 266934"/>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4" name="Content Placeholder 2">
              <a:extLst>
                <a:ext uri="{FF2B5EF4-FFF2-40B4-BE49-F238E27FC236}">
                  <a16:creationId xmlns:a16="http://schemas.microsoft.com/office/drawing/2014/main" id="{807E55E2-9DE1-274A-8D7A-81B7468D9700}"/>
                </a:ext>
              </a:extLst>
            </p:cNvPr>
            <p:cNvSpPr txBox="1">
              <a:spLocks/>
            </p:cNvSpPr>
            <p:nvPr/>
          </p:nvSpPr>
          <p:spPr>
            <a:xfrm>
              <a:off x="3532566" y="4228818"/>
              <a:ext cx="1373645"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can merge with</a:t>
              </a:r>
              <a:endParaRPr lang="en-US">
                <a:latin typeface="Calibri Light" panose="020F0302020204030204" pitchFamily="34" charset="0"/>
                <a:cs typeface="Calibri Light" panose="020F0302020204030204" pitchFamily="34" charset="0"/>
              </a:endParaRPr>
            </a:p>
          </p:txBody>
        </p:sp>
      </p:grpSp>
      <p:sp>
        <p:nvSpPr>
          <p:cNvPr id="46" name="Rounded Rectangle 45">
            <a:extLst>
              <a:ext uri="{FF2B5EF4-FFF2-40B4-BE49-F238E27FC236}">
                <a16:creationId xmlns:a16="http://schemas.microsoft.com/office/drawing/2014/main" id="{4664A7A9-E2D2-C34E-9BDB-CFCE286B2915}"/>
              </a:ext>
              <a:ext uri="{C183D7F6-B498-43B3-948B-1728B52AA6E4}">
                <adec:decorative xmlns:adec="http://schemas.microsoft.com/office/drawing/2017/decorative" val="1"/>
              </a:ext>
            </a:extLst>
          </p:cNvPr>
          <p:cNvSpPr/>
          <p:nvPr/>
        </p:nvSpPr>
        <p:spPr>
          <a:xfrm>
            <a:off x="6787537" y="313302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commit</a:t>
            </a:r>
            <a:endParaRPr lang="en-GB" sz="1600">
              <a:solidFill>
                <a:schemeClr val="tx1"/>
              </a:solidFill>
            </a:endParaRPr>
          </a:p>
        </p:txBody>
      </p:sp>
      <p:grpSp>
        <p:nvGrpSpPr>
          <p:cNvPr id="7" name="Group 6" descr="A branch consists of one or more commits">
            <a:extLst>
              <a:ext uri="{FF2B5EF4-FFF2-40B4-BE49-F238E27FC236}">
                <a16:creationId xmlns:a16="http://schemas.microsoft.com/office/drawing/2014/main" id="{7CA58B88-CB61-04FC-EB94-84F11673B28C}"/>
              </a:ext>
            </a:extLst>
          </p:cNvPr>
          <p:cNvGrpSpPr/>
          <p:nvPr/>
        </p:nvGrpSpPr>
        <p:grpSpPr>
          <a:xfrm>
            <a:off x="5404465" y="2756600"/>
            <a:ext cx="1383072" cy="672400"/>
            <a:chOff x="5404465" y="2756600"/>
            <a:chExt cx="1383072" cy="672400"/>
          </a:xfrm>
        </p:grpSpPr>
        <p:cxnSp>
          <p:nvCxnSpPr>
            <p:cNvPr id="91" name="Curved Connector 90">
              <a:extLst>
                <a:ext uri="{FF2B5EF4-FFF2-40B4-BE49-F238E27FC236}">
                  <a16:creationId xmlns:a16="http://schemas.microsoft.com/office/drawing/2014/main" id="{3E47B7FF-AC81-384F-A1AC-2F37298F60D5}"/>
                </a:ext>
              </a:extLst>
            </p:cNvPr>
            <p:cNvCxnSpPr>
              <a:cxnSpLocks/>
              <a:stCxn id="43" idx="3"/>
              <a:endCxn id="46" idx="1"/>
            </p:cNvCxnSpPr>
            <p:nvPr/>
          </p:nvCxnSpPr>
          <p:spPr>
            <a:xfrm flipV="1">
              <a:off x="5404465" y="3428998"/>
              <a:ext cx="1383072" cy="2"/>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80" name="Content Placeholder 2">
              <a:extLst>
                <a:ext uri="{FF2B5EF4-FFF2-40B4-BE49-F238E27FC236}">
                  <a16:creationId xmlns:a16="http://schemas.microsoft.com/office/drawing/2014/main" id="{6440EBEC-BA62-9849-BBF3-9D007194B5AA}"/>
                </a:ext>
              </a:extLst>
            </p:cNvPr>
            <p:cNvSpPr txBox="1">
              <a:spLocks/>
            </p:cNvSpPr>
            <p:nvPr/>
          </p:nvSpPr>
          <p:spPr>
            <a:xfrm>
              <a:off x="5528262" y="2756600"/>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consists of</a:t>
              </a:r>
              <a:endParaRPr lang="en-US">
                <a:latin typeface="Calibri Light" panose="020F0302020204030204" pitchFamily="34" charset="0"/>
                <a:cs typeface="Calibri Light" panose="020F0302020204030204" pitchFamily="34" charset="0"/>
              </a:endParaRPr>
            </a:p>
          </p:txBody>
        </p:sp>
      </p:grpSp>
      <p:sp>
        <p:nvSpPr>
          <p:cNvPr id="48" name="Rounded Rectangle 47">
            <a:extLst>
              <a:ext uri="{FF2B5EF4-FFF2-40B4-BE49-F238E27FC236}">
                <a16:creationId xmlns:a16="http://schemas.microsoft.com/office/drawing/2014/main" id="{0611855D-1C65-C440-889A-EC5A9A74B0D4}"/>
              </a:ext>
              <a:ext uri="{C183D7F6-B498-43B3-948B-1728B52AA6E4}">
                <adec:decorative xmlns:adec="http://schemas.microsoft.com/office/drawing/2017/decorative" val="1"/>
              </a:ext>
            </a:extLst>
          </p:cNvPr>
          <p:cNvSpPr/>
          <p:nvPr/>
        </p:nvSpPr>
        <p:spPr>
          <a:xfrm>
            <a:off x="8237786" y="444494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author</a:t>
            </a:r>
            <a:endParaRPr lang="en-GB" sz="1600">
              <a:solidFill>
                <a:schemeClr val="tx1"/>
              </a:solidFill>
            </a:endParaRPr>
          </a:p>
        </p:txBody>
      </p:sp>
      <p:grpSp>
        <p:nvGrpSpPr>
          <p:cNvPr id="5" name="Group 4" descr="An author creates one or more commits">
            <a:extLst>
              <a:ext uri="{FF2B5EF4-FFF2-40B4-BE49-F238E27FC236}">
                <a16:creationId xmlns:a16="http://schemas.microsoft.com/office/drawing/2014/main" id="{96E67E8C-867F-D34B-8F2F-8900A66EBFB5}"/>
              </a:ext>
            </a:extLst>
          </p:cNvPr>
          <p:cNvGrpSpPr/>
          <p:nvPr/>
        </p:nvGrpSpPr>
        <p:grpSpPr>
          <a:xfrm>
            <a:off x="6656688" y="3428998"/>
            <a:ext cx="2274272" cy="1311919"/>
            <a:chOff x="6656688" y="3428998"/>
            <a:chExt cx="2274272" cy="1311919"/>
          </a:xfrm>
        </p:grpSpPr>
        <p:cxnSp>
          <p:nvCxnSpPr>
            <p:cNvPr id="97" name="Curved Connector 96">
              <a:extLst>
                <a:ext uri="{FF2B5EF4-FFF2-40B4-BE49-F238E27FC236}">
                  <a16:creationId xmlns:a16="http://schemas.microsoft.com/office/drawing/2014/main" id="{31389218-774A-C84A-8952-C32B06CA882B}"/>
                </a:ext>
              </a:extLst>
            </p:cNvPr>
            <p:cNvCxnSpPr>
              <a:cxnSpLocks/>
              <a:stCxn id="46" idx="3"/>
              <a:endCxn id="48" idx="0"/>
            </p:cNvCxnSpPr>
            <p:nvPr/>
          </p:nvCxnSpPr>
          <p:spPr>
            <a:xfrm>
              <a:off x="8173885" y="3428998"/>
              <a:ext cx="757075" cy="1015951"/>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Curved Connector 108">
              <a:extLst>
                <a:ext uri="{FF2B5EF4-FFF2-40B4-BE49-F238E27FC236}">
                  <a16:creationId xmlns:a16="http://schemas.microsoft.com/office/drawing/2014/main" id="{F803CA0C-94D6-8740-9DF9-1C8CC2AE48BA}"/>
                </a:ext>
              </a:extLst>
            </p:cNvPr>
            <p:cNvCxnSpPr>
              <a:cxnSpLocks/>
              <a:stCxn id="46" idx="2"/>
              <a:endCxn id="48" idx="1"/>
            </p:cNvCxnSpPr>
            <p:nvPr/>
          </p:nvCxnSpPr>
          <p:spPr>
            <a:xfrm rot="16200000" flipH="1">
              <a:off x="7351273" y="3854404"/>
              <a:ext cx="1015951" cy="757075"/>
            </a:xfrm>
            <a:prstGeom prst="curvedConnector2">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79" name="Content Placeholder 2">
              <a:extLst>
                <a:ext uri="{FF2B5EF4-FFF2-40B4-BE49-F238E27FC236}">
                  <a16:creationId xmlns:a16="http://schemas.microsoft.com/office/drawing/2014/main" id="{1E4949DD-3A7B-9D47-AB6E-CDE0358773B2}"/>
                </a:ext>
              </a:extLst>
            </p:cNvPr>
            <p:cNvSpPr txBox="1">
              <a:spLocks/>
            </p:cNvSpPr>
            <p:nvPr/>
          </p:nvSpPr>
          <p:spPr>
            <a:xfrm>
              <a:off x="6656688" y="430767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creates</a:t>
              </a:r>
              <a:endParaRPr lang="en-US">
                <a:latin typeface="Calibri Light" panose="020F0302020204030204" pitchFamily="34" charset="0"/>
                <a:cs typeface="Calibri Light" panose="020F0302020204030204" pitchFamily="34" charset="0"/>
              </a:endParaRPr>
            </a:p>
          </p:txBody>
        </p:sp>
      </p:grpSp>
      <p:sp>
        <p:nvSpPr>
          <p:cNvPr id="47" name="Rounded Rectangle 46">
            <a:extLst>
              <a:ext uri="{FF2B5EF4-FFF2-40B4-BE49-F238E27FC236}">
                <a16:creationId xmlns:a16="http://schemas.microsoft.com/office/drawing/2014/main" id="{94B5BAE6-C712-8741-8482-18EEA13EF0E9}"/>
              </a:ext>
              <a:ext uri="{C183D7F6-B498-43B3-948B-1728B52AA6E4}">
                <adec:decorative xmlns:adec="http://schemas.microsoft.com/office/drawing/2017/decorative" val="1"/>
              </a:ext>
            </a:extLst>
          </p:cNvPr>
          <p:cNvSpPr/>
          <p:nvPr/>
        </p:nvSpPr>
        <p:spPr>
          <a:xfrm>
            <a:off x="9967452" y="3000717"/>
            <a:ext cx="1386348" cy="856555"/>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log message</a:t>
            </a:r>
            <a:endParaRPr lang="en-GB" sz="1600">
              <a:solidFill>
                <a:schemeClr val="tx1"/>
              </a:solidFill>
            </a:endParaRPr>
          </a:p>
        </p:txBody>
      </p:sp>
      <p:grpSp>
        <p:nvGrpSpPr>
          <p:cNvPr id="13" name="Group 12" descr="Files have history">
            <a:extLst>
              <a:ext uri="{FF2B5EF4-FFF2-40B4-BE49-F238E27FC236}">
                <a16:creationId xmlns:a16="http://schemas.microsoft.com/office/drawing/2014/main" id="{3C314FEC-6121-4508-C403-C59AB8EF152C}"/>
              </a:ext>
            </a:extLst>
          </p:cNvPr>
          <p:cNvGrpSpPr/>
          <p:nvPr/>
        </p:nvGrpSpPr>
        <p:grpSpPr>
          <a:xfrm>
            <a:off x="4015658" y="1592825"/>
            <a:ext cx="4163962" cy="695212"/>
            <a:chOff x="4015658" y="1592825"/>
            <a:chExt cx="4163962" cy="695212"/>
          </a:xfrm>
        </p:grpSpPr>
        <p:sp>
          <p:nvSpPr>
            <p:cNvPr id="42" name="Rounded Rectangle 41">
              <a:extLst>
                <a:ext uri="{FF2B5EF4-FFF2-40B4-BE49-F238E27FC236}">
                  <a16:creationId xmlns:a16="http://schemas.microsoft.com/office/drawing/2014/main" id="{C62D7A71-F236-5D49-9197-5271A7C02EB0}"/>
                </a:ext>
                <a:ext uri="{C183D7F6-B498-43B3-948B-1728B52AA6E4}">
                  <adec:decorative xmlns:adec="http://schemas.microsoft.com/office/drawing/2017/decorative" val="1"/>
                </a:ext>
              </a:extLst>
            </p:cNvPr>
            <p:cNvSpPr/>
            <p:nvPr/>
          </p:nvSpPr>
          <p:spPr>
            <a:xfrm>
              <a:off x="4015658" y="1689750"/>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files</a:t>
              </a:r>
              <a:endParaRPr lang="en-GB" sz="1600">
                <a:solidFill>
                  <a:schemeClr val="tx1"/>
                </a:solidFill>
              </a:endParaRPr>
            </a:p>
          </p:txBody>
        </p:sp>
        <p:sp>
          <p:nvSpPr>
            <p:cNvPr id="44" name="Rounded Rectangle 43">
              <a:extLst>
                <a:ext uri="{FF2B5EF4-FFF2-40B4-BE49-F238E27FC236}">
                  <a16:creationId xmlns:a16="http://schemas.microsoft.com/office/drawing/2014/main" id="{F8C25AF8-D094-9C4B-90CD-9C2CFD44889A}"/>
                </a:ext>
                <a:ext uri="{C183D7F6-B498-43B3-948B-1728B52AA6E4}">
                  <adec:decorative xmlns:adec="http://schemas.microsoft.com/office/drawing/2017/decorative" val="1"/>
                </a:ext>
              </a:extLst>
            </p:cNvPr>
            <p:cNvSpPr/>
            <p:nvPr/>
          </p:nvSpPr>
          <p:spPr>
            <a:xfrm>
              <a:off x="6793272" y="1696100"/>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history</a:t>
              </a:r>
              <a:endParaRPr lang="en-GB" sz="1600">
                <a:solidFill>
                  <a:schemeClr val="tx1"/>
                </a:solidFill>
              </a:endParaRPr>
            </a:p>
          </p:txBody>
        </p:sp>
        <p:sp>
          <p:nvSpPr>
            <p:cNvPr id="176" name="Content Placeholder 2">
              <a:extLst>
                <a:ext uri="{FF2B5EF4-FFF2-40B4-BE49-F238E27FC236}">
                  <a16:creationId xmlns:a16="http://schemas.microsoft.com/office/drawing/2014/main" id="{BC931645-6994-8244-A5FE-A027FE935161}"/>
                </a:ext>
                <a:ext uri="{C183D7F6-B498-43B3-948B-1728B52AA6E4}">
                  <adec:decorative xmlns:adec="http://schemas.microsoft.com/office/drawing/2017/decorative" val="1"/>
                </a:ext>
              </a:extLst>
            </p:cNvPr>
            <p:cNvSpPr txBox="1">
              <a:spLocks/>
            </p:cNvSpPr>
            <p:nvPr/>
          </p:nvSpPr>
          <p:spPr>
            <a:xfrm>
              <a:off x="5543508" y="159282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cxnSp>
          <p:nvCxnSpPr>
            <p:cNvPr id="76" name="Curved Connector 75">
              <a:extLst>
                <a:ext uri="{FF2B5EF4-FFF2-40B4-BE49-F238E27FC236}">
                  <a16:creationId xmlns:a16="http://schemas.microsoft.com/office/drawing/2014/main" id="{F88391E6-E029-1E41-BB05-79D1631A134F}"/>
                </a:ext>
                <a:ext uri="{C183D7F6-B498-43B3-948B-1728B52AA6E4}">
                  <adec:decorative xmlns:adec="http://schemas.microsoft.com/office/drawing/2017/decorative" val="1"/>
                </a:ext>
              </a:extLst>
            </p:cNvPr>
            <p:cNvCxnSpPr>
              <a:cxnSpLocks/>
              <a:stCxn id="42" idx="3"/>
              <a:endCxn id="44" idx="1"/>
            </p:cNvCxnSpPr>
            <p:nvPr/>
          </p:nvCxnSpPr>
          <p:spPr>
            <a:xfrm>
              <a:off x="5406924" y="1985719"/>
              <a:ext cx="1386348" cy="6350"/>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Group 5" descr="When code is committed a log message is recorded with the commit. Commits are records of differences in code..">
            <a:extLst>
              <a:ext uri="{FF2B5EF4-FFF2-40B4-BE49-F238E27FC236}">
                <a16:creationId xmlns:a16="http://schemas.microsoft.com/office/drawing/2014/main" id="{16999C4E-9CBC-33D3-6E99-D57CF8756194}"/>
              </a:ext>
            </a:extLst>
          </p:cNvPr>
          <p:cNvGrpSpPr/>
          <p:nvPr/>
        </p:nvGrpSpPr>
        <p:grpSpPr>
          <a:xfrm>
            <a:off x="8173885" y="2281686"/>
            <a:ext cx="1941051" cy="1147312"/>
            <a:chOff x="8173885" y="2281686"/>
            <a:chExt cx="1941051" cy="1147312"/>
          </a:xfrm>
        </p:grpSpPr>
        <p:cxnSp>
          <p:nvCxnSpPr>
            <p:cNvPr id="94" name="Curved Connector 93">
              <a:extLst>
                <a:ext uri="{FF2B5EF4-FFF2-40B4-BE49-F238E27FC236}">
                  <a16:creationId xmlns:a16="http://schemas.microsoft.com/office/drawing/2014/main" id="{E33DBC1B-9BCA-DE4A-AA83-CEB8748D6297}"/>
                </a:ext>
              </a:extLst>
            </p:cNvPr>
            <p:cNvCxnSpPr>
              <a:cxnSpLocks/>
              <a:stCxn id="46" idx="3"/>
              <a:endCxn id="45" idx="2"/>
            </p:cNvCxnSpPr>
            <p:nvPr/>
          </p:nvCxnSpPr>
          <p:spPr>
            <a:xfrm flipV="1">
              <a:off x="8173885" y="2281686"/>
              <a:ext cx="1941051" cy="1147312"/>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Curved Connector 102">
              <a:extLst>
                <a:ext uri="{FF2B5EF4-FFF2-40B4-BE49-F238E27FC236}">
                  <a16:creationId xmlns:a16="http://schemas.microsoft.com/office/drawing/2014/main" id="{1C62D94D-7518-D447-A0CD-86FF9FCB9680}"/>
                </a:ext>
              </a:extLst>
            </p:cNvPr>
            <p:cNvCxnSpPr>
              <a:cxnSpLocks/>
              <a:stCxn id="46" idx="3"/>
              <a:endCxn id="47" idx="1"/>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8" name="Content Placeholder 2">
              <a:extLst>
                <a:ext uri="{FF2B5EF4-FFF2-40B4-BE49-F238E27FC236}">
                  <a16:creationId xmlns:a16="http://schemas.microsoft.com/office/drawing/2014/main" id="{B0AE5012-F9C1-3B42-A727-42EF6D2DDB37}"/>
                </a:ext>
              </a:extLst>
            </p:cNvPr>
            <p:cNvSpPr txBox="1">
              <a:spLocks/>
            </p:cNvSpPr>
            <p:nvPr/>
          </p:nvSpPr>
          <p:spPr>
            <a:xfrm>
              <a:off x="8173885" y="287526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records</a:t>
              </a:r>
              <a:endParaRPr lang="en-US">
                <a:latin typeface="Calibri Light" panose="020F0302020204030204" pitchFamily="34" charset="0"/>
                <a:cs typeface="Calibri Light" panose="020F0302020204030204" pitchFamily="34" charset="0"/>
              </a:endParaRPr>
            </a:p>
          </p:txBody>
        </p:sp>
      </p:grpSp>
      <p:grpSp>
        <p:nvGrpSpPr>
          <p:cNvPr id="15" name="Group 14" descr="The history of file is made up of a record of commits of differences to code">
            <a:extLst>
              <a:ext uri="{FF2B5EF4-FFF2-40B4-BE49-F238E27FC236}">
                <a16:creationId xmlns:a16="http://schemas.microsoft.com/office/drawing/2014/main" id="{B6106CEF-AF66-BCCC-AD0F-F142FEB4AE68}"/>
              </a:ext>
            </a:extLst>
          </p:cNvPr>
          <p:cNvGrpSpPr/>
          <p:nvPr/>
        </p:nvGrpSpPr>
        <p:grpSpPr>
          <a:xfrm>
            <a:off x="8242871" y="1579968"/>
            <a:ext cx="2567698" cy="701718"/>
            <a:chOff x="8242871" y="1579968"/>
            <a:chExt cx="2567698" cy="701718"/>
          </a:xfrm>
        </p:grpSpPr>
        <p:sp>
          <p:nvSpPr>
            <p:cNvPr id="45" name="Rounded Rectangle 44">
              <a:extLst>
                <a:ext uri="{FF2B5EF4-FFF2-40B4-BE49-F238E27FC236}">
                  <a16:creationId xmlns:a16="http://schemas.microsoft.com/office/drawing/2014/main" id="{8BE5F950-B4A2-5A4A-BD78-B4579A53509E}"/>
                </a:ext>
                <a:ext uri="{C183D7F6-B498-43B3-948B-1728B52AA6E4}">
                  <adec:decorative xmlns:adec="http://schemas.microsoft.com/office/drawing/2017/decorative" val="1"/>
                </a:ext>
              </a:extLst>
            </p:cNvPr>
            <p:cNvSpPr/>
            <p:nvPr/>
          </p:nvSpPr>
          <p:spPr>
            <a:xfrm>
              <a:off x="9419303" y="1689749"/>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differences</a:t>
              </a:r>
              <a:endParaRPr lang="en-GB" sz="1600">
                <a:solidFill>
                  <a:schemeClr val="tx1"/>
                </a:solidFill>
              </a:endParaRPr>
            </a:p>
          </p:txBody>
        </p:sp>
        <p:sp>
          <p:nvSpPr>
            <p:cNvPr id="177" name="Content Placeholder 2">
              <a:extLst>
                <a:ext uri="{FF2B5EF4-FFF2-40B4-BE49-F238E27FC236}">
                  <a16:creationId xmlns:a16="http://schemas.microsoft.com/office/drawing/2014/main" id="{BDFD07B5-5D4B-7F4E-A503-FC98EDDC7221}"/>
                </a:ext>
                <a:ext uri="{C183D7F6-B498-43B3-948B-1728B52AA6E4}">
                  <adec:decorative xmlns:adec="http://schemas.microsoft.com/office/drawing/2017/decorative" val="1"/>
                </a:ext>
              </a:extLst>
            </p:cNvPr>
            <p:cNvSpPr txBox="1">
              <a:spLocks/>
            </p:cNvSpPr>
            <p:nvPr/>
          </p:nvSpPr>
          <p:spPr>
            <a:xfrm>
              <a:off x="8242871" y="1579968"/>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make</a:t>
              </a:r>
              <a:endParaRPr lang="en-US">
                <a:latin typeface="Calibri Light" panose="020F0302020204030204" pitchFamily="34" charset="0"/>
                <a:cs typeface="Calibri Light" panose="020F0302020204030204" pitchFamily="34" charset="0"/>
              </a:endParaRPr>
            </a:p>
          </p:txBody>
        </p:sp>
      </p:grpSp>
      <p:cxnSp>
        <p:nvCxnSpPr>
          <p:cNvPr id="106" name="Curved Connector 105">
            <a:extLst>
              <a:ext uri="{FF2B5EF4-FFF2-40B4-BE49-F238E27FC236}">
                <a16:creationId xmlns:a16="http://schemas.microsoft.com/office/drawing/2014/main" id="{0C784D36-11E2-B74C-A657-654F1BA8EDF8}"/>
              </a:ext>
              <a:ext uri="{C183D7F6-B498-43B3-948B-1728B52AA6E4}">
                <adec:decorative xmlns:adec="http://schemas.microsoft.com/office/drawing/2017/decorative" val="1"/>
              </a:ext>
            </a:extLst>
          </p:cNvPr>
          <p:cNvCxnSpPr>
            <a:cxnSpLocks/>
            <a:stCxn id="44" idx="3"/>
            <a:endCxn id="45" idx="1"/>
          </p:cNvCxnSpPr>
          <p:nvPr/>
        </p:nvCxnSpPr>
        <p:spPr>
          <a:xfrm flipV="1">
            <a:off x="8179620" y="1985718"/>
            <a:ext cx="1239683" cy="6351"/>
          </a:xfrm>
          <a:prstGeom prst="curvedConnector3">
            <a:avLst>
              <a:gd name="adj1" fmla="val 50000"/>
            </a:avLst>
          </a:prstGeom>
          <a:ln w="25400">
            <a:solidFill>
              <a:srgbClr val="9B4392"/>
            </a:solidFill>
            <a:head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9315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A03CA-D157-97BC-8BE6-BBC48382637C}"/>
              </a:ext>
            </a:extLst>
          </p:cNvPr>
          <p:cNvSpPr>
            <a:spLocks noGrp="1"/>
          </p:cNvSpPr>
          <p:nvPr>
            <p:ph type="title"/>
          </p:nvPr>
        </p:nvSpPr>
        <p:spPr/>
        <p:txBody>
          <a:bodyPr/>
          <a:lstStyle/>
          <a:p>
            <a:r>
              <a:rPr lang="en-GB">
                <a:solidFill>
                  <a:srgbClr val="423583"/>
                </a:solidFill>
              </a:rPr>
              <a:t>Git System</a:t>
            </a:r>
            <a:endParaRPr lang="en-GB"/>
          </a:p>
        </p:txBody>
      </p:sp>
      <p:grpSp>
        <p:nvGrpSpPr>
          <p:cNvPr id="21" name="Group 20">
            <a:extLst>
              <a:ext uri="{FF2B5EF4-FFF2-40B4-BE49-F238E27FC236}">
                <a16:creationId xmlns:a16="http://schemas.microsoft.com/office/drawing/2014/main" id="{C3BBCB9B-6717-42D4-695E-A4A7444254D2}"/>
              </a:ext>
            </a:extLst>
          </p:cNvPr>
          <p:cNvGrpSpPr/>
          <p:nvPr/>
        </p:nvGrpSpPr>
        <p:grpSpPr>
          <a:xfrm>
            <a:off x="3975129" y="4182460"/>
            <a:ext cx="4241728" cy="1507958"/>
            <a:chOff x="3975136" y="4299284"/>
            <a:chExt cx="4241728" cy="1507958"/>
          </a:xfrm>
        </p:grpSpPr>
        <p:sp>
          <p:nvSpPr>
            <p:cNvPr id="3" name="Rounded Rectangle 2">
              <a:extLst>
                <a:ext uri="{FF2B5EF4-FFF2-40B4-BE49-F238E27FC236}">
                  <a16:creationId xmlns:a16="http://schemas.microsoft.com/office/drawing/2014/main" id="{F4D5B02E-C718-7763-BA74-0513594B8A1C}"/>
                </a:ext>
                <a:ext uri="{C183D7F6-B498-43B3-948B-1728B52AA6E4}">
                  <adec:decorative xmlns:adec="http://schemas.microsoft.com/office/drawing/2017/decorative" val="1"/>
                </a:ext>
              </a:extLst>
            </p:cNvPr>
            <p:cNvSpPr/>
            <p:nvPr/>
          </p:nvSpPr>
          <p:spPr>
            <a:xfrm>
              <a:off x="3975136" y="4299284"/>
              <a:ext cx="4241728" cy="1507958"/>
            </a:xfrm>
            <a:prstGeom prst="roundRect">
              <a:avLst/>
            </a:prstGeom>
            <a:solidFill>
              <a:srgbClr val="9B4392">
                <a:alpha val="24706"/>
              </a:srgbClr>
            </a:solidFill>
            <a:ln w="34925">
              <a:solidFill>
                <a:srgbClr val="9B4392"/>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endParaRPr>
            </a:p>
          </p:txBody>
        </p:sp>
        <p:pic>
          <p:nvPicPr>
            <p:cNvPr id="8" name="Graphic 7" descr="Server outline">
              <a:extLst>
                <a:ext uri="{FF2B5EF4-FFF2-40B4-BE49-F238E27FC236}">
                  <a16:creationId xmlns:a16="http://schemas.microsoft.com/office/drawing/2014/main" id="{936B5184-FC3B-6021-D9BD-756DF9D12F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799" y="4463547"/>
              <a:ext cx="914400" cy="914400"/>
            </a:xfrm>
            <a:prstGeom prst="rect">
              <a:avLst/>
            </a:prstGeom>
          </p:spPr>
        </p:pic>
        <p:sp>
          <p:nvSpPr>
            <p:cNvPr id="20" name="TextBox 19">
              <a:extLst>
                <a:ext uri="{FF2B5EF4-FFF2-40B4-BE49-F238E27FC236}">
                  <a16:creationId xmlns:a16="http://schemas.microsoft.com/office/drawing/2014/main" id="{C7D228B6-BD34-7BF7-7879-631CF4FFA2AF}"/>
                </a:ext>
              </a:extLst>
            </p:cNvPr>
            <p:cNvSpPr txBox="1"/>
            <p:nvPr/>
          </p:nvSpPr>
          <p:spPr>
            <a:xfrm>
              <a:off x="5104246" y="5223795"/>
              <a:ext cx="1983503" cy="461665"/>
            </a:xfrm>
            <a:prstGeom prst="rect">
              <a:avLst/>
            </a:prstGeom>
            <a:noFill/>
          </p:spPr>
          <p:txBody>
            <a:bodyPr wrap="square" rtlCol="0">
              <a:spAutoFit/>
            </a:bodyPr>
            <a:lstStyle/>
            <a:p>
              <a:pPr algn="ctr"/>
              <a:r>
                <a:rPr lang="en-GB" sz="2400"/>
                <a:t>Remote Repo</a:t>
              </a:r>
              <a:endParaRPr lang="en-GB"/>
            </a:p>
          </p:txBody>
        </p:sp>
      </p:grpSp>
      <p:cxnSp>
        <p:nvCxnSpPr>
          <p:cNvPr id="23" name="Curved Connector 22">
            <a:extLst>
              <a:ext uri="{FF2B5EF4-FFF2-40B4-BE49-F238E27FC236}">
                <a16:creationId xmlns:a16="http://schemas.microsoft.com/office/drawing/2014/main" id="{984F4AC3-7DA3-701D-9876-92C578AFC5C8}"/>
              </a:ext>
            </a:extLst>
          </p:cNvPr>
          <p:cNvCxnSpPr>
            <a:cxnSpLocks/>
            <a:stCxn id="3" idx="1"/>
            <a:endCxn id="4" idx="1"/>
          </p:cNvCxnSpPr>
          <p:nvPr/>
        </p:nvCxnSpPr>
        <p:spPr>
          <a:xfrm rot="10800000">
            <a:off x="1574121" y="2698539"/>
            <a:ext cx="2401008" cy="2237901"/>
          </a:xfrm>
          <a:prstGeom prst="curvedConnector3">
            <a:avLst>
              <a:gd name="adj1" fmla="val 112660"/>
            </a:avLst>
          </a:prstGeom>
          <a:ln w="41275">
            <a:solidFill>
              <a:srgbClr val="423583"/>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a:extLst>
              <a:ext uri="{FF2B5EF4-FFF2-40B4-BE49-F238E27FC236}">
                <a16:creationId xmlns:a16="http://schemas.microsoft.com/office/drawing/2014/main" id="{071F256C-6361-BBA3-ECC8-AFC6ECE6B7DB}"/>
              </a:ext>
            </a:extLst>
          </p:cNvPr>
          <p:cNvCxnSpPr>
            <a:cxnSpLocks/>
            <a:stCxn id="4" idx="3"/>
            <a:endCxn id="3" idx="3"/>
          </p:cNvCxnSpPr>
          <p:nvPr/>
        </p:nvCxnSpPr>
        <p:spPr>
          <a:xfrm flipH="1">
            <a:off x="8216857" y="2698538"/>
            <a:ext cx="2401001" cy="2237901"/>
          </a:xfrm>
          <a:prstGeom prst="curvedConnector3">
            <a:avLst>
              <a:gd name="adj1" fmla="val -13224"/>
            </a:avLst>
          </a:prstGeom>
          <a:ln w="41275">
            <a:solidFill>
              <a:srgbClr val="423583"/>
            </a:solidFill>
            <a:tailEnd type="triangle"/>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5325ED33-0087-BE48-2DF1-65849B495B45}"/>
              </a:ext>
            </a:extLst>
          </p:cNvPr>
          <p:cNvGrpSpPr/>
          <p:nvPr/>
        </p:nvGrpSpPr>
        <p:grpSpPr>
          <a:xfrm>
            <a:off x="1574121" y="1500724"/>
            <a:ext cx="9043737" cy="2395627"/>
            <a:chOff x="1574121" y="1324577"/>
            <a:chExt cx="9043737" cy="2395627"/>
          </a:xfrm>
        </p:grpSpPr>
        <p:grpSp>
          <p:nvGrpSpPr>
            <p:cNvPr id="19" name="Group 18">
              <a:extLst>
                <a:ext uri="{FF2B5EF4-FFF2-40B4-BE49-F238E27FC236}">
                  <a16:creationId xmlns:a16="http://schemas.microsoft.com/office/drawing/2014/main" id="{D8F654F7-7B1D-BF33-A70E-28DD9996EADE}"/>
                </a:ext>
              </a:extLst>
            </p:cNvPr>
            <p:cNvGrpSpPr/>
            <p:nvPr/>
          </p:nvGrpSpPr>
          <p:grpSpPr>
            <a:xfrm>
              <a:off x="1574121" y="1324577"/>
              <a:ext cx="9043737" cy="2395627"/>
              <a:chOff x="1574130" y="1639839"/>
              <a:chExt cx="9043737" cy="2395627"/>
            </a:xfrm>
          </p:grpSpPr>
          <p:sp>
            <p:nvSpPr>
              <p:cNvPr id="4" name="Rounded Rectangle 3">
                <a:extLst>
                  <a:ext uri="{FF2B5EF4-FFF2-40B4-BE49-F238E27FC236}">
                    <a16:creationId xmlns:a16="http://schemas.microsoft.com/office/drawing/2014/main" id="{0D9BF242-4A6B-9B6E-BB4E-7E4208FE51EC}"/>
                  </a:ext>
                  <a:ext uri="{C183D7F6-B498-43B3-948B-1728B52AA6E4}">
                    <adec:decorative xmlns:adec="http://schemas.microsoft.com/office/drawing/2017/decorative" val="1"/>
                  </a:ext>
                </a:extLst>
              </p:cNvPr>
              <p:cNvSpPr/>
              <p:nvPr/>
            </p:nvSpPr>
            <p:spPr>
              <a:xfrm>
                <a:off x="1574130" y="1639839"/>
                <a:ext cx="9043737" cy="2395627"/>
              </a:xfrm>
              <a:prstGeom prst="roundRect">
                <a:avLst/>
              </a:prstGeom>
              <a:solidFill>
                <a:srgbClr val="0078D5">
                  <a:alpha val="24706"/>
                </a:srgbClr>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endParaRPr>
              </a:p>
            </p:txBody>
          </p:sp>
          <p:pic>
            <p:nvPicPr>
              <p:cNvPr id="6" name="Graphic 5" descr="Database outline">
                <a:extLst>
                  <a:ext uri="{FF2B5EF4-FFF2-40B4-BE49-F238E27FC236}">
                    <a16:creationId xmlns:a16="http://schemas.microsoft.com/office/drawing/2014/main" id="{3DCAEEC3-F597-B0E2-DF10-B11A4D9BE11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08023" y="2105507"/>
                <a:ext cx="914400" cy="914400"/>
              </a:xfrm>
              <a:prstGeom prst="rect">
                <a:avLst/>
              </a:prstGeom>
            </p:spPr>
          </p:pic>
          <p:pic>
            <p:nvPicPr>
              <p:cNvPr id="10" name="Graphic 9" descr="Open folder outline">
                <a:extLst>
                  <a:ext uri="{FF2B5EF4-FFF2-40B4-BE49-F238E27FC236}">
                    <a16:creationId xmlns:a16="http://schemas.microsoft.com/office/drawing/2014/main" id="{C7A896AF-0CD8-ADA2-D075-A335B2C4592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817205" y="2105507"/>
                <a:ext cx="914400" cy="914400"/>
              </a:xfrm>
              <a:prstGeom prst="rect">
                <a:avLst/>
              </a:prstGeom>
            </p:spPr>
          </p:pic>
          <p:pic>
            <p:nvPicPr>
              <p:cNvPr id="12" name="Graphic 11" descr="Folder Search outline">
                <a:extLst>
                  <a:ext uri="{FF2B5EF4-FFF2-40B4-BE49-F238E27FC236}">
                    <a16:creationId xmlns:a16="http://schemas.microsoft.com/office/drawing/2014/main" id="{B145D6FA-A015-EB12-4A0F-5A0E8DC9A5B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526388" y="2105507"/>
                <a:ext cx="914400" cy="914400"/>
              </a:xfrm>
              <a:prstGeom prst="rect">
                <a:avLst/>
              </a:prstGeom>
            </p:spPr>
          </p:pic>
          <p:pic>
            <p:nvPicPr>
              <p:cNvPr id="14" name="Graphic 13" descr="Programmer male outline">
                <a:extLst>
                  <a:ext uri="{FF2B5EF4-FFF2-40B4-BE49-F238E27FC236}">
                    <a16:creationId xmlns:a16="http://schemas.microsoft.com/office/drawing/2014/main" id="{65BB9505-F0F8-0CEF-50A0-5D5566464D9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235571" y="2105507"/>
                <a:ext cx="914400" cy="914400"/>
              </a:xfrm>
              <a:prstGeom prst="rect">
                <a:avLst/>
              </a:prstGeom>
            </p:spPr>
          </p:pic>
          <p:sp>
            <p:nvSpPr>
              <p:cNvPr id="15" name="TextBox 14">
                <a:extLst>
                  <a:ext uri="{FF2B5EF4-FFF2-40B4-BE49-F238E27FC236}">
                    <a16:creationId xmlns:a16="http://schemas.microsoft.com/office/drawing/2014/main" id="{5CEA1466-A5E7-6D67-2467-0F45074CEA5D}"/>
                  </a:ext>
                </a:extLst>
              </p:cNvPr>
              <p:cNvSpPr txBox="1"/>
              <p:nvPr/>
            </p:nvSpPr>
            <p:spPr>
              <a:xfrm>
                <a:off x="1957137" y="3019907"/>
                <a:ext cx="1507958" cy="461665"/>
              </a:xfrm>
              <a:prstGeom prst="rect">
                <a:avLst/>
              </a:prstGeom>
              <a:noFill/>
            </p:spPr>
            <p:txBody>
              <a:bodyPr wrap="square" rtlCol="0">
                <a:spAutoFit/>
              </a:bodyPr>
              <a:lstStyle/>
              <a:p>
                <a:pPr algn="ctr"/>
                <a:r>
                  <a:rPr lang="en-GB" sz="2400"/>
                  <a:t>Developer</a:t>
                </a:r>
                <a:endParaRPr lang="en-GB"/>
              </a:p>
            </p:txBody>
          </p:sp>
          <p:sp>
            <p:nvSpPr>
              <p:cNvPr id="16" name="TextBox 15">
                <a:extLst>
                  <a:ext uri="{FF2B5EF4-FFF2-40B4-BE49-F238E27FC236}">
                    <a16:creationId xmlns:a16="http://schemas.microsoft.com/office/drawing/2014/main" id="{A4FADCAB-6EB5-7318-E9E6-57A8DD609DA1}"/>
                  </a:ext>
                </a:extLst>
              </p:cNvPr>
              <p:cNvSpPr txBox="1"/>
              <p:nvPr/>
            </p:nvSpPr>
            <p:spPr>
              <a:xfrm>
                <a:off x="4229609" y="3023898"/>
                <a:ext cx="1507958" cy="830997"/>
              </a:xfrm>
              <a:prstGeom prst="rect">
                <a:avLst/>
              </a:prstGeom>
              <a:noFill/>
            </p:spPr>
            <p:txBody>
              <a:bodyPr wrap="square" rtlCol="0">
                <a:spAutoFit/>
              </a:bodyPr>
              <a:lstStyle/>
              <a:p>
                <a:pPr algn="ctr"/>
                <a:r>
                  <a:rPr lang="en-GB" sz="2400"/>
                  <a:t>Working Directory</a:t>
                </a:r>
                <a:endParaRPr lang="en-GB"/>
              </a:p>
            </p:txBody>
          </p:sp>
          <p:sp>
            <p:nvSpPr>
              <p:cNvPr id="17" name="TextBox 16">
                <a:extLst>
                  <a:ext uri="{FF2B5EF4-FFF2-40B4-BE49-F238E27FC236}">
                    <a16:creationId xmlns:a16="http://schemas.microsoft.com/office/drawing/2014/main" id="{08D91BE5-6C22-E26D-89F8-2C58F1CF3DCE}"/>
                  </a:ext>
                </a:extLst>
              </p:cNvPr>
              <p:cNvSpPr txBox="1"/>
              <p:nvPr/>
            </p:nvSpPr>
            <p:spPr>
              <a:xfrm>
                <a:off x="6520426" y="2967335"/>
                <a:ext cx="1507958" cy="830997"/>
              </a:xfrm>
              <a:prstGeom prst="rect">
                <a:avLst/>
              </a:prstGeom>
              <a:noFill/>
            </p:spPr>
            <p:txBody>
              <a:bodyPr wrap="square" rtlCol="0">
                <a:spAutoFit/>
              </a:bodyPr>
              <a:lstStyle/>
              <a:p>
                <a:pPr algn="ctr"/>
                <a:r>
                  <a:rPr lang="en-GB" sz="2400"/>
                  <a:t>Staging Area</a:t>
                </a:r>
                <a:endParaRPr lang="en-GB"/>
              </a:p>
            </p:txBody>
          </p:sp>
          <p:sp>
            <p:nvSpPr>
              <p:cNvPr id="18" name="TextBox 17">
                <a:extLst>
                  <a:ext uri="{FF2B5EF4-FFF2-40B4-BE49-F238E27FC236}">
                    <a16:creationId xmlns:a16="http://schemas.microsoft.com/office/drawing/2014/main" id="{49077E29-741C-69A2-88DD-45ED68F9B975}"/>
                  </a:ext>
                </a:extLst>
              </p:cNvPr>
              <p:cNvSpPr txBox="1"/>
              <p:nvPr/>
            </p:nvSpPr>
            <p:spPr>
              <a:xfrm>
                <a:off x="8815360" y="3019907"/>
                <a:ext cx="1507958" cy="830997"/>
              </a:xfrm>
              <a:prstGeom prst="rect">
                <a:avLst/>
              </a:prstGeom>
              <a:noFill/>
            </p:spPr>
            <p:txBody>
              <a:bodyPr wrap="square" rtlCol="0">
                <a:spAutoFit/>
              </a:bodyPr>
              <a:lstStyle/>
              <a:p>
                <a:pPr algn="ctr"/>
                <a:r>
                  <a:rPr lang="en-GB" sz="2400"/>
                  <a:t>Local Repo</a:t>
                </a:r>
                <a:endParaRPr lang="en-GB"/>
              </a:p>
            </p:txBody>
          </p:sp>
        </p:grpSp>
        <p:cxnSp>
          <p:nvCxnSpPr>
            <p:cNvPr id="26" name="Curved Connector 25">
              <a:extLst>
                <a:ext uri="{FF2B5EF4-FFF2-40B4-BE49-F238E27FC236}">
                  <a16:creationId xmlns:a16="http://schemas.microsoft.com/office/drawing/2014/main" id="{3B41E006-C497-795F-B562-3337AC03D28A}"/>
                </a:ext>
              </a:extLst>
            </p:cNvPr>
            <p:cNvCxnSpPr>
              <a:cxnSpLocks/>
              <a:endCxn id="12" idx="1"/>
            </p:cNvCxnSpPr>
            <p:nvPr/>
          </p:nvCxnSpPr>
          <p:spPr>
            <a:xfrm>
              <a:off x="3108097" y="2247445"/>
              <a:ext cx="1418282" cy="12700"/>
            </a:xfrm>
            <a:prstGeom prst="curvedConnector3">
              <a:avLst>
                <a:gd name="adj1" fmla="val 50000"/>
              </a:avLst>
            </a:prstGeom>
            <a:ln w="31750">
              <a:solidFill>
                <a:srgbClr val="423583"/>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652FC506-1559-2E6D-47D1-077B25E66524}"/>
                </a:ext>
              </a:extLst>
            </p:cNvPr>
            <p:cNvCxnSpPr>
              <a:cxnSpLocks/>
              <a:endCxn id="10" idx="1"/>
            </p:cNvCxnSpPr>
            <p:nvPr/>
          </p:nvCxnSpPr>
          <p:spPr>
            <a:xfrm flipV="1">
              <a:off x="5440778" y="2247445"/>
              <a:ext cx="1376418" cy="12700"/>
            </a:xfrm>
            <a:prstGeom prst="curvedConnector3">
              <a:avLst>
                <a:gd name="adj1" fmla="val 50000"/>
              </a:avLst>
            </a:prstGeom>
            <a:ln w="31750">
              <a:solidFill>
                <a:srgbClr val="423583"/>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2739CC4F-5D53-756D-8E37-9EB8C4B61AE6}"/>
                </a:ext>
              </a:extLst>
            </p:cNvPr>
            <p:cNvCxnSpPr>
              <a:cxnSpLocks/>
            </p:cNvCxnSpPr>
            <p:nvPr/>
          </p:nvCxnSpPr>
          <p:spPr>
            <a:xfrm>
              <a:off x="7731603" y="2261210"/>
              <a:ext cx="1376417" cy="12700"/>
            </a:xfrm>
            <a:prstGeom prst="curvedConnector3">
              <a:avLst>
                <a:gd name="adj1" fmla="val 50000"/>
              </a:avLst>
            </a:prstGeom>
            <a:ln w="31750">
              <a:solidFill>
                <a:srgbClr val="423583"/>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7943AF7-43D7-C44F-F52B-B22B6790BE7A}"/>
                </a:ext>
              </a:extLst>
            </p:cNvPr>
            <p:cNvSpPr txBox="1"/>
            <p:nvPr/>
          </p:nvSpPr>
          <p:spPr>
            <a:xfrm>
              <a:off x="3057431" y="1682750"/>
              <a:ext cx="1507958" cy="461665"/>
            </a:xfrm>
            <a:prstGeom prst="rect">
              <a:avLst/>
            </a:prstGeom>
            <a:noFill/>
          </p:spPr>
          <p:txBody>
            <a:bodyPr wrap="square" rtlCol="0">
              <a:spAutoFit/>
            </a:bodyPr>
            <a:lstStyle/>
            <a:p>
              <a:pPr algn="ctr"/>
              <a:r>
                <a:rPr lang="en-GB" sz="2400">
                  <a:latin typeface="Calibri Light" panose="020F0302020204030204" pitchFamily="34" charset="0"/>
                  <a:cs typeface="Calibri Light" panose="020F0302020204030204" pitchFamily="34" charset="0"/>
                </a:rPr>
                <a:t>edits</a:t>
              </a:r>
              <a:endParaRPr lang="en-GB">
                <a:latin typeface="Calibri Light" panose="020F0302020204030204" pitchFamily="34" charset="0"/>
                <a:cs typeface="Calibri Light" panose="020F0302020204030204" pitchFamily="34" charset="0"/>
              </a:endParaRPr>
            </a:p>
          </p:txBody>
        </p:sp>
        <p:sp>
          <p:nvSpPr>
            <p:cNvPr id="42" name="TextBox 41">
              <a:extLst>
                <a:ext uri="{FF2B5EF4-FFF2-40B4-BE49-F238E27FC236}">
                  <a16:creationId xmlns:a16="http://schemas.microsoft.com/office/drawing/2014/main" id="{612FA69A-36F2-C508-1EF0-857A37150B5B}"/>
                </a:ext>
              </a:extLst>
            </p:cNvPr>
            <p:cNvSpPr txBox="1"/>
            <p:nvPr/>
          </p:nvSpPr>
          <p:spPr>
            <a:xfrm>
              <a:off x="5342014" y="1515339"/>
              <a:ext cx="1507958" cy="707886"/>
            </a:xfrm>
            <a:prstGeom prst="rect">
              <a:avLst/>
            </a:prstGeom>
            <a:noFill/>
          </p:spPr>
          <p:txBody>
            <a:bodyPr wrap="square" rtlCol="0">
              <a:spAutoFit/>
            </a:bodyPr>
            <a:lstStyle/>
            <a:p>
              <a:pPr algn="ctr"/>
              <a:r>
                <a:rPr lang="en-GB" sz="2000">
                  <a:latin typeface="Courier New" panose="02070309020205020404" pitchFamily="49" charset="0"/>
                  <a:cs typeface="Courier New" panose="02070309020205020404" pitchFamily="49" charset="0"/>
                </a:rPr>
                <a:t>git </a:t>
              </a:r>
              <a:br>
                <a:rPr lang="en-GB" sz="2000">
                  <a:latin typeface="Courier New" panose="02070309020205020404" pitchFamily="49" charset="0"/>
                  <a:cs typeface="Courier New" panose="02070309020205020404" pitchFamily="49" charset="0"/>
                </a:rPr>
              </a:br>
              <a:r>
                <a:rPr lang="en-GB" sz="2000">
                  <a:latin typeface="Courier New" panose="02070309020205020404" pitchFamily="49" charset="0"/>
                  <a:cs typeface="Courier New" panose="02070309020205020404" pitchFamily="49" charset="0"/>
                </a:rPr>
                <a:t>add</a:t>
              </a:r>
              <a:endParaRPr lang="en-GB" sz="1600">
                <a:latin typeface="Courier New" panose="02070309020205020404" pitchFamily="49" charset="0"/>
                <a:cs typeface="Courier New" panose="02070309020205020404" pitchFamily="49" charset="0"/>
              </a:endParaRPr>
            </a:p>
          </p:txBody>
        </p:sp>
        <p:sp>
          <p:nvSpPr>
            <p:cNvPr id="43" name="TextBox 42">
              <a:extLst>
                <a:ext uri="{FF2B5EF4-FFF2-40B4-BE49-F238E27FC236}">
                  <a16:creationId xmlns:a16="http://schemas.microsoft.com/office/drawing/2014/main" id="{567BAC0C-A201-EEE6-986B-AABF8F216283}"/>
                </a:ext>
              </a:extLst>
            </p:cNvPr>
            <p:cNvSpPr txBox="1"/>
            <p:nvPr/>
          </p:nvSpPr>
          <p:spPr>
            <a:xfrm>
              <a:off x="7666367" y="1521106"/>
              <a:ext cx="1507958" cy="707886"/>
            </a:xfrm>
            <a:prstGeom prst="rect">
              <a:avLst/>
            </a:prstGeom>
            <a:noFill/>
          </p:spPr>
          <p:txBody>
            <a:bodyPr wrap="square" rtlCol="0">
              <a:spAutoFit/>
            </a:bodyPr>
            <a:lstStyle/>
            <a:p>
              <a:pPr algn="ctr"/>
              <a:r>
                <a:rPr lang="en-GB" sz="2000">
                  <a:latin typeface="Courier New" panose="02070309020205020404" pitchFamily="49" charset="0"/>
                  <a:cs typeface="Courier New" panose="02070309020205020404" pitchFamily="49" charset="0"/>
                </a:rPr>
                <a:t>git commit</a:t>
              </a:r>
              <a:endParaRPr lang="en-GB" sz="1600">
                <a:latin typeface="Courier New" panose="02070309020205020404" pitchFamily="49" charset="0"/>
                <a:cs typeface="Courier New" panose="02070309020205020404" pitchFamily="49" charset="0"/>
              </a:endParaRPr>
            </a:p>
          </p:txBody>
        </p:sp>
      </p:grpSp>
      <p:sp>
        <p:nvSpPr>
          <p:cNvPr id="44" name="TextBox 43">
            <a:extLst>
              <a:ext uri="{FF2B5EF4-FFF2-40B4-BE49-F238E27FC236}">
                <a16:creationId xmlns:a16="http://schemas.microsoft.com/office/drawing/2014/main" id="{B551BD69-CD3B-E380-6CF7-FA690FDCF870}"/>
              </a:ext>
            </a:extLst>
          </p:cNvPr>
          <p:cNvSpPr txBox="1"/>
          <p:nvPr/>
        </p:nvSpPr>
        <p:spPr>
          <a:xfrm rot="20663717">
            <a:off x="8663379" y="4367498"/>
            <a:ext cx="1507958" cy="400110"/>
          </a:xfrm>
          <a:prstGeom prst="rect">
            <a:avLst/>
          </a:prstGeom>
          <a:noFill/>
        </p:spPr>
        <p:txBody>
          <a:bodyPr wrap="square" rtlCol="0">
            <a:spAutoFit/>
          </a:bodyPr>
          <a:lstStyle/>
          <a:p>
            <a:pPr algn="ctr"/>
            <a:r>
              <a:rPr lang="en-GB" sz="2000">
                <a:latin typeface="Courier New" panose="02070309020205020404" pitchFamily="49" charset="0"/>
                <a:cs typeface="Courier New" panose="02070309020205020404" pitchFamily="49" charset="0"/>
              </a:rPr>
              <a:t>git push</a:t>
            </a:r>
            <a:endParaRPr lang="en-GB" sz="1600">
              <a:latin typeface="Courier New" panose="02070309020205020404" pitchFamily="49" charset="0"/>
              <a:cs typeface="Courier New" panose="02070309020205020404" pitchFamily="49" charset="0"/>
            </a:endParaRPr>
          </a:p>
        </p:txBody>
      </p:sp>
      <p:sp>
        <p:nvSpPr>
          <p:cNvPr id="45" name="TextBox 44">
            <a:extLst>
              <a:ext uri="{FF2B5EF4-FFF2-40B4-BE49-F238E27FC236}">
                <a16:creationId xmlns:a16="http://schemas.microsoft.com/office/drawing/2014/main" id="{033F8D19-C824-6C46-9643-5EE977B62995}"/>
              </a:ext>
            </a:extLst>
          </p:cNvPr>
          <p:cNvSpPr txBox="1"/>
          <p:nvPr/>
        </p:nvSpPr>
        <p:spPr>
          <a:xfrm rot="715716">
            <a:off x="2199472" y="4410220"/>
            <a:ext cx="1507958" cy="400110"/>
          </a:xfrm>
          <a:prstGeom prst="rect">
            <a:avLst/>
          </a:prstGeom>
          <a:noFill/>
        </p:spPr>
        <p:txBody>
          <a:bodyPr wrap="square" rtlCol="0">
            <a:spAutoFit/>
          </a:bodyPr>
          <a:lstStyle/>
          <a:p>
            <a:pPr algn="ctr"/>
            <a:r>
              <a:rPr lang="en-GB" sz="2000">
                <a:latin typeface="Courier New" panose="02070309020205020404" pitchFamily="49" charset="0"/>
                <a:cs typeface="Courier New" panose="02070309020205020404" pitchFamily="49" charset="0"/>
              </a:rPr>
              <a:t>git pull</a:t>
            </a:r>
            <a:endParaRPr lang="en-GB" sz="16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20807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Advanced Workflow - review</a:t>
            </a:r>
          </a:p>
        </p:txBody>
      </p:sp>
      <p:grpSp>
        <p:nvGrpSpPr>
          <p:cNvPr id="3" name="Group 2" descr="Branches come off the main branch">
            <a:extLst>
              <a:ext uri="{FF2B5EF4-FFF2-40B4-BE49-F238E27FC236}">
                <a16:creationId xmlns:a16="http://schemas.microsoft.com/office/drawing/2014/main" id="{4E2B3513-2977-BAAC-88C5-B3C51BA9FD58}"/>
              </a:ext>
            </a:extLst>
          </p:cNvPr>
          <p:cNvGrpSpPr/>
          <p:nvPr/>
        </p:nvGrpSpPr>
        <p:grpSpPr>
          <a:xfrm>
            <a:off x="1209206" y="1762480"/>
            <a:ext cx="9773587" cy="484811"/>
            <a:chOff x="1209206" y="1762480"/>
            <a:chExt cx="9773587" cy="484811"/>
          </a:xfrm>
        </p:grpSpPr>
        <p:cxnSp>
          <p:nvCxnSpPr>
            <p:cNvPr id="6" name="Straight Connector 5">
              <a:extLst>
                <a:ext uri="{FF2B5EF4-FFF2-40B4-BE49-F238E27FC236}">
                  <a16:creationId xmlns:a16="http://schemas.microsoft.com/office/drawing/2014/main" id="{5B925319-DBE8-784A-A933-A6B52F8974A8}"/>
                </a:ext>
              </a:extLst>
            </p:cNvPr>
            <p:cNvCxnSpPr>
              <a:cxnSpLocks/>
            </p:cNvCxnSpPr>
            <p:nvPr/>
          </p:nvCxnSpPr>
          <p:spPr>
            <a:xfrm>
              <a:off x="1209206" y="2247291"/>
              <a:ext cx="9773587" cy="0"/>
            </a:xfrm>
            <a:prstGeom prst="line">
              <a:avLst/>
            </a:prstGeom>
            <a:ln w="76200">
              <a:solidFill>
                <a:schemeClr val="accent1">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0" name="Content Placeholder 2">
              <a:extLst>
                <a:ext uri="{FF2B5EF4-FFF2-40B4-BE49-F238E27FC236}">
                  <a16:creationId xmlns:a16="http://schemas.microsoft.com/office/drawing/2014/main" id="{4487F065-F336-D647-A9E4-0FD5771517B0}"/>
                </a:ext>
              </a:extLst>
            </p:cNvPr>
            <p:cNvSpPr txBox="1">
              <a:spLocks/>
            </p:cNvSpPr>
            <p:nvPr/>
          </p:nvSpPr>
          <p:spPr>
            <a:xfrm>
              <a:off x="5581390" y="1762480"/>
              <a:ext cx="1024264"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Main</a:t>
              </a:r>
            </a:p>
          </p:txBody>
        </p:sp>
      </p:grpSp>
      <p:grpSp>
        <p:nvGrpSpPr>
          <p:cNvPr id="10" name="Group 9" descr="An initial branch labelled develop created from the main branch">
            <a:extLst>
              <a:ext uri="{FF2B5EF4-FFF2-40B4-BE49-F238E27FC236}">
                <a16:creationId xmlns:a16="http://schemas.microsoft.com/office/drawing/2014/main" id="{DFCE2E7E-60D0-AE4E-8D38-3A3A9532AFAB}"/>
              </a:ext>
            </a:extLst>
          </p:cNvPr>
          <p:cNvGrpSpPr/>
          <p:nvPr/>
        </p:nvGrpSpPr>
        <p:grpSpPr>
          <a:xfrm>
            <a:off x="1674430" y="1974295"/>
            <a:ext cx="573288" cy="573288"/>
            <a:chOff x="2473377" y="2518349"/>
            <a:chExt cx="824459" cy="824459"/>
          </a:xfrm>
        </p:grpSpPr>
        <p:sp>
          <p:nvSpPr>
            <p:cNvPr id="7" name="Oval 6">
              <a:extLst>
                <a:ext uri="{FF2B5EF4-FFF2-40B4-BE49-F238E27FC236}">
                  <a16:creationId xmlns:a16="http://schemas.microsoft.com/office/drawing/2014/main" id="{04A944F7-D9A2-5943-A860-63ED9D6F3206}"/>
                </a:ext>
              </a:extLst>
            </p:cNvPr>
            <p:cNvSpPr/>
            <p:nvPr/>
          </p:nvSpPr>
          <p:spPr>
            <a:xfrm>
              <a:off x="2473377" y="2518349"/>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Icon&#10;&#10;Description automatically generated">
              <a:extLst>
                <a:ext uri="{FF2B5EF4-FFF2-40B4-BE49-F238E27FC236}">
                  <a16:creationId xmlns:a16="http://schemas.microsoft.com/office/drawing/2014/main" id="{55F20381-958B-A348-9AE1-DD29701A3D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6067" y="2689570"/>
              <a:ext cx="370233" cy="518326"/>
            </a:xfrm>
            <a:prstGeom prst="rect">
              <a:avLst/>
            </a:prstGeom>
          </p:spPr>
        </p:pic>
      </p:grpSp>
      <p:grpSp>
        <p:nvGrpSpPr>
          <p:cNvPr id="56" name="Group 55" descr="A further branch is cerated from the develop branch labelled feature">
            <a:extLst>
              <a:ext uri="{FF2B5EF4-FFF2-40B4-BE49-F238E27FC236}">
                <a16:creationId xmlns:a16="http://schemas.microsoft.com/office/drawing/2014/main" id="{9486AB02-B0AC-D94E-98A8-E6202D284504}"/>
              </a:ext>
            </a:extLst>
          </p:cNvPr>
          <p:cNvGrpSpPr/>
          <p:nvPr/>
        </p:nvGrpSpPr>
        <p:grpSpPr>
          <a:xfrm>
            <a:off x="2881067" y="3753860"/>
            <a:ext cx="573288" cy="573288"/>
            <a:chOff x="2473377" y="2518349"/>
            <a:chExt cx="824459" cy="824459"/>
          </a:xfrm>
        </p:grpSpPr>
        <p:sp>
          <p:nvSpPr>
            <p:cNvPr id="57" name="Oval 56">
              <a:extLst>
                <a:ext uri="{FF2B5EF4-FFF2-40B4-BE49-F238E27FC236}">
                  <a16:creationId xmlns:a16="http://schemas.microsoft.com/office/drawing/2014/main" id="{A53D26B0-6726-A849-BAE9-A457DD84092F}"/>
                </a:ext>
              </a:extLst>
            </p:cNvPr>
            <p:cNvSpPr/>
            <p:nvPr/>
          </p:nvSpPr>
          <p:spPr>
            <a:xfrm>
              <a:off x="2473377" y="2518349"/>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8" name="Picture 57" descr="Icon&#10;&#10;Description automatically generated">
              <a:extLst>
                <a:ext uri="{FF2B5EF4-FFF2-40B4-BE49-F238E27FC236}">
                  <a16:creationId xmlns:a16="http://schemas.microsoft.com/office/drawing/2014/main" id="{6B21633F-C22D-2C48-A0FD-985B28B5EA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6067" y="2689570"/>
              <a:ext cx="370233" cy="518326"/>
            </a:xfrm>
            <a:prstGeom prst="rect">
              <a:avLst/>
            </a:prstGeom>
          </p:spPr>
        </p:pic>
      </p:grpSp>
      <p:grpSp>
        <p:nvGrpSpPr>
          <p:cNvPr id="4" name="Group 3" descr="One of more commits may happen in the feature branch">
            <a:extLst>
              <a:ext uri="{FF2B5EF4-FFF2-40B4-BE49-F238E27FC236}">
                <a16:creationId xmlns:a16="http://schemas.microsoft.com/office/drawing/2014/main" id="{F2C4E438-58DC-C389-BC45-154D576B384E}"/>
              </a:ext>
            </a:extLst>
          </p:cNvPr>
          <p:cNvGrpSpPr/>
          <p:nvPr/>
        </p:nvGrpSpPr>
        <p:grpSpPr>
          <a:xfrm>
            <a:off x="3835594" y="4904329"/>
            <a:ext cx="876037" cy="207483"/>
            <a:chOff x="3835594" y="4904329"/>
            <a:chExt cx="876037" cy="207483"/>
          </a:xfrm>
        </p:grpSpPr>
        <p:pic>
          <p:nvPicPr>
            <p:cNvPr id="46" name="Picture 45" descr="A commit">
              <a:extLst>
                <a:ext uri="{FF2B5EF4-FFF2-40B4-BE49-F238E27FC236}">
                  <a16:creationId xmlns:a16="http://schemas.microsoft.com/office/drawing/2014/main" id="{E3502B1E-D7D8-294D-A9C9-CF894BD0117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5594" y="4904329"/>
              <a:ext cx="363095" cy="207483"/>
            </a:xfrm>
            <a:prstGeom prst="rect">
              <a:avLst/>
            </a:prstGeom>
          </p:spPr>
        </p:pic>
        <p:pic>
          <p:nvPicPr>
            <p:cNvPr id="47" name="Picture 46" descr="A commit">
              <a:extLst>
                <a:ext uri="{FF2B5EF4-FFF2-40B4-BE49-F238E27FC236}">
                  <a16:creationId xmlns:a16="http://schemas.microsoft.com/office/drawing/2014/main" id="{EB278968-25A6-484B-8F0B-673C374393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48536" y="4904329"/>
              <a:ext cx="363095" cy="207483"/>
            </a:xfrm>
            <a:prstGeom prst="rect">
              <a:avLst/>
            </a:prstGeom>
          </p:spPr>
        </p:pic>
      </p:grpSp>
      <p:grpSp>
        <p:nvGrpSpPr>
          <p:cNvPr id="43" name="Group 42" descr="A pull request is made in the feature branch">
            <a:extLst>
              <a:ext uri="{FF2B5EF4-FFF2-40B4-BE49-F238E27FC236}">
                <a16:creationId xmlns:a16="http://schemas.microsoft.com/office/drawing/2014/main" id="{BDB5ACCE-7F09-E742-81D3-196863D22B71}"/>
              </a:ext>
            </a:extLst>
          </p:cNvPr>
          <p:cNvGrpSpPr/>
          <p:nvPr/>
        </p:nvGrpSpPr>
        <p:grpSpPr>
          <a:xfrm>
            <a:off x="4951483" y="4725760"/>
            <a:ext cx="564621" cy="564621"/>
            <a:chOff x="4034853" y="3429000"/>
            <a:chExt cx="824459" cy="824459"/>
          </a:xfrm>
        </p:grpSpPr>
        <p:sp>
          <p:nvSpPr>
            <p:cNvPr id="44" name="Oval 43">
              <a:extLst>
                <a:ext uri="{FF2B5EF4-FFF2-40B4-BE49-F238E27FC236}">
                  <a16:creationId xmlns:a16="http://schemas.microsoft.com/office/drawing/2014/main" id="{04913448-F691-AD4E-84F8-41BA9FA13CDE}"/>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5" name="Picture 44" descr="Icon&#10;&#10;Description automatically generated">
              <a:extLst>
                <a:ext uri="{FF2B5EF4-FFF2-40B4-BE49-F238E27FC236}">
                  <a16:creationId xmlns:a16="http://schemas.microsoft.com/office/drawing/2014/main" id="{8304D047-18C4-034C-8A69-FF79CBFE64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pic>
        <p:nvPicPr>
          <p:cNvPr id="51" name="Graphic 50" descr="The pull request in the feature branch is discussed">
            <a:extLst>
              <a:ext uri="{FF2B5EF4-FFF2-40B4-BE49-F238E27FC236}">
                <a16:creationId xmlns:a16="http://schemas.microsoft.com/office/drawing/2014/main" id="{1BF22365-B3C0-D34F-86CB-D661A28091F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74622" y="4746989"/>
            <a:ext cx="522163" cy="522163"/>
          </a:xfrm>
          <a:prstGeom prst="rect">
            <a:avLst/>
          </a:prstGeom>
        </p:spPr>
      </p:pic>
      <p:grpSp>
        <p:nvGrpSpPr>
          <p:cNvPr id="91" name="Group 90" descr="After discussion it is merged back into the develop branch">
            <a:extLst>
              <a:ext uri="{FF2B5EF4-FFF2-40B4-BE49-F238E27FC236}">
                <a16:creationId xmlns:a16="http://schemas.microsoft.com/office/drawing/2014/main" id="{AB6B7C25-B336-BC47-8853-87DD8031E6EB}"/>
              </a:ext>
            </a:extLst>
          </p:cNvPr>
          <p:cNvGrpSpPr/>
          <p:nvPr/>
        </p:nvGrpSpPr>
        <p:grpSpPr>
          <a:xfrm>
            <a:off x="6698395" y="3749388"/>
            <a:ext cx="573289" cy="573289"/>
            <a:chOff x="6043535" y="3560163"/>
            <a:chExt cx="824459" cy="824459"/>
          </a:xfrm>
        </p:grpSpPr>
        <p:sp>
          <p:nvSpPr>
            <p:cNvPr id="92" name="Oval 91">
              <a:extLst>
                <a:ext uri="{FF2B5EF4-FFF2-40B4-BE49-F238E27FC236}">
                  <a16:creationId xmlns:a16="http://schemas.microsoft.com/office/drawing/2014/main" id="{0E00D6F8-D701-644B-A912-16611AD2A946}"/>
                </a:ext>
              </a:extLst>
            </p:cNvPr>
            <p:cNvSpPr/>
            <p:nvPr/>
          </p:nvSpPr>
          <p:spPr>
            <a:xfrm>
              <a:off x="6043535" y="3560163"/>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4" name="Picture 93" descr="Icon&#10;&#10;Description automatically generated">
              <a:extLst>
                <a:ext uri="{FF2B5EF4-FFF2-40B4-BE49-F238E27FC236}">
                  <a16:creationId xmlns:a16="http://schemas.microsoft.com/office/drawing/2014/main" id="{52CE9902-E381-324D-AFC1-B1F7F8409A8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8380" y="3712979"/>
              <a:ext cx="444708" cy="518826"/>
            </a:xfrm>
            <a:prstGeom prst="rect">
              <a:avLst/>
            </a:prstGeom>
          </p:spPr>
        </p:pic>
      </p:grpSp>
      <p:grpSp>
        <p:nvGrpSpPr>
          <p:cNvPr id="23" name="Group 22" descr="A pull request is made in the develop branch for the code to go back to the main code base">
            <a:extLst>
              <a:ext uri="{FF2B5EF4-FFF2-40B4-BE49-F238E27FC236}">
                <a16:creationId xmlns:a16="http://schemas.microsoft.com/office/drawing/2014/main" id="{C0D3B469-FF0E-3E42-A715-0B9946D4580C}"/>
              </a:ext>
            </a:extLst>
          </p:cNvPr>
          <p:cNvGrpSpPr/>
          <p:nvPr/>
        </p:nvGrpSpPr>
        <p:grpSpPr>
          <a:xfrm>
            <a:off x="7493029" y="3739568"/>
            <a:ext cx="564621" cy="564621"/>
            <a:chOff x="4034853" y="3429000"/>
            <a:chExt cx="824459" cy="824459"/>
          </a:xfrm>
        </p:grpSpPr>
        <p:sp>
          <p:nvSpPr>
            <p:cNvPr id="21" name="Oval 20">
              <a:extLst>
                <a:ext uri="{FF2B5EF4-FFF2-40B4-BE49-F238E27FC236}">
                  <a16:creationId xmlns:a16="http://schemas.microsoft.com/office/drawing/2014/main" id="{57A95C9C-A397-E540-A165-FA4811C38941}"/>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descr="Icon&#10;&#10;Description automatically generated">
              <a:extLst>
                <a:ext uri="{FF2B5EF4-FFF2-40B4-BE49-F238E27FC236}">
                  <a16:creationId xmlns:a16="http://schemas.microsoft.com/office/drawing/2014/main" id="{5E77FEA4-C758-E34F-AFA9-735188F8EE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pic>
        <p:nvPicPr>
          <p:cNvPr id="62" name="Graphic 61" descr="The pull request on the develop branch is discussed">
            <a:extLst>
              <a:ext uri="{FF2B5EF4-FFF2-40B4-BE49-F238E27FC236}">
                <a16:creationId xmlns:a16="http://schemas.microsoft.com/office/drawing/2014/main" id="{E52BCE69-E6DE-5843-B272-0B9FB063E36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78995" y="3753860"/>
            <a:ext cx="522163" cy="522163"/>
          </a:xfrm>
          <a:prstGeom prst="rect">
            <a:avLst/>
          </a:prstGeom>
        </p:spPr>
      </p:pic>
      <p:pic>
        <p:nvPicPr>
          <p:cNvPr id="35" name="Picture 34" descr="There may be a further commit after discussion">
            <a:extLst>
              <a:ext uri="{FF2B5EF4-FFF2-40B4-BE49-F238E27FC236}">
                <a16:creationId xmlns:a16="http://schemas.microsoft.com/office/drawing/2014/main" id="{9EA88CAA-9D63-1140-B295-568091F21B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64458" y="3908402"/>
            <a:ext cx="363095" cy="207483"/>
          </a:xfrm>
          <a:prstGeom prst="rect">
            <a:avLst/>
          </a:prstGeom>
        </p:spPr>
      </p:pic>
      <p:grpSp>
        <p:nvGrpSpPr>
          <p:cNvPr id="29" name="Group 28" descr="The develop branch is then merged back into the branch">
            <a:extLst>
              <a:ext uri="{FF2B5EF4-FFF2-40B4-BE49-F238E27FC236}">
                <a16:creationId xmlns:a16="http://schemas.microsoft.com/office/drawing/2014/main" id="{80402D2E-DA1F-FD4E-ADE6-A5042D66582A}"/>
              </a:ext>
            </a:extLst>
          </p:cNvPr>
          <p:cNvGrpSpPr/>
          <p:nvPr/>
        </p:nvGrpSpPr>
        <p:grpSpPr>
          <a:xfrm>
            <a:off x="9768573" y="1973269"/>
            <a:ext cx="573289" cy="573289"/>
            <a:chOff x="6043535" y="3560163"/>
            <a:chExt cx="824459" cy="824459"/>
          </a:xfrm>
        </p:grpSpPr>
        <p:sp>
          <p:nvSpPr>
            <p:cNvPr id="25" name="Oval 24">
              <a:extLst>
                <a:ext uri="{FF2B5EF4-FFF2-40B4-BE49-F238E27FC236}">
                  <a16:creationId xmlns:a16="http://schemas.microsoft.com/office/drawing/2014/main" id="{C4824FAE-C2FD-824A-BE70-B42A57A69552}"/>
                </a:ext>
              </a:extLst>
            </p:cNvPr>
            <p:cNvSpPr/>
            <p:nvPr/>
          </p:nvSpPr>
          <p:spPr>
            <a:xfrm>
              <a:off x="6043535" y="3560163"/>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Picture 27" descr="Icon&#10;&#10;Description automatically generated">
              <a:extLst>
                <a:ext uri="{FF2B5EF4-FFF2-40B4-BE49-F238E27FC236}">
                  <a16:creationId xmlns:a16="http://schemas.microsoft.com/office/drawing/2014/main" id="{2CE2B9B5-DB01-EB41-815A-857C48CA535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8380" y="3712979"/>
              <a:ext cx="444708" cy="518826"/>
            </a:xfrm>
            <a:prstGeom prst="rect">
              <a:avLst/>
            </a:prstGeom>
          </p:spPr>
        </p:pic>
      </p:grpSp>
      <p:grpSp>
        <p:nvGrpSpPr>
          <p:cNvPr id="61" name="Group 60" descr="At the same time another analyst or developer may create a branch off the main branch for a bug fix">
            <a:extLst>
              <a:ext uri="{FF2B5EF4-FFF2-40B4-BE49-F238E27FC236}">
                <a16:creationId xmlns:a16="http://schemas.microsoft.com/office/drawing/2014/main" id="{753FB890-187F-E54B-A4D5-B2B69C9D2AE6}"/>
              </a:ext>
            </a:extLst>
          </p:cNvPr>
          <p:cNvGrpSpPr/>
          <p:nvPr/>
        </p:nvGrpSpPr>
        <p:grpSpPr>
          <a:xfrm>
            <a:off x="3121412" y="1960646"/>
            <a:ext cx="573288" cy="573288"/>
            <a:chOff x="2473377" y="2518349"/>
            <a:chExt cx="824459" cy="824459"/>
          </a:xfrm>
        </p:grpSpPr>
        <p:sp>
          <p:nvSpPr>
            <p:cNvPr id="63" name="Oval 62">
              <a:extLst>
                <a:ext uri="{FF2B5EF4-FFF2-40B4-BE49-F238E27FC236}">
                  <a16:creationId xmlns:a16="http://schemas.microsoft.com/office/drawing/2014/main" id="{F1C5FF66-1EFC-3C49-AC16-14AF8020EB9C}"/>
                </a:ext>
              </a:extLst>
            </p:cNvPr>
            <p:cNvSpPr/>
            <p:nvPr/>
          </p:nvSpPr>
          <p:spPr>
            <a:xfrm>
              <a:off x="2473377" y="2518349"/>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4" name="Picture 63" descr="Icon&#10;&#10;Description automatically generated">
              <a:extLst>
                <a:ext uri="{FF2B5EF4-FFF2-40B4-BE49-F238E27FC236}">
                  <a16:creationId xmlns:a16="http://schemas.microsoft.com/office/drawing/2014/main" id="{1FC5A569-548D-4C48-BF48-C6171E1831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6067" y="2689570"/>
              <a:ext cx="370233" cy="518326"/>
            </a:xfrm>
            <a:prstGeom prst="rect">
              <a:avLst/>
            </a:prstGeom>
          </p:spPr>
        </p:pic>
      </p:grpSp>
      <p:pic>
        <p:nvPicPr>
          <p:cNvPr id="66" name="Picture 65" descr="One or more commits may be made to the bug fix branch">
            <a:extLst>
              <a:ext uri="{FF2B5EF4-FFF2-40B4-BE49-F238E27FC236}">
                <a16:creationId xmlns:a16="http://schemas.microsoft.com/office/drawing/2014/main" id="{AE6033BE-A678-CC4A-869E-48654648AF1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99902" y="3049865"/>
            <a:ext cx="363095" cy="207483"/>
          </a:xfrm>
          <a:prstGeom prst="rect">
            <a:avLst/>
          </a:prstGeom>
        </p:spPr>
      </p:pic>
      <p:grpSp>
        <p:nvGrpSpPr>
          <p:cNvPr id="67" name="Group 66" descr="A pull request is made from the bug fix branch">
            <a:extLst>
              <a:ext uri="{FF2B5EF4-FFF2-40B4-BE49-F238E27FC236}">
                <a16:creationId xmlns:a16="http://schemas.microsoft.com/office/drawing/2014/main" id="{A1EC16C8-A288-D64C-B8E0-045828D571D0}"/>
              </a:ext>
            </a:extLst>
          </p:cNvPr>
          <p:cNvGrpSpPr/>
          <p:nvPr/>
        </p:nvGrpSpPr>
        <p:grpSpPr>
          <a:xfrm>
            <a:off x="5669201" y="2871296"/>
            <a:ext cx="564621" cy="564621"/>
            <a:chOff x="4034853" y="3429000"/>
            <a:chExt cx="824459" cy="824459"/>
          </a:xfrm>
        </p:grpSpPr>
        <p:sp>
          <p:nvSpPr>
            <p:cNvPr id="68" name="Oval 67">
              <a:extLst>
                <a:ext uri="{FF2B5EF4-FFF2-40B4-BE49-F238E27FC236}">
                  <a16:creationId xmlns:a16="http://schemas.microsoft.com/office/drawing/2014/main" id="{7DDA8EE9-B7C6-D445-AF14-6A2F4304A700}"/>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9" name="Picture 68" descr="Icon&#10;&#10;Description automatically generated">
              <a:extLst>
                <a:ext uri="{FF2B5EF4-FFF2-40B4-BE49-F238E27FC236}">
                  <a16:creationId xmlns:a16="http://schemas.microsoft.com/office/drawing/2014/main" id="{66548D48-B74C-B844-B88C-A7DEEF5D9E6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pic>
        <p:nvPicPr>
          <p:cNvPr id="70" name="Graphic 69" descr="The bug fix pull request is discussed">
            <a:extLst>
              <a:ext uri="{FF2B5EF4-FFF2-40B4-BE49-F238E27FC236}">
                <a16:creationId xmlns:a16="http://schemas.microsoft.com/office/drawing/2014/main" id="{0EE4C11F-706F-0044-9B3A-AA9EFC5CBE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68637" y="2892525"/>
            <a:ext cx="522163" cy="522163"/>
          </a:xfrm>
          <a:prstGeom prst="rect">
            <a:avLst/>
          </a:prstGeom>
        </p:spPr>
      </p:pic>
      <p:grpSp>
        <p:nvGrpSpPr>
          <p:cNvPr id="72" name="Group 71" descr="The bug fix is merged back into the main branch">
            <a:extLst>
              <a:ext uri="{FF2B5EF4-FFF2-40B4-BE49-F238E27FC236}">
                <a16:creationId xmlns:a16="http://schemas.microsoft.com/office/drawing/2014/main" id="{D6580957-FB99-D240-860E-15298936BDCC}"/>
              </a:ext>
            </a:extLst>
          </p:cNvPr>
          <p:cNvGrpSpPr/>
          <p:nvPr/>
        </p:nvGrpSpPr>
        <p:grpSpPr>
          <a:xfrm>
            <a:off x="7995259" y="1960645"/>
            <a:ext cx="573289" cy="573289"/>
            <a:chOff x="6043535" y="3560163"/>
            <a:chExt cx="824459" cy="824459"/>
          </a:xfrm>
        </p:grpSpPr>
        <p:sp>
          <p:nvSpPr>
            <p:cNvPr id="73" name="Oval 72">
              <a:extLst>
                <a:ext uri="{FF2B5EF4-FFF2-40B4-BE49-F238E27FC236}">
                  <a16:creationId xmlns:a16="http://schemas.microsoft.com/office/drawing/2014/main" id="{ABE43FE6-F222-4D4A-99E6-0D72D4BDA8DF}"/>
                </a:ext>
              </a:extLst>
            </p:cNvPr>
            <p:cNvSpPr/>
            <p:nvPr/>
          </p:nvSpPr>
          <p:spPr>
            <a:xfrm>
              <a:off x="6043535" y="3560163"/>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4" name="Picture 73" descr="Icon&#10;&#10;Description automatically generated">
              <a:extLst>
                <a:ext uri="{FF2B5EF4-FFF2-40B4-BE49-F238E27FC236}">
                  <a16:creationId xmlns:a16="http://schemas.microsoft.com/office/drawing/2014/main" id="{CC7E880E-9A93-9246-864E-83E7F0EA17F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8380" y="3712979"/>
              <a:ext cx="444708" cy="518826"/>
            </a:xfrm>
            <a:prstGeom prst="rect">
              <a:avLst/>
            </a:prstGeom>
          </p:spPr>
        </p:pic>
      </p:grpSp>
      <p:cxnSp>
        <p:nvCxnSpPr>
          <p:cNvPr id="39" name="Curved Connector 38">
            <a:extLst>
              <a:ext uri="{FF2B5EF4-FFF2-40B4-BE49-F238E27FC236}">
                <a16:creationId xmlns:a16="http://schemas.microsoft.com/office/drawing/2014/main" id="{779AD862-2E2A-A743-A427-6F572722E24E}"/>
              </a:ext>
              <a:ext uri="{C183D7F6-B498-43B3-948B-1728B52AA6E4}">
                <adec:decorative xmlns:adec="http://schemas.microsoft.com/office/drawing/2017/decorative" val="1"/>
              </a:ext>
            </a:extLst>
          </p:cNvPr>
          <p:cNvCxnSpPr>
            <a:cxnSpLocks/>
            <a:stCxn id="7" idx="6"/>
            <a:endCxn id="57" idx="2"/>
          </p:cNvCxnSpPr>
          <p:nvPr/>
        </p:nvCxnSpPr>
        <p:spPr>
          <a:xfrm>
            <a:off x="2247718" y="2260939"/>
            <a:ext cx="633349" cy="1779565"/>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DCA862EC-FF85-6A42-81BD-3F18ECF2F1BC}"/>
              </a:ext>
              <a:ext uri="{C183D7F6-B498-43B3-948B-1728B52AA6E4}">
                <adec:decorative xmlns:adec="http://schemas.microsoft.com/office/drawing/2017/decorative" val="1"/>
              </a:ext>
            </a:extLst>
          </p:cNvPr>
          <p:cNvCxnSpPr>
            <a:cxnSpLocks/>
          </p:cNvCxnSpPr>
          <p:nvPr/>
        </p:nvCxnSpPr>
        <p:spPr>
          <a:xfrm flipV="1">
            <a:off x="9327553" y="2273562"/>
            <a:ext cx="441020" cy="1752230"/>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908E54-B8B5-0446-AF66-50D709ED0130}"/>
              </a:ext>
              <a:ext uri="{C183D7F6-B498-43B3-948B-1728B52AA6E4}">
                <adec:decorative xmlns:adec="http://schemas.microsoft.com/office/drawing/2017/decorative" val="1"/>
              </a:ext>
            </a:extLst>
          </p:cNvPr>
          <p:cNvCxnSpPr>
            <a:cxnSpLocks/>
            <a:stCxn id="21" idx="2"/>
            <a:endCxn id="57" idx="6"/>
          </p:cNvCxnSpPr>
          <p:nvPr/>
        </p:nvCxnSpPr>
        <p:spPr>
          <a:xfrm flipH="1">
            <a:off x="3454355" y="4021879"/>
            <a:ext cx="4038674" cy="18625"/>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3FA3761-9542-1546-996A-D5CA964A1D61}"/>
              </a:ext>
              <a:ext uri="{C183D7F6-B498-43B3-948B-1728B52AA6E4}">
                <adec:decorative xmlns:adec="http://schemas.microsoft.com/office/drawing/2017/decorative" val="1"/>
              </a:ext>
            </a:extLst>
          </p:cNvPr>
          <p:cNvCxnSpPr>
            <a:cxnSpLocks/>
            <a:stCxn id="62" idx="1"/>
            <a:endCxn id="21" idx="6"/>
          </p:cNvCxnSpPr>
          <p:nvPr/>
        </p:nvCxnSpPr>
        <p:spPr>
          <a:xfrm flipH="1">
            <a:off x="8057650" y="4014942"/>
            <a:ext cx="221345" cy="6937"/>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1CA3CF2-2B0B-CD4C-BC82-B59EE187238D}"/>
              </a:ext>
              <a:ext uri="{C183D7F6-B498-43B3-948B-1728B52AA6E4}">
                <adec:decorative xmlns:adec="http://schemas.microsoft.com/office/drawing/2017/decorative" val="1"/>
              </a:ext>
            </a:extLst>
          </p:cNvPr>
          <p:cNvCxnSpPr>
            <a:cxnSpLocks/>
            <a:stCxn id="35" idx="1"/>
            <a:endCxn id="62" idx="3"/>
          </p:cNvCxnSpPr>
          <p:nvPr/>
        </p:nvCxnSpPr>
        <p:spPr>
          <a:xfrm flipH="1">
            <a:off x="8801158" y="4012144"/>
            <a:ext cx="163300" cy="2798"/>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05" name="Content Placeholder 2">
            <a:extLst>
              <a:ext uri="{FF2B5EF4-FFF2-40B4-BE49-F238E27FC236}">
                <a16:creationId xmlns:a16="http://schemas.microsoft.com/office/drawing/2014/main" id="{5D4F3F44-5E46-2B48-B307-1EC8CB087ABB}"/>
              </a:ext>
              <a:ext uri="{C183D7F6-B498-43B3-948B-1728B52AA6E4}">
                <adec:decorative xmlns:adec="http://schemas.microsoft.com/office/drawing/2017/decorative" val="1"/>
              </a:ext>
            </a:extLst>
          </p:cNvPr>
          <p:cNvSpPr txBox="1">
            <a:spLocks/>
          </p:cNvSpPr>
          <p:nvPr/>
        </p:nvSpPr>
        <p:spPr>
          <a:xfrm>
            <a:off x="1437564" y="2568702"/>
            <a:ext cx="1024264"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Develop</a:t>
            </a:r>
          </a:p>
        </p:txBody>
      </p:sp>
      <p:cxnSp>
        <p:nvCxnSpPr>
          <p:cNvPr id="49" name="Curved Connector 48">
            <a:extLst>
              <a:ext uri="{FF2B5EF4-FFF2-40B4-BE49-F238E27FC236}">
                <a16:creationId xmlns:a16="http://schemas.microsoft.com/office/drawing/2014/main" id="{D4207E17-BB9A-DC49-B460-5C263CCFAB0E}"/>
              </a:ext>
              <a:ext uri="{C183D7F6-B498-43B3-948B-1728B52AA6E4}">
                <adec:decorative xmlns:adec="http://schemas.microsoft.com/office/drawing/2017/decorative" val="1"/>
              </a:ext>
            </a:extLst>
          </p:cNvPr>
          <p:cNvCxnSpPr>
            <a:cxnSpLocks/>
            <a:stCxn id="57" idx="6"/>
            <a:endCxn id="46" idx="1"/>
          </p:cNvCxnSpPr>
          <p:nvPr/>
        </p:nvCxnSpPr>
        <p:spPr>
          <a:xfrm>
            <a:off x="3454355" y="4040504"/>
            <a:ext cx="381239" cy="967567"/>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FA375A3E-4F71-DB44-A0CB-F64632069B3F}"/>
              </a:ext>
              <a:ext uri="{C183D7F6-B498-43B3-948B-1728B52AA6E4}">
                <adec:decorative xmlns:adec="http://schemas.microsoft.com/office/drawing/2017/decorative" val="1"/>
              </a:ext>
            </a:extLst>
          </p:cNvPr>
          <p:cNvCxnSpPr>
            <a:cxnSpLocks/>
            <a:stCxn id="51" idx="3"/>
            <a:endCxn id="92" idx="2"/>
          </p:cNvCxnSpPr>
          <p:nvPr/>
        </p:nvCxnSpPr>
        <p:spPr>
          <a:xfrm flipV="1">
            <a:off x="6296785" y="4036033"/>
            <a:ext cx="401610" cy="972038"/>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68C2FE1-4EE1-0242-9D5F-79ACA1795F47}"/>
              </a:ext>
              <a:ext uri="{C183D7F6-B498-43B3-948B-1728B52AA6E4}">
                <adec:decorative xmlns:adec="http://schemas.microsoft.com/office/drawing/2017/decorative" val="1"/>
              </a:ext>
            </a:extLst>
          </p:cNvPr>
          <p:cNvCxnSpPr>
            <a:cxnSpLocks/>
          </p:cNvCxnSpPr>
          <p:nvPr/>
        </p:nvCxnSpPr>
        <p:spPr>
          <a:xfrm flipH="1">
            <a:off x="4198689" y="5008070"/>
            <a:ext cx="149847"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B8F5BC3-24A3-F544-9819-EB2E8061749D}"/>
              </a:ext>
              <a:ext uri="{C183D7F6-B498-43B3-948B-1728B52AA6E4}">
                <adec:decorative xmlns:adec="http://schemas.microsoft.com/office/drawing/2017/decorative" val="1"/>
              </a:ext>
            </a:extLst>
          </p:cNvPr>
          <p:cNvCxnSpPr>
            <a:cxnSpLocks/>
          </p:cNvCxnSpPr>
          <p:nvPr/>
        </p:nvCxnSpPr>
        <p:spPr>
          <a:xfrm flipH="1">
            <a:off x="4711631" y="4997456"/>
            <a:ext cx="239852"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0F83E9C-3A6D-B84A-9AF9-4BEBC535AAE0}"/>
              </a:ext>
              <a:ext uri="{C183D7F6-B498-43B3-948B-1728B52AA6E4}">
                <adec:decorative xmlns:adec="http://schemas.microsoft.com/office/drawing/2017/decorative" val="1"/>
              </a:ext>
            </a:extLst>
          </p:cNvPr>
          <p:cNvCxnSpPr>
            <a:cxnSpLocks/>
          </p:cNvCxnSpPr>
          <p:nvPr/>
        </p:nvCxnSpPr>
        <p:spPr>
          <a:xfrm flipH="1">
            <a:off x="5516104" y="5008070"/>
            <a:ext cx="258518"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65" name="Curved Connector 64">
            <a:extLst>
              <a:ext uri="{FF2B5EF4-FFF2-40B4-BE49-F238E27FC236}">
                <a16:creationId xmlns:a16="http://schemas.microsoft.com/office/drawing/2014/main" id="{1AAED0C0-0922-3F4E-B28E-B449BCD1C02B}"/>
              </a:ext>
              <a:ext uri="{C183D7F6-B498-43B3-948B-1728B52AA6E4}">
                <adec:decorative xmlns:adec="http://schemas.microsoft.com/office/drawing/2017/decorative" val="1"/>
              </a:ext>
            </a:extLst>
          </p:cNvPr>
          <p:cNvCxnSpPr>
            <a:cxnSpLocks/>
            <a:stCxn id="63" idx="6"/>
            <a:endCxn id="66" idx="1"/>
          </p:cNvCxnSpPr>
          <p:nvPr/>
        </p:nvCxnSpPr>
        <p:spPr>
          <a:xfrm>
            <a:off x="3694700" y="2247290"/>
            <a:ext cx="1105202" cy="906317"/>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1" name="Curved Connector 70">
            <a:extLst>
              <a:ext uri="{FF2B5EF4-FFF2-40B4-BE49-F238E27FC236}">
                <a16:creationId xmlns:a16="http://schemas.microsoft.com/office/drawing/2014/main" id="{0DEC08F6-BD22-4542-93AF-EBD871E67879}"/>
              </a:ext>
              <a:ext uri="{C183D7F6-B498-43B3-948B-1728B52AA6E4}">
                <adec:decorative xmlns:adec="http://schemas.microsoft.com/office/drawing/2017/decorative" val="1"/>
              </a:ext>
            </a:extLst>
          </p:cNvPr>
          <p:cNvCxnSpPr>
            <a:cxnSpLocks/>
            <a:stCxn id="70" idx="3"/>
            <a:endCxn id="73" idx="2"/>
          </p:cNvCxnSpPr>
          <p:nvPr/>
        </p:nvCxnSpPr>
        <p:spPr>
          <a:xfrm flipV="1">
            <a:off x="6990800" y="2247290"/>
            <a:ext cx="1004459" cy="906317"/>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5FD66A2-AC02-EA45-83F4-FA43D694E855}"/>
              </a:ext>
              <a:ext uri="{C183D7F6-B498-43B3-948B-1728B52AA6E4}">
                <adec:decorative xmlns:adec="http://schemas.microsoft.com/office/drawing/2017/decorative" val="1"/>
              </a:ext>
            </a:extLst>
          </p:cNvPr>
          <p:cNvCxnSpPr>
            <a:cxnSpLocks/>
            <a:stCxn id="68" idx="2"/>
            <a:endCxn id="66" idx="3"/>
          </p:cNvCxnSpPr>
          <p:nvPr/>
        </p:nvCxnSpPr>
        <p:spPr>
          <a:xfrm flipH="1">
            <a:off x="5162997" y="3153607"/>
            <a:ext cx="506204"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A4AB55-1A2B-664D-A438-5EC5C4AB1A0F}"/>
              </a:ext>
              <a:ext uri="{C183D7F6-B498-43B3-948B-1728B52AA6E4}">
                <adec:decorative xmlns:adec="http://schemas.microsoft.com/office/drawing/2017/decorative" val="1"/>
              </a:ext>
            </a:extLst>
          </p:cNvPr>
          <p:cNvCxnSpPr>
            <a:cxnSpLocks/>
          </p:cNvCxnSpPr>
          <p:nvPr/>
        </p:nvCxnSpPr>
        <p:spPr>
          <a:xfrm flipH="1">
            <a:off x="6233822" y="3167255"/>
            <a:ext cx="234815"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20" name="Content Placeholder 2">
            <a:extLst>
              <a:ext uri="{FF2B5EF4-FFF2-40B4-BE49-F238E27FC236}">
                <a16:creationId xmlns:a16="http://schemas.microsoft.com/office/drawing/2014/main" id="{22D2E4E0-0B5F-334C-BF15-A7F695B35E1C}"/>
              </a:ext>
              <a:ext uri="{C183D7F6-B498-43B3-948B-1728B52AA6E4}">
                <adec:decorative xmlns:adec="http://schemas.microsoft.com/office/drawing/2017/decorative" val="1"/>
              </a:ext>
            </a:extLst>
          </p:cNvPr>
          <p:cNvSpPr txBox="1">
            <a:spLocks/>
          </p:cNvSpPr>
          <p:nvPr/>
        </p:nvSpPr>
        <p:spPr>
          <a:xfrm>
            <a:off x="2953616" y="2568703"/>
            <a:ext cx="901395"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Bug-fix</a:t>
            </a:r>
          </a:p>
        </p:txBody>
      </p:sp>
      <p:sp>
        <p:nvSpPr>
          <p:cNvPr id="122" name="Content Placeholder 2">
            <a:extLst>
              <a:ext uri="{FF2B5EF4-FFF2-40B4-BE49-F238E27FC236}">
                <a16:creationId xmlns:a16="http://schemas.microsoft.com/office/drawing/2014/main" id="{11A680DD-046B-884A-B13D-52B8CABF81D8}"/>
              </a:ext>
              <a:ext uri="{C183D7F6-B498-43B3-948B-1728B52AA6E4}">
                <adec:decorative xmlns:adec="http://schemas.microsoft.com/office/drawing/2017/decorative" val="1"/>
              </a:ext>
            </a:extLst>
          </p:cNvPr>
          <p:cNvSpPr txBox="1">
            <a:spLocks/>
          </p:cNvSpPr>
          <p:nvPr/>
        </p:nvSpPr>
        <p:spPr>
          <a:xfrm>
            <a:off x="2609280" y="4344638"/>
            <a:ext cx="1024264"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Feature</a:t>
            </a:r>
          </a:p>
        </p:txBody>
      </p:sp>
    </p:spTree>
    <p:extLst>
      <p:ext uri="{BB962C8B-B14F-4D97-AF65-F5344CB8AC3E}">
        <p14:creationId xmlns:p14="http://schemas.microsoft.com/office/powerpoint/2010/main" val="30425732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6D7B-7BEC-5E49-844F-3F038F8EA69D}"/>
              </a:ext>
            </a:extLst>
          </p:cNvPr>
          <p:cNvSpPr>
            <a:spLocks noGrp="1"/>
          </p:cNvSpPr>
          <p:nvPr>
            <p:ph type="title"/>
          </p:nvPr>
        </p:nvSpPr>
        <p:spPr/>
        <p:txBody>
          <a:bodyPr/>
          <a:lstStyle/>
          <a:p>
            <a:r>
              <a:rPr lang="en-GB">
                <a:solidFill>
                  <a:srgbClr val="423583"/>
                </a:solidFill>
              </a:rPr>
              <a:t>Knowledge Check</a:t>
            </a:r>
          </a:p>
        </p:txBody>
      </p:sp>
      <p:sp>
        <p:nvSpPr>
          <p:cNvPr id="3" name="Content Placeholder 2">
            <a:extLst>
              <a:ext uri="{FF2B5EF4-FFF2-40B4-BE49-F238E27FC236}">
                <a16:creationId xmlns:a16="http://schemas.microsoft.com/office/drawing/2014/main" id="{96F6A68C-5CDD-FF4C-9C67-3A2104C7BC91}"/>
              </a:ext>
            </a:extLst>
          </p:cNvPr>
          <p:cNvSpPr>
            <a:spLocks noGrp="1"/>
          </p:cNvSpPr>
          <p:nvPr>
            <p:ph sz="half" idx="1"/>
          </p:nvPr>
        </p:nvSpPr>
        <p:spPr>
          <a:xfrm>
            <a:off x="838199" y="1825628"/>
            <a:ext cx="5891213" cy="4009567"/>
          </a:xfrm>
        </p:spPr>
        <p:txBody>
          <a:bodyPr>
            <a:normAutofit/>
          </a:bodyPr>
          <a:lstStyle/>
          <a:p>
            <a:pPr marL="0" indent="0">
              <a:buNone/>
            </a:pPr>
            <a:r>
              <a:rPr lang="en-GB">
                <a:latin typeface="+mn-lt"/>
              </a:rPr>
              <a:t>It’s time for a quiz!</a:t>
            </a:r>
            <a:br>
              <a:rPr lang="en-GB">
                <a:latin typeface="+mn-lt"/>
              </a:rPr>
            </a:br>
            <a:br>
              <a:rPr lang="en-GB">
                <a:latin typeface="+mn-lt"/>
              </a:rPr>
            </a:br>
            <a:r>
              <a:rPr lang="en-GB">
                <a:latin typeface="+mn-lt"/>
              </a:rPr>
              <a:t>You’ll receive a link or you can click below if you’re using the slides.</a:t>
            </a:r>
          </a:p>
          <a:p>
            <a:pPr marL="0" indent="0">
              <a:buNone/>
            </a:pPr>
            <a:endParaRPr lang="en-GB">
              <a:latin typeface="+mn-lt"/>
            </a:endParaRPr>
          </a:p>
          <a:p>
            <a:pPr marL="0" indent="0">
              <a:buNone/>
            </a:pPr>
            <a:r>
              <a:rPr lang="en-GB">
                <a:latin typeface="+mn-lt"/>
              </a:rPr>
              <a:t>You will receive immediate feedback but we’ll come back in 10 mins to review.</a:t>
            </a:r>
          </a:p>
        </p:txBody>
      </p:sp>
      <p:pic>
        <p:nvPicPr>
          <p:cNvPr id="5" name="Graphic 4" descr="Diploma roll with solid fill">
            <a:extLst>
              <a:ext uri="{FF2B5EF4-FFF2-40B4-BE49-F238E27FC236}">
                <a16:creationId xmlns:a16="http://schemas.microsoft.com/office/drawing/2014/main" id="{3C055D77-4255-A747-AB00-1799ED97D4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98555" y="2151855"/>
            <a:ext cx="2554289" cy="2554289"/>
          </a:xfrm>
          <a:prstGeom prst="rect">
            <a:avLst/>
          </a:prstGeom>
        </p:spPr>
      </p:pic>
      <p:sp>
        <p:nvSpPr>
          <p:cNvPr id="11" name="Rounded Rectangle 10">
            <a:hlinkClick r:id="rId5"/>
            <a:extLst>
              <a:ext uri="{FF2B5EF4-FFF2-40B4-BE49-F238E27FC236}">
                <a16:creationId xmlns:a16="http://schemas.microsoft.com/office/drawing/2014/main" id="{F64235A5-FC85-7649-A4B0-19734BA8D26B}"/>
              </a:ext>
            </a:extLst>
          </p:cNvPr>
          <p:cNvSpPr/>
          <p:nvPr/>
        </p:nvSpPr>
        <p:spPr>
          <a:xfrm>
            <a:off x="838199" y="4834481"/>
            <a:ext cx="1796716" cy="700045"/>
          </a:xfrm>
          <a:prstGeom prst="roundRect">
            <a:avLst/>
          </a:prstGeom>
          <a:solidFill>
            <a:srgbClr val="9B4392"/>
          </a:solidFill>
          <a:ln>
            <a:solidFill>
              <a:srgbClr val="423583"/>
            </a:solidFill>
          </a:ln>
          <a:scene3d>
            <a:camera prst="perspectiveFron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a:solidFill>
                  <a:schemeClr val="bg1"/>
                </a:solidFill>
                <a:hlinkClick r:id="rId5">
                  <a:extLst>
                    <a:ext uri="{A12FA001-AC4F-418D-AE19-62706E023703}">
                      <ahyp:hlinkClr xmlns:ahyp="http://schemas.microsoft.com/office/drawing/2018/hyperlinkcolor" val="tx"/>
                    </a:ext>
                  </a:extLst>
                </a:hlinkClick>
              </a:rPr>
              <a:t>Start Quiz</a:t>
            </a:r>
            <a:endParaRPr lang="en-GB">
              <a:solidFill>
                <a:schemeClr val="bg1"/>
              </a:solidFill>
            </a:endParaRPr>
          </a:p>
        </p:txBody>
      </p:sp>
    </p:spTree>
    <p:extLst>
      <p:ext uri="{BB962C8B-B14F-4D97-AF65-F5344CB8AC3E}">
        <p14:creationId xmlns:p14="http://schemas.microsoft.com/office/powerpoint/2010/main" val="2992844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5521-9DBE-3E44-9381-2AEFC8D94F0C}"/>
              </a:ext>
            </a:extLst>
          </p:cNvPr>
          <p:cNvSpPr>
            <a:spLocks noGrp="1"/>
          </p:cNvSpPr>
          <p:nvPr>
            <p:ph type="title"/>
          </p:nvPr>
        </p:nvSpPr>
        <p:spPr/>
        <p:txBody>
          <a:bodyPr/>
          <a:lstStyle/>
          <a:p>
            <a:r>
              <a:rPr lang="en-US">
                <a:solidFill>
                  <a:srgbClr val="423583"/>
                </a:solidFill>
              </a:rPr>
              <a:t>Getting Help</a:t>
            </a:r>
          </a:p>
        </p:txBody>
      </p:sp>
      <p:sp>
        <p:nvSpPr>
          <p:cNvPr id="3" name="Content Placeholder 2">
            <a:extLst>
              <a:ext uri="{FF2B5EF4-FFF2-40B4-BE49-F238E27FC236}">
                <a16:creationId xmlns:a16="http://schemas.microsoft.com/office/drawing/2014/main" id="{40D2140B-251F-634E-B14B-451E59F19657}"/>
              </a:ext>
            </a:extLst>
          </p:cNvPr>
          <p:cNvSpPr>
            <a:spLocks noGrp="1"/>
          </p:cNvSpPr>
          <p:nvPr>
            <p:ph sz="half" idx="1"/>
          </p:nvPr>
        </p:nvSpPr>
        <p:spPr>
          <a:xfrm>
            <a:off x="838200" y="1825628"/>
            <a:ext cx="5576888" cy="4009567"/>
          </a:xfrm>
        </p:spPr>
        <p:txBody>
          <a:bodyPr anchor="t">
            <a:normAutofit/>
          </a:bodyPr>
          <a:lstStyle/>
          <a:p>
            <a:pPr marL="0" indent="0">
              <a:buNone/>
            </a:pPr>
            <a:endParaRPr lang="en-US">
              <a:latin typeface="+mn-lt"/>
            </a:endParaRPr>
          </a:p>
          <a:p>
            <a:r>
              <a:rPr lang="en-US">
                <a:latin typeface="+mn-lt"/>
                <a:hlinkClick r:id="rId3"/>
              </a:rPr>
              <a:t>PHS Quick Guide to Git &amp; GitHub </a:t>
            </a:r>
            <a:endParaRPr lang="en-US">
              <a:latin typeface="+mn-lt"/>
            </a:endParaRPr>
          </a:p>
          <a:p>
            <a:endParaRPr lang="en-US">
              <a:latin typeface="+mn-lt"/>
            </a:endParaRPr>
          </a:p>
          <a:p>
            <a:r>
              <a:rPr lang="en-US">
                <a:latin typeface="+mn-lt"/>
              </a:rPr>
              <a:t>Google / Stack Overflow</a:t>
            </a:r>
          </a:p>
          <a:p>
            <a:pPr marL="0" indent="0">
              <a:buNone/>
            </a:pPr>
            <a:r>
              <a:rPr lang="en-US">
                <a:latin typeface="+mn-lt"/>
              </a:rPr>
              <a:t>	tag queries "[git]" &amp; "[</a:t>
            </a:r>
            <a:r>
              <a:rPr lang="en-US" err="1">
                <a:latin typeface="+mn-lt"/>
              </a:rPr>
              <a:t>github</a:t>
            </a:r>
            <a:r>
              <a:rPr lang="en-US">
                <a:latin typeface="+mn-lt"/>
              </a:rPr>
              <a:t>]"</a:t>
            </a:r>
          </a:p>
          <a:p>
            <a:endParaRPr lang="en-US">
              <a:latin typeface="+mn-lt"/>
            </a:endParaRPr>
          </a:p>
          <a:p>
            <a:r>
              <a:rPr lang="en-US">
                <a:latin typeface="+mn-lt"/>
              </a:rPr>
              <a:t>PHS Data and Intelligence Forum – </a:t>
            </a:r>
            <a:r>
              <a:rPr lang="en-US" err="1">
                <a:latin typeface="+mn-lt"/>
                <a:hlinkClick r:id="rId4"/>
              </a:rPr>
              <a:t>Github</a:t>
            </a:r>
            <a:r>
              <a:rPr lang="en-US">
                <a:latin typeface="+mn-lt"/>
                <a:hlinkClick r:id="rId4"/>
              </a:rPr>
              <a:t> and </a:t>
            </a:r>
            <a:r>
              <a:rPr lang="en-US" err="1">
                <a:latin typeface="+mn-lt"/>
                <a:hlinkClick r:id="rId4"/>
              </a:rPr>
              <a:t>Gitea</a:t>
            </a:r>
            <a:r>
              <a:rPr lang="en-US">
                <a:latin typeface="+mn-lt"/>
                <a:hlinkClick r:id="rId4"/>
              </a:rPr>
              <a:t> Queries</a:t>
            </a:r>
            <a:endParaRPr lang="en-US">
              <a:latin typeface="+mn-lt"/>
            </a:endParaRPr>
          </a:p>
          <a:p>
            <a:pPr marL="0" indent="0">
              <a:buNone/>
            </a:pPr>
            <a:endParaRPr lang="en-US">
              <a:latin typeface="+mn-lt"/>
            </a:endParaRPr>
          </a:p>
          <a:p>
            <a:endParaRPr lang="en-US">
              <a:latin typeface="+mn-lt"/>
            </a:endParaRPr>
          </a:p>
        </p:txBody>
      </p:sp>
      <p:pic>
        <p:nvPicPr>
          <p:cNvPr id="6" name="Content Placeholder 5">
            <a:extLst>
              <a:ext uri="{FF2B5EF4-FFF2-40B4-BE49-F238E27FC236}">
                <a16:creationId xmlns:a16="http://schemas.microsoft.com/office/drawing/2014/main" id="{8E151198-7A9A-0C4E-B751-218BA65F72D7}"/>
              </a:ext>
              <a:ext uri="{C183D7F6-B498-43B3-948B-1728B52AA6E4}">
                <adec:decorative xmlns:adec="http://schemas.microsoft.com/office/drawing/2017/decorative" val="1"/>
              </a:ext>
            </a:extLst>
          </p:cNvPr>
          <p:cNvPicPr>
            <a:picLocks noGrp="1" noChangeAspect="1"/>
          </p:cNvPicPr>
          <p:nvPr>
            <p:ph sz="half" idx="2"/>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24800" y="2152650"/>
            <a:ext cx="2552700" cy="2552700"/>
          </a:xfrm>
        </p:spPr>
      </p:pic>
    </p:spTree>
    <p:extLst>
      <p:ext uri="{BB962C8B-B14F-4D97-AF65-F5344CB8AC3E}">
        <p14:creationId xmlns:p14="http://schemas.microsoft.com/office/powerpoint/2010/main" val="28334233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22346-852E-4005-6EFE-45DB7458595A}"/>
              </a:ext>
            </a:extLst>
          </p:cNvPr>
          <p:cNvSpPr>
            <a:spLocks noGrp="1"/>
          </p:cNvSpPr>
          <p:nvPr>
            <p:ph type="title"/>
          </p:nvPr>
        </p:nvSpPr>
        <p:spPr/>
        <p:txBody>
          <a:bodyPr/>
          <a:lstStyle/>
          <a:p>
            <a:r>
              <a:rPr lang="en-GB">
                <a:solidFill>
                  <a:srgbClr val="423583"/>
                </a:solidFill>
              </a:rPr>
              <a:t>Course feedback</a:t>
            </a:r>
          </a:p>
        </p:txBody>
      </p:sp>
      <p:sp>
        <p:nvSpPr>
          <p:cNvPr id="3" name="Content Placeholder 2">
            <a:extLst>
              <a:ext uri="{FF2B5EF4-FFF2-40B4-BE49-F238E27FC236}">
                <a16:creationId xmlns:a16="http://schemas.microsoft.com/office/drawing/2014/main" id="{DA25D2C8-FAA5-D5FD-DBF2-50E9B2E108DB}"/>
              </a:ext>
            </a:extLst>
          </p:cNvPr>
          <p:cNvSpPr>
            <a:spLocks noGrp="1"/>
          </p:cNvSpPr>
          <p:nvPr>
            <p:ph sz="half" idx="1"/>
          </p:nvPr>
        </p:nvSpPr>
        <p:spPr>
          <a:xfrm>
            <a:off x="838200" y="1825628"/>
            <a:ext cx="10835148" cy="4009567"/>
          </a:xfrm>
        </p:spPr>
        <p:txBody>
          <a:bodyPr/>
          <a:lstStyle/>
          <a:p>
            <a:pPr marL="0" indent="0">
              <a:buNone/>
            </a:pPr>
            <a:r>
              <a:rPr lang="en-GB" dirty="0">
                <a:latin typeface="+mn-lt"/>
              </a:rPr>
              <a:t>Please take a few minutes to complete the course feedback form</a:t>
            </a:r>
          </a:p>
          <a:p>
            <a:pPr marL="0" indent="0">
              <a:buNone/>
            </a:pPr>
            <a:endParaRPr lang="en-GB" dirty="0">
              <a:latin typeface="+mn-lt"/>
            </a:endParaRPr>
          </a:p>
          <a:p>
            <a:pPr marL="0" indent="0">
              <a:buNone/>
            </a:pPr>
            <a:r>
              <a:rPr lang="en-GB" dirty="0">
                <a:hlinkClick r:id="rId2"/>
              </a:rPr>
              <a:t>PHS Introduction to Git Training - Feedback Form (office.com)</a:t>
            </a:r>
            <a:endParaRPr lang="en-GB" dirty="0">
              <a:latin typeface="+mn-lt"/>
            </a:endParaRPr>
          </a:p>
        </p:txBody>
      </p:sp>
    </p:spTree>
    <p:extLst>
      <p:ext uri="{BB962C8B-B14F-4D97-AF65-F5344CB8AC3E}">
        <p14:creationId xmlns:p14="http://schemas.microsoft.com/office/powerpoint/2010/main" val="2535095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GitHub / Gitea </a:t>
            </a:r>
          </a:p>
        </p:txBody>
      </p:sp>
      <p:sp>
        <p:nvSpPr>
          <p:cNvPr id="20" name="Content Placeholder 2">
            <a:extLst>
              <a:ext uri="{FF2B5EF4-FFF2-40B4-BE49-F238E27FC236}">
                <a16:creationId xmlns:a16="http://schemas.microsoft.com/office/drawing/2014/main" id="{C52BD84A-E181-6745-B7C6-52886FE53739}"/>
              </a:ext>
              <a:ext uri="{C183D7F6-B498-43B3-948B-1728B52AA6E4}">
                <adec:decorative xmlns:adec="http://schemas.microsoft.com/office/drawing/2017/decorative" val="1"/>
              </a:ext>
            </a:extLst>
          </p:cNvPr>
          <p:cNvSpPr txBox="1">
            <a:spLocks/>
          </p:cNvSpPr>
          <p:nvPr/>
        </p:nvSpPr>
        <p:spPr>
          <a:xfrm>
            <a:off x="4265030" y="4403510"/>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a:latin typeface="Calibri Light" panose="020F0302020204030204" pitchFamily="34" charset="0"/>
                <a:cs typeface="Calibri Light" panose="020F0302020204030204" pitchFamily="34" charset="0"/>
              </a:rPr>
              <a:t>.git</a:t>
            </a:r>
          </a:p>
        </p:txBody>
      </p:sp>
      <p:grpSp>
        <p:nvGrpSpPr>
          <p:cNvPr id="4" name="Group 3" descr="Allows two or more analysts to work on the same project easily. &#10;An image shows a computer storage drive with a folder called project and a file called .git. There is a dotted circle around this and to arrows go out from the circle to two images representing analysts on working on a computer">
            <a:extLst>
              <a:ext uri="{FF2B5EF4-FFF2-40B4-BE49-F238E27FC236}">
                <a16:creationId xmlns:a16="http://schemas.microsoft.com/office/drawing/2014/main" id="{A008F7BE-B97C-D2E5-140E-F4F5837BDF9D}"/>
              </a:ext>
            </a:extLst>
          </p:cNvPr>
          <p:cNvGrpSpPr/>
          <p:nvPr/>
        </p:nvGrpSpPr>
        <p:grpSpPr>
          <a:xfrm>
            <a:off x="1933849" y="1428979"/>
            <a:ext cx="7647138" cy="4120264"/>
            <a:chOff x="1933849" y="1428979"/>
            <a:chExt cx="7647138" cy="4120264"/>
          </a:xfrm>
        </p:grpSpPr>
        <p:grpSp>
          <p:nvGrpSpPr>
            <p:cNvPr id="48" name="Group 47">
              <a:extLst>
                <a:ext uri="{FF2B5EF4-FFF2-40B4-BE49-F238E27FC236}">
                  <a16:creationId xmlns:a16="http://schemas.microsoft.com/office/drawing/2014/main" id="{CC7B3CB8-06C3-464F-98D3-B96799180948}"/>
                </a:ext>
              </a:extLst>
            </p:cNvPr>
            <p:cNvGrpSpPr/>
            <p:nvPr/>
          </p:nvGrpSpPr>
          <p:grpSpPr>
            <a:xfrm>
              <a:off x="2609755" y="3489111"/>
              <a:ext cx="2669065" cy="1087671"/>
              <a:chOff x="5181742" y="2905784"/>
              <a:chExt cx="2669065" cy="1087671"/>
            </a:xfrm>
          </p:grpSpPr>
          <p:pic>
            <p:nvPicPr>
              <p:cNvPr id="32" name="Graphic 31" descr="Document with solid fill">
                <a:extLst>
                  <a:ext uri="{FF2B5EF4-FFF2-40B4-BE49-F238E27FC236}">
                    <a16:creationId xmlns:a16="http://schemas.microsoft.com/office/drawing/2014/main" id="{28BF3CC7-87A1-614E-A1CB-10B4A5E7E9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36407" y="2905784"/>
                <a:ext cx="914400" cy="914400"/>
              </a:xfrm>
              <a:prstGeom prst="rect">
                <a:avLst/>
              </a:prstGeom>
            </p:spPr>
          </p:pic>
          <p:pic>
            <p:nvPicPr>
              <p:cNvPr id="42" name="Graphic 41" descr="Folder with solid fill">
                <a:extLst>
                  <a:ext uri="{FF2B5EF4-FFF2-40B4-BE49-F238E27FC236}">
                    <a16:creationId xmlns:a16="http://schemas.microsoft.com/office/drawing/2014/main" id="{AA4B74F1-4327-F042-BA8D-ACE4EDBE079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78003" y="3002654"/>
                <a:ext cx="720659" cy="720659"/>
              </a:xfrm>
              <a:prstGeom prst="rect">
                <a:avLst/>
              </a:prstGeom>
            </p:spPr>
          </p:pic>
          <p:sp>
            <p:nvSpPr>
              <p:cNvPr id="43" name="Content Placeholder 2">
                <a:extLst>
                  <a:ext uri="{FF2B5EF4-FFF2-40B4-BE49-F238E27FC236}">
                    <a16:creationId xmlns:a16="http://schemas.microsoft.com/office/drawing/2014/main" id="{26DB2499-1751-6C4B-9896-7C2D37258D9D}"/>
                  </a:ext>
                </a:extLst>
              </p:cNvPr>
              <p:cNvSpPr txBox="1">
                <a:spLocks/>
              </p:cNvSpPr>
              <p:nvPr/>
            </p:nvSpPr>
            <p:spPr>
              <a:xfrm>
                <a:off x="5181742" y="3605970"/>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dirty="0">
                    <a:latin typeface="Calibri Light" panose="020F0302020204030204" pitchFamily="34" charset="0"/>
                    <a:cs typeface="Calibri Light" panose="020F0302020204030204" pitchFamily="34" charset="0"/>
                  </a:rPr>
                  <a:t>Project</a:t>
                </a:r>
              </a:p>
            </p:txBody>
          </p:sp>
          <p:pic>
            <p:nvPicPr>
              <p:cNvPr id="45" name="Graphic 44" descr="Add with solid fill">
                <a:extLst>
                  <a:ext uri="{FF2B5EF4-FFF2-40B4-BE49-F238E27FC236}">
                    <a16:creationId xmlns:a16="http://schemas.microsoft.com/office/drawing/2014/main" id="{5B380D51-0D2B-DE46-A08D-A765395AFCDE}"/>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421734" y="3260294"/>
                <a:ext cx="288471" cy="288471"/>
              </a:xfrm>
              <a:prstGeom prst="rect">
                <a:avLst/>
              </a:prstGeom>
            </p:spPr>
          </p:pic>
        </p:grpSp>
        <p:pic>
          <p:nvPicPr>
            <p:cNvPr id="6" name="Graphic 5" descr="Database with solid fill">
              <a:extLst>
                <a:ext uri="{FF2B5EF4-FFF2-40B4-BE49-F238E27FC236}">
                  <a16:creationId xmlns:a16="http://schemas.microsoft.com/office/drawing/2014/main" id="{77CAC72D-C87F-E14C-A78E-D05D9F2362E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314501" y="1734499"/>
              <a:ext cx="1358961" cy="1358961"/>
            </a:xfrm>
            <a:prstGeom prst="rect">
              <a:avLst/>
            </a:prstGeom>
          </p:spPr>
        </p:pic>
        <p:pic>
          <p:nvPicPr>
            <p:cNvPr id="8" name="Graphic 7" descr="Programmer male with solid fill">
              <a:extLst>
                <a:ext uri="{FF2B5EF4-FFF2-40B4-BE49-F238E27FC236}">
                  <a16:creationId xmlns:a16="http://schemas.microsoft.com/office/drawing/2014/main" id="{ACE176DB-2835-8B44-B4B6-EA2E987C188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3626" y="2059103"/>
              <a:ext cx="1207361" cy="1207361"/>
            </a:xfrm>
            <a:prstGeom prst="rect">
              <a:avLst/>
            </a:prstGeom>
          </p:spPr>
        </p:pic>
        <p:pic>
          <p:nvPicPr>
            <p:cNvPr id="26" name="Graphic 25" descr="Folder with solid fill">
              <a:extLst>
                <a:ext uri="{FF2B5EF4-FFF2-40B4-BE49-F238E27FC236}">
                  <a16:creationId xmlns:a16="http://schemas.microsoft.com/office/drawing/2014/main" id="{FB9635F3-646E-D64B-948D-4FC9D26FAB5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16977" y="2655356"/>
              <a:ext cx="720658" cy="720658"/>
            </a:xfrm>
            <a:prstGeom prst="rect">
              <a:avLst/>
            </a:prstGeom>
          </p:spPr>
        </p:pic>
        <p:pic>
          <p:nvPicPr>
            <p:cNvPr id="27" name="Graphic 26" descr="Programmer male with solid fill">
              <a:extLst>
                <a:ext uri="{FF2B5EF4-FFF2-40B4-BE49-F238E27FC236}">
                  <a16:creationId xmlns:a16="http://schemas.microsoft.com/office/drawing/2014/main" id="{3631704C-1F79-DF44-989C-1B99AD4820C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3626" y="3639563"/>
              <a:ext cx="1207361" cy="1207361"/>
            </a:xfrm>
            <a:prstGeom prst="rect">
              <a:avLst/>
            </a:prstGeom>
          </p:spPr>
        </p:pic>
        <p:pic>
          <p:nvPicPr>
            <p:cNvPr id="28" name="Graphic 27" descr="Folder with solid fill">
              <a:extLst>
                <a:ext uri="{FF2B5EF4-FFF2-40B4-BE49-F238E27FC236}">
                  <a16:creationId xmlns:a16="http://schemas.microsoft.com/office/drawing/2014/main" id="{CBB309A0-BC06-CE49-A85E-A594E9831D8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16977" y="4216453"/>
              <a:ext cx="720658" cy="720658"/>
            </a:xfrm>
            <a:prstGeom prst="rect">
              <a:avLst/>
            </a:prstGeom>
          </p:spPr>
        </p:pic>
        <p:sp>
          <p:nvSpPr>
            <p:cNvPr id="9" name="Oval 8">
              <a:extLst>
                <a:ext uri="{FF2B5EF4-FFF2-40B4-BE49-F238E27FC236}">
                  <a16:creationId xmlns:a16="http://schemas.microsoft.com/office/drawing/2014/main" id="{4A375866-08C9-104E-9D9B-390BA334AC0F}"/>
                </a:ext>
              </a:extLst>
            </p:cNvPr>
            <p:cNvSpPr/>
            <p:nvPr/>
          </p:nvSpPr>
          <p:spPr>
            <a:xfrm>
              <a:off x="1933849" y="1428979"/>
              <a:ext cx="4120264" cy="4120264"/>
            </a:xfrm>
            <a:prstGeom prst="ellipse">
              <a:avLst/>
            </a:prstGeom>
            <a:noFill/>
            <a:ln>
              <a:solidFill>
                <a:srgbClr val="0078D5"/>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Arrow Connector 10">
              <a:extLst>
                <a:ext uri="{FF2B5EF4-FFF2-40B4-BE49-F238E27FC236}">
                  <a16:creationId xmlns:a16="http://schemas.microsoft.com/office/drawing/2014/main" id="{AF987F41-C001-1040-A2F2-5157433ACD04}"/>
                </a:ext>
              </a:extLst>
            </p:cNvPr>
            <p:cNvCxnSpPr>
              <a:cxnSpLocks/>
              <a:stCxn id="9" idx="6"/>
              <a:endCxn id="8" idx="1"/>
            </p:cNvCxnSpPr>
            <p:nvPr/>
          </p:nvCxnSpPr>
          <p:spPr>
            <a:xfrm flipV="1">
              <a:off x="6054113" y="2662784"/>
              <a:ext cx="2319513" cy="826327"/>
            </a:xfrm>
            <a:prstGeom prst="straightConnector1">
              <a:avLst/>
            </a:prstGeom>
            <a:ln w="25400" cap="rnd">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4091642-D79C-954A-8605-5F11D3C9567F}"/>
                </a:ext>
              </a:extLst>
            </p:cNvPr>
            <p:cNvCxnSpPr>
              <a:cxnSpLocks/>
              <a:stCxn id="9" idx="6"/>
              <a:endCxn id="27" idx="1"/>
            </p:cNvCxnSpPr>
            <p:nvPr/>
          </p:nvCxnSpPr>
          <p:spPr>
            <a:xfrm>
              <a:off x="6054113" y="3489111"/>
              <a:ext cx="2319513" cy="754133"/>
            </a:xfrm>
            <a:prstGeom prst="straightConnector1">
              <a:avLst/>
            </a:prstGeom>
            <a:ln w="25400" cap="rnd">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7766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9D498-4FDA-5C44-8222-C0C0210DAADF}"/>
              </a:ext>
            </a:extLst>
          </p:cNvPr>
          <p:cNvSpPr>
            <a:spLocks noGrp="1"/>
          </p:cNvSpPr>
          <p:nvPr>
            <p:ph type="title"/>
          </p:nvPr>
        </p:nvSpPr>
        <p:spPr/>
        <p:txBody>
          <a:bodyPr>
            <a:normAutofit/>
          </a:bodyPr>
          <a:lstStyle/>
          <a:p>
            <a:r>
              <a:rPr lang="en-US" sz="4000"/>
              <a:t>Foundations – the what</a:t>
            </a:r>
          </a:p>
        </p:txBody>
      </p:sp>
    </p:spTree>
    <p:extLst>
      <p:ext uri="{BB962C8B-B14F-4D97-AF65-F5344CB8AC3E}">
        <p14:creationId xmlns:p14="http://schemas.microsoft.com/office/powerpoint/2010/main" val="3198327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 Concept Map</a:t>
            </a:r>
          </a:p>
        </p:txBody>
      </p:sp>
      <p:sp>
        <p:nvSpPr>
          <p:cNvPr id="40" name="Rounded Rectangle 39">
            <a:extLst>
              <a:ext uri="{FF2B5EF4-FFF2-40B4-BE49-F238E27FC236}">
                <a16:creationId xmlns:a16="http://schemas.microsoft.com/office/drawing/2014/main" id="{E96DF7D3-0E2A-F14F-9469-47878C26CED9}"/>
              </a:ext>
              <a:ext uri="{C183D7F6-B498-43B3-948B-1728B52AA6E4}">
                <adec:decorative xmlns:adec="http://schemas.microsoft.com/office/drawing/2017/decorative" val="1"/>
              </a:ext>
            </a:extLst>
          </p:cNvPr>
          <p:cNvSpPr/>
          <p:nvPr/>
        </p:nvSpPr>
        <p:spPr>
          <a:xfrm>
            <a:off x="1161854" y="4628987"/>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remote</a:t>
            </a:r>
            <a:endParaRPr lang="en-GB" sz="1600">
              <a:solidFill>
                <a:schemeClr val="tx1"/>
              </a:solidFill>
            </a:endParaRPr>
          </a:p>
        </p:txBody>
      </p:sp>
      <p:sp>
        <p:nvSpPr>
          <p:cNvPr id="3" name="Rounded Rectangle 2">
            <a:extLst>
              <a:ext uri="{FF2B5EF4-FFF2-40B4-BE49-F238E27FC236}">
                <a16:creationId xmlns:a16="http://schemas.microsoft.com/office/drawing/2014/main" id="{5AA692A8-496C-4E4A-A405-FB10D680102F}"/>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grpSp>
        <p:nvGrpSpPr>
          <p:cNvPr id="11" name="Group 10" descr="A repository may have a remote">
            <a:extLst>
              <a:ext uri="{FF2B5EF4-FFF2-40B4-BE49-F238E27FC236}">
                <a16:creationId xmlns:a16="http://schemas.microsoft.com/office/drawing/2014/main" id="{B37E9B60-1426-469A-0226-FA61ECBA11DE}"/>
              </a:ext>
            </a:extLst>
          </p:cNvPr>
          <p:cNvGrpSpPr/>
          <p:nvPr/>
        </p:nvGrpSpPr>
        <p:grpSpPr>
          <a:xfrm>
            <a:off x="937718" y="3442644"/>
            <a:ext cx="774375" cy="1482312"/>
            <a:chOff x="937718" y="3442644"/>
            <a:chExt cx="774375" cy="1482312"/>
          </a:xfrm>
        </p:grpSpPr>
        <p:cxnSp>
          <p:nvCxnSpPr>
            <p:cNvPr id="8" name="Curved Connector 7">
              <a:extLst>
                <a:ext uri="{FF2B5EF4-FFF2-40B4-BE49-F238E27FC236}">
                  <a16:creationId xmlns:a16="http://schemas.microsoft.com/office/drawing/2014/main" id="{3B5179E9-7778-9E4D-8B89-919D35E93862}"/>
                </a:ext>
              </a:extLst>
            </p:cNvPr>
            <p:cNvCxnSpPr>
              <a:cxnSpLocks/>
              <a:stCxn id="3" idx="1"/>
              <a:endCxn id="40" idx="1"/>
            </p:cNvCxnSpPr>
            <p:nvPr/>
          </p:nvCxnSpPr>
          <p:spPr>
            <a:xfrm rot="10800000" flipV="1">
              <a:off x="1161854" y="3442644"/>
              <a:ext cx="12700" cy="1482312"/>
            </a:xfrm>
            <a:prstGeom prst="curvedConnector3">
              <a:avLst>
                <a:gd name="adj1" fmla="val 180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2" name="Content Placeholder 2">
              <a:extLst>
                <a:ext uri="{FF2B5EF4-FFF2-40B4-BE49-F238E27FC236}">
                  <a16:creationId xmlns:a16="http://schemas.microsoft.com/office/drawing/2014/main" id="{97FC5927-FF2E-F84E-9C31-CF67E21FD98E}"/>
                </a:ext>
              </a:extLst>
            </p:cNvPr>
            <p:cNvSpPr txBox="1">
              <a:spLocks/>
            </p:cNvSpPr>
            <p:nvPr/>
          </p:nvSpPr>
          <p:spPr>
            <a:xfrm>
              <a:off x="937718" y="3789491"/>
              <a:ext cx="774375" cy="655458"/>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may</a:t>
              </a:r>
              <a:r>
                <a:rPr lang="en-US">
                  <a:latin typeface="Calibri Light" panose="020F0302020204030204" pitchFamily="34" charset="0"/>
                  <a:cs typeface="Calibri Light" panose="020F0302020204030204" pitchFamily="34" charset="0"/>
                </a:rPr>
                <a:t> </a:t>
              </a: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grpSp>
      <p:grpSp>
        <p:nvGrpSpPr>
          <p:cNvPr id="10" name="Group 9" descr="A remote identifies a repository">
            <a:extLst>
              <a:ext uri="{FF2B5EF4-FFF2-40B4-BE49-F238E27FC236}">
                <a16:creationId xmlns:a16="http://schemas.microsoft.com/office/drawing/2014/main" id="{4549FCBC-5075-7EBE-DD3E-3107AD5DC4AC}"/>
              </a:ext>
            </a:extLst>
          </p:cNvPr>
          <p:cNvGrpSpPr/>
          <p:nvPr/>
        </p:nvGrpSpPr>
        <p:grpSpPr>
          <a:xfrm>
            <a:off x="1847210" y="3746430"/>
            <a:ext cx="1387816" cy="890375"/>
            <a:chOff x="1847486" y="3746430"/>
            <a:chExt cx="1127073" cy="890375"/>
          </a:xfrm>
        </p:grpSpPr>
        <p:cxnSp>
          <p:nvCxnSpPr>
            <p:cNvPr id="50" name="Curved Connector 49">
              <a:extLst>
                <a:ext uri="{FF2B5EF4-FFF2-40B4-BE49-F238E27FC236}">
                  <a16:creationId xmlns:a16="http://schemas.microsoft.com/office/drawing/2014/main" id="{B7490CFD-107F-CF46-AABD-F529D1304A8F}"/>
                </a:ext>
              </a:extLst>
            </p:cNvPr>
            <p:cNvCxnSpPr>
              <a:cxnSpLocks/>
              <a:stCxn id="3" idx="2"/>
              <a:endCxn id="40" idx="0"/>
            </p:cNvCxnSpPr>
            <p:nvPr/>
          </p:nvCxnSpPr>
          <p:spPr>
            <a:xfrm rot="5400000">
              <a:off x="1408649" y="4185268"/>
              <a:ext cx="890375" cy="12700"/>
            </a:xfrm>
            <a:prstGeom prst="curvedConnector3">
              <a:avLst>
                <a:gd name="adj1" fmla="val 50000"/>
              </a:avLst>
            </a:prstGeom>
            <a:ln w="25400">
              <a:solidFill>
                <a:srgbClr val="9B4392"/>
              </a:solidFill>
              <a:headEnd type="triangle"/>
            </a:ln>
          </p:spPr>
          <p:style>
            <a:lnRef idx="1">
              <a:schemeClr val="accent1"/>
            </a:lnRef>
            <a:fillRef idx="0">
              <a:schemeClr val="accent1"/>
            </a:fillRef>
            <a:effectRef idx="0">
              <a:schemeClr val="accent1"/>
            </a:effectRef>
            <a:fontRef idx="minor">
              <a:schemeClr val="tx1"/>
            </a:fontRef>
          </p:style>
        </p:cxnSp>
        <p:sp>
          <p:nvSpPr>
            <p:cNvPr id="173" name="Content Placeholder 2">
              <a:extLst>
                <a:ext uri="{FF2B5EF4-FFF2-40B4-BE49-F238E27FC236}">
                  <a16:creationId xmlns:a16="http://schemas.microsoft.com/office/drawing/2014/main" id="{E4F04839-B62E-2D42-AC72-B86A017CC5F4}"/>
                </a:ext>
              </a:extLst>
            </p:cNvPr>
            <p:cNvSpPr txBox="1">
              <a:spLocks/>
            </p:cNvSpPr>
            <p:nvPr/>
          </p:nvSpPr>
          <p:spPr>
            <a:xfrm>
              <a:off x="1861379" y="398958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identifies</a:t>
              </a:r>
              <a:endParaRPr lang="en-US">
                <a:latin typeface="Calibri Light" panose="020F0302020204030204" pitchFamily="34" charset="0"/>
                <a:cs typeface="Calibri Light" panose="020F0302020204030204" pitchFamily="34" charset="0"/>
              </a:endParaRPr>
            </a:p>
          </p:txBody>
        </p:sp>
      </p:grpSp>
      <p:grpSp>
        <p:nvGrpSpPr>
          <p:cNvPr id="4" name="Group 3" descr="A repository contains files">
            <a:extLst>
              <a:ext uri="{FF2B5EF4-FFF2-40B4-BE49-F238E27FC236}">
                <a16:creationId xmlns:a16="http://schemas.microsoft.com/office/drawing/2014/main" id="{424E7A84-442B-659C-9110-554305277815}"/>
              </a:ext>
            </a:extLst>
          </p:cNvPr>
          <p:cNvGrpSpPr/>
          <p:nvPr/>
        </p:nvGrpSpPr>
        <p:grpSpPr>
          <a:xfrm>
            <a:off x="1667028" y="1842105"/>
            <a:ext cx="2348630" cy="1304570"/>
            <a:chOff x="1667028" y="1842105"/>
            <a:chExt cx="2348630" cy="1304570"/>
          </a:xfrm>
        </p:grpSpPr>
        <p:cxnSp>
          <p:nvCxnSpPr>
            <p:cNvPr id="53" name="Curved Connector 52">
              <a:extLst>
                <a:ext uri="{FF2B5EF4-FFF2-40B4-BE49-F238E27FC236}">
                  <a16:creationId xmlns:a16="http://schemas.microsoft.com/office/drawing/2014/main" id="{9312ADE7-2672-BA45-8328-7297A5ED5AB1}"/>
                </a:ext>
              </a:extLst>
            </p:cNvPr>
            <p:cNvCxnSpPr>
              <a:cxnSpLocks/>
              <a:stCxn id="3" idx="0"/>
              <a:endCxn id="42" idx="1"/>
            </p:cNvCxnSpPr>
            <p:nvPr/>
          </p:nvCxnSpPr>
          <p:spPr>
            <a:xfrm rot="5400000" flipH="1" flipV="1">
              <a:off x="2354865" y="1485882"/>
              <a:ext cx="1160956" cy="2160630"/>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5" name="Content Placeholder 2">
              <a:extLst>
                <a:ext uri="{FF2B5EF4-FFF2-40B4-BE49-F238E27FC236}">
                  <a16:creationId xmlns:a16="http://schemas.microsoft.com/office/drawing/2014/main" id="{1234B738-7C16-7948-9B0A-15A48EF1B60A}"/>
                </a:ext>
              </a:extLst>
            </p:cNvPr>
            <p:cNvSpPr txBox="1">
              <a:spLocks/>
            </p:cNvSpPr>
            <p:nvPr/>
          </p:nvSpPr>
          <p:spPr>
            <a:xfrm>
              <a:off x="1667028" y="184210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contains</a:t>
              </a:r>
              <a:endParaRPr lang="en-US">
                <a:latin typeface="Calibri Light" panose="020F0302020204030204" pitchFamily="34" charset="0"/>
                <a:cs typeface="Calibri Light" panose="020F0302020204030204" pitchFamily="34" charset="0"/>
              </a:endParaRPr>
            </a:p>
          </p:txBody>
        </p:sp>
      </p:grpSp>
      <p:grpSp>
        <p:nvGrpSpPr>
          <p:cNvPr id="12" name="Group 11" descr="A repository has many branches">
            <a:extLst>
              <a:ext uri="{FF2B5EF4-FFF2-40B4-BE49-F238E27FC236}">
                <a16:creationId xmlns:a16="http://schemas.microsoft.com/office/drawing/2014/main" id="{85AC77E9-60F6-58CC-C3C2-D190567E3EF8}"/>
              </a:ext>
            </a:extLst>
          </p:cNvPr>
          <p:cNvGrpSpPr/>
          <p:nvPr/>
        </p:nvGrpSpPr>
        <p:grpSpPr>
          <a:xfrm>
            <a:off x="2548202" y="2755861"/>
            <a:ext cx="1469915" cy="686783"/>
            <a:chOff x="2548202" y="2755861"/>
            <a:chExt cx="1469915" cy="686783"/>
          </a:xfrm>
        </p:grpSpPr>
        <p:cxnSp>
          <p:nvCxnSpPr>
            <p:cNvPr id="72" name="Curved Connector 71">
              <a:extLst>
                <a:ext uri="{FF2B5EF4-FFF2-40B4-BE49-F238E27FC236}">
                  <a16:creationId xmlns:a16="http://schemas.microsoft.com/office/drawing/2014/main" id="{34AF3D68-802E-024B-8AD7-19C72DD8462F}"/>
                </a:ext>
              </a:extLst>
            </p:cNvPr>
            <p:cNvCxnSpPr>
              <a:cxnSpLocks/>
              <a:stCxn id="3" idx="3"/>
              <a:endCxn id="43" idx="1"/>
            </p:cNvCxnSpPr>
            <p:nvPr/>
          </p:nvCxnSpPr>
          <p:spPr>
            <a:xfrm flipV="1">
              <a:off x="2548202" y="3429000"/>
              <a:ext cx="1469915" cy="13644"/>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81" name="Content Placeholder 2">
              <a:extLst>
                <a:ext uri="{FF2B5EF4-FFF2-40B4-BE49-F238E27FC236}">
                  <a16:creationId xmlns:a16="http://schemas.microsoft.com/office/drawing/2014/main" id="{A80556D0-FED0-504D-8033-3191A271DAF5}"/>
                </a:ext>
              </a:extLst>
            </p:cNvPr>
            <p:cNvSpPr txBox="1">
              <a:spLocks/>
            </p:cNvSpPr>
            <p:nvPr/>
          </p:nvSpPr>
          <p:spPr>
            <a:xfrm>
              <a:off x="2726569" y="2755861"/>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has many</a:t>
              </a:r>
              <a:endParaRPr lang="en-US">
                <a:latin typeface="Calibri Light" panose="020F0302020204030204" pitchFamily="34" charset="0"/>
                <a:cs typeface="Calibri Light" panose="020F0302020204030204" pitchFamily="34" charset="0"/>
              </a:endParaRPr>
            </a:p>
          </p:txBody>
        </p:sp>
      </p:grpSp>
      <p:grpSp>
        <p:nvGrpSpPr>
          <p:cNvPr id="14" name="Group 13" descr="Files are in a branch">
            <a:extLst>
              <a:ext uri="{FF2B5EF4-FFF2-40B4-BE49-F238E27FC236}">
                <a16:creationId xmlns:a16="http://schemas.microsoft.com/office/drawing/2014/main" id="{4453164A-9879-66B2-AB55-D29B1652F263}"/>
              </a:ext>
            </a:extLst>
          </p:cNvPr>
          <p:cNvGrpSpPr/>
          <p:nvPr/>
        </p:nvGrpSpPr>
        <p:grpSpPr>
          <a:xfrm>
            <a:off x="4018117" y="2288037"/>
            <a:ext cx="1386348" cy="1436931"/>
            <a:chOff x="4018117" y="2288037"/>
            <a:chExt cx="1386348" cy="1436931"/>
          </a:xfrm>
        </p:grpSpPr>
        <p:sp>
          <p:nvSpPr>
            <p:cNvPr id="43" name="Rounded Rectangle 42">
              <a:extLst>
                <a:ext uri="{FF2B5EF4-FFF2-40B4-BE49-F238E27FC236}">
                  <a16:creationId xmlns:a16="http://schemas.microsoft.com/office/drawing/2014/main" id="{BBB8C5E0-5D70-4F49-96DE-36DEDF2038D7}"/>
                </a:ext>
                <a:ext uri="{C183D7F6-B498-43B3-948B-1728B52AA6E4}">
                  <adec:decorative xmlns:adec="http://schemas.microsoft.com/office/drawing/2017/decorative" val="1"/>
                </a:ext>
              </a:extLst>
            </p:cNvPr>
            <p:cNvSpPr/>
            <p:nvPr/>
          </p:nvSpPr>
          <p:spPr>
            <a:xfrm>
              <a:off x="4018117" y="3133031"/>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branch</a:t>
              </a:r>
              <a:endParaRPr lang="en-GB" sz="1600">
                <a:solidFill>
                  <a:schemeClr val="tx1"/>
                </a:solidFill>
              </a:endParaRPr>
            </a:p>
          </p:txBody>
        </p:sp>
        <p:cxnSp>
          <p:nvCxnSpPr>
            <p:cNvPr id="111" name="Curved Connector 110">
              <a:extLst>
                <a:ext uri="{FF2B5EF4-FFF2-40B4-BE49-F238E27FC236}">
                  <a16:creationId xmlns:a16="http://schemas.microsoft.com/office/drawing/2014/main" id="{A9B6D924-5BD2-1F44-8D86-1E2C09411804}"/>
                </a:ext>
                <a:ext uri="{C183D7F6-B498-43B3-948B-1728B52AA6E4}">
                  <adec:decorative xmlns:adec="http://schemas.microsoft.com/office/drawing/2017/decorative" val="1"/>
                </a:ext>
              </a:extLst>
            </p:cNvPr>
            <p:cNvCxnSpPr>
              <a:cxnSpLocks/>
              <a:stCxn id="43" idx="0"/>
              <a:endCxn id="42" idx="2"/>
            </p:cNvCxnSpPr>
            <p:nvPr/>
          </p:nvCxnSpPr>
          <p:spPr>
            <a:xfrm rot="5400000" flipH="1" flipV="1">
              <a:off x="4285619" y="2707359"/>
              <a:ext cx="851344" cy="12700"/>
            </a:xfrm>
            <a:prstGeom prst="curvedConnector3">
              <a:avLst>
                <a:gd name="adj1" fmla="val 50000"/>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9" name="Group 8" descr="A branch can be merged to one or more times">
            <a:extLst>
              <a:ext uri="{FF2B5EF4-FFF2-40B4-BE49-F238E27FC236}">
                <a16:creationId xmlns:a16="http://schemas.microsoft.com/office/drawing/2014/main" id="{DCF45385-AFE6-0ED0-D71E-A70313D95ACB}"/>
              </a:ext>
            </a:extLst>
          </p:cNvPr>
          <p:cNvGrpSpPr/>
          <p:nvPr/>
        </p:nvGrpSpPr>
        <p:grpSpPr>
          <a:xfrm>
            <a:off x="3532566" y="3429000"/>
            <a:ext cx="1373645" cy="1187303"/>
            <a:chOff x="3532566" y="3429000"/>
            <a:chExt cx="1373645" cy="1187303"/>
          </a:xfrm>
        </p:grpSpPr>
        <p:cxnSp>
          <p:nvCxnSpPr>
            <p:cNvPr id="82" name="Curved Connector 81">
              <a:extLst>
                <a:ext uri="{FF2B5EF4-FFF2-40B4-BE49-F238E27FC236}">
                  <a16:creationId xmlns:a16="http://schemas.microsoft.com/office/drawing/2014/main" id="{516000A5-6FB7-084C-9362-00CC5870BC2C}"/>
                </a:ext>
              </a:extLst>
            </p:cNvPr>
            <p:cNvCxnSpPr>
              <a:cxnSpLocks/>
              <a:stCxn id="43" idx="1"/>
              <a:endCxn id="43" idx="2"/>
            </p:cNvCxnSpPr>
            <p:nvPr/>
          </p:nvCxnSpPr>
          <p:spPr>
            <a:xfrm rot="10800000" flipH="1" flipV="1">
              <a:off x="4018117" y="3429000"/>
              <a:ext cx="693174" cy="295968"/>
            </a:xfrm>
            <a:prstGeom prst="curvedConnector4">
              <a:avLst>
                <a:gd name="adj1" fmla="val -35107"/>
                <a:gd name="adj2" fmla="val 266934"/>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4" name="Content Placeholder 2">
              <a:extLst>
                <a:ext uri="{FF2B5EF4-FFF2-40B4-BE49-F238E27FC236}">
                  <a16:creationId xmlns:a16="http://schemas.microsoft.com/office/drawing/2014/main" id="{807E55E2-9DE1-274A-8D7A-81B7468D9700}"/>
                </a:ext>
              </a:extLst>
            </p:cNvPr>
            <p:cNvSpPr txBox="1">
              <a:spLocks/>
            </p:cNvSpPr>
            <p:nvPr/>
          </p:nvSpPr>
          <p:spPr>
            <a:xfrm>
              <a:off x="3532566" y="4228818"/>
              <a:ext cx="1373645"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can merge with</a:t>
              </a:r>
              <a:endParaRPr lang="en-US">
                <a:latin typeface="Calibri Light" panose="020F0302020204030204" pitchFamily="34" charset="0"/>
                <a:cs typeface="Calibri Light" panose="020F0302020204030204" pitchFamily="34" charset="0"/>
              </a:endParaRPr>
            </a:p>
          </p:txBody>
        </p:sp>
      </p:grpSp>
      <p:sp>
        <p:nvSpPr>
          <p:cNvPr id="46" name="Rounded Rectangle 45">
            <a:extLst>
              <a:ext uri="{FF2B5EF4-FFF2-40B4-BE49-F238E27FC236}">
                <a16:creationId xmlns:a16="http://schemas.microsoft.com/office/drawing/2014/main" id="{4664A7A9-E2D2-C34E-9BDB-CFCE286B2915}"/>
              </a:ext>
              <a:ext uri="{C183D7F6-B498-43B3-948B-1728B52AA6E4}">
                <adec:decorative xmlns:adec="http://schemas.microsoft.com/office/drawing/2017/decorative" val="1"/>
              </a:ext>
            </a:extLst>
          </p:cNvPr>
          <p:cNvSpPr/>
          <p:nvPr/>
        </p:nvSpPr>
        <p:spPr>
          <a:xfrm>
            <a:off x="6787537" y="313302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commit</a:t>
            </a:r>
            <a:endParaRPr lang="en-GB" sz="1600">
              <a:solidFill>
                <a:schemeClr val="tx1"/>
              </a:solidFill>
            </a:endParaRPr>
          </a:p>
        </p:txBody>
      </p:sp>
      <p:grpSp>
        <p:nvGrpSpPr>
          <p:cNvPr id="7" name="Group 6" descr="A branch consists of one or more commits">
            <a:extLst>
              <a:ext uri="{FF2B5EF4-FFF2-40B4-BE49-F238E27FC236}">
                <a16:creationId xmlns:a16="http://schemas.microsoft.com/office/drawing/2014/main" id="{7CA58B88-CB61-04FC-EB94-84F11673B28C}"/>
              </a:ext>
            </a:extLst>
          </p:cNvPr>
          <p:cNvGrpSpPr/>
          <p:nvPr/>
        </p:nvGrpSpPr>
        <p:grpSpPr>
          <a:xfrm>
            <a:off x="5404465" y="2756600"/>
            <a:ext cx="1383072" cy="672400"/>
            <a:chOff x="5404465" y="2756600"/>
            <a:chExt cx="1383072" cy="672400"/>
          </a:xfrm>
        </p:grpSpPr>
        <p:cxnSp>
          <p:nvCxnSpPr>
            <p:cNvPr id="91" name="Curved Connector 90">
              <a:extLst>
                <a:ext uri="{FF2B5EF4-FFF2-40B4-BE49-F238E27FC236}">
                  <a16:creationId xmlns:a16="http://schemas.microsoft.com/office/drawing/2014/main" id="{3E47B7FF-AC81-384F-A1AC-2F37298F60D5}"/>
                </a:ext>
              </a:extLst>
            </p:cNvPr>
            <p:cNvCxnSpPr>
              <a:cxnSpLocks/>
              <a:stCxn id="43" idx="3"/>
              <a:endCxn id="46" idx="1"/>
            </p:cNvCxnSpPr>
            <p:nvPr/>
          </p:nvCxnSpPr>
          <p:spPr>
            <a:xfrm flipV="1">
              <a:off x="5404465" y="3428998"/>
              <a:ext cx="1383072" cy="2"/>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80" name="Content Placeholder 2">
              <a:extLst>
                <a:ext uri="{FF2B5EF4-FFF2-40B4-BE49-F238E27FC236}">
                  <a16:creationId xmlns:a16="http://schemas.microsoft.com/office/drawing/2014/main" id="{6440EBEC-BA62-9849-BBF3-9D007194B5AA}"/>
                </a:ext>
              </a:extLst>
            </p:cNvPr>
            <p:cNvSpPr txBox="1">
              <a:spLocks/>
            </p:cNvSpPr>
            <p:nvPr/>
          </p:nvSpPr>
          <p:spPr>
            <a:xfrm>
              <a:off x="5528262" y="2756600"/>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consists of</a:t>
              </a:r>
              <a:endParaRPr lang="en-US">
                <a:latin typeface="Calibri Light" panose="020F0302020204030204" pitchFamily="34" charset="0"/>
                <a:cs typeface="Calibri Light" panose="020F0302020204030204" pitchFamily="34" charset="0"/>
              </a:endParaRPr>
            </a:p>
          </p:txBody>
        </p:sp>
      </p:grpSp>
      <p:sp>
        <p:nvSpPr>
          <p:cNvPr id="48" name="Rounded Rectangle 47">
            <a:extLst>
              <a:ext uri="{FF2B5EF4-FFF2-40B4-BE49-F238E27FC236}">
                <a16:creationId xmlns:a16="http://schemas.microsoft.com/office/drawing/2014/main" id="{0611855D-1C65-C440-889A-EC5A9A74B0D4}"/>
              </a:ext>
              <a:ext uri="{C183D7F6-B498-43B3-948B-1728B52AA6E4}">
                <adec:decorative xmlns:adec="http://schemas.microsoft.com/office/drawing/2017/decorative" val="1"/>
              </a:ext>
            </a:extLst>
          </p:cNvPr>
          <p:cNvSpPr/>
          <p:nvPr/>
        </p:nvSpPr>
        <p:spPr>
          <a:xfrm>
            <a:off x="8237786" y="444494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author</a:t>
            </a:r>
            <a:endParaRPr lang="en-GB" sz="1600">
              <a:solidFill>
                <a:schemeClr val="tx1"/>
              </a:solidFill>
            </a:endParaRPr>
          </a:p>
        </p:txBody>
      </p:sp>
      <p:grpSp>
        <p:nvGrpSpPr>
          <p:cNvPr id="5" name="Group 4" descr="An author creates one or more commits">
            <a:extLst>
              <a:ext uri="{FF2B5EF4-FFF2-40B4-BE49-F238E27FC236}">
                <a16:creationId xmlns:a16="http://schemas.microsoft.com/office/drawing/2014/main" id="{96E67E8C-867F-D34B-8F2F-8900A66EBFB5}"/>
              </a:ext>
            </a:extLst>
          </p:cNvPr>
          <p:cNvGrpSpPr/>
          <p:nvPr/>
        </p:nvGrpSpPr>
        <p:grpSpPr>
          <a:xfrm>
            <a:off x="6656688" y="3428998"/>
            <a:ext cx="2274272" cy="1311919"/>
            <a:chOff x="6656688" y="3428998"/>
            <a:chExt cx="2274272" cy="1311919"/>
          </a:xfrm>
        </p:grpSpPr>
        <p:cxnSp>
          <p:nvCxnSpPr>
            <p:cNvPr id="97" name="Curved Connector 96">
              <a:extLst>
                <a:ext uri="{FF2B5EF4-FFF2-40B4-BE49-F238E27FC236}">
                  <a16:creationId xmlns:a16="http://schemas.microsoft.com/office/drawing/2014/main" id="{31389218-774A-C84A-8952-C32B06CA882B}"/>
                </a:ext>
              </a:extLst>
            </p:cNvPr>
            <p:cNvCxnSpPr>
              <a:cxnSpLocks/>
              <a:stCxn id="46" idx="3"/>
              <a:endCxn id="48" idx="0"/>
            </p:cNvCxnSpPr>
            <p:nvPr/>
          </p:nvCxnSpPr>
          <p:spPr>
            <a:xfrm>
              <a:off x="8173885" y="3428998"/>
              <a:ext cx="757075" cy="1015951"/>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Curved Connector 108">
              <a:extLst>
                <a:ext uri="{FF2B5EF4-FFF2-40B4-BE49-F238E27FC236}">
                  <a16:creationId xmlns:a16="http://schemas.microsoft.com/office/drawing/2014/main" id="{F803CA0C-94D6-8740-9DF9-1C8CC2AE48BA}"/>
                </a:ext>
              </a:extLst>
            </p:cNvPr>
            <p:cNvCxnSpPr>
              <a:cxnSpLocks/>
              <a:stCxn id="46" idx="2"/>
              <a:endCxn id="48" idx="1"/>
            </p:cNvCxnSpPr>
            <p:nvPr/>
          </p:nvCxnSpPr>
          <p:spPr>
            <a:xfrm rot="16200000" flipH="1">
              <a:off x="7351273" y="3854404"/>
              <a:ext cx="1015951" cy="757075"/>
            </a:xfrm>
            <a:prstGeom prst="curvedConnector2">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79" name="Content Placeholder 2">
              <a:extLst>
                <a:ext uri="{FF2B5EF4-FFF2-40B4-BE49-F238E27FC236}">
                  <a16:creationId xmlns:a16="http://schemas.microsoft.com/office/drawing/2014/main" id="{1E4949DD-3A7B-9D47-AB6E-CDE0358773B2}"/>
                </a:ext>
              </a:extLst>
            </p:cNvPr>
            <p:cNvSpPr txBox="1">
              <a:spLocks/>
            </p:cNvSpPr>
            <p:nvPr/>
          </p:nvSpPr>
          <p:spPr>
            <a:xfrm>
              <a:off x="6656688" y="430767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creates</a:t>
              </a:r>
              <a:endParaRPr lang="en-US">
                <a:latin typeface="Calibri Light" panose="020F0302020204030204" pitchFamily="34" charset="0"/>
                <a:cs typeface="Calibri Light" panose="020F0302020204030204" pitchFamily="34" charset="0"/>
              </a:endParaRPr>
            </a:p>
          </p:txBody>
        </p:sp>
      </p:grpSp>
      <p:sp>
        <p:nvSpPr>
          <p:cNvPr id="47" name="Rounded Rectangle 46">
            <a:extLst>
              <a:ext uri="{FF2B5EF4-FFF2-40B4-BE49-F238E27FC236}">
                <a16:creationId xmlns:a16="http://schemas.microsoft.com/office/drawing/2014/main" id="{94B5BAE6-C712-8741-8482-18EEA13EF0E9}"/>
              </a:ext>
              <a:ext uri="{C183D7F6-B498-43B3-948B-1728B52AA6E4}">
                <adec:decorative xmlns:adec="http://schemas.microsoft.com/office/drawing/2017/decorative" val="1"/>
              </a:ext>
            </a:extLst>
          </p:cNvPr>
          <p:cNvSpPr/>
          <p:nvPr/>
        </p:nvSpPr>
        <p:spPr>
          <a:xfrm>
            <a:off x="9967452" y="3000717"/>
            <a:ext cx="1386348" cy="856555"/>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log message</a:t>
            </a:r>
            <a:endParaRPr lang="en-GB" sz="1600">
              <a:solidFill>
                <a:schemeClr val="tx1"/>
              </a:solidFill>
            </a:endParaRPr>
          </a:p>
        </p:txBody>
      </p:sp>
      <p:grpSp>
        <p:nvGrpSpPr>
          <p:cNvPr id="13" name="Group 12" descr="Files have history">
            <a:extLst>
              <a:ext uri="{FF2B5EF4-FFF2-40B4-BE49-F238E27FC236}">
                <a16:creationId xmlns:a16="http://schemas.microsoft.com/office/drawing/2014/main" id="{3C314FEC-6121-4508-C403-C59AB8EF152C}"/>
              </a:ext>
            </a:extLst>
          </p:cNvPr>
          <p:cNvGrpSpPr/>
          <p:nvPr/>
        </p:nvGrpSpPr>
        <p:grpSpPr>
          <a:xfrm>
            <a:off x="4015658" y="1592825"/>
            <a:ext cx="4163962" cy="695212"/>
            <a:chOff x="4015658" y="1592825"/>
            <a:chExt cx="4163962" cy="695212"/>
          </a:xfrm>
        </p:grpSpPr>
        <p:sp>
          <p:nvSpPr>
            <p:cNvPr id="42" name="Rounded Rectangle 41">
              <a:extLst>
                <a:ext uri="{FF2B5EF4-FFF2-40B4-BE49-F238E27FC236}">
                  <a16:creationId xmlns:a16="http://schemas.microsoft.com/office/drawing/2014/main" id="{C62D7A71-F236-5D49-9197-5271A7C02EB0}"/>
                </a:ext>
                <a:ext uri="{C183D7F6-B498-43B3-948B-1728B52AA6E4}">
                  <adec:decorative xmlns:adec="http://schemas.microsoft.com/office/drawing/2017/decorative" val="1"/>
                </a:ext>
              </a:extLst>
            </p:cNvPr>
            <p:cNvSpPr/>
            <p:nvPr/>
          </p:nvSpPr>
          <p:spPr>
            <a:xfrm>
              <a:off x="4015658" y="1689750"/>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files</a:t>
              </a:r>
              <a:endParaRPr lang="en-GB" sz="1600">
                <a:solidFill>
                  <a:schemeClr val="tx1"/>
                </a:solidFill>
              </a:endParaRPr>
            </a:p>
          </p:txBody>
        </p:sp>
        <p:sp>
          <p:nvSpPr>
            <p:cNvPr id="44" name="Rounded Rectangle 43">
              <a:extLst>
                <a:ext uri="{FF2B5EF4-FFF2-40B4-BE49-F238E27FC236}">
                  <a16:creationId xmlns:a16="http://schemas.microsoft.com/office/drawing/2014/main" id="{F8C25AF8-D094-9C4B-90CD-9C2CFD44889A}"/>
                </a:ext>
                <a:ext uri="{C183D7F6-B498-43B3-948B-1728B52AA6E4}">
                  <adec:decorative xmlns:adec="http://schemas.microsoft.com/office/drawing/2017/decorative" val="1"/>
                </a:ext>
              </a:extLst>
            </p:cNvPr>
            <p:cNvSpPr/>
            <p:nvPr/>
          </p:nvSpPr>
          <p:spPr>
            <a:xfrm>
              <a:off x="6793272" y="1696100"/>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history</a:t>
              </a:r>
              <a:endParaRPr lang="en-GB" sz="1600">
                <a:solidFill>
                  <a:schemeClr val="tx1"/>
                </a:solidFill>
              </a:endParaRPr>
            </a:p>
          </p:txBody>
        </p:sp>
        <p:sp>
          <p:nvSpPr>
            <p:cNvPr id="176" name="Content Placeholder 2">
              <a:extLst>
                <a:ext uri="{FF2B5EF4-FFF2-40B4-BE49-F238E27FC236}">
                  <a16:creationId xmlns:a16="http://schemas.microsoft.com/office/drawing/2014/main" id="{BC931645-6994-8244-A5FE-A027FE935161}"/>
                </a:ext>
                <a:ext uri="{C183D7F6-B498-43B3-948B-1728B52AA6E4}">
                  <adec:decorative xmlns:adec="http://schemas.microsoft.com/office/drawing/2017/decorative" val="1"/>
                </a:ext>
              </a:extLst>
            </p:cNvPr>
            <p:cNvSpPr txBox="1">
              <a:spLocks/>
            </p:cNvSpPr>
            <p:nvPr/>
          </p:nvSpPr>
          <p:spPr>
            <a:xfrm>
              <a:off x="5543508" y="159282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cxnSp>
          <p:nvCxnSpPr>
            <p:cNvPr id="76" name="Curved Connector 75">
              <a:extLst>
                <a:ext uri="{FF2B5EF4-FFF2-40B4-BE49-F238E27FC236}">
                  <a16:creationId xmlns:a16="http://schemas.microsoft.com/office/drawing/2014/main" id="{F88391E6-E029-1E41-BB05-79D1631A134F}"/>
                </a:ext>
                <a:ext uri="{C183D7F6-B498-43B3-948B-1728B52AA6E4}">
                  <adec:decorative xmlns:adec="http://schemas.microsoft.com/office/drawing/2017/decorative" val="1"/>
                </a:ext>
              </a:extLst>
            </p:cNvPr>
            <p:cNvCxnSpPr>
              <a:cxnSpLocks/>
              <a:stCxn id="42" idx="3"/>
              <a:endCxn id="44" idx="1"/>
            </p:cNvCxnSpPr>
            <p:nvPr/>
          </p:nvCxnSpPr>
          <p:spPr>
            <a:xfrm>
              <a:off x="5406924" y="1985719"/>
              <a:ext cx="1386348" cy="6350"/>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Group 5" descr="When code is committed a log message is recorded with the commit. Commits are records of differences in code..">
            <a:extLst>
              <a:ext uri="{FF2B5EF4-FFF2-40B4-BE49-F238E27FC236}">
                <a16:creationId xmlns:a16="http://schemas.microsoft.com/office/drawing/2014/main" id="{16999C4E-9CBC-33D3-6E99-D57CF8756194}"/>
              </a:ext>
            </a:extLst>
          </p:cNvPr>
          <p:cNvGrpSpPr/>
          <p:nvPr/>
        </p:nvGrpSpPr>
        <p:grpSpPr>
          <a:xfrm>
            <a:off x="8173885" y="2281686"/>
            <a:ext cx="1941051" cy="1147312"/>
            <a:chOff x="8173885" y="2281686"/>
            <a:chExt cx="1941051" cy="1147312"/>
          </a:xfrm>
        </p:grpSpPr>
        <p:cxnSp>
          <p:nvCxnSpPr>
            <p:cNvPr id="94" name="Curved Connector 93">
              <a:extLst>
                <a:ext uri="{FF2B5EF4-FFF2-40B4-BE49-F238E27FC236}">
                  <a16:creationId xmlns:a16="http://schemas.microsoft.com/office/drawing/2014/main" id="{E33DBC1B-9BCA-DE4A-AA83-CEB8748D6297}"/>
                </a:ext>
              </a:extLst>
            </p:cNvPr>
            <p:cNvCxnSpPr>
              <a:cxnSpLocks/>
              <a:stCxn id="46" idx="3"/>
              <a:endCxn id="45" idx="2"/>
            </p:cNvCxnSpPr>
            <p:nvPr/>
          </p:nvCxnSpPr>
          <p:spPr>
            <a:xfrm flipV="1">
              <a:off x="8173885" y="2281686"/>
              <a:ext cx="1941051" cy="1147312"/>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Curved Connector 102">
              <a:extLst>
                <a:ext uri="{FF2B5EF4-FFF2-40B4-BE49-F238E27FC236}">
                  <a16:creationId xmlns:a16="http://schemas.microsoft.com/office/drawing/2014/main" id="{1C62D94D-7518-D447-A0CD-86FF9FCB9680}"/>
                </a:ext>
              </a:extLst>
            </p:cNvPr>
            <p:cNvCxnSpPr>
              <a:cxnSpLocks/>
              <a:stCxn id="46" idx="3"/>
              <a:endCxn id="47" idx="1"/>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8" name="Content Placeholder 2">
              <a:extLst>
                <a:ext uri="{FF2B5EF4-FFF2-40B4-BE49-F238E27FC236}">
                  <a16:creationId xmlns:a16="http://schemas.microsoft.com/office/drawing/2014/main" id="{B0AE5012-F9C1-3B42-A727-42EF6D2DDB37}"/>
                </a:ext>
              </a:extLst>
            </p:cNvPr>
            <p:cNvSpPr txBox="1">
              <a:spLocks/>
            </p:cNvSpPr>
            <p:nvPr/>
          </p:nvSpPr>
          <p:spPr>
            <a:xfrm>
              <a:off x="8173885" y="287526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records</a:t>
              </a:r>
              <a:endParaRPr lang="en-US">
                <a:latin typeface="Calibri Light" panose="020F0302020204030204" pitchFamily="34" charset="0"/>
                <a:cs typeface="Calibri Light" panose="020F0302020204030204" pitchFamily="34" charset="0"/>
              </a:endParaRPr>
            </a:p>
          </p:txBody>
        </p:sp>
      </p:grpSp>
      <p:grpSp>
        <p:nvGrpSpPr>
          <p:cNvPr id="15" name="Group 14" descr="The history of file is made up of a record of commits of differences to code">
            <a:extLst>
              <a:ext uri="{FF2B5EF4-FFF2-40B4-BE49-F238E27FC236}">
                <a16:creationId xmlns:a16="http://schemas.microsoft.com/office/drawing/2014/main" id="{B6106CEF-AF66-BCCC-AD0F-F142FEB4AE68}"/>
              </a:ext>
            </a:extLst>
          </p:cNvPr>
          <p:cNvGrpSpPr/>
          <p:nvPr/>
        </p:nvGrpSpPr>
        <p:grpSpPr>
          <a:xfrm>
            <a:off x="8242871" y="1579968"/>
            <a:ext cx="2567698" cy="701718"/>
            <a:chOff x="8242871" y="1579968"/>
            <a:chExt cx="2567698" cy="701718"/>
          </a:xfrm>
        </p:grpSpPr>
        <p:sp>
          <p:nvSpPr>
            <p:cNvPr id="45" name="Rounded Rectangle 44">
              <a:extLst>
                <a:ext uri="{FF2B5EF4-FFF2-40B4-BE49-F238E27FC236}">
                  <a16:creationId xmlns:a16="http://schemas.microsoft.com/office/drawing/2014/main" id="{8BE5F950-B4A2-5A4A-BD78-B4579A53509E}"/>
                </a:ext>
                <a:ext uri="{C183D7F6-B498-43B3-948B-1728B52AA6E4}">
                  <adec:decorative xmlns:adec="http://schemas.microsoft.com/office/drawing/2017/decorative" val="1"/>
                </a:ext>
              </a:extLst>
            </p:cNvPr>
            <p:cNvSpPr/>
            <p:nvPr/>
          </p:nvSpPr>
          <p:spPr>
            <a:xfrm>
              <a:off x="9419303" y="1689749"/>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differences</a:t>
              </a:r>
              <a:endParaRPr lang="en-GB" sz="1600">
                <a:solidFill>
                  <a:schemeClr val="tx1"/>
                </a:solidFill>
              </a:endParaRPr>
            </a:p>
          </p:txBody>
        </p:sp>
        <p:sp>
          <p:nvSpPr>
            <p:cNvPr id="177" name="Content Placeholder 2">
              <a:extLst>
                <a:ext uri="{FF2B5EF4-FFF2-40B4-BE49-F238E27FC236}">
                  <a16:creationId xmlns:a16="http://schemas.microsoft.com/office/drawing/2014/main" id="{BDFD07B5-5D4B-7F4E-A503-FC98EDDC7221}"/>
                </a:ext>
                <a:ext uri="{C183D7F6-B498-43B3-948B-1728B52AA6E4}">
                  <adec:decorative xmlns:adec="http://schemas.microsoft.com/office/drawing/2017/decorative" val="1"/>
                </a:ext>
              </a:extLst>
            </p:cNvPr>
            <p:cNvSpPr txBox="1">
              <a:spLocks/>
            </p:cNvSpPr>
            <p:nvPr/>
          </p:nvSpPr>
          <p:spPr>
            <a:xfrm>
              <a:off x="8242871" y="1579968"/>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make</a:t>
              </a:r>
              <a:endParaRPr lang="en-US">
                <a:latin typeface="Calibri Light" panose="020F0302020204030204" pitchFamily="34" charset="0"/>
                <a:cs typeface="Calibri Light" panose="020F0302020204030204" pitchFamily="34" charset="0"/>
              </a:endParaRPr>
            </a:p>
          </p:txBody>
        </p:sp>
      </p:grpSp>
      <p:cxnSp>
        <p:nvCxnSpPr>
          <p:cNvPr id="106" name="Curved Connector 105">
            <a:extLst>
              <a:ext uri="{FF2B5EF4-FFF2-40B4-BE49-F238E27FC236}">
                <a16:creationId xmlns:a16="http://schemas.microsoft.com/office/drawing/2014/main" id="{0C784D36-11E2-B74C-A657-654F1BA8EDF8}"/>
              </a:ext>
              <a:ext uri="{C183D7F6-B498-43B3-948B-1728B52AA6E4}">
                <adec:decorative xmlns:adec="http://schemas.microsoft.com/office/drawing/2017/decorative" val="1"/>
              </a:ext>
            </a:extLst>
          </p:cNvPr>
          <p:cNvCxnSpPr>
            <a:cxnSpLocks/>
            <a:stCxn id="44" idx="3"/>
            <a:endCxn id="45" idx="1"/>
          </p:cNvCxnSpPr>
          <p:nvPr/>
        </p:nvCxnSpPr>
        <p:spPr>
          <a:xfrm flipV="1">
            <a:off x="8179620" y="1985718"/>
            <a:ext cx="1239683" cy="6351"/>
          </a:xfrm>
          <a:prstGeom prst="curvedConnector3">
            <a:avLst>
              <a:gd name="adj1" fmla="val 50000"/>
            </a:avLst>
          </a:prstGeom>
          <a:ln w="25400">
            <a:solidFill>
              <a:srgbClr val="9B4392"/>
            </a:solidFill>
            <a:head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981792"/>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4116A9B-31A0-4778-AFF9-0E57A2ABC30F}" vid="{44910B0E-AC19-4562-99DC-B6D6F749B9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F2C7C01829B14BA755309D5E279C90" ma:contentTypeVersion="17" ma:contentTypeDescription="Create a new document." ma:contentTypeScope="" ma:versionID="b2e882955c31ee670a8a4c1d1aeab6b6">
  <xsd:schema xmlns:xsd="http://www.w3.org/2001/XMLSchema" xmlns:xs="http://www.w3.org/2001/XMLSchema" xmlns:p="http://schemas.microsoft.com/office/2006/metadata/properties" xmlns:ns3="48a3cf01-9924-4cd7-a6c7-23001d487023" xmlns:ns4="811f619f-0ff2-4d4a-b6b5-28f48116f864" targetNamespace="http://schemas.microsoft.com/office/2006/metadata/properties" ma:root="true" ma:fieldsID="06f6b99cf3630cf62037f319dc2924da" ns3:_="" ns4:_="">
    <xsd:import namespace="48a3cf01-9924-4cd7-a6c7-23001d487023"/>
    <xsd:import namespace="811f619f-0ff2-4d4a-b6b5-28f48116f86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ServiceDateTaken" minOccurs="0"/>
                <xsd:element ref="ns4:_activity" minOccurs="0"/>
                <xsd:element ref="ns4:MediaLengthInSeconds" minOccurs="0"/>
                <xsd:element ref="ns4:MediaServiceObjectDetectorVersions" minOccurs="0"/>
                <xsd:element ref="ns4:MediaServiceSystemTags"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a3cf01-9924-4cd7-a6c7-23001d48702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11f619f-0ff2-4d4a-b6b5-28f48116f864"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_activity" ma:index="20" nillable="true" ma:displayName="_activity" ma:hidden="true" ma:internalName="_activity">
      <xsd:simpleType>
        <xsd:restriction base="dms:Note"/>
      </xsd:simpleType>
    </xsd:element>
    <xsd:element name="MediaLengthInSeconds" ma:index="21" nillable="true" ma:displayName="MediaLengthInSeconds" ma:hidden="true" ma:internalName="MediaLengthInSeconds" ma:readOnly="true">
      <xsd:simpleType>
        <xsd:restriction base="dms:Unknown"/>
      </xsd:simpleType>
    </xsd:element>
    <xsd:element name="MediaServiceObjectDetectorVersions" ma:index="22" nillable="true" ma:displayName="MediaServiceObjectDetectorVersions" ma:description="" ma:hidden="true" ma:indexed="true" ma:internalName="MediaServiceObjectDetectorVersions" ma:readOnly="true">
      <xsd:simpleType>
        <xsd:restriction base="dms:Text"/>
      </xsd:simpleType>
    </xsd:element>
    <xsd:element name="MediaServiceSystemTags" ma:index="23" nillable="true" ma:displayName="MediaServiceSystemTags" ma:hidden="true" ma:internalName="MediaServiceSystemTags" ma:readOnly="true">
      <xsd:simpleType>
        <xsd:restriction base="dms:Note"/>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811f619f-0ff2-4d4a-b6b5-28f48116f86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CB59C3-5AEF-4AA4-B64A-FF65E6CA2E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a3cf01-9924-4cd7-a6c7-23001d487023"/>
    <ds:schemaRef ds:uri="811f619f-0ff2-4d4a-b6b5-28f48116f8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C73297F-598B-4DCB-BCE9-E508A25225E1}">
  <ds:schemaRefs>
    <ds:schemaRef ds:uri="http://purl.org/dc/terms/"/>
    <ds:schemaRef ds:uri="http://purl.org/dc/elements/1.1/"/>
    <ds:schemaRef ds:uri="http://schemas.microsoft.com/office/2006/metadata/properties"/>
    <ds:schemaRef ds:uri="http://schemas.microsoft.com/office/2006/documentManagement/types"/>
    <ds:schemaRef ds:uri="811f619f-0ff2-4d4a-b6b5-28f48116f864"/>
    <ds:schemaRef ds:uri="48a3cf01-9924-4cd7-a6c7-23001d487023"/>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AD6B120D-A0FB-4DD8-992E-3D48283A8AF5}">
  <ds:schemaRefs>
    <ds:schemaRef ds:uri="http://schemas.microsoft.com/sharepoint/v3/contenttype/forms"/>
  </ds:schemaRefs>
</ds:datastoreItem>
</file>

<file path=docMetadata/LabelInfo.xml><?xml version="1.0" encoding="utf-8"?>
<clbl:labelList xmlns:clbl="http://schemas.microsoft.com/office/2020/mipLabelMetadata">
  <clbl:label id="{10efe0bd-a030-4bca-809c-b5e6745e499a}" enabled="0" method="" siteId="{10efe0bd-a030-4bca-809c-b5e6745e499a}" removed="1"/>
</clbl:labelList>
</file>

<file path=docProps/app.xml><?xml version="1.0" encoding="utf-8"?>
<Properties xmlns="http://schemas.openxmlformats.org/officeDocument/2006/extended-properties" xmlns:vt="http://schemas.openxmlformats.org/officeDocument/2006/docPropsVTypes">
  <TotalTime>5650</TotalTime>
  <Words>4333</Words>
  <Application>Microsoft Office PowerPoint</Application>
  <PresentationFormat>Widescreen</PresentationFormat>
  <Paragraphs>693</Paragraphs>
  <Slides>69</Slides>
  <Notes>67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69</vt:i4>
      </vt:variant>
    </vt:vector>
  </HeadingPairs>
  <TitlesOfParts>
    <vt:vector size="75" baseType="lpstr">
      <vt:lpstr>Arial</vt:lpstr>
      <vt:lpstr>Arial Black</vt:lpstr>
      <vt:lpstr>Calibri</vt:lpstr>
      <vt:lpstr>Calibri Light</vt:lpstr>
      <vt:lpstr>Courier New</vt:lpstr>
      <vt:lpstr>Custom Design</vt:lpstr>
      <vt:lpstr>Introduction to Git </vt:lpstr>
      <vt:lpstr>Learning Outcomes</vt:lpstr>
      <vt:lpstr>Introduction – the why</vt:lpstr>
      <vt:lpstr>Version Control</vt:lpstr>
      <vt:lpstr>Git </vt:lpstr>
      <vt:lpstr>Version Control - Remote</vt:lpstr>
      <vt:lpstr>GitHub / Gitea </vt:lpstr>
      <vt:lpstr>Foundations – the what</vt:lpstr>
      <vt:lpstr>A Concept Map</vt:lpstr>
      <vt:lpstr>Basic Workflow</vt:lpstr>
      <vt:lpstr>Setup</vt:lpstr>
      <vt:lpstr>Checklist</vt:lpstr>
      <vt:lpstr>Repositories – the how</vt:lpstr>
      <vt:lpstr>Repository (Repo)</vt:lpstr>
      <vt:lpstr>A Concept Map</vt:lpstr>
      <vt:lpstr>New Repo</vt:lpstr>
      <vt:lpstr>Does Git know who you are?</vt:lpstr>
      <vt:lpstr>Cloning a Repo</vt:lpstr>
      <vt:lpstr>Activity</vt:lpstr>
      <vt:lpstr>Status</vt:lpstr>
      <vt:lpstr>Change</vt:lpstr>
      <vt:lpstr>Stage</vt:lpstr>
      <vt:lpstr>Commit</vt:lpstr>
      <vt:lpstr>A Concept Map</vt:lpstr>
      <vt:lpstr>Exercise 1</vt:lpstr>
      <vt:lpstr>Ignore</vt:lpstr>
      <vt:lpstr>Exercise 2</vt:lpstr>
      <vt:lpstr>History – the how</vt:lpstr>
      <vt:lpstr>Hash</vt:lpstr>
      <vt:lpstr>Log</vt:lpstr>
      <vt:lpstr>A Concept Map</vt:lpstr>
      <vt:lpstr>Show</vt:lpstr>
      <vt:lpstr>Show – terminal window view example</vt:lpstr>
      <vt:lpstr>Difference</vt:lpstr>
      <vt:lpstr>A Concept Map</vt:lpstr>
      <vt:lpstr>Undo</vt:lpstr>
      <vt:lpstr>Exercise 3</vt:lpstr>
      <vt:lpstr>Branching – the how</vt:lpstr>
      <vt:lpstr>Branching</vt:lpstr>
      <vt:lpstr>Changing Branches</vt:lpstr>
      <vt:lpstr>New Branch</vt:lpstr>
      <vt:lpstr>A Concept Map</vt:lpstr>
      <vt:lpstr>Exercise 4</vt:lpstr>
      <vt:lpstr>Merge</vt:lpstr>
      <vt:lpstr>A Concept Map</vt:lpstr>
      <vt:lpstr>Conflicts</vt:lpstr>
      <vt:lpstr>Resolving Conflicts</vt:lpstr>
      <vt:lpstr>Deleting Branches</vt:lpstr>
      <vt:lpstr>Basic Workflow</vt:lpstr>
      <vt:lpstr>Advanced Workflow</vt:lpstr>
      <vt:lpstr>Remotes – the how</vt:lpstr>
      <vt:lpstr>Remotes</vt:lpstr>
      <vt:lpstr>Check Remotes</vt:lpstr>
      <vt:lpstr>Add/Delete Remotes</vt:lpstr>
      <vt:lpstr>A Concept Map</vt:lpstr>
      <vt:lpstr>Pulling &amp; Pushing</vt:lpstr>
      <vt:lpstr>Pull Request</vt:lpstr>
      <vt:lpstr>Pull Request: How-To</vt:lpstr>
      <vt:lpstr>Code Review – How to</vt:lpstr>
      <vt:lpstr>Exercise 5</vt:lpstr>
      <vt:lpstr>Remotes - Tips</vt:lpstr>
      <vt:lpstr>Using Git in your team</vt:lpstr>
      <vt:lpstr>Review</vt:lpstr>
      <vt:lpstr>A Concept Map - review</vt:lpstr>
      <vt:lpstr>Git System</vt:lpstr>
      <vt:lpstr>Advanced Workflow - review</vt:lpstr>
      <vt:lpstr>Knowledge Check</vt:lpstr>
      <vt:lpstr>Getting Help</vt:lpstr>
      <vt:lpstr>Course feedback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dc:title>
  <dc:creator>Russell McCreath</dc:creator>
  <cp:lastModifiedBy>Julia Romero</cp:lastModifiedBy>
  <cp:revision>5</cp:revision>
  <cp:lastPrinted>2020-08-05T10:52:22Z</cp:lastPrinted>
  <dcterms:created xsi:type="dcterms:W3CDTF">2020-07-14T19:43:39Z</dcterms:created>
  <dcterms:modified xsi:type="dcterms:W3CDTF">2024-03-01T16:20:00Z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0x0101009AF2C7C01829B14BA755309D5E279C90</vt:lpwstr>
  </property>
  <property fmtid="{D5CDD505-2E9C-101B-9397-08002B2CF9AE}" pid="3" name="MediaServiceImageTags">
    <vt:lpwstr/>
  </property>
</Properties>
</file>