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66" r:id="rId6"/>
    <p:sldId id="267" r:id="rId7"/>
    <p:sldId id="269" r:id="rId8"/>
    <p:sldId id="259" r:id="rId9"/>
    <p:sldId id="282" r:id="rId10"/>
    <p:sldId id="260" r:id="rId11"/>
    <p:sldId id="270" r:id="rId12"/>
    <p:sldId id="271" r:id="rId13"/>
    <p:sldId id="261" r:id="rId14"/>
    <p:sldId id="262" r:id="rId15"/>
    <p:sldId id="263" r:id="rId16"/>
    <p:sldId id="265" r:id="rId17"/>
    <p:sldId id="281" r:id="rId18"/>
    <p:sldId id="279" r:id="rId19"/>
    <p:sldId id="278" r:id="rId20"/>
    <p:sldId id="274" r:id="rId21"/>
    <p:sldId id="280" r:id="rId22"/>
    <p:sldId id="273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40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E00DF8-0901-4D5B-A191-C478C226F4FD}" v="197" dt="2020-05-20T22:03:04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axter (PGR)" userId="b45e9002-b033-421d-a3d9-6d42475e9a3f" providerId="ADAL" clId="{DC40950D-4C33-4788-8B8E-52CBCA802C67}"/>
    <pc:docChg chg="modSld">
      <pc:chgData name="Andrew Baxter (PGR)" userId="b45e9002-b033-421d-a3d9-6d42475e9a3f" providerId="ADAL" clId="{DC40950D-4C33-4788-8B8E-52CBCA802C67}" dt="2020-05-14T09:56:09.688" v="212" actId="20577"/>
      <pc:docMkLst>
        <pc:docMk/>
      </pc:docMkLst>
      <pc:sldChg chg="addSp modSp">
        <pc:chgData name="Andrew Baxter (PGR)" userId="b45e9002-b033-421d-a3d9-6d42475e9a3f" providerId="ADAL" clId="{DC40950D-4C33-4788-8B8E-52CBCA802C67}" dt="2020-05-14T09:55:49.514" v="200" actId="1035"/>
        <pc:sldMkLst>
          <pc:docMk/>
          <pc:sldMk cId="3746881160" sldId="256"/>
        </pc:sldMkLst>
        <pc:spChg chg="mod">
          <ac:chgData name="Andrew Baxter (PGR)" userId="b45e9002-b033-421d-a3d9-6d42475e9a3f" providerId="ADAL" clId="{DC40950D-4C33-4788-8B8E-52CBCA802C67}" dt="2020-05-14T09:55:38.234" v="193" actId="1038"/>
          <ac:spMkLst>
            <pc:docMk/>
            <pc:sldMk cId="3746881160" sldId="256"/>
            <ac:spMk id="3" creationId="{F10D3F4C-4893-4B12-A073-B5E41B237B3F}"/>
          </ac:spMkLst>
        </pc:spChg>
        <pc:spChg chg="add mod ord">
          <ac:chgData name="Andrew Baxter (PGR)" userId="b45e9002-b033-421d-a3d9-6d42475e9a3f" providerId="ADAL" clId="{DC40950D-4C33-4788-8B8E-52CBCA802C67}" dt="2020-05-14T09:55:38.234" v="193" actId="1038"/>
          <ac:spMkLst>
            <pc:docMk/>
            <pc:sldMk cId="3746881160" sldId="256"/>
            <ac:spMk id="7" creationId="{E639E4AE-8901-46C1-941C-CE61C125D876}"/>
          </ac:spMkLst>
        </pc:spChg>
        <pc:picChg chg="mod">
          <ac:chgData name="Andrew Baxter (PGR)" userId="b45e9002-b033-421d-a3d9-6d42475e9a3f" providerId="ADAL" clId="{DC40950D-4C33-4788-8B8E-52CBCA802C67}" dt="2020-05-14T09:55:38.234" v="193" actId="1038"/>
          <ac:picMkLst>
            <pc:docMk/>
            <pc:sldMk cId="3746881160" sldId="256"/>
            <ac:picMk id="4" creationId="{00000000-0000-0000-0000-000000000000}"/>
          </ac:picMkLst>
        </pc:picChg>
        <pc:picChg chg="add mod">
          <ac:chgData name="Andrew Baxter (PGR)" userId="b45e9002-b033-421d-a3d9-6d42475e9a3f" providerId="ADAL" clId="{DC40950D-4C33-4788-8B8E-52CBCA802C67}" dt="2020-05-14T09:55:49.514" v="200" actId="1035"/>
          <ac:picMkLst>
            <pc:docMk/>
            <pc:sldMk cId="3746881160" sldId="256"/>
            <ac:picMk id="6" creationId="{7FC18266-31EE-49E3-B4DA-F53B017434EC}"/>
          </ac:picMkLst>
        </pc:picChg>
      </pc:sldChg>
      <pc:sldChg chg="modSp">
        <pc:chgData name="Andrew Baxter (PGR)" userId="b45e9002-b033-421d-a3d9-6d42475e9a3f" providerId="ADAL" clId="{DC40950D-4C33-4788-8B8E-52CBCA802C67}" dt="2020-05-14T09:56:09.688" v="212" actId="20577"/>
        <pc:sldMkLst>
          <pc:docMk/>
          <pc:sldMk cId="261947619" sldId="266"/>
        </pc:sldMkLst>
        <pc:spChg chg="mod">
          <ac:chgData name="Andrew Baxter (PGR)" userId="b45e9002-b033-421d-a3d9-6d42475e9a3f" providerId="ADAL" clId="{DC40950D-4C33-4788-8B8E-52CBCA802C67}" dt="2020-05-14T09:56:09.688" v="212" actId="20577"/>
          <ac:spMkLst>
            <pc:docMk/>
            <pc:sldMk cId="261947619" sldId="266"/>
            <ac:spMk id="3" creationId="{8C226544-3C37-4805-9152-390F9A45FE89}"/>
          </ac:spMkLst>
        </pc:spChg>
      </pc:sldChg>
    </pc:docChg>
  </pc:docChgLst>
  <pc:docChgLst>
    <pc:chgData name="Andrew" userId="b45e9002-b033-421d-a3d9-6d42475e9a3f" providerId="ADAL" clId="{8CE00DF8-0901-4D5B-A191-C478C226F4FD}"/>
    <pc:docChg chg="undo custSel mod addSld delSld modSld">
      <pc:chgData name="Andrew" userId="b45e9002-b033-421d-a3d9-6d42475e9a3f" providerId="ADAL" clId="{8CE00DF8-0901-4D5B-A191-C478C226F4FD}" dt="2020-05-20T22:03:04.138" v="1006"/>
      <pc:docMkLst>
        <pc:docMk/>
      </pc:docMkLst>
      <pc:sldChg chg="modSp mod">
        <pc:chgData name="Andrew" userId="b45e9002-b033-421d-a3d9-6d42475e9a3f" providerId="ADAL" clId="{8CE00DF8-0901-4D5B-A191-C478C226F4FD}" dt="2020-05-20T21:52:17.033" v="900" actId="15"/>
        <pc:sldMkLst>
          <pc:docMk/>
          <pc:sldMk cId="3686729372" sldId="259"/>
        </pc:sldMkLst>
        <pc:spChg chg="mod">
          <ac:chgData name="Andrew" userId="b45e9002-b033-421d-a3d9-6d42475e9a3f" providerId="ADAL" clId="{8CE00DF8-0901-4D5B-A191-C478C226F4FD}" dt="2020-05-20T21:52:17.033" v="900" actId="15"/>
          <ac:spMkLst>
            <pc:docMk/>
            <pc:sldMk cId="3686729372" sldId="259"/>
            <ac:spMk id="4" creationId="{CF62409D-4C04-4253-AA77-A41E96FDE308}"/>
          </ac:spMkLst>
        </pc:spChg>
        <pc:spChg chg="mod">
          <ac:chgData name="Andrew" userId="b45e9002-b033-421d-a3d9-6d42475e9a3f" providerId="ADAL" clId="{8CE00DF8-0901-4D5B-A191-C478C226F4FD}" dt="2020-05-20T21:52:13.713" v="899" actId="15"/>
          <ac:spMkLst>
            <pc:docMk/>
            <pc:sldMk cId="3686729372" sldId="259"/>
            <ac:spMk id="5" creationId="{E8424AA9-54FC-4335-BF18-E665AC8C0590}"/>
          </ac:spMkLst>
        </pc:spChg>
      </pc:sldChg>
      <pc:sldChg chg="addSp modSp mod modAnim">
        <pc:chgData name="Andrew" userId="b45e9002-b033-421d-a3d9-6d42475e9a3f" providerId="ADAL" clId="{8CE00DF8-0901-4D5B-A191-C478C226F4FD}" dt="2020-05-20T21:40:38.173" v="595" actId="14100"/>
        <pc:sldMkLst>
          <pc:docMk/>
          <pc:sldMk cId="908204321" sldId="260"/>
        </pc:sldMkLst>
        <pc:spChg chg="add mod">
          <ac:chgData name="Andrew" userId="b45e9002-b033-421d-a3d9-6d42475e9a3f" providerId="ADAL" clId="{8CE00DF8-0901-4D5B-A191-C478C226F4FD}" dt="2020-05-20T21:40:38.173" v="595" actId="14100"/>
          <ac:spMkLst>
            <pc:docMk/>
            <pc:sldMk cId="908204321" sldId="260"/>
            <ac:spMk id="11" creationId="{67D85D37-9E79-4791-8DDD-AF62231666D1}"/>
          </ac:spMkLst>
        </pc:spChg>
        <pc:grpChg chg="add mod">
          <ac:chgData name="Andrew" userId="b45e9002-b033-421d-a3d9-6d42475e9a3f" providerId="ADAL" clId="{8CE00DF8-0901-4D5B-A191-C478C226F4FD}" dt="2020-05-20T21:13:51.733" v="19" actId="164"/>
          <ac:grpSpMkLst>
            <pc:docMk/>
            <pc:sldMk cId="908204321" sldId="260"/>
            <ac:grpSpMk id="18" creationId="{F143B0D9-F7FB-4D00-92E2-090FBFF468B0}"/>
          </ac:grpSpMkLst>
        </pc:grpChg>
        <pc:picChg chg="add mod">
          <ac:chgData name="Andrew" userId="b45e9002-b033-421d-a3d9-6d42475e9a3f" providerId="ADAL" clId="{8CE00DF8-0901-4D5B-A191-C478C226F4FD}" dt="2020-05-20T21:13:51.733" v="19" actId="164"/>
          <ac:picMkLst>
            <pc:docMk/>
            <pc:sldMk cId="908204321" sldId="260"/>
            <ac:picMk id="10" creationId="{F5713540-BD38-4002-8DE4-A5478AB092F8}"/>
          </ac:picMkLst>
        </pc:picChg>
      </pc:sldChg>
      <pc:sldChg chg="addSp modSp mod modAnim">
        <pc:chgData name="Andrew" userId="b45e9002-b033-421d-a3d9-6d42475e9a3f" providerId="ADAL" clId="{8CE00DF8-0901-4D5B-A191-C478C226F4FD}" dt="2020-05-20T22:03:04.138" v="1006"/>
        <pc:sldMkLst>
          <pc:docMk/>
          <pc:sldMk cId="3761447557" sldId="261"/>
        </pc:sldMkLst>
        <pc:spChg chg="add mod">
          <ac:chgData name="Andrew" userId="b45e9002-b033-421d-a3d9-6d42475e9a3f" providerId="ADAL" clId="{8CE00DF8-0901-4D5B-A191-C478C226F4FD}" dt="2020-05-20T22:02:57.012" v="1004" actId="164"/>
          <ac:spMkLst>
            <pc:docMk/>
            <pc:sldMk cId="3761447557" sldId="261"/>
            <ac:spMk id="3" creationId="{B8F2A13F-5181-4591-AA30-6E797816C567}"/>
          </ac:spMkLst>
        </pc:spChg>
        <pc:grpChg chg="add mod">
          <ac:chgData name="Andrew" userId="b45e9002-b033-421d-a3d9-6d42475e9a3f" providerId="ADAL" clId="{8CE00DF8-0901-4D5B-A191-C478C226F4FD}" dt="2020-05-20T22:02:57.012" v="1004" actId="164"/>
          <ac:grpSpMkLst>
            <pc:docMk/>
            <pc:sldMk cId="3761447557" sldId="261"/>
            <ac:grpSpMk id="35" creationId="{0105102C-5C57-4F10-A3A2-EAAA856DE4DC}"/>
          </ac:grpSpMkLst>
        </pc:grpChg>
        <pc:cxnChg chg="add mod">
          <ac:chgData name="Andrew" userId="b45e9002-b033-421d-a3d9-6d42475e9a3f" providerId="ADAL" clId="{8CE00DF8-0901-4D5B-A191-C478C226F4FD}" dt="2020-05-20T22:02:57.012" v="1004" actId="164"/>
          <ac:cxnSpMkLst>
            <pc:docMk/>
            <pc:sldMk cId="3761447557" sldId="261"/>
            <ac:cxnSpMk id="16" creationId="{B4D03CFC-02B7-48EA-91F8-F54C713B6722}"/>
          </ac:cxnSpMkLst>
        </pc:cxnChg>
        <pc:cxnChg chg="add mod">
          <ac:chgData name="Andrew" userId="b45e9002-b033-421d-a3d9-6d42475e9a3f" providerId="ADAL" clId="{8CE00DF8-0901-4D5B-A191-C478C226F4FD}" dt="2020-05-20T22:02:57.012" v="1004" actId="164"/>
          <ac:cxnSpMkLst>
            <pc:docMk/>
            <pc:sldMk cId="3761447557" sldId="261"/>
            <ac:cxnSpMk id="18" creationId="{B077C113-0037-49EE-9036-2728D1E71879}"/>
          </ac:cxnSpMkLst>
        </pc:cxnChg>
        <pc:cxnChg chg="add mod">
          <ac:chgData name="Andrew" userId="b45e9002-b033-421d-a3d9-6d42475e9a3f" providerId="ADAL" clId="{8CE00DF8-0901-4D5B-A191-C478C226F4FD}" dt="2020-05-20T22:02:57.012" v="1004" actId="164"/>
          <ac:cxnSpMkLst>
            <pc:docMk/>
            <pc:sldMk cId="3761447557" sldId="261"/>
            <ac:cxnSpMk id="20" creationId="{7579F93B-C80E-430D-B27B-B93F1532C15F}"/>
          </ac:cxnSpMkLst>
        </pc:cxnChg>
        <pc:cxnChg chg="add mod">
          <ac:chgData name="Andrew" userId="b45e9002-b033-421d-a3d9-6d42475e9a3f" providerId="ADAL" clId="{8CE00DF8-0901-4D5B-A191-C478C226F4FD}" dt="2020-05-20T22:02:57.012" v="1004" actId="164"/>
          <ac:cxnSpMkLst>
            <pc:docMk/>
            <pc:sldMk cId="3761447557" sldId="261"/>
            <ac:cxnSpMk id="23" creationId="{B0733D21-B278-4674-8E66-722764F03F8D}"/>
          </ac:cxnSpMkLst>
        </pc:cxnChg>
        <pc:cxnChg chg="add mod">
          <ac:chgData name="Andrew" userId="b45e9002-b033-421d-a3d9-6d42475e9a3f" providerId="ADAL" clId="{8CE00DF8-0901-4D5B-A191-C478C226F4FD}" dt="2020-05-20T22:02:57.012" v="1004" actId="164"/>
          <ac:cxnSpMkLst>
            <pc:docMk/>
            <pc:sldMk cId="3761447557" sldId="261"/>
            <ac:cxnSpMk id="26" creationId="{347AD8E4-44EE-44E0-B545-21D10B93C6F9}"/>
          </ac:cxnSpMkLst>
        </pc:cxnChg>
        <pc:cxnChg chg="add mod">
          <ac:chgData name="Andrew" userId="b45e9002-b033-421d-a3d9-6d42475e9a3f" providerId="ADAL" clId="{8CE00DF8-0901-4D5B-A191-C478C226F4FD}" dt="2020-05-20T22:02:57.012" v="1004" actId="164"/>
          <ac:cxnSpMkLst>
            <pc:docMk/>
            <pc:sldMk cId="3761447557" sldId="261"/>
            <ac:cxnSpMk id="32" creationId="{5745DF77-C913-4213-9FE6-F2D1D457B19B}"/>
          </ac:cxnSpMkLst>
        </pc:cxnChg>
      </pc:sldChg>
      <pc:sldChg chg="addSp modSp mod setBg">
        <pc:chgData name="Andrew" userId="b45e9002-b033-421d-a3d9-6d42475e9a3f" providerId="ADAL" clId="{8CE00DF8-0901-4D5B-A191-C478C226F4FD}" dt="2020-05-20T21:42:03.536" v="600" actId="403"/>
        <pc:sldMkLst>
          <pc:docMk/>
          <pc:sldMk cId="261947619" sldId="266"/>
        </pc:sldMkLst>
        <pc:spChg chg="mod">
          <ac:chgData name="Andrew" userId="b45e9002-b033-421d-a3d9-6d42475e9a3f" providerId="ADAL" clId="{8CE00DF8-0901-4D5B-A191-C478C226F4FD}" dt="2020-05-20T21:41:56.124" v="597" actId="26606"/>
          <ac:spMkLst>
            <pc:docMk/>
            <pc:sldMk cId="261947619" sldId="266"/>
            <ac:spMk id="2" creationId="{781DA50D-B4DD-4269-BFFE-FC3840DEF882}"/>
          </ac:spMkLst>
        </pc:spChg>
        <pc:spChg chg="mod">
          <ac:chgData name="Andrew" userId="b45e9002-b033-421d-a3d9-6d42475e9a3f" providerId="ADAL" clId="{8CE00DF8-0901-4D5B-A191-C478C226F4FD}" dt="2020-05-20T21:42:03.536" v="600" actId="403"/>
          <ac:spMkLst>
            <pc:docMk/>
            <pc:sldMk cId="261947619" sldId="266"/>
            <ac:spMk id="3" creationId="{8C226544-3C37-4805-9152-390F9A45FE89}"/>
          </ac:spMkLst>
        </pc:spChg>
        <pc:picChg chg="add">
          <ac:chgData name="Andrew" userId="b45e9002-b033-421d-a3d9-6d42475e9a3f" providerId="ADAL" clId="{8CE00DF8-0901-4D5B-A191-C478C226F4FD}" dt="2020-05-20T21:41:56.124" v="597" actId="26606"/>
          <ac:picMkLst>
            <pc:docMk/>
            <pc:sldMk cId="261947619" sldId="266"/>
            <ac:picMk id="7" creationId="{3AE17242-D677-4AA8-B743-4BA853F539A6}"/>
          </ac:picMkLst>
        </pc:picChg>
      </pc:sldChg>
      <pc:sldChg chg="addSp delSp modSp mod modClrScheme chgLayout">
        <pc:chgData name="Andrew" userId="b45e9002-b033-421d-a3d9-6d42475e9a3f" providerId="ADAL" clId="{8CE00DF8-0901-4D5B-A191-C478C226F4FD}" dt="2020-05-20T21:50:30.963" v="830" actId="20577"/>
        <pc:sldMkLst>
          <pc:docMk/>
          <pc:sldMk cId="314727036" sldId="267"/>
        </pc:sldMkLst>
        <pc:spChg chg="mod ord">
          <ac:chgData name="Andrew" userId="b45e9002-b033-421d-a3d9-6d42475e9a3f" providerId="ADAL" clId="{8CE00DF8-0901-4D5B-A191-C478C226F4FD}" dt="2020-05-20T21:48:02.628" v="760" actId="700"/>
          <ac:spMkLst>
            <pc:docMk/>
            <pc:sldMk cId="314727036" sldId="267"/>
            <ac:spMk id="2" creationId="{F5F79D3D-9F98-4BB9-A9BC-1717C442783F}"/>
          </ac:spMkLst>
        </pc:spChg>
        <pc:spChg chg="mod ord">
          <ac:chgData name="Andrew" userId="b45e9002-b033-421d-a3d9-6d42475e9a3f" providerId="ADAL" clId="{8CE00DF8-0901-4D5B-A191-C478C226F4FD}" dt="2020-05-20T21:49:48.716" v="797" actId="14100"/>
          <ac:spMkLst>
            <pc:docMk/>
            <pc:sldMk cId="314727036" sldId="267"/>
            <ac:spMk id="3" creationId="{CCEB4128-F60D-4740-81B4-2A3EF62025F0}"/>
          </ac:spMkLst>
        </pc:spChg>
        <pc:spChg chg="add del mod">
          <ac:chgData name="Andrew" userId="b45e9002-b033-421d-a3d9-6d42475e9a3f" providerId="ADAL" clId="{8CE00DF8-0901-4D5B-A191-C478C226F4FD}" dt="2020-05-20T21:45:31.666" v="688" actId="478"/>
          <ac:spMkLst>
            <pc:docMk/>
            <pc:sldMk cId="314727036" sldId="267"/>
            <ac:spMk id="4" creationId="{A0E44E43-8D4F-4794-A251-32C372B1A832}"/>
          </ac:spMkLst>
        </pc:spChg>
        <pc:spChg chg="add mod ord">
          <ac:chgData name="Andrew" userId="b45e9002-b033-421d-a3d9-6d42475e9a3f" providerId="ADAL" clId="{8CE00DF8-0901-4D5B-A191-C478C226F4FD}" dt="2020-05-20T21:50:30.963" v="830" actId="20577"/>
          <ac:spMkLst>
            <pc:docMk/>
            <pc:sldMk cId="314727036" sldId="267"/>
            <ac:spMk id="5" creationId="{28624F95-0814-48E2-A3C0-68841245C8F9}"/>
          </ac:spMkLst>
        </pc:spChg>
        <pc:spChg chg="add del mod ord">
          <ac:chgData name="Andrew" userId="b45e9002-b033-421d-a3d9-6d42475e9a3f" providerId="ADAL" clId="{8CE00DF8-0901-4D5B-A191-C478C226F4FD}" dt="2020-05-20T21:48:07.594" v="764" actId="478"/>
          <ac:spMkLst>
            <pc:docMk/>
            <pc:sldMk cId="314727036" sldId="267"/>
            <ac:spMk id="6" creationId="{FB9CDD1E-A567-4500-B96F-4B46E9882CBD}"/>
          </ac:spMkLst>
        </pc:spChg>
        <pc:spChg chg="add del mod ord">
          <ac:chgData name="Andrew" userId="b45e9002-b033-421d-a3d9-6d42475e9a3f" providerId="ADAL" clId="{8CE00DF8-0901-4D5B-A191-C478C226F4FD}" dt="2020-05-20T21:48:09.936" v="765" actId="478"/>
          <ac:spMkLst>
            <pc:docMk/>
            <pc:sldMk cId="314727036" sldId="267"/>
            <ac:spMk id="7" creationId="{BEDD0D56-446B-46FC-96D5-37148C8AD4D7}"/>
          </ac:spMkLst>
        </pc:spChg>
      </pc:sldChg>
      <pc:sldChg chg="modSp del mod">
        <pc:chgData name="Andrew" userId="b45e9002-b033-421d-a3d9-6d42475e9a3f" providerId="ADAL" clId="{8CE00DF8-0901-4D5B-A191-C478C226F4FD}" dt="2020-05-20T21:45:08.372" v="685" actId="47"/>
        <pc:sldMkLst>
          <pc:docMk/>
          <pc:sldMk cId="387730021" sldId="268"/>
        </pc:sldMkLst>
        <pc:spChg chg="mod">
          <ac:chgData name="Andrew" userId="b45e9002-b033-421d-a3d9-6d42475e9a3f" providerId="ADAL" clId="{8CE00DF8-0901-4D5B-A191-C478C226F4FD}" dt="2020-05-20T21:44:15.548" v="667" actId="14100"/>
          <ac:spMkLst>
            <pc:docMk/>
            <pc:sldMk cId="387730021" sldId="268"/>
            <ac:spMk id="10" creationId="{4CCB4A21-46D0-4343-84BD-0AF63F2B8F5C}"/>
          </ac:spMkLst>
        </pc:spChg>
      </pc:sldChg>
      <pc:sldChg chg="modSp">
        <pc:chgData name="Andrew" userId="b45e9002-b033-421d-a3d9-6d42475e9a3f" providerId="ADAL" clId="{8CE00DF8-0901-4D5B-A191-C478C226F4FD}" dt="2020-05-20T21:51:48.383" v="896" actId="20577"/>
        <pc:sldMkLst>
          <pc:docMk/>
          <pc:sldMk cId="3105061773" sldId="269"/>
        </pc:sldMkLst>
        <pc:graphicFrameChg chg="mod">
          <ac:chgData name="Andrew" userId="b45e9002-b033-421d-a3d9-6d42475e9a3f" providerId="ADAL" clId="{8CE00DF8-0901-4D5B-A191-C478C226F4FD}" dt="2020-05-20T21:51:48.383" v="896" actId="20577"/>
          <ac:graphicFrameMkLst>
            <pc:docMk/>
            <pc:sldMk cId="3105061773" sldId="269"/>
            <ac:graphicFrameMk id="10" creationId="{0E701701-8FF9-4F83-B102-02825D96A351}"/>
          </ac:graphicFrameMkLst>
        </pc:graphicFrameChg>
      </pc:sldChg>
      <pc:sldChg chg="addSp delSp modSp new mod modAnim">
        <pc:chgData name="Andrew" userId="b45e9002-b033-421d-a3d9-6d42475e9a3f" providerId="ADAL" clId="{8CE00DF8-0901-4D5B-A191-C478C226F4FD}" dt="2020-05-20T21:38:57.875" v="594"/>
        <pc:sldMkLst>
          <pc:docMk/>
          <pc:sldMk cId="379422893" sldId="282"/>
        </pc:sldMkLst>
        <pc:spChg chg="mod">
          <ac:chgData name="Andrew" userId="b45e9002-b033-421d-a3d9-6d42475e9a3f" providerId="ADAL" clId="{8CE00DF8-0901-4D5B-A191-C478C226F4FD}" dt="2020-05-20T21:19:05.237" v="400" actId="20577"/>
          <ac:spMkLst>
            <pc:docMk/>
            <pc:sldMk cId="379422893" sldId="282"/>
            <ac:spMk id="2" creationId="{46129A8C-8A94-4F15-95A6-4C2F51B8FB9A}"/>
          </ac:spMkLst>
        </pc:spChg>
        <pc:spChg chg="mod">
          <ac:chgData name="Andrew" userId="b45e9002-b033-421d-a3d9-6d42475e9a3f" providerId="ADAL" clId="{8CE00DF8-0901-4D5B-A191-C478C226F4FD}" dt="2020-05-20T21:35:43.650" v="537" actId="242"/>
          <ac:spMkLst>
            <pc:docMk/>
            <pc:sldMk cId="379422893" sldId="282"/>
            <ac:spMk id="3" creationId="{F6FCFF02-107A-484A-A357-DD1BA0B4CC1F}"/>
          </ac:spMkLst>
        </pc:spChg>
        <pc:spChg chg="del mod">
          <ac:chgData name="Andrew" userId="b45e9002-b033-421d-a3d9-6d42475e9a3f" providerId="ADAL" clId="{8CE00DF8-0901-4D5B-A191-C478C226F4FD}" dt="2020-05-20T21:19:23.013" v="408" actId="478"/>
          <ac:spMkLst>
            <pc:docMk/>
            <pc:sldMk cId="379422893" sldId="282"/>
            <ac:spMk id="4" creationId="{C384DF64-16B6-4B01-B1FD-93F44FA6045E}"/>
          </ac:spMkLst>
        </pc:spChg>
        <pc:spChg chg="add mod ord topLvl">
          <ac:chgData name="Andrew" userId="b45e9002-b033-421d-a3d9-6d42475e9a3f" providerId="ADAL" clId="{8CE00DF8-0901-4D5B-A191-C478C226F4FD}" dt="2020-05-20T21:33:55.368" v="516" actId="164"/>
          <ac:spMkLst>
            <pc:docMk/>
            <pc:sldMk cId="379422893" sldId="282"/>
            <ac:spMk id="5" creationId="{E0ABDC7F-4E83-4525-8E65-D3F1831BF91E}"/>
          </ac:spMkLst>
        </pc:spChg>
        <pc:spChg chg="add mod">
          <ac:chgData name="Andrew" userId="b45e9002-b033-421d-a3d9-6d42475e9a3f" providerId="ADAL" clId="{8CE00DF8-0901-4D5B-A191-C478C226F4FD}" dt="2020-05-20T21:23:52.199" v="432" actId="208"/>
          <ac:spMkLst>
            <pc:docMk/>
            <pc:sldMk cId="379422893" sldId="282"/>
            <ac:spMk id="6" creationId="{A37EC92B-46A4-432A-BFB4-17895B2CA251}"/>
          </ac:spMkLst>
        </pc:spChg>
        <pc:spChg chg="add mod">
          <ac:chgData name="Andrew" userId="b45e9002-b033-421d-a3d9-6d42475e9a3f" providerId="ADAL" clId="{8CE00DF8-0901-4D5B-A191-C478C226F4FD}" dt="2020-05-20T21:36:47.242" v="542" actId="164"/>
          <ac:spMkLst>
            <pc:docMk/>
            <pc:sldMk cId="379422893" sldId="282"/>
            <ac:spMk id="7" creationId="{9F78966E-516F-42B9-99AA-FF84048F3434}"/>
          </ac:spMkLst>
        </pc:spChg>
        <pc:spChg chg="add mod">
          <ac:chgData name="Andrew" userId="b45e9002-b033-421d-a3d9-6d42475e9a3f" providerId="ADAL" clId="{8CE00DF8-0901-4D5B-A191-C478C226F4FD}" dt="2020-05-20T21:36:47.242" v="542" actId="164"/>
          <ac:spMkLst>
            <pc:docMk/>
            <pc:sldMk cId="379422893" sldId="282"/>
            <ac:spMk id="8" creationId="{56AD8C75-73D6-4EF2-90B9-63CDD91DF6CB}"/>
          </ac:spMkLst>
        </pc:spChg>
        <pc:spChg chg="add mod">
          <ac:chgData name="Andrew" userId="b45e9002-b033-421d-a3d9-6d42475e9a3f" providerId="ADAL" clId="{8CE00DF8-0901-4D5B-A191-C478C226F4FD}" dt="2020-05-20T21:36:47.242" v="542" actId="164"/>
          <ac:spMkLst>
            <pc:docMk/>
            <pc:sldMk cId="379422893" sldId="282"/>
            <ac:spMk id="9" creationId="{5B0A65A4-526A-47B9-9E7B-9F8D14D1DFEF}"/>
          </ac:spMkLst>
        </pc:spChg>
        <pc:spChg chg="add mod">
          <ac:chgData name="Andrew" userId="b45e9002-b033-421d-a3d9-6d42475e9a3f" providerId="ADAL" clId="{8CE00DF8-0901-4D5B-A191-C478C226F4FD}" dt="2020-05-20T21:27:14.038" v="459" actId="208"/>
          <ac:spMkLst>
            <pc:docMk/>
            <pc:sldMk cId="379422893" sldId="282"/>
            <ac:spMk id="10" creationId="{EAFB4463-E613-429E-834A-604D6F167A34}"/>
          </ac:spMkLst>
        </pc:spChg>
        <pc:spChg chg="add mod">
          <ac:chgData name="Andrew" userId="b45e9002-b033-421d-a3d9-6d42475e9a3f" providerId="ADAL" clId="{8CE00DF8-0901-4D5B-A191-C478C226F4FD}" dt="2020-05-20T21:36:49.428" v="543" actId="164"/>
          <ac:spMkLst>
            <pc:docMk/>
            <pc:sldMk cId="379422893" sldId="282"/>
            <ac:spMk id="11" creationId="{0C8ADD41-3DAA-4C2A-927B-0A7B30EF2D9A}"/>
          </ac:spMkLst>
        </pc:spChg>
        <pc:spChg chg="add mod">
          <ac:chgData name="Andrew" userId="b45e9002-b033-421d-a3d9-6d42475e9a3f" providerId="ADAL" clId="{8CE00DF8-0901-4D5B-A191-C478C226F4FD}" dt="2020-05-20T21:36:49.428" v="543" actId="164"/>
          <ac:spMkLst>
            <pc:docMk/>
            <pc:sldMk cId="379422893" sldId="282"/>
            <ac:spMk id="12" creationId="{5875F767-B307-46A9-ACBB-6F97B393D0C1}"/>
          </ac:spMkLst>
        </pc:spChg>
        <pc:spChg chg="add mod topLvl">
          <ac:chgData name="Andrew" userId="b45e9002-b033-421d-a3d9-6d42475e9a3f" providerId="ADAL" clId="{8CE00DF8-0901-4D5B-A191-C478C226F4FD}" dt="2020-05-20T21:33:55.368" v="516" actId="164"/>
          <ac:spMkLst>
            <pc:docMk/>
            <pc:sldMk cId="379422893" sldId="282"/>
            <ac:spMk id="13" creationId="{4B5CB373-0530-4472-B37F-3F92993F8BAE}"/>
          </ac:spMkLst>
        </pc:spChg>
        <pc:spChg chg="add mod ord topLvl">
          <ac:chgData name="Andrew" userId="b45e9002-b033-421d-a3d9-6d42475e9a3f" providerId="ADAL" clId="{8CE00DF8-0901-4D5B-A191-C478C226F4FD}" dt="2020-05-20T21:33:55.368" v="516" actId="164"/>
          <ac:spMkLst>
            <pc:docMk/>
            <pc:sldMk cId="379422893" sldId="282"/>
            <ac:spMk id="14" creationId="{A8244744-2A77-42A3-97F2-62CA534337A9}"/>
          </ac:spMkLst>
        </pc:spChg>
        <pc:spChg chg="add mod ord topLvl">
          <ac:chgData name="Andrew" userId="b45e9002-b033-421d-a3d9-6d42475e9a3f" providerId="ADAL" clId="{8CE00DF8-0901-4D5B-A191-C478C226F4FD}" dt="2020-05-20T21:33:55.368" v="516" actId="164"/>
          <ac:spMkLst>
            <pc:docMk/>
            <pc:sldMk cId="379422893" sldId="282"/>
            <ac:spMk id="15" creationId="{2D92F3E0-009F-42C2-98E5-B88ADF912C0E}"/>
          </ac:spMkLst>
        </pc:spChg>
        <pc:spChg chg="add mod ord topLvl">
          <ac:chgData name="Andrew" userId="b45e9002-b033-421d-a3d9-6d42475e9a3f" providerId="ADAL" clId="{8CE00DF8-0901-4D5B-A191-C478C226F4FD}" dt="2020-05-20T21:33:55.368" v="516" actId="164"/>
          <ac:spMkLst>
            <pc:docMk/>
            <pc:sldMk cId="379422893" sldId="282"/>
            <ac:spMk id="16" creationId="{C44E4B26-B732-4CB1-AC53-0CDEA9E3E0FB}"/>
          </ac:spMkLst>
        </pc:spChg>
        <pc:spChg chg="add mod ord topLvl">
          <ac:chgData name="Andrew" userId="b45e9002-b033-421d-a3d9-6d42475e9a3f" providerId="ADAL" clId="{8CE00DF8-0901-4D5B-A191-C478C226F4FD}" dt="2020-05-20T21:33:55.368" v="516" actId="164"/>
          <ac:spMkLst>
            <pc:docMk/>
            <pc:sldMk cId="379422893" sldId="282"/>
            <ac:spMk id="17" creationId="{0494615E-99B7-4D84-B647-7C94E70BF177}"/>
          </ac:spMkLst>
        </pc:spChg>
        <pc:spChg chg="add del mod">
          <ac:chgData name="Andrew" userId="b45e9002-b033-421d-a3d9-6d42475e9a3f" providerId="ADAL" clId="{8CE00DF8-0901-4D5B-A191-C478C226F4FD}" dt="2020-05-20T21:32:51.036" v="505" actId="478"/>
          <ac:spMkLst>
            <pc:docMk/>
            <pc:sldMk cId="379422893" sldId="282"/>
            <ac:spMk id="19" creationId="{FFDF21D5-E6D5-4F57-9A18-08F2BDC6EB2B}"/>
          </ac:spMkLst>
        </pc:spChg>
        <pc:spChg chg="add del mod">
          <ac:chgData name="Andrew" userId="b45e9002-b033-421d-a3d9-6d42475e9a3f" providerId="ADAL" clId="{8CE00DF8-0901-4D5B-A191-C478C226F4FD}" dt="2020-05-20T21:33:09.149" v="509" actId="478"/>
          <ac:spMkLst>
            <pc:docMk/>
            <pc:sldMk cId="379422893" sldId="282"/>
            <ac:spMk id="20" creationId="{7AEA3B1E-2C5A-4AE6-A8F6-EDD67CF24430}"/>
          </ac:spMkLst>
        </pc:spChg>
        <pc:spChg chg="add mod">
          <ac:chgData name="Andrew" userId="b45e9002-b033-421d-a3d9-6d42475e9a3f" providerId="ADAL" clId="{8CE00DF8-0901-4D5B-A191-C478C226F4FD}" dt="2020-05-20T21:34:08.777" v="520" actId="207"/>
          <ac:spMkLst>
            <pc:docMk/>
            <pc:sldMk cId="379422893" sldId="282"/>
            <ac:spMk id="21" creationId="{16FE22ED-761B-4BCD-89D0-E3FBEC9A9A04}"/>
          </ac:spMkLst>
        </pc:spChg>
        <pc:spChg chg="add mod ord">
          <ac:chgData name="Andrew" userId="b45e9002-b033-421d-a3d9-6d42475e9a3f" providerId="ADAL" clId="{8CE00DF8-0901-4D5B-A191-C478C226F4FD}" dt="2020-05-20T21:35:16.617" v="531" actId="2085"/>
          <ac:spMkLst>
            <pc:docMk/>
            <pc:sldMk cId="379422893" sldId="282"/>
            <ac:spMk id="23" creationId="{46AAD75B-A2E9-4A40-ABB3-63A55FA528F2}"/>
          </ac:spMkLst>
        </pc:spChg>
        <pc:spChg chg="add mod">
          <ac:chgData name="Andrew" userId="b45e9002-b033-421d-a3d9-6d42475e9a3f" providerId="ADAL" clId="{8CE00DF8-0901-4D5B-A191-C478C226F4FD}" dt="2020-05-20T21:37:53.653" v="565" actId="1076"/>
          <ac:spMkLst>
            <pc:docMk/>
            <pc:sldMk cId="379422893" sldId="282"/>
            <ac:spMk id="27" creationId="{2D5B71C1-14CC-4752-B9A8-21CCF3FD711D}"/>
          </ac:spMkLst>
        </pc:spChg>
        <pc:spChg chg="add mod">
          <ac:chgData name="Andrew" userId="b45e9002-b033-421d-a3d9-6d42475e9a3f" providerId="ADAL" clId="{8CE00DF8-0901-4D5B-A191-C478C226F4FD}" dt="2020-05-20T21:38:17.117" v="581" actId="1076"/>
          <ac:spMkLst>
            <pc:docMk/>
            <pc:sldMk cId="379422893" sldId="282"/>
            <ac:spMk id="28" creationId="{8EE31F69-9D61-4487-84B1-EA47FD2CC172}"/>
          </ac:spMkLst>
        </pc:spChg>
        <pc:spChg chg="add mod">
          <ac:chgData name="Andrew" userId="b45e9002-b033-421d-a3d9-6d42475e9a3f" providerId="ADAL" clId="{8CE00DF8-0901-4D5B-A191-C478C226F4FD}" dt="2020-05-20T21:38:36.597" v="593" actId="1076"/>
          <ac:spMkLst>
            <pc:docMk/>
            <pc:sldMk cId="379422893" sldId="282"/>
            <ac:spMk id="29" creationId="{26080F22-FDEF-410B-A0D0-67DA53833F53}"/>
          </ac:spMkLst>
        </pc:spChg>
        <pc:grpChg chg="add del mod">
          <ac:chgData name="Andrew" userId="b45e9002-b033-421d-a3d9-6d42475e9a3f" providerId="ADAL" clId="{8CE00DF8-0901-4D5B-A191-C478C226F4FD}" dt="2020-05-20T21:32:56.715" v="506" actId="165"/>
          <ac:grpSpMkLst>
            <pc:docMk/>
            <pc:sldMk cId="379422893" sldId="282"/>
            <ac:grpSpMk id="18" creationId="{697FE7AB-FA92-4FA9-B9F5-6F8D095A7E50}"/>
          </ac:grpSpMkLst>
        </pc:grpChg>
        <pc:grpChg chg="add mod ord">
          <ac:chgData name="Andrew" userId="b45e9002-b033-421d-a3d9-6d42475e9a3f" providerId="ADAL" clId="{8CE00DF8-0901-4D5B-A191-C478C226F4FD}" dt="2020-05-20T21:36:08.693" v="538" actId="14429"/>
          <ac:grpSpMkLst>
            <pc:docMk/>
            <pc:sldMk cId="379422893" sldId="282"/>
            <ac:grpSpMk id="22" creationId="{5CA646F4-089B-4F5D-9240-892A0B0A3612}"/>
          </ac:grpSpMkLst>
        </pc:grpChg>
        <pc:grpChg chg="add mod">
          <ac:chgData name="Andrew" userId="b45e9002-b033-421d-a3d9-6d42475e9a3f" providerId="ADAL" clId="{8CE00DF8-0901-4D5B-A191-C478C226F4FD}" dt="2020-05-20T21:36:39.584" v="541" actId="164"/>
          <ac:grpSpMkLst>
            <pc:docMk/>
            <pc:sldMk cId="379422893" sldId="282"/>
            <ac:grpSpMk id="24" creationId="{9392D025-68DB-4049-9B70-9114D87940E0}"/>
          </ac:grpSpMkLst>
        </pc:grpChg>
        <pc:grpChg chg="add mod">
          <ac:chgData name="Andrew" userId="b45e9002-b033-421d-a3d9-6d42475e9a3f" providerId="ADAL" clId="{8CE00DF8-0901-4D5B-A191-C478C226F4FD}" dt="2020-05-20T21:38:31.613" v="592" actId="14429"/>
          <ac:grpSpMkLst>
            <pc:docMk/>
            <pc:sldMk cId="379422893" sldId="282"/>
            <ac:grpSpMk id="25" creationId="{979E42C4-E3A7-4B71-B2BF-3CB4E211E058}"/>
          </ac:grpSpMkLst>
        </pc:grpChg>
        <pc:grpChg chg="add mod">
          <ac:chgData name="Andrew" userId="b45e9002-b033-421d-a3d9-6d42475e9a3f" providerId="ADAL" clId="{8CE00DF8-0901-4D5B-A191-C478C226F4FD}" dt="2020-05-20T21:38:30.461" v="591" actId="14429"/>
          <ac:grpSpMkLst>
            <pc:docMk/>
            <pc:sldMk cId="379422893" sldId="282"/>
            <ac:grpSpMk id="26" creationId="{788393F3-5DF2-43DE-B53E-831D6F2A358C}"/>
          </ac:grpSpMkLst>
        </pc:grpChg>
      </pc:sldChg>
      <pc:sldChg chg="delSp modSp new del mod modClrScheme chgLayout">
        <pc:chgData name="Andrew" userId="b45e9002-b033-421d-a3d9-6d42475e9a3f" providerId="ADAL" clId="{8CE00DF8-0901-4D5B-A191-C478C226F4FD}" dt="2020-05-20T21:47:55.156" v="759" actId="2696"/>
        <pc:sldMkLst>
          <pc:docMk/>
          <pc:sldMk cId="450994472" sldId="283"/>
        </pc:sldMkLst>
        <pc:spChg chg="mod ord">
          <ac:chgData name="Andrew" userId="b45e9002-b033-421d-a3d9-6d42475e9a3f" providerId="ADAL" clId="{8CE00DF8-0901-4D5B-A191-C478C226F4FD}" dt="2020-05-20T21:47:28.476" v="747" actId="700"/>
          <ac:spMkLst>
            <pc:docMk/>
            <pc:sldMk cId="450994472" sldId="283"/>
            <ac:spMk id="2" creationId="{BDDAF86A-5379-47A7-A1E4-994EF9D30E06}"/>
          </ac:spMkLst>
        </pc:spChg>
        <pc:spChg chg="del mod ord">
          <ac:chgData name="Andrew" userId="b45e9002-b033-421d-a3d9-6d42475e9a3f" providerId="ADAL" clId="{8CE00DF8-0901-4D5B-A191-C478C226F4FD}" dt="2020-05-20T21:47:32.777" v="748" actId="478"/>
          <ac:spMkLst>
            <pc:docMk/>
            <pc:sldMk cId="450994472" sldId="283"/>
            <ac:spMk id="3" creationId="{A0B1BAEA-B546-43D8-A48E-95B02DEE7298}"/>
          </ac:spMkLst>
        </pc:spChg>
        <pc:spChg chg="mod ord">
          <ac:chgData name="Andrew" userId="b45e9002-b033-421d-a3d9-6d42475e9a3f" providerId="ADAL" clId="{8CE00DF8-0901-4D5B-A191-C478C226F4FD}" dt="2020-05-20T21:47:28.476" v="747" actId="700"/>
          <ac:spMkLst>
            <pc:docMk/>
            <pc:sldMk cId="450994472" sldId="283"/>
            <ac:spMk id="4" creationId="{AA9EF9F3-62D5-49F3-8B20-7F7F3B9B32AA}"/>
          </ac:spMkLst>
        </pc:spChg>
        <pc:spChg chg="del mod ord">
          <ac:chgData name="Andrew" userId="b45e9002-b033-421d-a3d9-6d42475e9a3f" providerId="ADAL" clId="{8CE00DF8-0901-4D5B-A191-C478C226F4FD}" dt="2020-05-20T21:47:36.508" v="749" actId="478"/>
          <ac:spMkLst>
            <pc:docMk/>
            <pc:sldMk cId="450994472" sldId="283"/>
            <ac:spMk id="5" creationId="{D5E54516-597B-4085-BD35-43B6CCA636DC}"/>
          </ac:spMkLst>
        </pc:spChg>
        <pc:spChg chg="mod ord">
          <ac:chgData name="Andrew" userId="b45e9002-b033-421d-a3d9-6d42475e9a3f" providerId="ADAL" clId="{8CE00DF8-0901-4D5B-A191-C478C226F4FD}" dt="2020-05-20T21:47:44.412" v="758" actId="5793"/>
          <ac:spMkLst>
            <pc:docMk/>
            <pc:sldMk cId="450994472" sldId="283"/>
            <ac:spMk id="6" creationId="{046D3C21-65A0-4162-A296-9629B7231B7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29744F-34B8-4C39-B8BF-603E87AD91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41DDEE-34D2-4312-90B5-07819112845A}">
      <dgm:prSet/>
      <dgm:spPr/>
      <dgm:t>
        <a:bodyPr/>
        <a:lstStyle/>
        <a:p>
          <a:r>
            <a:rPr lang="en-GB" b="0" i="0" dirty="0"/>
            <a:t>Three parts: global, </a:t>
          </a:r>
          <a:r>
            <a:rPr lang="en-GB" b="0" i="0" dirty="0" err="1"/>
            <a:t>ui</a:t>
          </a:r>
          <a:r>
            <a:rPr lang="en-GB" b="0" i="0" dirty="0"/>
            <a:t> and server</a:t>
          </a:r>
          <a:endParaRPr lang="en-US" dirty="0"/>
        </a:p>
      </dgm:t>
    </dgm:pt>
    <dgm:pt modelId="{A0369E8A-2F77-40BE-822F-B9AF8EEFC935}" type="parTrans" cxnId="{DB8D2748-E2DB-4580-9039-F03F1CB40E65}">
      <dgm:prSet/>
      <dgm:spPr/>
      <dgm:t>
        <a:bodyPr/>
        <a:lstStyle/>
        <a:p>
          <a:endParaRPr lang="en-US"/>
        </a:p>
      </dgm:t>
    </dgm:pt>
    <dgm:pt modelId="{AE6507B5-D926-48BB-BCAF-8E237144BD00}" type="sibTrans" cxnId="{DB8D2748-E2DB-4580-9039-F03F1CB40E65}">
      <dgm:prSet/>
      <dgm:spPr/>
      <dgm:t>
        <a:bodyPr/>
        <a:lstStyle/>
        <a:p>
          <a:endParaRPr lang="en-US"/>
        </a:p>
      </dgm:t>
    </dgm:pt>
    <dgm:pt modelId="{BCA2DDCE-D187-4516-BD52-62A36CCB01F9}">
      <dgm:prSet/>
      <dgm:spPr/>
      <dgm:t>
        <a:bodyPr/>
        <a:lstStyle/>
        <a:p>
          <a:r>
            <a:rPr lang="en-GB" b="0" i="0" dirty="0"/>
            <a:t>Reactive to user input</a:t>
          </a:r>
          <a:endParaRPr lang="en-US" dirty="0"/>
        </a:p>
      </dgm:t>
    </dgm:pt>
    <dgm:pt modelId="{59912131-9359-4D76-A2C1-6612D2CD8AE2}" type="parTrans" cxnId="{57DEF310-40F9-44C5-8373-9BFCCCBB3F3E}">
      <dgm:prSet/>
      <dgm:spPr/>
      <dgm:t>
        <a:bodyPr/>
        <a:lstStyle/>
        <a:p>
          <a:endParaRPr lang="en-US"/>
        </a:p>
      </dgm:t>
    </dgm:pt>
    <dgm:pt modelId="{ED2E538E-B4E2-495D-9AF7-7845217096F0}" type="sibTrans" cxnId="{57DEF310-40F9-44C5-8373-9BFCCCBB3F3E}">
      <dgm:prSet/>
      <dgm:spPr/>
      <dgm:t>
        <a:bodyPr/>
        <a:lstStyle/>
        <a:p>
          <a:endParaRPr lang="en-US"/>
        </a:p>
      </dgm:t>
    </dgm:pt>
    <dgm:pt modelId="{EE7D4CB1-8A32-4EFB-ADF5-D92D36A9B0E9}">
      <dgm:prSet/>
      <dgm:spPr/>
      <dgm:t>
        <a:bodyPr/>
        <a:lstStyle/>
        <a:p>
          <a:r>
            <a:rPr lang="en-GB" b="0" i="0"/>
            <a:t>Ability to integrate CSS/HTML/Javascript</a:t>
          </a:r>
          <a:endParaRPr lang="en-US"/>
        </a:p>
      </dgm:t>
    </dgm:pt>
    <dgm:pt modelId="{4E9FD35E-B19E-4747-86C4-8EAD85F5A085}" type="parTrans" cxnId="{55BF447D-DBA9-4459-B01B-FC10FB3FB108}">
      <dgm:prSet/>
      <dgm:spPr/>
      <dgm:t>
        <a:bodyPr/>
        <a:lstStyle/>
        <a:p>
          <a:endParaRPr lang="en-US"/>
        </a:p>
      </dgm:t>
    </dgm:pt>
    <dgm:pt modelId="{4DE78722-0412-4DAD-BAB8-6FEB6ECE598E}" type="sibTrans" cxnId="{55BF447D-DBA9-4459-B01B-FC10FB3FB108}">
      <dgm:prSet/>
      <dgm:spPr/>
      <dgm:t>
        <a:bodyPr/>
        <a:lstStyle/>
        <a:p>
          <a:endParaRPr lang="en-US"/>
        </a:p>
      </dgm:t>
    </dgm:pt>
    <dgm:pt modelId="{0CFE54A5-73A0-4D6D-8C0C-D05FE0DADE50}">
      <dgm:prSet/>
      <dgm:spPr/>
      <dgm:t>
        <a:bodyPr/>
        <a:lstStyle/>
        <a:p>
          <a:r>
            <a:rPr lang="en-GB" b="0" i="0" dirty="0"/>
            <a:t>Structure and running order of code</a:t>
          </a:r>
          <a:endParaRPr lang="en-US" dirty="0"/>
        </a:p>
      </dgm:t>
    </dgm:pt>
    <dgm:pt modelId="{0F4B2A29-A9D8-4A12-8503-B863A66D5165}" type="parTrans" cxnId="{992EAE6B-863F-497F-B9C6-DDA39098A600}">
      <dgm:prSet/>
      <dgm:spPr/>
      <dgm:t>
        <a:bodyPr/>
        <a:lstStyle/>
        <a:p>
          <a:endParaRPr lang="en-US"/>
        </a:p>
      </dgm:t>
    </dgm:pt>
    <dgm:pt modelId="{FA5E7AE5-AD60-4E94-99EA-CD18D82C9615}" type="sibTrans" cxnId="{992EAE6B-863F-497F-B9C6-DDA39098A600}">
      <dgm:prSet/>
      <dgm:spPr/>
      <dgm:t>
        <a:bodyPr/>
        <a:lstStyle/>
        <a:p>
          <a:endParaRPr lang="en-US"/>
        </a:p>
      </dgm:t>
    </dgm:pt>
    <dgm:pt modelId="{6EE15BFD-D7F0-49A4-8DE2-E1932775B993}" type="pres">
      <dgm:prSet presAssocID="{D429744F-34B8-4C39-B8BF-603E87AD9125}" presName="root" presStyleCnt="0">
        <dgm:presLayoutVars>
          <dgm:dir/>
          <dgm:resizeHandles val="exact"/>
        </dgm:presLayoutVars>
      </dgm:prSet>
      <dgm:spPr/>
    </dgm:pt>
    <dgm:pt modelId="{241B88B2-D62E-452A-816D-EF792F155491}" type="pres">
      <dgm:prSet presAssocID="{E941DDEE-34D2-4312-90B5-07819112845A}" presName="compNode" presStyleCnt="0"/>
      <dgm:spPr/>
    </dgm:pt>
    <dgm:pt modelId="{356B003D-AF9E-4A6C-A4FE-8D35706DC74E}" type="pres">
      <dgm:prSet presAssocID="{E941DDEE-34D2-4312-90B5-07819112845A}" presName="bgRect" presStyleLbl="bgShp" presStyleIdx="0" presStyleCnt="4"/>
      <dgm:spPr/>
    </dgm:pt>
    <dgm:pt modelId="{C077A002-EA12-4116-B0D8-040ABA5847FE}" type="pres">
      <dgm:prSet presAssocID="{E941DDEE-34D2-4312-90B5-07819112845A}" presName="iconRect" presStyleLbl="node1" presStyleIdx="0" presStyleCnt="4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3848042-ABE1-430C-8553-1C491F46385B}" type="pres">
      <dgm:prSet presAssocID="{E941DDEE-34D2-4312-90B5-07819112845A}" presName="spaceRect" presStyleCnt="0"/>
      <dgm:spPr/>
    </dgm:pt>
    <dgm:pt modelId="{1950379D-3DF6-4377-B7FE-70E11AC267E6}" type="pres">
      <dgm:prSet presAssocID="{E941DDEE-34D2-4312-90B5-07819112845A}" presName="parTx" presStyleLbl="revTx" presStyleIdx="0" presStyleCnt="4">
        <dgm:presLayoutVars>
          <dgm:chMax val="0"/>
          <dgm:chPref val="0"/>
        </dgm:presLayoutVars>
      </dgm:prSet>
      <dgm:spPr/>
    </dgm:pt>
    <dgm:pt modelId="{F64F6A2E-3E1F-4AD7-97AE-6838F231A3F7}" type="pres">
      <dgm:prSet presAssocID="{AE6507B5-D926-48BB-BCAF-8E237144BD00}" presName="sibTrans" presStyleCnt="0"/>
      <dgm:spPr/>
    </dgm:pt>
    <dgm:pt modelId="{D99E654D-6040-4924-8CFE-697F793FE1DC}" type="pres">
      <dgm:prSet presAssocID="{BCA2DDCE-D187-4516-BD52-62A36CCB01F9}" presName="compNode" presStyleCnt="0"/>
      <dgm:spPr/>
    </dgm:pt>
    <dgm:pt modelId="{573865CD-80B1-4159-AD41-3BC9A17E1EE8}" type="pres">
      <dgm:prSet presAssocID="{BCA2DDCE-D187-4516-BD52-62A36CCB01F9}" presName="bgRect" presStyleLbl="bgShp" presStyleIdx="1" presStyleCnt="4"/>
      <dgm:spPr/>
    </dgm:pt>
    <dgm:pt modelId="{135089E7-0C2E-42C4-8D0E-94BD9D787FF5}" type="pres">
      <dgm:prSet presAssocID="{BCA2DDCE-D187-4516-BD52-62A36CCB01F9}" presName="iconRect" presStyleLbl="node1" presStyleIdx="1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13964BC-C943-4A46-9E96-E9526E37888D}" type="pres">
      <dgm:prSet presAssocID="{BCA2DDCE-D187-4516-BD52-62A36CCB01F9}" presName="spaceRect" presStyleCnt="0"/>
      <dgm:spPr/>
    </dgm:pt>
    <dgm:pt modelId="{F5581EED-B6FC-472F-8450-D83F9CC0C49B}" type="pres">
      <dgm:prSet presAssocID="{BCA2DDCE-D187-4516-BD52-62A36CCB01F9}" presName="parTx" presStyleLbl="revTx" presStyleIdx="1" presStyleCnt="4">
        <dgm:presLayoutVars>
          <dgm:chMax val="0"/>
          <dgm:chPref val="0"/>
        </dgm:presLayoutVars>
      </dgm:prSet>
      <dgm:spPr/>
    </dgm:pt>
    <dgm:pt modelId="{2B87741B-9097-4DF7-8D30-0CB68B214D96}" type="pres">
      <dgm:prSet presAssocID="{ED2E538E-B4E2-495D-9AF7-7845217096F0}" presName="sibTrans" presStyleCnt="0"/>
      <dgm:spPr/>
    </dgm:pt>
    <dgm:pt modelId="{B2D25889-61C7-4C66-B56C-194000B0E4BC}" type="pres">
      <dgm:prSet presAssocID="{EE7D4CB1-8A32-4EFB-ADF5-D92D36A9B0E9}" presName="compNode" presStyleCnt="0"/>
      <dgm:spPr/>
    </dgm:pt>
    <dgm:pt modelId="{76DB2C72-8A4D-43CC-9EA1-6A64F4255E81}" type="pres">
      <dgm:prSet presAssocID="{EE7D4CB1-8A32-4EFB-ADF5-D92D36A9B0E9}" presName="bgRect" presStyleLbl="bgShp" presStyleIdx="2" presStyleCnt="4"/>
      <dgm:spPr/>
    </dgm:pt>
    <dgm:pt modelId="{C58FA63A-E015-4071-8034-665E5EF92336}" type="pres">
      <dgm:prSet presAssocID="{EE7D4CB1-8A32-4EFB-ADF5-D92D36A9B0E9}" presName="iconRect" presStyleLbl="node1" presStyleIdx="2" presStyleCnt="4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F027EC6-588D-4499-9446-A8255B38537B}" type="pres">
      <dgm:prSet presAssocID="{EE7D4CB1-8A32-4EFB-ADF5-D92D36A9B0E9}" presName="spaceRect" presStyleCnt="0"/>
      <dgm:spPr/>
    </dgm:pt>
    <dgm:pt modelId="{2312FC77-CADA-4251-AC0D-0C25A89D8628}" type="pres">
      <dgm:prSet presAssocID="{EE7D4CB1-8A32-4EFB-ADF5-D92D36A9B0E9}" presName="parTx" presStyleLbl="revTx" presStyleIdx="2" presStyleCnt="4">
        <dgm:presLayoutVars>
          <dgm:chMax val="0"/>
          <dgm:chPref val="0"/>
        </dgm:presLayoutVars>
      </dgm:prSet>
      <dgm:spPr/>
    </dgm:pt>
    <dgm:pt modelId="{BD9D6DA8-934A-4A5F-B0A7-D85AD9B80E5C}" type="pres">
      <dgm:prSet presAssocID="{4DE78722-0412-4DAD-BAB8-6FEB6ECE598E}" presName="sibTrans" presStyleCnt="0"/>
      <dgm:spPr/>
    </dgm:pt>
    <dgm:pt modelId="{84DB2975-51C8-443D-8F22-463F62F87DBD}" type="pres">
      <dgm:prSet presAssocID="{0CFE54A5-73A0-4D6D-8C0C-D05FE0DADE50}" presName="compNode" presStyleCnt="0"/>
      <dgm:spPr/>
    </dgm:pt>
    <dgm:pt modelId="{416D7E70-D77A-4D5B-923E-FDC76AA4929B}" type="pres">
      <dgm:prSet presAssocID="{0CFE54A5-73A0-4D6D-8C0C-D05FE0DADE50}" presName="bgRect" presStyleLbl="bgShp" presStyleIdx="3" presStyleCnt="4"/>
      <dgm:spPr/>
    </dgm:pt>
    <dgm:pt modelId="{654188A9-D661-4B69-BBA7-FE2AE8334192}" type="pres">
      <dgm:prSet presAssocID="{0CFE54A5-73A0-4D6D-8C0C-D05FE0DADE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9C7CC2EF-39E5-4DAC-941A-C858AB6B7CB6}" type="pres">
      <dgm:prSet presAssocID="{0CFE54A5-73A0-4D6D-8C0C-D05FE0DADE50}" presName="spaceRect" presStyleCnt="0"/>
      <dgm:spPr/>
    </dgm:pt>
    <dgm:pt modelId="{9BEBA7A6-EA1D-4EF5-A72A-926B25795EE5}" type="pres">
      <dgm:prSet presAssocID="{0CFE54A5-73A0-4D6D-8C0C-D05FE0DADE5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C259804-B16B-471A-8800-DA76446251A0}" type="presOf" srcId="{EE7D4CB1-8A32-4EFB-ADF5-D92D36A9B0E9}" destId="{2312FC77-CADA-4251-AC0D-0C25A89D8628}" srcOrd="0" destOrd="0" presId="urn:microsoft.com/office/officeart/2018/2/layout/IconVerticalSolidList"/>
    <dgm:cxn modelId="{57DEF310-40F9-44C5-8373-9BFCCCBB3F3E}" srcId="{D429744F-34B8-4C39-B8BF-603E87AD9125}" destId="{BCA2DDCE-D187-4516-BD52-62A36CCB01F9}" srcOrd="1" destOrd="0" parTransId="{59912131-9359-4D76-A2C1-6612D2CD8AE2}" sibTransId="{ED2E538E-B4E2-495D-9AF7-7845217096F0}"/>
    <dgm:cxn modelId="{DB8D2748-E2DB-4580-9039-F03F1CB40E65}" srcId="{D429744F-34B8-4C39-B8BF-603E87AD9125}" destId="{E941DDEE-34D2-4312-90B5-07819112845A}" srcOrd="0" destOrd="0" parTransId="{A0369E8A-2F77-40BE-822F-B9AF8EEFC935}" sibTransId="{AE6507B5-D926-48BB-BCAF-8E237144BD00}"/>
    <dgm:cxn modelId="{80B5326B-3105-47E9-9E66-AC0167B87A4A}" type="presOf" srcId="{D429744F-34B8-4C39-B8BF-603E87AD9125}" destId="{6EE15BFD-D7F0-49A4-8DE2-E1932775B993}" srcOrd="0" destOrd="0" presId="urn:microsoft.com/office/officeart/2018/2/layout/IconVerticalSolidList"/>
    <dgm:cxn modelId="{992EAE6B-863F-497F-B9C6-DDA39098A600}" srcId="{D429744F-34B8-4C39-B8BF-603E87AD9125}" destId="{0CFE54A5-73A0-4D6D-8C0C-D05FE0DADE50}" srcOrd="3" destOrd="0" parTransId="{0F4B2A29-A9D8-4A12-8503-B863A66D5165}" sibTransId="{FA5E7AE5-AD60-4E94-99EA-CD18D82C9615}"/>
    <dgm:cxn modelId="{7B7AAB4D-15CC-4C4E-A495-805D30F90E40}" type="presOf" srcId="{E941DDEE-34D2-4312-90B5-07819112845A}" destId="{1950379D-3DF6-4377-B7FE-70E11AC267E6}" srcOrd="0" destOrd="0" presId="urn:microsoft.com/office/officeart/2018/2/layout/IconVerticalSolidList"/>
    <dgm:cxn modelId="{55BF447D-DBA9-4459-B01B-FC10FB3FB108}" srcId="{D429744F-34B8-4C39-B8BF-603E87AD9125}" destId="{EE7D4CB1-8A32-4EFB-ADF5-D92D36A9B0E9}" srcOrd="2" destOrd="0" parTransId="{4E9FD35E-B19E-4747-86C4-8EAD85F5A085}" sibTransId="{4DE78722-0412-4DAD-BAB8-6FEB6ECE598E}"/>
    <dgm:cxn modelId="{0D500FA1-650E-4AFA-819A-BA2D0D2672D0}" type="presOf" srcId="{BCA2DDCE-D187-4516-BD52-62A36CCB01F9}" destId="{F5581EED-B6FC-472F-8450-D83F9CC0C49B}" srcOrd="0" destOrd="0" presId="urn:microsoft.com/office/officeart/2018/2/layout/IconVerticalSolidList"/>
    <dgm:cxn modelId="{3AE284B2-E41A-4722-831E-11DD22E6A1B6}" type="presOf" srcId="{0CFE54A5-73A0-4D6D-8C0C-D05FE0DADE50}" destId="{9BEBA7A6-EA1D-4EF5-A72A-926B25795EE5}" srcOrd="0" destOrd="0" presId="urn:microsoft.com/office/officeart/2018/2/layout/IconVerticalSolidList"/>
    <dgm:cxn modelId="{3D802AFE-8736-48F4-9A7A-34E017D691F5}" type="presParOf" srcId="{6EE15BFD-D7F0-49A4-8DE2-E1932775B993}" destId="{241B88B2-D62E-452A-816D-EF792F155491}" srcOrd="0" destOrd="0" presId="urn:microsoft.com/office/officeart/2018/2/layout/IconVerticalSolidList"/>
    <dgm:cxn modelId="{04026BE3-B703-4635-B8A1-F37FBDAF41BF}" type="presParOf" srcId="{241B88B2-D62E-452A-816D-EF792F155491}" destId="{356B003D-AF9E-4A6C-A4FE-8D35706DC74E}" srcOrd="0" destOrd="0" presId="urn:microsoft.com/office/officeart/2018/2/layout/IconVerticalSolidList"/>
    <dgm:cxn modelId="{AF38ED86-AB11-4EB2-877F-F3F8BF28AB5E}" type="presParOf" srcId="{241B88B2-D62E-452A-816D-EF792F155491}" destId="{C077A002-EA12-4116-B0D8-040ABA5847FE}" srcOrd="1" destOrd="0" presId="urn:microsoft.com/office/officeart/2018/2/layout/IconVerticalSolidList"/>
    <dgm:cxn modelId="{B09F50A3-3D50-4063-95E1-40831812FB08}" type="presParOf" srcId="{241B88B2-D62E-452A-816D-EF792F155491}" destId="{73848042-ABE1-430C-8553-1C491F46385B}" srcOrd="2" destOrd="0" presId="urn:microsoft.com/office/officeart/2018/2/layout/IconVerticalSolidList"/>
    <dgm:cxn modelId="{305D59FE-3317-436F-A09F-407D4DCFB082}" type="presParOf" srcId="{241B88B2-D62E-452A-816D-EF792F155491}" destId="{1950379D-3DF6-4377-B7FE-70E11AC267E6}" srcOrd="3" destOrd="0" presId="urn:microsoft.com/office/officeart/2018/2/layout/IconVerticalSolidList"/>
    <dgm:cxn modelId="{6DC6B376-2116-4E96-810A-040E23F12398}" type="presParOf" srcId="{6EE15BFD-D7F0-49A4-8DE2-E1932775B993}" destId="{F64F6A2E-3E1F-4AD7-97AE-6838F231A3F7}" srcOrd="1" destOrd="0" presId="urn:microsoft.com/office/officeart/2018/2/layout/IconVerticalSolidList"/>
    <dgm:cxn modelId="{ABDEDAB6-B1CB-48F9-9359-FFC5328B4E09}" type="presParOf" srcId="{6EE15BFD-D7F0-49A4-8DE2-E1932775B993}" destId="{D99E654D-6040-4924-8CFE-697F793FE1DC}" srcOrd="2" destOrd="0" presId="urn:microsoft.com/office/officeart/2018/2/layout/IconVerticalSolidList"/>
    <dgm:cxn modelId="{20EA5B07-5595-4BF9-8659-EF8CEE776FD1}" type="presParOf" srcId="{D99E654D-6040-4924-8CFE-697F793FE1DC}" destId="{573865CD-80B1-4159-AD41-3BC9A17E1EE8}" srcOrd="0" destOrd="0" presId="urn:microsoft.com/office/officeart/2018/2/layout/IconVerticalSolidList"/>
    <dgm:cxn modelId="{4E78E77F-5D23-40C5-8547-396465BD15A8}" type="presParOf" srcId="{D99E654D-6040-4924-8CFE-697F793FE1DC}" destId="{135089E7-0C2E-42C4-8D0E-94BD9D787FF5}" srcOrd="1" destOrd="0" presId="urn:microsoft.com/office/officeart/2018/2/layout/IconVerticalSolidList"/>
    <dgm:cxn modelId="{6F039E6D-4F7B-45AD-9D8D-9D1D054351E9}" type="presParOf" srcId="{D99E654D-6040-4924-8CFE-697F793FE1DC}" destId="{E13964BC-C943-4A46-9E96-E9526E37888D}" srcOrd="2" destOrd="0" presId="urn:microsoft.com/office/officeart/2018/2/layout/IconVerticalSolidList"/>
    <dgm:cxn modelId="{AEDF6593-B775-4FFF-89A7-FA6086BD80DD}" type="presParOf" srcId="{D99E654D-6040-4924-8CFE-697F793FE1DC}" destId="{F5581EED-B6FC-472F-8450-D83F9CC0C49B}" srcOrd="3" destOrd="0" presId="urn:microsoft.com/office/officeart/2018/2/layout/IconVerticalSolidList"/>
    <dgm:cxn modelId="{13C3AADD-C216-4854-A1FF-29A07504B373}" type="presParOf" srcId="{6EE15BFD-D7F0-49A4-8DE2-E1932775B993}" destId="{2B87741B-9097-4DF7-8D30-0CB68B214D96}" srcOrd="3" destOrd="0" presId="urn:microsoft.com/office/officeart/2018/2/layout/IconVerticalSolidList"/>
    <dgm:cxn modelId="{BBDAFA21-DDEB-4121-AC15-22F09D52E8AF}" type="presParOf" srcId="{6EE15BFD-D7F0-49A4-8DE2-E1932775B993}" destId="{B2D25889-61C7-4C66-B56C-194000B0E4BC}" srcOrd="4" destOrd="0" presId="urn:microsoft.com/office/officeart/2018/2/layout/IconVerticalSolidList"/>
    <dgm:cxn modelId="{75E151D9-2469-48B1-A1D6-0551E21A1FA7}" type="presParOf" srcId="{B2D25889-61C7-4C66-B56C-194000B0E4BC}" destId="{76DB2C72-8A4D-43CC-9EA1-6A64F4255E81}" srcOrd="0" destOrd="0" presId="urn:microsoft.com/office/officeart/2018/2/layout/IconVerticalSolidList"/>
    <dgm:cxn modelId="{CA96A178-943F-4150-9A98-4F7AECD2BCC7}" type="presParOf" srcId="{B2D25889-61C7-4C66-B56C-194000B0E4BC}" destId="{C58FA63A-E015-4071-8034-665E5EF92336}" srcOrd="1" destOrd="0" presId="urn:microsoft.com/office/officeart/2018/2/layout/IconVerticalSolidList"/>
    <dgm:cxn modelId="{E9CB3E96-477C-4678-95F1-3035C0341FFA}" type="presParOf" srcId="{B2D25889-61C7-4C66-B56C-194000B0E4BC}" destId="{2F027EC6-588D-4499-9446-A8255B38537B}" srcOrd="2" destOrd="0" presId="urn:microsoft.com/office/officeart/2018/2/layout/IconVerticalSolidList"/>
    <dgm:cxn modelId="{F56C57E3-44EC-4F18-8310-3BE1B3BDD906}" type="presParOf" srcId="{B2D25889-61C7-4C66-B56C-194000B0E4BC}" destId="{2312FC77-CADA-4251-AC0D-0C25A89D8628}" srcOrd="3" destOrd="0" presId="urn:microsoft.com/office/officeart/2018/2/layout/IconVerticalSolidList"/>
    <dgm:cxn modelId="{42E3CC6F-00A4-48D7-98BA-F431F78AD94C}" type="presParOf" srcId="{6EE15BFD-D7F0-49A4-8DE2-E1932775B993}" destId="{BD9D6DA8-934A-4A5F-B0A7-D85AD9B80E5C}" srcOrd="5" destOrd="0" presId="urn:microsoft.com/office/officeart/2018/2/layout/IconVerticalSolidList"/>
    <dgm:cxn modelId="{7CE28DD8-E095-4134-83AF-A44D7945349F}" type="presParOf" srcId="{6EE15BFD-D7F0-49A4-8DE2-E1932775B993}" destId="{84DB2975-51C8-443D-8F22-463F62F87DBD}" srcOrd="6" destOrd="0" presId="urn:microsoft.com/office/officeart/2018/2/layout/IconVerticalSolidList"/>
    <dgm:cxn modelId="{8AC45A58-065B-435F-8053-169331A4ACFA}" type="presParOf" srcId="{84DB2975-51C8-443D-8F22-463F62F87DBD}" destId="{416D7E70-D77A-4D5B-923E-FDC76AA4929B}" srcOrd="0" destOrd="0" presId="urn:microsoft.com/office/officeart/2018/2/layout/IconVerticalSolidList"/>
    <dgm:cxn modelId="{4B921547-06C0-49BE-A189-67DAF1AB44A7}" type="presParOf" srcId="{84DB2975-51C8-443D-8F22-463F62F87DBD}" destId="{654188A9-D661-4B69-BBA7-FE2AE8334192}" srcOrd="1" destOrd="0" presId="urn:microsoft.com/office/officeart/2018/2/layout/IconVerticalSolidList"/>
    <dgm:cxn modelId="{10372F5B-B0C1-4BCC-A8FA-3AD5C33994EC}" type="presParOf" srcId="{84DB2975-51C8-443D-8F22-463F62F87DBD}" destId="{9C7CC2EF-39E5-4DAC-941A-C858AB6B7CB6}" srcOrd="2" destOrd="0" presId="urn:microsoft.com/office/officeart/2018/2/layout/IconVerticalSolidList"/>
    <dgm:cxn modelId="{113D03B3-5EC2-444D-9043-71E87DC53AC5}" type="presParOf" srcId="{84DB2975-51C8-443D-8F22-463F62F87DBD}" destId="{9BEBA7A6-EA1D-4EF5-A72A-926B25795E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B003D-AF9E-4A6C-A4FE-8D35706DC74E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7A002-EA12-4116-B0D8-040ABA5847FE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0379D-3DF6-4377-B7FE-70E11AC267E6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dirty="0"/>
            <a:t>Three parts: global, </a:t>
          </a:r>
          <a:r>
            <a:rPr lang="en-GB" sz="2200" b="0" i="0" kern="1200" dirty="0" err="1"/>
            <a:t>ui</a:t>
          </a:r>
          <a:r>
            <a:rPr lang="en-GB" sz="2200" b="0" i="0" kern="1200" dirty="0"/>
            <a:t> and server</a:t>
          </a:r>
          <a:endParaRPr lang="en-US" sz="2200" kern="1200" dirty="0"/>
        </a:p>
      </dsp:txBody>
      <dsp:txXfrm>
        <a:off x="1110795" y="1897"/>
        <a:ext cx="5385254" cy="961727"/>
      </dsp:txXfrm>
    </dsp:sp>
    <dsp:sp modelId="{573865CD-80B1-4159-AD41-3BC9A17E1EE8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089E7-0C2E-42C4-8D0E-94BD9D787FF5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81EED-B6FC-472F-8450-D83F9CC0C49B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dirty="0"/>
            <a:t>Reactive to user input</a:t>
          </a:r>
          <a:endParaRPr lang="en-US" sz="2200" kern="1200" dirty="0"/>
        </a:p>
      </dsp:txBody>
      <dsp:txXfrm>
        <a:off x="1110795" y="1204056"/>
        <a:ext cx="5385254" cy="961727"/>
      </dsp:txXfrm>
    </dsp:sp>
    <dsp:sp modelId="{76DB2C72-8A4D-43CC-9EA1-6A64F4255E81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FA63A-E015-4071-8034-665E5EF92336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2FC77-CADA-4251-AC0D-0C25A89D8628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Ability to integrate CSS/HTML/Javascript</a:t>
          </a:r>
          <a:endParaRPr lang="en-US" sz="2200" kern="1200"/>
        </a:p>
      </dsp:txBody>
      <dsp:txXfrm>
        <a:off x="1110795" y="2406215"/>
        <a:ext cx="5385254" cy="961727"/>
      </dsp:txXfrm>
    </dsp:sp>
    <dsp:sp modelId="{416D7E70-D77A-4D5B-923E-FDC76AA4929B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188A9-D661-4B69-BBA7-FE2AE8334192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BA7A6-EA1D-4EF5-A72A-926B25795EE5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dirty="0"/>
            <a:t>Structure and running order of code</a:t>
          </a:r>
          <a:endParaRPr lang="en-US" sz="2200" kern="1200" dirty="0"/>
        </a:p>
      </dsp:txBody>
      <dsp:txXfrm>
        <a:off x="1110795" y="3608375"/>
        <a:ext cx="5385254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59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75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290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6277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482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0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01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796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00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27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99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09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43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17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8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17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65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811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products/shiny/shiny-server/" TargetMode="External"/><Relationship Id="rId2" Type="http://schemas.openxmlformats.org/officeDocument/2006/relationships/hyperlink" Target="https://www.shinyapp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ealth-SocialCare-Scotland/PHI-useR-group/blob/master/Meetings/2018-12-03/Slides/01_Serverless-Shiny_AY.pptx" TargetMode="External"/><Relationship Id="rId4" Type="http://schemas.openxmlformats.org/officeDocument/2006/relationships/hyperlink" Target="https://www.shinyproxy.io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otPHO/r-pubhealth-workshop/wik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ealth-SocialCare-Scotland/covid-wider-impact" TargetMode="External"/><Relationship Id="rId3" Type="http://schemas.openxmlformats.org/officeDocument/2006/relationships/hyperlink" Target="https://mirjamallik.shinyapps.io/SIH_ethnicity/" TargetMode="External"/><Relationship Id="rId7" Type="http://schemas.openxmlformats.org/officeDocument/2006/relationships/hyperlink" Target="https://scotland.shinyapps.io/phs-covid-wider-impact/" TargetMode="External"/><Relationship Id="rId2" Type="http://schemas.openxmlformats.org/officeDocument/2006/relationships/hyperlink" Target="https://shiny.rstudio.com/galler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otland.shinyapps.io/scotpho-burden-disease/" TargetMode="External"/><Relationship Id="rId5" Type="http://schemas.openxmlformats.org/officeDocument/2006/relationships/hyperlink" Target="https://github.com/ScotPHO/scotpho-profiles-tool" TargetMode="External"/><Relationship Id="rId4" Type="http://schemas.openxmlformats.org/officeDocument/2006/relationships/hyperlink" Target="https://scotland.shinyapps.io/ScotPHO_profiles_tool/" TargetMode="External"/><Relationship Id="rId9" Type="http://schemas.openxmlformats.org/officeDocument/2006/relationships/hyperlink" Target="https://community.rstudio.com/c/shiny/shiny-contest/3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otPHO/r-pubhealth-workshop/wiki/Useful-resourc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hiny.rstudio.com/images/shiny-cheatsheet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39E4AE-8901-46C1-941C-CE61C125D876}"/>
              </a:ext>
            </a:extLst>
          </p:cNvPr>
          <p:cNvSpPr/>
          <p:nvPr/>
        </p:nvSpPr>
        <p:spPr>
          <a:xfrm>
            <a:off x="1221312" y="5208090"/>
            <a:ext cx="8988358" cy="1533178"/>
          </a:xfrm>
          <a:prstGeom prst="round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CCCBD-5D78-4B15-B79C-1AB1E7BAC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Using a Shiny App in Public Health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D3F4C-4893-4B12-A073-B5E41B237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3981" y="4777380"/>
            <a:ext cx="6651052" cy="861420"/>
          </a:xfrm>
        </p:spPr>
        <p:txBody>
          <a:bodyPr/>
          <a:lstStyle/>
          <a:p>
            <a:r>
              <a:rPr lang="en-GB" dirty="0"/>
              <a:t>Jaime </a:t>
            </a:r>
            <a:r>
              <a:rPr lang="en-GB" dirty="0" err="1"/>
              <a:t>Villacampa</a:t>
            </a:r>
            <a:r>
              <a:rPr lang="en-GB" dirty="0"/>
              <a:t> and Andrew Baxter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262" y="5351477"/>
            <a:ext cx="2985089" cy="107728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FC18266-31EE-49E3-B4DA-F53B017434E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995" y="5221387"/>
            <a:ext cx="5342394" cy="163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8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C33F388-D09B-4A84-9CC6-10C5AAB7CA18}"/>
              </a:ext>
            </a:extLst>
          </p:cNvPr>
          <p:cNvSpPr/>
          <p:nvPr/>
        </p:nvSpPr>
        <p:spPr>
          <a:xfrm>
            <a:off x="3758268" y="1526796"/>
            <a:ext cx="4194483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4DF5D4-8DCB-4A04-BCA2-FD7F17ABC268}"/>
              </a:ext>
            </a:extLst>
          </p:cNvPr>
          <p:cNvCxnSpPr>
            <a:cxnSpLocks/>
          </p:cNvCxnSpPr>
          <p:nvPr/>
        </p:nvCxnSpPr>
        <p:spPr>
          <a:xfrm>
            <a:off x="7952763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C1EC14-9796-4F28-BC6D-D8A6B8DB8164}"/>
              </a:ext>
            </a:extLst>
          </p:cNvPr>
          <p:cNvCxnSpPr>
            <a:cxnSpLocks/>
          </p:cNvCxnSpPr>
          <p:nvPr/>
        </p:nvCxnSpPr>
        <p:spPr>
          <a:xfrm>
            <a:off x="3758268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A64F8B-2B84-456E-9845-3A5E3C9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and processing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CC9BE-F6D5-4CCB-8106-5D0F0FB99ADD}"/>
              </a:ext>
            </a:extLst>
          </p:cNvPr>
          <p:cNvSpPr/>
          <p:nvPr/>
        </p:nvSpPr>
        <p:spPr>
          <a:xfrm>
            <a:off x="216929" y="3061982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intype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6CC750-2DFE-4398-9AD5-7FB310CFA8F3}"/>
              </a:ext>
            </a:extLst>
          </p:cNvPr>
          <p:cNvSpPr/>
          <p:nvPr/>
        </p:nvSpPr>
        <p:spPr>
          <a:xfrm>
            <a:off x="8178083" y="3061982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751997-8344-40E7-AAEB-517A7621E94E}"/>
              </a:ext>
            </a:extLst>
          </p:cNvPr>
          <p:cNvSpPr/>
          <p:nvPr/>
        </p:nvSpPr>
        <p:spPr>
          <a:xfrm>
            <a:off x="3988966" y="3061982"/>
            <a:ext cx="3691156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output$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render</a:t>
            </a: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input$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...)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52852-7972-413A-9B0D-3BFBD5E6F3DB}"/>
              </a:ext>
            </a:extLst>
          </p:cNvPr>
          <p:cNvSpPr txBox="1"/>
          <p:nvPr/>
        </p:nvSpPr>
        <p:spPr>
          <a:xfrm>
            <a:off x="5298981" y="166940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server.R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3E957-7579-4F53-8732-934365F0610D}"/>
              </a:ext>
            </a:extLst>
          </p:cNvPr>
          <p:cNvSpPr txBox="1"/>
          <p:nvPr/>
        </p:nvSpPr>
        <p:spPr>
          <a:xfrm>
            <a:off x="1566068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ui.R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5D39E-BCC4-4D37-8644-FC806C01A9D5}"/>
              </a:ext>
            </a:extLst>
          </p:cNvPr>
          <p:cNvSpPr txBox="1"/>
          <p:nvPr/>
        </p:nvSpPr>
        <p:spPr>
          <a:xfrm>
            <a:off x="9527222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ui.R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6A3145-4FB3-4118-ACF9-2633ED1ECEDF}"/>
              </a:ext>
            </a:extLst>
          </p:cNvPr>
          <p:cNvSpPr/>
          <p:nvPr/>
        </p:nvSpPr>
        <p:spPr>
          <a:xfrm>
            <a:off x="3480519" y="3670184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2166E1-5F91-471F-AB84-5C152E76A90A}"/>
              </a:ext>
            </a:extLst>
          </p:cNvPr>
          <p:cNvSpPr/>
          <p:nvPr/>
        </p:nvSpPr>
        <p:spPr>
          <a:xfrm>
            <a:off x="7669636" y="3645017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105102C-5C57-4F10-A3A2-EAAA856DE4DC}"/>
              </a:ext>
            </a:extLst>
          </p:cNvPr>
          <p:cNvGrpSpPr/>
          <p:nvPr/>
        </p:nvGrpSpPr>
        <p:grpSpPr>
          <a:xfrm>
            <a:off x="1922106" y="5178490"/>
            <a:ext cx="8761445" cy="1440424"/>
            <a:chOff x="1922106" y="5178490"/>
            <a:chExt cx="8761445" cy="1440424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B8F2A13F-5181-4591-AA30-6E797816C567}"/>
                </a:ext>
              </a:extLst>
            </p:cNvPr>
            <p:cNvSpPr/>
            <p:nvPr/>
          </p:nvSpPr>
          <p:spPr>
            <a:xfrm>
              <a:off x="1922106" y="5178490"/>
              <a:ext cx="8761445" cy="1440424"/>
            </a:xfrm>
            <a:prstGeom prst="rightArrow">
              <a:avLst>
                <a:gd name="adj1" fmla="val 61660"/>
                <a:gd name="adj2" fmla="val 60483"/>
              </a:avLst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83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  <a:scene3d>
              <a:camera prst="perspective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0" b="1" i="1" cap="small" dirty="0">
                  <a:solidFill>
                    <a:srgbClr val="FFFF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Reactive</a:t>
              </a:r>
              <a:endParaRPr lang="en-GB" b="1" i="1" cap="small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D03CFC-02B7-48EA-91F8-F54C713B6722}"/>
                </a:ext>
              </a:extLst>
            </p:cNvPr>
            <p:cNvCxnSpPr>
              <a:cxnSpLocks/>
            </p:cNvCxnSpPr>
            <p:nvPr/>
          </p:nvCxnSpPr>
          <p:spPr>
            <a:xfrm>
              <a:off x="4249420" y="6083300"/>
              <a:ext cx="683260" cy="889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77C113-0037-49EE-9036-2728D1E71879}"/>
                </a:ext>
              </a:extLst>
            </p:cNvPr>
            <p:cNvCxnSpPr>
              <a:cxnSpLocks/>
            </p:cNvCxnSpPr>
            <p:nvPr/>
          </p:nvCxnSpPr>
          <p:spPr>
            <a:xfrm>
              <a:off x="4790440" y="5636260"/>
              <a:ext cx="284480" cy="697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579F93B-C80E-430D-B27B-B93F1532C15F}"/>
                </a:ext>
              </a:extLst>
            </p:cNvPr>
            <p:cNvCxnSpPr>
              <a:cxnSpLocks/>
            </p:cNvCxnSpPr>
            <p:nvPr/>
          </p:nvCxnSpPr>
          <p:spPr>
            <a:xfrm>
              <a:off x="4591050" y="5946509"/>
              <a:ext cx="267970" cy="9715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733D21-B278-4674-8E66-722764F03F8D}"/>
                </a:ext>
              </a:extLst>
            </p:cNvPr>
            <p:cNvCxnSpPr>
              <a:cxnSpLocks/>
            </p:cNvCxnSpPr>
            <p:nvPr/>
          </p:nvCxnSpPr>
          <p:spPr>
            <a:xfrm>
              <a:off x="4653280" y="5790426"/>
              <a:ext cx="205740" cy="889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7AD8E4-44EE-44E0-B545-21D10B93C6F9}"/>
                </a:ext>
              </a:extLst>
            </p:cNvPr>
            <p:cNvCxnSpPr>
              <a:cxnSpLocks/>
            </p:cNvCxnSpPr>
            <p:nvPr/>
          </p:nvCxnSpPr>
          <p:spPr>
            <a:xfrm>
              <a:off x="4408164" y="5947334"/>
              <a:ext cx="91446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45DF77-C913-4213-9FE6-F2D1D457B19B}"/>
                </a:ext>
              </a:extLst>
            </p:cNvPr>
            <p:cNvCxnSpPr>
              <a:cxnSpLocks/>
            </p:cNvCxnSpPr>
            <p:nvPr/>
          </p:nvCxnSpPr>
          <p:spPr>
            <a:xfrm>
              <a:off x="4592955" y="5631180"/>
              <a:ext cx="85725" cy="3175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144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C33F388-D09B-4A84-9CC6-10C5AAB7CA18}"/>
              </a:ext>
            </a:extLst>
          </p:cNvPr>
          <p:cNvSpPr/>
          <p:nvPr/>
        </p:nvSpPr>
        <p:spPr>
          <a:xfrm>
            <a:off x="3758268" y="1526796"/>
            <a:ext cx="4194483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4DF5D4-8DCB-4A04-BCA2-FD7F17ABC268}"/>
              </a:ext>
            </a:extLst>
          </p:cNvPr>
          <p:cNvCxnSpPr>
            <a:cxnSpLocks/>
          </p:cNvCxnSpPr>
          <p:nvPr/>
        </p:nvCxnSpPr>
        <p:spPr>
          <a:xfrm>
            <a:off x="7952763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C1EC14-9796-4F28-BC6D-D8A6B8DB8164}"/>
              </a:ext>
            </a:extLst>
          </p:cNvPr>
          <p:cNvCxnSpPr>
            <a:cxnSpLocks/>
          </p:cNvCxnSpPr>
          <p:nvPr/>
        </p:nvCxnSpPr>
        <p:spPr>
          <a:xfrm>
            <a:off x="3758268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A64F8B-2B84-456E-9845-3A5E3C9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inputs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CC9BE-F6D5-4CCB-8106-5D0F0FB99ADD}"/>
              </a:ext>
            </a:extLst>
          </p:cNvPr>
          <p:cNvSpPr/>
          <p:nvPr/>
        </p:nvSpPr>
        <p:spPr>
          <a:xfrm>
            <a:off x="216929" y="2038740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intype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6CC750-2DFE-4398-9AD5-7FB310CFA8F3}"/>
              </a:ext>
            </a:extLst>
          </p:cNvPr>
          <p:cNvSpPr/>
          <p:nvPr/>
        </p:nvSpPr>
        <p:spPr>
          <a:xfrm>
            <a:off x="8178083" y="3061982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751997-8344-40E7-AAEB-517A7621E94E}"/>
              </a:ext>
            </a:extLst>
          </p:cNvPr>
          <p:cNvSpPr/>
          <p:nvPr/>
        </p:nvSpPr>
        <p:spPr>
          <a:xfrm>
            <a:off x="3988966" y="3061982"/>
            <a:ext cx="3691156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output$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render</a:t>
            </a: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input$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input$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...)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52852-7972-413A-9B0D-3BFBD5E6F3DB}"/>
              </a:ext>
            </a:extLst>
          </p:cNvPr>
          <p:cNvSpPr txBox="1"/>
          <p:nvPr/>
        </p:nvSpPr>
        <p:spPr>
          <a:xfrm>
            <a:off x="5298981" y="166940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server.R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3E957-7579-4F53-8732-934365F0610D}"/>
              </a:ext>
            </a:extLst>
          </p:cNvPr>
          <p:cNvSpPr txBox="1"/>
          <p:nvPr/>
        </p:nvSpPr>
        <p:spPr>
          <a:xfrm>
            <a:off x="1566068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ui.R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5D39E-BCC4-4D37-8644-FC806C01A9D5}"/>
              </a:ext>
            </a:extLst>
          </p:cNvPr>
          <p:cNvSpPr txBox="1"/>
          <p:nvPr/>
        </p:nvSpPr>
        <p:spPr>
          <a:xfrm>
            <a:off x="9527222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ui.R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6A3145-4FB3-4118-ACF9-2633ED1ECEDF}"/>
              </a:ext>
            </a:extLst>
          </p:cNvPr>
          <p:cNvSpPr/>
          <p:nvPr/>
        </p:nvSpPr>
        <p:spPr>
          <a:xfrm rot="2166073">
            <a:off x="3456857" y="3106024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2166E1-5F91-471F-AB84-5C152E76A90A}"/>
              </a:ext>
            </a:extLst>
          </p:cNvPr>
          <p:cNvSpPr/>
          <p:nvPr/>
        </p:nvSpPr>
        <p:spPr>
          <a:xfrm>
            <a:off x="7669636" y="3645017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BC048E9-0C81-43C0-B774-BC5119C8FB85}"/>
              </a:ext>
            </a:extLst>
          </p:cNvPr>
          <p:cNvSpPr/>
          <p:nvPr/>
        </p:nvSpPr>
        <p:spPr>
          <a:xfrm>
            <a:off x="216929" y="4129481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intype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604EA40-9482-47EA-A3E5-B5D7E0D9E2EB}"/>
              </a:ext>
            </a:extLst>
          </p:cNvPr>
          <p:cNvSpPr/>
          <p:nvPr/>
        </p:nvSpPr>
        <p:spPr>
          <a:xfrm rot="19242211">
            <a:off x="3456857" y="4534986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E9EDF7-EDD0-49CB-83C8-D96A92A3C0C1}"/>
              </a:ext>
            </a:extLst>
          </p:cNvPr>
          <p:cNvGrpSpPr/>
          <p:nvPr/>
        </p:nvGrpSpPr>
        <p:grpSpPr>
          <a:xfrm>
            <a:off x="10786283" y="5943600"/>
            <a:ext cx="1310634" cy="826316"/>
            <a:chOff x="10786283" y="5943600"/>
            <a:chExt cx="1310634" cy="82631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0614E74-6363-4F39-9346-BDAA837791A5}"/>
                </a:ext>
              </a:extLst>
            </p:cNvPr>
            <p:cNvSpPr/>
            <p:nvPr/>
          </p:nvSpPr>
          <p:spPr>
            <a:xfrm>
              <a:off x="11063944" y="5943600"/>
              <a:ext cx="1032973" cy="82631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atin typeface="Consolas" panose="020B0609020204030204" pitchFamily="49" charset="0"/>
                </a:rPr>
                <a:t>R()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0FFC939F-DC04-4439-8634-52F391BA91D1}"/>
                </a:ext>
              </a:extLst>
            </p:cNvPr>
            <p:cNvSpPr/>
            <p:nvPr/>
          </p:nvSpPr>
          <p:spPr>
            <a:xfrm>
              <a:off x="10786283" y="6040073"/>
              <a:ext cx="436228" cy="59561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79291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C33F388-D09B-4A84-9CC6-10C5AAB7CA18}"/>
              </a:ext>
            </a:extLst>
          </p:cNvPr>
          <p:cNvSpPr/>
          <p:nvPr/>
        </p:nvSpPr>
        <p:spPr>
          <a:xfrm>
            <a:off x="3758268" y="1526795"/>
            <a:ext cx="4194483" cy="509211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4DF5D4-8DCB-4A04-BCA2-FD7F17ABC268}"/>
              </a:ext>
            </a:extLst>
          </p:cNvPr>
          <p:cNvCxnSpPr>
            <a:cxnSpLocks/>
          </p:cNvCxnSpPr>
          <p:nvPr/>
        </p:nvCxnSpPr>
        <p:spPr>
          <a:xfrm>
            <a:off x="7952763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C1EC14-9796-4F28-BC6D-D8A6B8DB8164}"/>
              </a:ext>
            </a:extLst>
          </p:cNvPr>
          <p:cNvCxnSpPr>
            <a:cxnSpLocks/>
          </p:cNvCxnSpPr>
          <p:nvPr/>
        </p:nvCxnSpPr>
        <p:spPr>
          <a:xfrm>
            <a:off x="3758268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CC9BE-F6D5-4CCB-8106-5D0F0FB99ADD}"/>
              </a:ext>
            </a:extLst>
          </p:cNvPr>
          <p:cNvSpPr/>
          <p:nvPr/>
        </p:nvSpPr>
        <p:spPr>
          <a:xfrm>
            <a:off x="216929" y="3061982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intype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6CC750-2DFE-4398-9AD5-7FB310CFA8F3}"/>
              </a:ext>
            </a:extLst>
          </p:cNvPr>
          <p:cNvSpPr/>
          <p:nvPr/>
        </p:nvSpPr>
        <p:spPr>
          <a:xfrm>
            <a:off x="8178083" y="2067167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751997-8344-40E7-AAEB-517A7621E94E}"/>
              </a:ext>
            </a:extLst>
          </p:cNvPr>
          <p:cNvSpPr/>
          <p:nvPr/>
        </p:nvSpPr>
        <p:spPr>
          <a:xfrm>
            <a:off x="3988966" y="3061982"/>
            <a:ext cx="3691156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52852-7972-413A-9B0D-3BFBD5E6F3DB}"/>
              </a:ext>
            </a:extLst>
          </p:cNvPr>
          <p:cNvSpPr txBox="1"/>
          <p:nvPr/>
        </p:nvSpPr>
        <p:spPr>
          <a:xfrm>
            <a:off x="5298981" y="166940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server.R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3E957-7579-4F53-8732-934365F0610D}"/>
              </a:ext>
            </a:extLst>
          </p:cNvPr>
          <p:cNvSpPr txBox="1"/>
          <p:nvPr/>
        </p:nvSpPr>
        <p:spPr>
          <a:xfrm>
            <a:off x="1566068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ui.R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5D39E-BCC4-4D37-8644-FC806C01A9D5}"/>
              </a:ext>
            </a:extLst>
          </p:cNvPr>
          <p:cNvSpPr txBox="1"/>
          <p:nvPr/>
        </p:nvSpPr>
        <p:spPr>
          <a:xfrm>
            <a:off x="9527222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ui.R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6A3145-4FB3-4118-ACF9-2633ED1ECEDF}"/>
              </a:ext>
            </a:extLst>
          </p:cNvPr>
          <p:cNvSpPr/>
          <p:nvPr/>
        </p:nvSpPr>
        <p:spPr>
          <a:xfrm>
            <a:off x="3480519" y="3670184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2166E1-5F91-471F-AB84-5C152E76A90A}"/>
              </a:ext>
            </a:extLst>
          </p:cNvPr>
          <p:cNvSpPr/>
          <p:nvPr/>
        </p:nvSpPr>
        <p:spPr>
          <a:xfrm rot="19593718">
            <a:off x="7669636" y="3015123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5F630DB-E4C7-476D-96D6-45043DB1F45D}"/>
              </a:ext>
            </a:extLst>
          </p:cNvPr>
          <p:cNvSpPr/>
          <p:nvPr/>
        </p:nvSpPr>
        <p:spPr>
          <a:xfrm>
            <a:off x="8178083" y="4072855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outtype2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864B7E-F455-4870-89EB-3E5D3540A33F}"/>
              </a:ext>
            </a:extLst>
          </p:cNvPr>
          <p:cNvSpPr/>
          <p:nvPr/>
        </p:nvSpPr>
        <p:spPr>
          <a:xfrm rot="2187503">
            <a:off x="7669636" y="4182930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FE22FCC-BFFD-4E2F-8156-A7A9F2FB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59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C33F388-D09B-4A84-9CC6-10C5AAB7CA18}"/>
              </a:ext>
            </a:extLst>
          </p:cNvPr>
          <p:cNvSpPr/>
          <p:nvPr/>
        </p:nvSpPr>
        <p:spPr>
          <a:xfrm>
            <a:off x="2550252" y="1526795"/>
            <a:ext cx="5402499" cy="509211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EBE02B8-4AB2-4A2E-A814-2E6BB04F4239}"/>
              </a:ext>
            </a:extLst>
          </p:cNvPr>
          <p:cNvSpPr/>
          <p:nvPr/>
        </p:nvSpPr>
        <p:spPr>
          <a:xfrm>
            <a:off x="5610726" y="2015394"/>
            <a:ext cx="2257064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output$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render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E6B729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df()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...)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4DF5D4-8DCB-4A04-BCA2-FD7F17ABC268}"/>
              </a:ext>
            </a:extLst>
          </p:cNvPr>
          <p:cNvCxnSpPr>
            <a:cxnSpLocks/>
          </p:cNvCxnSpPr>
          <p:nvPr/>
        </p:nvCxnSpPr>
        <p:spPr>
          <a:xfrm>
            <a:off x="7952763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C1EC14-9796-4F28-BC6D-D8A6B8DB8164}"/>
              </a:ext>
            </a:extLst>
          </p:cNvPr>
          <p:cNvCxnSpPr>
            <a:cxnSpLocks/>
          </p:cNvCxnSpPr>
          <p:nvPr/>
        </p:nvCxnSpPr>
        <p:spPr>
          <a:xfrm>
            <a:off x="2550252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A64F8B-2B84-456E-9845-3A5E3C9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</a:t>
            </a:r>
            <a:r>
              <a:rPr lang="en-GB" b="1" dirty="0"/>
              <a:t> </a:t>
            </a:r>
            <a:r>
              <a:rPr lang="en-GB" b="1" dirty="0">
                <a:latin typeface="Consolas" panose="020B0609020204030204" pitchFamily="49" charset="0"/>
              </a:rPr>
              <a:t>reactive()</a:t>
            </a:r>
            <a:r>
              <a:rPr lang="en-GB" b="1" dirty="0"/>
              <a:t> </a:t>
            </a:r>
            <a:r>
              <a:rPr lang="en-GB" dirty="0"/>
              <a:t>element</a:t>
            </a:r>
            <a:endParaRPr lang="en-GB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CC9BE-F6D5-4CCB-8106-5D0F0FB99ADD}"/>
              </a:ext>
            </a:extLst>
          </p:cNvPr>
          <p:cNvSpPr/>
          <p:nvPr/>
        </p:nvSpPr>
        <p:spPr>
          <a:xfrm>
            <a:off x="125834" y="3370660"/>
            <a:ext cx="2030136" cy="1245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intype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InputId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6CC750-2DFE-4398-9AD5-7FB310CFA8F3}"/>
              </a:ext>
            </a:extLst>
          </p:cNvPr>
          <p:cNvSpPr/>
          <p:nvPr/>
        </p:nvSpPr>
        <p:spPr>
          <a:xfrm>
            <a:off x="8178083" y="2067167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52852-7972-413A-9B0D-3BFBD5E6F3DB}"/>
              </a:ext>
            </a:extLst>
          </p:cNvPr>
          <p:cNvSpPr txBox="1"/>
          <p:nvPr/>
        </p:nvSpPr>
        <p:spPr>
          <a:xfrm>
            <a:off x="5298981" y="166940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server.R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3E957-7579-4F53-8732-934365F0610D}"/>
              </a:ext>
            </a:extLst>
          </p:cNvPr>
          <p:cNvSpPr txBox="1"/>
          <p:nvPr/>
        </p:nvSpPr>
        <p:spPr>
          <a:xfrm>
            <a:off x="1566068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ui.R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5D39E-BCC4-4D37-8644-FC806C01A9D5}"/>
              </a:ext>
            </a:extLst>
          </p:cNvPr>
          <p:cNvSpPr txBox="1"/>
          <p:nvPr/>
        </p:nvSpPr>
        <p:spPr>
          <a:xfrm>
            <a:off x="9527222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ui.R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6A3145-4FB3-4118-ACF9-2633ED1ECEDF}"/>
              </a:ext>
            </a:extLst>
          </p:cNvPr>
          <p:cNvSpPr/>
          <p:nvPr/>
        </p:nvSpPr>
        <p:spPr>
          <a:xfrm>
            <a:off x="2272503" y="3670184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2166E1-5F91-471F-AB84-5C152E76A90A}"/>
              </a:ext>
            </a:extLst>
          </p:cNvPr>
          <p:cNvSpPr/>
          <p:nvPr/>
        </p:nvSpPr>
        <p:spPr>
          <a:xfrm>
            <a:off x="7669636" y="2914455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5F630DB-E4C7-476D-96D6-45043DB1F45D}"/>
              </a:ext>
            </a:extLst>
          </p:cNvPr>
          <p:cNvSpPr/>
          <p:nvPr/>
        </p:nvSpPr>
        <p:spPr>
          <a:xfrm>
            <a:off x="8178083" y="4072855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outtype2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489781F-3F50-46F1-B107-26F66C13E226}"/>
              </a:ext>
            </a:extLst>
          </p:cNvPr>
          <p:cNvSpPr/>
          <p:nvPr/>
        </p:nvSpPr>
        <p:spPr>
          <a:xfrm>
            <a:off x="2873228" y="3061982"/>
            <a:ext cx="2495725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E6B729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reactive(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input$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F84B89C-E1EC-40ED-B80E-74AA7298B7D8}"/>
              </a:ext>
            </a:extLst>
          </p:cNvPr>
          <p:cNvSpPr/>
          <p:nvPr/>
        </p:nvSpPr>
        <p:spPr>
          <a:xfrm rot="19593718">
            <a:off x="5233218" y="3015123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CFF3724-28E8-43AE-9A7A-C9347FD4C73C}"/>
              </a:ext>
            </a:extLst>
          </p:cNvPr>
          <p:cNvSpPr/>
          <p:nvPr/>
        </p:nvSpPr>
        <p:spPr>
          <a:xfrm>
            <a:off x="5619383" y="4116387"/>
            <a:ext cx="2257064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output$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render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Outtype2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E6B729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df()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...)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864B7E-F455-4870-89EB-3E5D3540A33F}"/>
              </a:ext>
            </a:extLst>
          </p:cNvPr>
          <p:cNvSpPr/>
          <p:nvPr/>
        </p:nvSpPr>
        <p:spPr>
          <a:xfrm>
            <a:off x="7669636" y="4828584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91F917D-C551-45D7-BFA8-8EA2D4D9B31A}"/>
              </a:ext>
            </a:extLst>
          </p:cNvPr>
          <p:cNvSpPr/>
          <p:nvPr/>
        </p:nvSpPr>
        <p:spPr>
          <a:xfrm rot="2187503">
            <a:off x="5233218" y="4182930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FABE89-90CC-45E7-A9E7-41353B55DF7D}"/>
              </a:ext>
            </a:extLst>
          </p:cNvPr>
          <p:cNvGrpSpPr/>
          <p:nvPr/>
        </p:nvGrpSpPr>
        <p:grpSpPr>
          <a:xfrm>
            <a:off x="10786283" y="5943600"/>
            <a:ext cx="1310634" cy="826316"/>
            <a:chOff x="10786283" y="5943600"/>
            <a:chExt cx="1310634" cy="82631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A68318B-69FD-4927-9F7E-02397CEC41CC}"/>
                </a:ext>
              </a:extLst>
            </p:cNvPr>
            <p:cNvSpPr/>
            <p:nvPr/>
          </p:nvSpPr>
          <p:spPr>
            <a:xfrm>
              <a:off x="11063944" y="5943600"/>
              <a:ext cx="1032973" cy="82631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atin typeface="Consolas" panose="020B0609020204030204" pitchFamily="49" charset="0"/>
                </a:rPr>
                <a:t>R()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6DB37096-779C-4081-962C-1EEF90CDCF20}"/>
                </a:ext>
              </a:extLst>
            </p:cNvPr>
            <p:cNvSpPr/>
            <p:nvPr/>
          </p:nvSpPr>
          <p:spPr>
            <a:xfrm>
              <a:off x="10786283" y="6040073"/>
              <a:ext cx="436228" cy="59561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48244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this translates into “action”?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2903" b="28609"/>
          <a:stretch/>
        </p:blipFill>
        <p:spPr>
          <a:xfrm>
            <a:off x="1597890" y="1226600"/>
            <a:ext cx="6559313" cy="563139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5E9EDF7-EDD0-49CB-83C8-D96A92A3C0C1}"/>
              </a:ext>
            </a:extLst>
          </p:cNvPr>
          <p:cNvGrpSpPr/>
          <p:nvPr/>
        </p:nvGrpSpPr>
        <p:grpSpPr>
          <a:xfrm>
            <a:off x="10786283" y="5943600"/>
            <a:ext cx="1310634" cy="826316"/>
            <a:chOff x="10786283" y="5943600"/>
            <a:chExt cx="1310634" cy="826316"/>
          </a:xfrm>
        </p:grpSpPr>
        <p:sp>
          <p:nvSpPr>
            <p:cNvPr id="6" name="Rectangle: Rounded Corners 18">
              <a:extLst>
                <a:ext uri="{FF2B5EF4-FFF2-40B4-BE49-F238E27FC236}">
                  <a16:creationId xmlns:a16="http://schemas.microsoft.com/office/drawing/2014/main" id="{30614E74-6363-4F39-9346-BDAA837791A5}"/>
                </a:ext>
              </a:extLst>
            </p:cNvPr>
            <p:cNvSpPr/>
            <p:nvPr/>
          </p:nvSpPr>
          <p:spPr>
            <a:xfrm>
              <a:off x="11063944" y="5943600"/>
              <a:ext cx="1032973" cy="82631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atin typeface="Consolas" panose="020B0609020204030204" pitchFamily="49" charset="0"/>
                </a:rPr>
                <a:t>R()</a:t>
              </a:r>
            </a:p>
          </p:txBody>
        </p:sp>
        <p:sp>
          <p:nvSpPr>
            <p:cNvPr id="7" name="Arrow: Right 19">
              <a:extLst>
                <a:ext uri="{FF2B5EF4-FFF2-40B4-BE49-F238E27FC236}">
                  <a16:creationId xmlns:a16="http://schemas.microsoft.com/office/drawing/2014/main" id="{0FFC939F-DC04-4439-8634-52F391BA91D1}"/>
                </a:ext>
              </a:extLst>
            </p:cNvPr>
            <p:cNvSpPr/>
            <p:nvPr/>
          </p:nvSpPr>
          <p:spPr>
            <a:xfrm>
              <a:off x="10786283" y="6040073"/>
              <a:ext cx="436228" cy="59561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233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publish an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shinyapps.io cloud server: </a:t>
            </a:r>
            <a:r>
              <a:rPr lang="en-GB" dirty="0">
                <a:hlinkClick r:id="rId2"/>
              </a:rPr>
              <a:t>https://www.shinyapps.io/</a:t>
            </a:r>
            <a:r>
              <a:rPr lang="en-GB" dirty="0"/>
              <a:t> </a:t>
            </a:r>
          </a:p>
          <a:p>
            <a:r>
              <a:rPr lang="en-GB" dirty="0"/>
              <a:t>Shiny Server: </a:t>
            </a:r>
            <a:r>
              <a:rPr lang="en-GB" dirty="0">
                <a:hlinkClick r:id="rId3"/>
              </a:rPr>
              <a:t>https://rstudio.com/products/shiny/shiny-server/</a:t>
            </a:r>
            <a:r>
              <a:rPr lang="en-GB" dirty="0"/>
              <a:t> </a:t>
            </a:r>
          </a:p>
          <a:p>
            <a:r>
              <a:rPr lang="en-GB" dirty="0"/>
              <a:t>Shiny Proxy: </a:t>
            </a:r>
            <a:r>
              <a:rPr lang="en-GB" dirty="0">
                <a:hlinkClick r:id="rId4"/>
              </a:rPr>
              <a:t>https://www.shinyproxy.io/</a:t>
            </a:r>
            <a:r>
              <a:rPr lang="en-GB" dirty="0"/>
              <a:t> </a:t>
            </a:r>
          </a:p>
          <a:p>
            <a:r>
              <a:rPr lang="en-GB" dirty="0">
                <a:hlinkClick r:id="rId5"/>
              </a:rPr>
              <a:t>Server-less option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108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 is more than code to Shiny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Version control</a:t>
            </a:r>
          </a:p>
          <a:p>
            <a:r>
              <a:rPr lang="en-GB" dirty="0"/>
              <a:t>User testing, over and over</a:t>
            </a:r>
          </a:p>
          <a:p>
            <a:r>
              <a:rPr lang="en-GB" dirty="0"/>
              <a:t>Different skill set: design, visual, creative</a:t>
            </a:r>
          </a:p>
        </p:txBody>
      </p:sp>
    </p:spTree>
    <p:extLst>
      <p:ext uri="{BB962C8B-B14F-4D97-AF65-F5344CB8AC3E}">
        <p14:creationId xmlns:p14="http://schemas.microsoft.com/office/powerpoint/2010/main" val="2518671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Add-ons/customization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Lots of options to customise your app, some easier than others:</a:t>
            </a:r>
          </a:p>
          <a:p>
            <a:r>
              <a:rPr lang="en-GB" dirty="0"/>
              <a:t> Packages: </a:t>
            </a:r>
            <a:r>
              <a:rPr lang="en-GB" dirty="0" err="1"/>
              <a:t>shinyWidgets</a:t>
            </a:r>
            <a:r>
              <a:rPr lang="en-GB" dirty="0"/>
              <a:t>, </a:t>
            </a:r>
            <a:r>
              <a:rPr lang="en-GB" dirty="0" err="1"/>
              <a:t>shinythemes</a:t>
            </a:r>
            <a:r>
              <a:rPr lang="en-GB" dirty="0"/>
              <a:t> and </a:t>
            </a:r>
            <a:r>
              <a:rPr lang="en-GB" dirty="0" err="1"/>
              <a:t>shinycssloaders</a:t>
            </a:r>
            <a:r>
              <a:rPr lang="en-GB" dirty="0"/>
              <a:t>-</a:t>
            </a:r>
          </a:p>
          <a:p>
            <a:r>
              <a:rPr lang="en-GB" dirty="0"/>
              <a:t>Packages: </a:t>
            </a:r>
            <a:r>
              <a:rPr lang="en-GB" dirty="0" err="1"/>
              <a:t>shinyjs</a:t>
            </a:r>
            <a:r>
              <a:rPr lang="en-GB" dirty="0"/>
              <a:t>, </a:t>
            </a:r>
            <a:r>
              <a:rPr lang="en-GB" dirty="0" err="1"/>
              <a:t>shinyBS</a:t>
            </a:r>
            <a:endParaRPr lang="en-GB" dirty="0"/>
          </a:p>
          <a:p>
            <a:r>
              <a:rPr lang="en-GB" dirty="0"/>
              <a:t>Create your own HTML, CSS or JavaScript</a:t>
            </a:r>
          </a:p>
        </p:txBody>
      </p:sp>
    </p:spTree>
    <p:extLst>
      <p:ext uri="{BB962C8B-B14F-4D97-AF65-F5344CB8AC3E}">
        <p14:creationId xmlns:p14="http://schemas.microsoft.com/office/powerpoint/2010/main" val="923479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dataset we are going to use is based on Census data. </a:t>
            </a:r>
          </a:p>
          <a:p>
            <a:r>
              <a:rPr lang="en-GB" dirty="0"/>
              <a:t>It includes standardizes rates on self-rated health for different ethnicities split by age group and SIMD deprivation quintile. </a:t>
            </a:r>
          </a:p>
          <a:p>
            <a:r>
              <a:rPr lang="en-GB" dirty="0"/>
              <a:t>The standardizes rates refer to two measures of self-rated health: poor general health and limiting long-term illness.</a:t>
            </a:r>
          </a:p>
          <a:p>
            <a:r>
              <a:rPr lang="en-GB" dirty="0"/>
              <a:t>Everything calculated, try to do most of your calculations outside Shiny to speed up your app.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https://github.com/ScotPHO/r-pubhealth-workshop/wiki</a:t>
            </a:r>
            <a:r>
              <a:rPr lang="en-GB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E9EDF7-EDD0-49CB-83C8-D96A92A3C0C1}"/>
              </a:ext>
            </a:extLst>
          </p:cNvPr>
          <p:cNvGrpSpPr/>
          <p:nvPr/>
        </p:nvGrpSpPr>
        <p:grpSpPr>
          <a:xfrm>
            <a:off x="10786283" y="5943600"/>
            <a:ext cx="1310634" cy="826316"/>
            <a:chOff x="10786283" y="5943600"/>
            <a:chExt cx="1310634" cy="826316"/>
          </a:xfrm>
        </p:grpSpPr>
        <p:sp>
          <p:nvSpPr>
            <p:cNvPr id="5" name="Rectangle: Rounded Corners 18">
              <a:extLst>
                <a:ext uri="{FF2B5EF4-FFF2-40B4-BE49-F238E27FC236}">
                  <a16:creationId xmlns:a16="http://schemas.microsoft.com/office/drawing/2014/main" id="{30614E74-6363-4F39-9346-BDAA837791A5}"/>
                </a:ext>
              </a:extLst>
            </p:cNvPr>
            <p:cNvSpPr/>
            <p:nvPr/>
          </p:nvSpPr>
          <p:spPr>
            <a:xfrm>
              <a:off x="11063944" y="5943600"/>
              <a:ext cx="1032973" cy="82631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atin typeface="Consolas" panose="020B0609020204030204" pitchFamily="49" charset="0"/>
                </a:rPr>
                <a:t>R()</a:t>
              </a:r>
            </a:p>
          </p:txBody>
        </p:sp>
        <p:sp>
          <p:nvSpPr>
            <p:cNvPr id="6" name="Arrow: Right 19">
              <a:extLst>
                <a:ext uri="{FF2B5EF4-FFF2-40B4-BE49-F238E27FC236}">
                  <a16:creationId xmlns:a16="http://schemas.microsoft.com/office/drawing/2014/main" id="{0FFC939F-DC04-4439-8634-52F391BA91D1}"/>
                </a:ext>
              </a:extLst>
            </p:cNvPr>
            <p:cNvSpPr/>
            <p:nvPr/>
          </p:nvSpPr>
          <p:spPr>
            <a:xfrm>
              <a:off x="10786283" y="6040073"/>
              <a:ext cx="436228" cy="59561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00652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Gallery of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5456"/>
            <a:ext cx="8946541" cy="486294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There are many examples of Shiny apps presenting public health </a:t>
            </a:r>
            <a:r>
              <a:rPr lang="en-GB" dirty="0" err="1"/>
              <a:t>data.A</a:t>
            </a:r>
            <a:r>
              <a:rPr lang="en-GB" dirty="0"/>
              <a:t> good place to start looking for examples is the official gallery: </a:t>
            </a:r>
            <a:r>
              <a:rPr lang="en-GB" dirty="0">
                <a:hlinkClick r:id="rId2"/>
              </a:rPr>
              <a:t>https://shiny.rstudio.com/gallery/</a:t>
            </a:r>
            <a:r>
              <a:rPr lang="en-GB" dirty="0"/>
              <a:t> </a:t>
            </a:r>
          </a:p>
          <a:p>
            <a:r>
              <a:rPr lang="en-GB" dirty="0"/>
              <a:t>Socioeconomic inequalities in health in Scotland: </a:t>
            </a:r>
            <a:r>
              <a:rPr lang="en-GB" dirty="0">
                <a:hlinkClick r:id="rId3"/>
              </a:rPr>
              <a:t>https://mirjamallik.shinyapps.io/SIH_ethnicity/</a:t>
            </a:r>
            <a:r>
              <a:rPr lang="en-GB" dirty="0"/>
              <a:t> </a:t>
            </a:r>
          </a:p>
          <a:p>
            <a:r>
              <a:rPr lang="en-GB" dirty="0"/>
              <a:t>ScotPHO profiles tool: </a:t>
            </a:r>
            <a:r>
              <a:rPr lang="en-GB" dirty="0">
                <a:hlinkClick r:id="rId4"/>
              </a:rPr>
              <a:t>https://scotland.shinyapps.io/ScotPHO_profiles_tool/</a:t>
            </a:r>
            <a:r>
              <a:rPr lang="en-GB" dirty="0"/>
              <a:t> </a:t>
            </a:r>
            <a:r>
              <a:rPr lang="en-GB" dirty="0">
                <a:hlinkClick r:id="rId5"/>
              </a:rPr>
              <a:t>https://github.com/ScotPHO/scotpho-profiles-tool</a:t>
            </a:r>
            <a:r>
              <a:rPr lang="en-GB" dirty="0"/>
              <a:t> </a:t>
            </a:r>
          </a:p>
          <a:p>
            <a:r>
              <a:rPr lang="en-GB" dirty="0"/>
              <a:t>Scottish burden of disease: </a:t>
            </a:r>
            <a:r>
              <a:rPr lang="en-GB" dirty="0">
                <a:hlinkClick r:id="rId6"/>
              </a:rPr>
              <a:t>https://scotland.shinyapps.io/scotpho-burden-disease/</a:t>
            </a:r>
            <a:r>
              <a:rPr lang="en-GB" dirty="0"/>
              <a:t> </a:t>
            </a:r>
          </a:p>
          <a:p>
            <a:r>
              <a:rPr lang="en-GB" dirty="0"/>
              <a:t>COVID-19 wider impacts on health: </a:t>
            </a:r>
            <a:r>
              <a:rPr lang="en-GB" dirty="0">
                <a:hlinkClick r:id="rId7"/>
              </a:rPr>
              <a:t>https://scotland.shinyapps.io/phs-covid-wider-impact/</a:t>
            </a:r>
            <a:r>
              <a:rPr lang="en-GB" dirty="0"/>
              <a:t> </a:t>
            </a:r>
            <a:r>
              <a:rPr lang="en-GB" dirty="0">
                <a:hlinkClick r:id="rId8"/>
              </a:rPr>
              <a:t>https://github.com/Health-SocialCare-Scotland/covid-wider-impact</a:t>
            </a:r>
            <a:r>
              <a:rPr lang="en-GB" dirty="0"/>
              <a:t> </a:t>
            </a:r>
          </a:p>
          <a:p>
            <a:r>
              <a:rPr lang="en-GB" dirty="0"/>
              <a:t>Shiny contest apps for even more ideas: </a:t>
            </a:r>
            <a:r>
              <a:rPr lang="en-GB" dirty="0">
                <a:hlinkClick r:id="rId9"/>
              </a:rPr>
              <a:t>https://community.rstudio.com/c/shiny/shiny-contest/30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84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A50D-B4DD-4269-BFFE-FC3840DE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GB" dirty="0"/>
              <a:t>What is Shiny?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26544-3C37-4805-9152-390F9A45F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>
            <a:normAutofit/>
          </a:bodyPr>
          <a:lstStyle/>
          <a:p>
            <a:r>
              <a:rPr lang="en-GB" sz="3200" dirty="0"/>
              <a:t>A package that makes interactive websites.</a:t>
            </a:r>
          </a:p>
          <a:p>
            <a:r>
              <a:rPr lang="en-GB" sz="3200" dirty="0"/>
              <a:t>Translates R code into web code: HTML, CSS and JavaScript.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3AE17242-D677-4AA8-B743-4BA853F53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4655" y="2145861"/>
            <a:ext cx="4008888" cy="40088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947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created a list of useful resources to help with Shiny here: </a:t>
            </a:r>
            <a:r>
              <a:rPr lang="en-GB" dirty="0">
                <a:hlinkClick r:id="rId2"/>
              </a:rPr>
              <a:t>https://github.com/ScotPHO/r-pubhealth-workshop/wiki/Useful-resources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50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9D3D-9F98-4BB9-A9BC-1717C442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use Shiny?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4128-F60D-4740-81B4-2A3EF6202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6118582" cy="4195763"/>
          </a:xfrm>
        </p:spPr>
        <p:txBody>
          <a:bodyPr>
            <a:normAutofit/>
          </a:bodyPr>
          <a:lstStyle/>
          <a:p>
            <a:r>
              <a:rPr lang="en-GB" sz="2800" dirty="0"/>
              <a:t>Free to develop and deploy (with paid options)</a:t>
            </a:r>
          </a:p>
          <a:p>
            <a:r>
              <a:rPr lang="en-GB" sz="2800" dirty="0"/>
              <a:t>Flexibility and Potential</a:t>
            </a:r>
          </a:p>
          <a:p>
            <a:r>
              <a:rPr lang="en-GB" sz="2800" dirty="0"/>
              <a:t>Teamwork</a:t>
            </a:r>
          </a:p>
          <a:p>
            <a:r>
              <a:rPr lang="en-GB" sz="2800" dirty="0"/>
              <a:t>Public engagement</a:t>
            </a:r>
          </a:p>
          <a:p>
            <a:r>
              <a:rPr lang="en-GB" sz="2800" dirty="0"/>
              <a:t>Reproducibility and open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624F95-0814-48E2-A3C0-68841245C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1894" y="4310743"/>
            <a:ext cx="4595108" cy="23468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But…</a:t>
            </a:r>
          </a:p>
          <a:p>
            <a:r>
              <a:rPr lang="en-GB" dirty="0"/>
              <a:t>Another new thing?!</a:t>
            </a:r>
          </a:p>
          <a:p>
            <a:r>
              <a:rPr lang="en-GB" dirty="0"/>
              <a:t>Easy for public-facing data, not as easy for confidential information</a:t>
            </a:r>
          </a:p>
          <a:p>
            <a:r>
              <a:rPr lang="en-GB" dirty="0"/>
              <a:t>Time for development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2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C1FFD21-99FE-4C9F-B401-2CF11EC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GB" sz="3200">
                <a:solidFill>
                  <a:srgbClr val="F2F2F2"/>
                </a:solidFill>
              </a:rPr>
              <a:t>Differences from normal R code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0E701701-8FF9-4F83-B102-02825D96A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638354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506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B76CEE-E372-4328-9DAD-7F91D8BC3059}"/>
              </a:ext>
            </a:extLst>
          </p:cNvPr>
          <p:cNvSpPr/>
          <p:nvPr/>
        </p:nvSpPr>
        <p:spPr>
          <a:xfrm>
            <a:off x="5667188" y="1535185"/>
            <a:ext cx="4487839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38274-554C-4AB1-90D9-8A002BF5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key building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2409D-4C04-4253-AA77-A41E96FDE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1976" y="2060575"/>
            <a:ext cx="4396339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The User Interface</a:t>
            </a:r>
          </a:p>
          <a:p>
            <a:r>
              <a:rPr lang="en-GB" sz="2000" dirty="0" err="1"/>
              <a:t>ui.R</a:t>
            </a:r>
            <a:br>
              <a:rPr lang="en-GB" sz="2000" dirty="0"/>
            </a:br>
            <a:endParaRPr lang="en-GB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>
                <a:latin typeface="Consolas" panose="020B0609020204030204" pitchFamily="49" charset="0"/>
              </a:rPr>
              <a:t>`*Input(</a:t>
            </a:r>
            <a:r>
              <a:rPr lang="en-GB" sz="1800" dirty="0" err="1">
                <a:latin typeface="Consolas" panose="020B0609020204030204" pitchFamily="49" charset="0"/>
              </a:rPr>
              <a:t>inputId</a:t>
            </a:r>
            <a:r>
              <a:rPr lang="en-GB" sz="1800" dirty="0">
                <a:latin typeface="Consolas" panose="020B0609020204030204" pitchFamily="49" charset="0"/>
              </a:rPr>
              <a:t> = "a")` </a:t>
            </a:r>
            <a:r>
              <a:rPr lang="en-GB" sz="1800" dirty="0"/>
              <a:t>- passes input "a" to server</a:t>
            </a:r>
            <a:br>
              <a:rPr lang="en-GB" sz="1800" dirty="0"/>
            </a:br>
            <a:endParaRPr lang="en-GB" sz="1800" dirty="0"/>
          </a:p>
          <a:p>
            <a:pPr marL="857250" lvl="2" indent="0">
              <a:buNone/>
            </a:pPr>
            <a:r>
              <a:rPr lang="en-GB" sz="1600" dirty="0"/>
              <a:t>… layout/structure of </a:t>
            </a:r>
            <a:r>
              <a:rPr lang="en-GB" sz="1600" dirty="0" err="1"/>
              <a:t>ui</a:t>
            </a:r>
            <a:r>
              <a:rPr lang="en-GB" sz="1600" dirty="0"/>
              <a:t> …</a:t>
            </a:r>
            <a:br>
              <a:rPr lang="en-GB" sz="1600" dirty="0"/>
            </a:br>
            <a:endParaRPr lang="en-GB" sz="16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>
                <a:latin typeface="Consolas" panose="020B0609020204030204" pitchFamily="49" charset="0"/>
              </a:rPr>
              <a:t>`*Output(</a:t>
            </a:r>
            <a:r>
              <a:rPr lang="en-GB" sz="1800" dirty="0" err="1">
                <a:latin typeface="Consolas" panose="020B0609020204030204" pitchFamily="49" charset="0"/>
              </a:rPr>
              <a:t>outputId</a:t>
            </a:r>
            <a:r>
              <a:rPr lang="en-GB" sz="1800" dirty="0">
                <a:latin typeface="Consolas" panose="020B0609020204030204" pitchFamily="49" charset="0"/>
              </a:rPr>
              <a:t> = "b")` </a:t>
            </a:r>
            <a:r>
              <a:rPr lang="en-GB" sz="1800" dirty="0"/>
              <a:t>- gets output "b" from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424AA9-54FC-4335-BF18-E665AC8C0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2273" y="2056092"/>
            <a:ext cx="4396341" cy="4200245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The server</a:t>
            </a:r>
          </a:p>
          <a:p>
            <a:r>
              <a:rPr lang="en-GB" sz="2000" dirty="0" err="1"/>
              <a:t>server.R</a:t>
            </a:r>
            <a:br>
              <a:rPr lang="en-GB" sz="2000" dirty="0"/>
            </a:br>
            <a:endParaRPr lang="en-GB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/>
              <a:t>`</a:t>
            </a:r>
            <a:r>
              <a:rPr lang="en-GB" sz="1800" dirty="0" err="1"/>
              <a:t>input$a</a:t>
            </a:r>
            <a:r>
              <a:rPr lang="en-GB" sz="1800" dirty="0"/>
              <a:t>` - gets input "a" from </a:t>
            </a:r>
            <a:r>
              <a:rPr lang="en-GB" sz="1800" dirty="0" err="1"/>
              <a:t>ui</a:t>
            </a:r>
            <a:br>
              <a:rPr lang="en-GB" sz="1800" dirty="0"/>
            </a:br>
            <a:endParaRPr lang="en-GB" sz="1800" dirty="0"/>
          </a:p>
          <a:p>
            <a:pPr marL="857250" lvl="2" indent="0">
              <a:buNone/>
            </a:pPr>
            <a:r>
              <a:rPr lang="en-GB" sz="1600" dirty="0"/>
              <a:t>… R code processes …</a:t>
            </a:r>
            <a:br>
              <a:rPr lang="en-GB" sz="1600" dirty="0"/>
            </a:br>
            <a:endParaRPr lang="en-GB" sz="16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/>
              <a:t>`</a:t>
            </a:r>
            <a:r>
              <a:rPr lang="en-GB" sz="1800" dirty="0" err="1"/>
              <a:t>output$b</a:t>
            </a:r>
            <a:r>
              <a:rPr lang="en-GB" sz="1800" dirty="0"/>
              <a:t> &lt;- render*(...)` - passes output "b" to </a:t>
            </a:r>
            <a:r>
              <a:rPr lang="en-GB" sz="1800" dirty="0" err="1"/>
              <a:t>ui</a:t>
            </a:r>
            <a:endParaRPr lang="en-GB" sz="18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57F88E6-0775-4EF2-9DA9-5198EB5D2E24}"/>
              </a:ext>
            </a:extLst>
          </p:cNvPr>
          <p:cNvSpPr txBox="1">
            <a:spLocks/>
          </p:cNvSpPr>
          <p:nvPr/>
        </p:nvSpPr>
        <p:spPr>
          <a:xfrm>
            <a:off x="7663502" y="1331118"/>
            <a:ext cx="4396339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A649AFA-86F1-4908-9BB3-07E39B47A80F}"/>
              </a:ext>
            </a:extLst>
          </p:cNvPr>
          <p:cNvSpPr/>
          <p:nvPr/>
        </p:nvSpPr>
        <p:spPr>
          <a:xfrm rot="5400000">
            <a:off x="5682855" y="4105901"/>
            <a:ext cx="645192" cy="2845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27B1F4-9D87-4B2F-9B4C-BC380E414F0D}"/>
              </a:ext>
            </a:extLst>
          </p:cNvPr>
          <p:cNvCxnSpPr>
            <a:cxnSpLocks/>
          </p:cNvCxnSpPr>
          <p:nvPr/>
        </p:nvCxnSpPr>
        <p:spPr>
          <a:xfrm>
            <a:off x="5662882" y="1535185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E4857DFA-3423-41DF-B958-CB46B56F6651}"/>
              </a:ext>
            </a:extLst>
          </p:cNvPr>
          <p:cNvSpPr/>
          <p:nvPr/>
        </p:nvSpPr>
        <p:spPr>
          <a:xfrm rot="10800000">
            <a:off x="5402510" y="4925057"/>
            <a:ext cx="779048" cy="2845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3139A6C-4B5C-4F51-A559-F1316505D40D}"/>
              </a:ext>
            </a:extLst>
          </p:cNvPr>
          <p:cNvSpPr/>
          <p:nvPr/>
        </p:nvSpPr>
        <p:spPr>
          <a:xfrm>
            <a:off x="5402510" y="3286746"/>
            <a:ext cx="779048" cy="2845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72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6AAD75B-A2E9-4A40-ABB3-63A55FA528F2}"/>
              </a:ext>
            </a:extLst>
          </p:cNvPr>
          <p:cNvSpPr/>
          <p:nvPr/>
        </p:nvSpPr>
        <p:spPr>
          <a:xfrm>
            <a:off x="965200" y="1747520"/>
            <a:ext cx="4622800" cy="478991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29A8C-8A94-4F15-95A6-4C2F51B8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Structuring the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CFF02-107A-484A-A357-DD1BA0B4C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5200" y="1407763"/>
            <a:ext cx="590280" cy="339757"/>
          </a:xfrm>
          <a:solidFill>
            <a:schemeClr val="tx1">
              <a:lumMod val="75000"/>
            </a:schemeClr>
          </a:solidFill>
        </p:spPr>
        <p:txBody>
          <a:bodyPr anchor="b"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ui.R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7EC92B-46A4-432A-BFB4-17895B2CA251}"/>
              </a:ext>
            </a:extLst>
          </p:cNvPr>
          <p:cNvSpPr/>
          <p:nvPr/>
        </p:nvSpPr>
        <p:spPr>
          <a:xfrm>
            <a:off x="5927834" y="1513491"/>
            <a:ext cx="5938345" cy="5023943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9E42C4-E3A7-4B71-B2BF-3CB4E211E058}"/>
              </a:ext>
            </a:extLst>
          </p:cNvPr>
          <p:cNvGrpSpPr/>
          <p:nvPr/>
        </p:nvGrpSpPr>
        <p:grpSpPr>
          <a:xfrm>
            <a:off x="6030353" y="1671145"/>
            <a:ext cx="5741233" cy="4734138"/>
            <a:chOff x="6030353" y="1671145"/>
            <a:chExt cx="5741233" cy="473413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F78966E-516F-42B9-99AA-FF84048F3434}"/>
                </a:ext>
              </a:extLst>
            </p:cNvPr>
            <p:cNvSpPr/>
            <p:nvPr/>
          </p:nvSpPr>
          <p:spPr>
            <a:xfrm>
              <a:off x="6030353" y="1671145"/>
              <a:ext cx="5741233" cy="4734138"/>
            </a:xfrm>
            <a:prstGeom prst="roundRect">
              <a:avLst>
                <a:gd name="adj" fmla="val 4234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6AD8C75-73D6-4EF2-90B9-63CDD91DF6CB}"/>
                </a:ext>
              </a:extLst>
            </p:cNvPr>
            <p:cNvSpPr/>
            <p:nvPr/>
          </p:nvSpPr>
          <p:spPr>
            <a:xfrm>
              <a:off x="6182754" y="1823545"/>
              <a:ext cx="5363136" cy="499241"/>
            </a:xfrm>
            <a:prstGeom prst="roundRect">
              <a:avLst>
                <a:gd name="adj" fmla="val 21076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B0A65A4-526A-47B9-9E7B-9F8D14D1DFEF}"/>
                </a:ext>
              </a:extLst>
            </p:cNvPr>
            <p:cNvSpPr/>
            <p:nvPr/>
          </p:nvSpPr>
          <p:spPr>
            <a:xfrm>
              <a:off x="6182754" y="2427890"/>
              <a:ext cx="5363136" cy="3825765"/>
            </a:xfrm>
            <a:prstGeom prst="roundRect">
              <a:avLst>
                <a:gd name="adj" fmla="val 293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FB4463-E613-429E-834A-604D6F167A34}"/>
              </a:ext>
            </a:extLst>
          </p:cNvPr>
          <p:cNvSpPr/>
          <p:nvPr/>
        </p:nvSpPr>
        <p:spPr>
          <a:xfrm>
            <a:off x="6348247" y="2532993"/>
            <a:ext cx="1447843" cy="3552497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8393F3-5DF2-43DE-B53E-831D6F2A358C}"/>
              </a:ext>
            </a:extLst>
          </p:cNvPr>
          <p:cNvGrpSpPr/>
          <p:nvPr/>
        </p:nvGrpSpPr>
        <p:grpSpPr>
          <a:xfrm>
            <a:off x="6500647" y="2532992"/>
            <a:ext cx="4913587" cy="3552497"/>
            <a:chOff x="6500647" y="2532992"/>
            <a:chExt cx="4913587" cy="355249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C8ADD41-3DAA-4C2A-927B-0A7B30EF2D9A}"/>
                </a:ext>
              </a:extLst>
            </p:cNvPr>
            <p:cNvSpPr/>
            <p:nvPr/>
          </p:nvSpPr>
          <p:spPr>
            <a:xfrm>
              <a:off x="6500647" y="2685394"/>
              <a:ext cx="1171905" cy="3210910"/>
            </a:xfrm>
            <a:prstGeom prst="roundRect">
              <a:avLst>
                <a:gd name="adj" fmla="val 859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875F767-B307-46A9-ACBB-6F97B393D0C1}"/>
                </a:ext>
              </a:extLst>
            </p:cNvPr>
            <p:cNvSpPr/>
            <p:nvPr/>
          </p:nvSpPr>
          <p:spPr>
            <a:xfrm>
              <a:off x="7961583" y="2532992"/>
              <a:ext cx="3452651" cy="3552497"/>
            </a:xfrm>
            <a:prstGeom prst="roundRect">
              <a:avLst>
                <a:gd name="adj" fmla="val 859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6FE22ED-761B-4BCD-89D0-E3FBEC9A9A04}"/>
              </a:ext>
            </a:extLst>
          </p:cNvPr>
          <p:cNvSpPr/>
          <p:nvPr/>
        </p:nvSpPr>
        <p:spPr>
          <a:xfrm>
            <a:off x="1145354" y="1853248"/>
            <a:ext cx="4172881" cy="4552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fluidPage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endParaRPr lang="en-GB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titlePanel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(...),</a:t>
            </a:r>
          </a:p>
          <a:p>
            <a:endParaRPr lang="en-GB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sidebarLayout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sidebarPanel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...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),</a:t>
            </a:r>
          </a:p>
          <a:p>
            <a:endParaRPr lang="en-GB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mainPanel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...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...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...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...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)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   )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CA646F4-089B-4F5D-9240-892A0B0A3612}"/>
              </a:ext>
            </a:extLst>
          </p:cNvPr>
          <p:cNvGrpSpPr/>
          <p:nvPr/>
        </p:nvGrpSpPr>
        <p:grpSpPr>
          <a:xfrm>
            <a:off x="1061270" y="1826199"/>
            <a:ext cx="4396339" cy="4579083"/>
            <a:chOff x="1061270" y="1826199"/>
            <a:chExt cx="4396339" cy="457908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494615E-99B7-4D84-B647-7C94E70BF177}"/>
                </a:ext>
              </a:extLst>
            </p:cNvPr>
            <p:cNvSpPr/>
            <p:nvPr/>
          </p:nvSpPr>
          <p:spPr>
            <a:xfrm>
              <a:off x="1061270" y="1826199"/>
              <a:ext cx="4396339" cy="4579083"/>
            </a:xfrm>
            <a:prstGeom prst="roundRect">
              <a:avLst>
                <a:gd name="adj" fmla="val 4234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44E4B26-B732-4CB1-AC53-0CDEA9E3E0FB}"/>
                </a:ext>
              </a:extLst>
            </p:cNvPr>
            <p:cNvSpPr/>
            <p:nvPr/>
          </p:nvSpPr>
          <p:spPr>
            <a:xfrm>
              <a:off x="1548850" y="2322787"/>
              <a:ext cx="3727343" cy="388884"/>
            </a:xfrm>
            <a:prstGeom prst="roundRect">
              <a:avLst>
                <a:gd name="adj" fmla="val 21076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D92F3E0-009F-42C2-98E5-B88ADF912C0E}"/>
                </a:ext>
              </a:extLst>
            </p:cNvPr>
            <p:cNvSpPr/>
            <p:nvPr/>
          </p:nvSpPr>
          <p:spPr>
            <a:xfrm>
              <a:off x="1548850" y="2816772"/>
              <a:ext cx="3727343" cy="3268717"/>
            </a:xfrm>
            <a:prstGeom prst="roundRect">
              <a:avLst>
                <a:gd name="adj" fmla="val 293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8244744-2A77-42A3-97F2-62CA534337A9}"/>
                </a:ext>
              </a:extLst>
            </p:cNvPr>
            <p:cNvSpPr/>
            <p:nvPr/>
          </p:nvSpPr>
          <p:spPr>
            <a:xfrm>
              <a:off x="1978524" y="3326524"/>
              <a:ext cx="3192565" cy="814552"/>
            </a:xfrm>
            <a:prstGeom prst="roundRect">
              <a:avLst>
                <a:gd name="adj" fmla="val 859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B5CB373-0530-4472-B37F-3F92993F8BAE}"/>
                </a:ext>
              </a:extLst>
            </p:cNvPr>
            <p:cNvSpPr/>
            <p:nvPr/>
          </p:nvSpPr>
          <p:spPr>
            <a:xfrm>
              <a:off x="1975944" y="4246178"/>
              <a:ext cx="3195145" cy="1629105"/>
            </a:xfrm>
            <a:prstGeom prst="roundRect">
              <a:avLst>
                <a:gd name="adj" fmla="val 859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0ABDC7F-4E83-4525-8E65-D3F1831BF91E}"/>
                </a:ext>
              </a:extLst>
            </p:cNvPr>
            <p:cNvSpPr/>
            <p:nvPr/>
          </p:nvSpPr>
          <p:spPr>
            <a:xfrm>
              <a:off x="1145354" y="1853248"/>
              <a:ext cx="4172881" cy="45520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fluidPage</a:t>
              </a:r>
              <a:r>
                <a:rPr lang="en-GB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(</a:t>
              </a:r>
            </a:p>
            <a:p>
              <a:endParaRPr lang="en-GB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GB" sz="16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titlePanel</a:t>
              </a:r>
              <a:r>
                <a:rPr lang="en-GB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(...),</a:t>
              </a:r>
            </a:p>
            <a:p>
              <a:endParaRPr lang="en-GB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GB" sz="16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60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sidebarLayout</a:t>
              </a:r>
              <a:r>
                <a:rPr lang="en-GB" sz="16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(</a:t>
              </a:r>
            </a:p>
            <a:p>
              <a:r>
                <a:rPr lang="en-GB" sz="16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        </a:t>
              </a:r>
            </a:p>
            <a:p>
              <a:r>
                <a:rPr lang="en-GB" sz="16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6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sidebarPanel</a:t>
              </a:r>
              <a:r>
                <a:rPr lang="en-GB" sz="16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(</a:t>
              </a:r>
            </a:p>
            <a:p>
              <a:r>
                <a:rPr lang="en-GB" sz="16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            ...</a:t>
              </a:r>
            </a:p>
            <a:p>
              <a:r>
                <a:rPr lang="en-GB" sz="16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        ),</a:t>
              </a:r>
            </a:p>
            <a:p>
              <a:endParaRPr lang="en-GB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GB" sz="16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600" dirty="0" err="1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mainPanel</a:t>
              </a:r>
              <a:r>
                <a:rPr lang="en-GB" sz="16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(</a:t>
              </a:r>
            </a:p>
            <a:p>
              <a:r>
                <a:rPr lang="en-GB" sz="16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  ...</a:t>
              </a:r>
            </a:p>
            <a:p>
              <a:r>
                <a:rPr lang="en-GB" sz="16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  ...</a:t>
              </a:r>
            </a:p>
            <a:p>
              <a:r>
                <a:rPr lang="en-GB" sz="16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  ...</a:t>
              </a:r>
            </a:p>
            <a:p>
              <a:r>
                <a:rPr lang="en-GB" sz="16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  ...</a:t>
              </a:r>
            </a:p>
            <a:p>
              <a:r>
                <a:rPr lang="en-GB" sz="16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        )</a:t>
              </a:r>
            </a:p>
            <a:p>
              <a:r>
                <a:rPr lang="en-GB" sz="16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6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D5B71C1-14CC-4752-B9A8-21CCF3FD711D}"/>
              </a:ext>
            </a:extLst>
          </p:cNvPr>
          <p:cNvSpPr txBox="1"/>
          <p:nvPr/>
        </p:nvSpPr>
        <p:spPr>
          <a:xfrm>
            <a:off x="6348247" y="1774796"/>
            <a:ext cx="2848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E31F69-9D61-4487-84B1-EA47FD2CC172}"/>
              </a:ext>
            </a:extLst>
          </p:cNvPr>
          <p:cNvSpPr txBox="1"/>
          <p:nvPr/>
        </p:nvSpPr>
        <p:spPr>
          <a:xfrm>
            <a:off x="6520337" y="2768424"/>
            <a:ext cx="1234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Inputs…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080F22-FDEF-410B-A0D0-67DA53833F53}"/>
              </a:ext>
            </a:extLst>
          </p:cNvPr>
          <p:cNvSpPr txBox="1"/>
          <p:nvPr/>
        </p:nvSpPr>
        <p:spPr>
          <a:xfrm>
            <a:off x="8177680" y="2768424"/>
            <a:ext cx="2038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Outputs…</a:t>
            </a:r>
          </a:p>
        </p:txBody>
      </p:sp>
    </p:spTree>
    <p:extLst>
      <p:ext uri="{BB962C8B-B14F-4D97-AF65-F5344CB8AC3E}">
        <p14:creationId xmlns:p14="http://schemas.microsoft.com/office/powerpoint/2010/main" val="37942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DF12AF-584C-4FD0-A180-DED341F636AB}"/>
              </a:ext>
            </a:extLst>
          </p:cNvPr>
          <p:cNvSpPr/>
          <p:nvPr/>
        </p:nvSpPr>
        <p:spPr>
          <a:xfrm>
            <a:off x="5911908" y="1543574"/>
            <a:ext cx="4739779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39391-B8AF-42EC-BB22-E295C377A4BE}"/>
              </a:ext>
            </a:extLst>
          </p:cNvPr>
          <p:cNvCxnSpPr>
            <a:cxnSpLocks/>
          </p:cNvCxnSpPr>
          <p:nvPr/>
        </p:nvCxnSpPr>
        <p:spPr>
          <a:xfrm>
            <a:off x="5911908" y="1543574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597B9B31-A9D2-4086-B84C-25299E47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 dirty="0"/>
              <a:t>Input functions - examples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843AF7-3348-49B7-BC25-DDAF65E81D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in </a:t>
            </a:r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8EF4A4-6AA2-4488-98F2-CE98384BC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/>
          <a:lstStyle/>
          <a:p>
            <a:r>
              <a:rPr lang="en-GB" dirty="0" err="1"/>
              <a:t>textInput</a:t>
            </a:r>
            <a:r>
              <a:rPr lang="en-GB" dirty="0"/>
              <a:t>()</a:t>
            </a:r>
          </a:p>
          <a:p>
            <a:endParaRPr lang="en-GB" sz="1100" dirty="0"/>
          </a:p>
          <a:p>
            <a:r>
              <a:rPr lang="en-GB" dirty="0" err="1"/>
              <a:t>checkboxInput</a:t>
            </a:r>
            <a:r>
              <a:rPr lang="en-GB" dirty="0"/>
              <a:t>()</a:t>
            </a:r>
          </a:p>
          <a:p>
            <a:endParaRPr lang="en-GB" sz="800" dirty="0"/>
          </a:p>
          <a:p>
            <a:r>
              <a:rPr lang="en-GB" dirty="0" err="1"/>
              <a:t>numericInput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 err="1"/>
              <a:t>radioButtons</a:t>
            </a:r>
            <a:r>
              <a:rPr lang="en-GB" dirty="0"/>
              <a:t>()</a:t>
            </a:r>
          </a:p>
          <a:p>
            <a:endParaRPr lang="en-GB" sz="1100" dirty="0"/>
          </a:p>
          <a:p>
            <a:r>
              <a:rPr lang="en-GB" dirty="0" err="1"/>
              <a:t>selectInput</a:t>
            </a:r>
            <a:r>
              <a:rPr lang="en-GB" dirty="0"/>
              <a:t>()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146CAC-9BAD-4FC8-828C-741F586D6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4895" y="1905000"/>
            <a:ext cx="4396339" cy="576262"/>
          </a:xfrm>
        </p:spPr>
        <p:txBody>
          <a:bodyPr/>
          <a:lstStyle/>
          <a:p>
            <a:r>
              <a:rPr lang="en-GB" dirty="0" err="1"/>
              <a:t>input$id</a:t>
            </a:r>
            <a:r>
              <a:rPr lang="en-GB" dirty="0"/>
              <a:t> in </a:t>
            </a:r>
            <a:r>
              <a:rPr lang="en-GB" dirty="0" err="1"/>
              <a:t>server.R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D16368-9B4F-4793-9490-4346AD742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4895" y="2514600"/>
            <a:ext cx="4396339" cy="3741738"/>
          </a:xfrm>
        </p:spPr>
        <p:txBody>
          <a:bodyPr/>
          <a:lstStyle/>
          <a:p>
            <a:r>
              <a:rPr lang="en-GB" dirty="0"/>
              <a:t>String</a:t>
            </a:r>
          </a:p>
          <a:p>
            <a:endParaRPr lang="en-GB" sz="700" dirty="0"/>
          </a:p>
          <a:p>
            <a:r>
              <a:rPr lang="en-GB" dirty="0"/>
              <a:t>Logical</a:t>
            </a:r>
          </a:p>
          <a:p>
            <a:endParaRPr lang="en-GB" sz="1100" dirty="0"/>
          </a:p>
          <a:p>
            <a:r>
              <a:rPr lang="en-GB" dirty="0"/>
              <a:t>Numeric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String – chosen option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5FF0AC-163C-43B5-9462-939A052DE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20" b="2954"/>
          <a:stretch/>
        </p:blipFill>
        <p:spPr>
          <a:xfrm>
            <a:off x="3732645" y="2307431"/>
            <a:ext cx="1968499" cy="36361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EAE190-FB45-4863-AE38-D7FAA778F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648"/>
          <a:stretch/>
        </p:blipFill>
        <p:spPr>
          <a:xfrm>
            <a:off x="3732645" y="3791110"/>
            <a:ext cx="1968499" cy="2355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72ADB2-F862-478B-B1E2-F5E1CB264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738"/>
          <a:stretch/>
        </p:blipFill>
        <p:spPr>
          <a:xfrm>
            <a:off x="3732645" y="2307431"/>
            <a:ext cx="1968499" cy="7248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5554B4-29C6-4F3C-B127-46864988D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86" b="73641"/>
          <a:stretch/>
        </p:blipFill>
        <p:spPr>
          <a:xfrm>
            <a:off x="3732644" y="3245230"/>
            <a:ext cx="1968499" cy="34426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18BC547-D7F0-4A67-9DF7-9119EA441990}"/>
              </a:ext>
            </a:extLst>
          </p:cNvPr>
          <p:cNvGrpSpPr/>
          <p:nvPr/>
        </p:nvGrpSpPr>
        <p:grpSpPr>
          <a:xfrm>
            <a:off x="10786283" y="5943600"/>
            <a:ext cx="1310634" cy="826316"/>
            <a:chOff x="10786283" y="5943600"/>
            <a:chExt cx="1310634" cy="82631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311377E-5036-40A1-9AA7-3E617AE58468}"/>
                </a:ext>
              </a:extLst>
            </p:cNvPr>
            <p:cNvSpPr/>
            <p:nvPr/>
          </p:nvSpPr>
          <p:spPr>
            <a:xfrm>
              <a:off x="11063944" y="5943600"/>
              <a:ext cx="1032973" cy="82631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atin typeface="Consolas" panose="020B0609020204030204" pitchFamily="49" charset="0"/>
                </a:rPr>
                <a:t>R()</a:t>
              </a:r>
            </a:p>
          </p:txBody>
        </p: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9BF0F52-51F8-4471-A249-4C71504B9BD6}"/>
                </a:ext>
              </a:extLst>
            </p:cNvPr>
            <p:cNvSpPr/>
            <p:nvPr/>
          </p:nvSpPr>
          <p:spPr>
            <a:xfrm>
              <a:off x="10786283" y="6040073"/>
              <a:ext cx="436228" cy="59561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43B0D9-F7FB-4D00-92E2-090FBFF468B0}"/>
              </a:ext>
            </a:extLst>
          </p:cNvPr>
          <p:cNvGrpSpPr/>
          <p:nvPr/>
        </p:nvGrpSpPr>
        <p:grpSpPr>
          <a:xfrm>
            <a:off x="2674776" y="949186"/>
            <a:ext cx="6842448" cy="4959628"/>
            <a:chOff x="2674776" y="949186"/>
            <a:chExt cx="6842448" cy="495962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5713540-BD38-4002-8DE4-A5478AB09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4776" y="949186"/>
              <a:ext cx="6842448" cy="4959628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7D85D37-9E79-4791-8DDD-AF62231666D1}"/>
                </a:ext>
              </a:extLst>
            </p:cNvPr>
            <p:cNvSpPr/>
            <p:nvPr/>
          </p:nvSpPr>
          <p:spPr>
            <a:xfrm>
              <a:off x="3090598" y="2744791"/>
              <a:ext cx="6134681" cy="176374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114300" dir="6900000" sx="101000" sy="101000" algn="tr" rotWithShape="0">
                <a:prstClr val="black">
                  <a:alpha val="10000"/>
                </a:prstClr>
              </a:outerShdw>
              <a:softEdge rad="31750"/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hlinkClick r:id="rId4"/>
                </a:rPr>
                <a:t>https://shiny.rstudio.com/images/shiny-cheatsheet.pdf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820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5F1848-85D0-483E-8490-D3ED75B1FC3B}"/>
              </a:ext>
            </a:extLst>
          </p:cNvPr>
          <p:cNvSpPr/>
          <p:nvPr/>
        </p:nvSpPr>
        <p:spPr>
          <a:xfrm>
            <a:off x="813732" y="1535185"/>
            <a:ext cx="4484063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1AE4CB-4345-4F3E-8596-62C0832CA86B}"/>
              </a:ext>
            </a:extLst>
          </p:cNvPr>
          <p:cNvCxnSpPr>
            <a:cxnSpLocks/>
          </p:cNvCxnSpPr>
          <p:nvPr/>
        </p:nvCxnSpPr>
        <p:spPr>
          <a:xfrm>
            <a:off x="5289406" y="1535185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751DB9-AE46-4996-B915-2D29F4FA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functions -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83A36-4909-4365-AFBD-28098559D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Rendered</a:t>
            </a:r>
            <a:r>
              <a:rPr lang="en-GB" dirty="0"/>
              <a:t> in </a:t>
            </a:r>
            <a:r>
              <a:rPr lang="en-GB" dirty="0" err="1"/>
              <a:t>server.R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D4C64-8771-4CA2-9CB0-FA407C07C9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output$x</a:t>
            </a:r>
            <a:r>
              <a:rPr lang="en-GB" dirty="0"/>
              <a:t> &lt;- </a:t>
            </a:r>
            <a:r>
              <a:rPr lang="en-GB" dirty="0" err="1"/>
              <a:t>renderText</a:t>
            </a:r>
            <a:r>
              <a:rPr lang="en-GB" dirty="0"/>
              <a:t>()</a:t>
            </a:r>
          </a:p>
          <a:p>
            <a:r>
              <a:rPr lang="en-GB" dirty="0" err="1"/>
              <a:t>output$y</a:t>
            </a:r>
            <a:r>
              <a:rPr lang="en-GB" dirty="0"/>
              <a:t> &lt;- </a:t>
            </a:r>
            <a:r>
              <a:rPr lang="en-GB" dirty="0" err="1"/>
              <a:t>renderPlot</a:t>
            </a:r>
            <a:r>
              <a:rPr lang="en-GB" dirty="0"/>
              <a:t>()</a:t>
            </a:r>
          </a:p>
          <a:p>
            <a:r>
              <a:rPr lang="en-GB" dirty="0" err="1"/>
              <a:t>output$z</a:t>
            </a:r>
            <a:r>
              <a:rPr lang="en-GB" dirty="0"/>
              <a:t> &lt;- </a:t>
            </a:r>
            <a:r>
              <a:rPr lang="en-GB" dirty="0" err="1"/>
              <a:t>renderDataTable</a:t>
            </a:r>
            <a:r>
              <a:rPr lang="en-GB" dirty="0"/>
              <a:t>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589F5-4CF8-4861-BB2B-2D05819BF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Outputted</a:t>
            </a:r>
            <a:r>
              <a:rPr lang="en-GB" dirty="0"/>
              <a:t> in </a:t>
            </a:r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9BDA9-E0E1-4C66-99D6-BA3EC60612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err="1"/>
              <a:t>textOutput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'x')</a:t>
            </a:r>
          </a:p>
          <a:p>
            <a:r>
              <a:rPr lang="en-GB" dirty="0" err="1"/>
              <a:t>plotOutput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'y')</a:t>
            </a:r>
          </a:p>
          <a:p>
            <a:r>
              <a:rPr lang="en-GB" dirty="0" err="1"/>
              <a:t>dataTableOutput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'z')</a:t>
            </a:r>
          </a:p>
        </p:txBody>
      </p:sp>
    </p:spTree>
    <p:extLst>
      <p:ext uri="{BB962C8B-B14F-4D97-AF65-F5344CB8AC3E}">
        <p14:creationId xmlns:p14="http://schemas.microsoft.com/office/powerpoint/2010/main" val="63578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9D5B7E-6B75-43A0-80F1-55C6306451A8}"/>
              </a:ext>
            </a:extLst>
          </p:cNvPr>
          <p:cNvSpPr/>
          <p:nvPr/>
        </p:nvSpPr>
        <p:spPr>
          <a:xfrm>
            <a:off x="813732" y="1535185"/>
            <a:ext cx="4484063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86C28A-EB30-4A7D-9E5E-F61C7436C879}"/>
              </a:ext>
            </a:extLst>
          </p:cNvPr>
          <p:cNvCxnSpPr>
            <a:cxnSpLocks/>
          </p:cNvCxnSpPr>
          <p:nvPr/>
        </p:nvCxnSpPr>
        <p:spPr>
          <a:xfrm>
            <a:off x="5289406" y="1535185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751DB9-AE46-4996-B915-2D29F4FA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functions -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83A36-4909-4365-AFBD-28098559D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Rendered</a:t>
            </a:r>
            <a:r>
              <a:rPr lang="en-GB" dirty="0"/>
              <a:t> in </a:t>
            </a:r>
            <a:r>
              <a:rPr lang="en-GB" dirty="0" err="1"/>
              <a:t>server.R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D4C64-8771-4CA2-9CB0-FA407C07C9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output$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en-GB" dirty="0"/>
              <a:t> &lt;- </a:t>
            </a:r>
            <a:r>
              <a:rPr lang="en-GB" dirty="0" err="1"/>
              <a:t>render</a:t>
            </a:r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Text</a:t>
            </a:r>
            <a:r>
              <a:rPr lang="en-GB" dirty="0"/>
              <a:t>()</a:t>
            </a:r>
          </a:p>
          <a:p>
            <a:r>
              <a:rPr lang="en-GB" dirty="0" err="1"/>
              <a:t>output$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</a:t>
            </a:r>
            <a:r>
              <a:rPr lang="en-GB" dirty="0"/>
              <a:t> &lt;- </a:t>
            </a:r>
            <a:r>
              <a:rPr lang="en-GB" dirty="0" err="1"/>
              <a:t>render</a:t>
            </a:r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Plot</a:t>
            </a:r>
            <a:r>
              <a:rPr lang="en-GB" dirty="0"/>
              <a:t>()</a:t>
            </a:r>
          </a:p>
          <a:p>
            <a:r>
              <a:rPr lang="en-GB" dirty="0" err="1"/>
              <a:t>output$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z</a:t>
            </a:r>
            <a:r>
              <a:rPr lang="en-GB" dirty="0"/>
              <a:t> &lt;- </a:t>
            </a:r>
            <a:r>
              <a:rPr lang="en-GB" dirty="0" err="1"/>
              <a:t>render</a:t>
            </a:r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DataTable</a:t>
            </a:r>
            <a:r>
              <a:rPr lang="en-GB" dirty="0"/>
              <a:t>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589F5-4CF8-4861-BB2B-2D05819BF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Outputted</a:t>
            </a:r>
            <a:r>
              <a:rPr lang="en-GB" dirty="0"/>
              <a:t> in </a:t>
            </a:r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9BDA9-E0E1-4C66-99D6-BA3EC60612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text</a:t>
            </a:r>
            <a:r>
              <a:rPr lang="en-GB" dirty="0" err="1"/>
              <a:t>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en-GB" dirty="0"/>
              <a:t>')</a:t>
            </a:r>
          </a:p>
          <a:p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plot</a:t>
            </a:r>
            <a:r>
              <a:rPr lang="en-GB" dirty="0" err="1"/>
              <a:t>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</a:t>
            </a:r>
            <a:r>
              <a:rPr lang="en-GB" dirty="0"/>
              <a:t>')</a:t>
            </a:r>
          </a:p>
          <a:p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dataTable</a:t>
            </a:r>
            <a:r>
              <a:rPr lang="en-GB" dirty="0" err="1"/>
              <a:t>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z</a:t>
            </a:r>
            <a:r>
              <a:rPr lang="en-GB" dirty="0"/>
              <a:t>')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C7C5AA-30D7-42E7-A0D5-59A43D4D82C3}"/>
              </a:ext>
            </a:extLst>
          </p:cNvPr>
          <p:cNvGrpSpPr/>
          <p:nvPr/>
        </p:nvGrpSpPr>
        <p:grpSpPr>
          <a:xfrm>
            <a:off x="10786283" y="5943600"/>
            <a:ext cx="1310634" cy="826316"/>
            <a:chOff x="10786283" y="5943600"/>
            <a:chExt cx="1310634" cy="82631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86062D3-B03C-47FF-8C94-F9985D041C71}"/>
                </a:ext>
              </a:extLst>
            </p:cNvPr>
            <p:cNvSpPr/>
            <p:nvPr/>
          </p:nvSpPr>
          <p:spPr>
            <a:xfrm>
              <a:off x="11063944" y="5943600"/>
              <a:ext cx="1032973" cy="82631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atin typeface="Consolas" panose="020B0609020204030204" pitchFamily="49" charset="0"/>
                </a:rPr>
                <a:t>R()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AD0E98BA-5C81-4A1C-8404-3385F29DC584}"/>
                </a:ext>
              </a:extLst>
            </p:cNvPr>
            <p:cNvSpPr/>
            <p:nvPr/>
          </p:nvSpPr>
          <p:spPr>
            <a:xfrm>
              <a:off x="10786283" y="6040073"/>
              <a:ext cx="436228" cy="59561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4757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0AC046D158EE4DB937DA9A56D27D1C" ma:contentTypeVersion="13" ma:contentTypeDescription="Create a new document." ma:contentTypeScope="" ma:versionID="fd7b4cd796765eb0512b0d3f9b157731">
  <xsd:schema xmlns:xsd="http://www.w3.org/2001/XMLSchema" xmlns:xs="http://www.w3.org/2001/XMLSchema" xmlns:p="http://schemas.microsoft.com/office/2006/metadata/properties" xmlns:ns3="b24ac480-a0b1-4388-a6cd-cfb001cdf6c7" xmlns:ns4="e7d8f92c-3952-4b7d-acc4-88cf8f2f7888" targetNamespace="http://schemas.microsoft.com/office/2006/metadata/properties" ma:root="true" ma:fieldsID="a829824c4f8f29374fca99920572b7bd" ns3:_="" ns4:_="">
    <xsd:import namespace="b24ac480-a0b1-4388-a6cd-cfb001cdf6c7"/>
    <xsd:import namespace="e7d8f92c-3952-4b7d-acc4-88cf8f2f788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4ac480-a0b1-4388-a6cd-cfb001cdf6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d8f92c-3952-4b7d-acc4-88cf8f2f78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B1F7E6-706A-4BB7-B2E4-66E62B47D47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DC55DB6-FC53-4A73-82F9-76DF9E4F06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4ac480-a0b1-4388-a6cd-cfb001cdf6c7"/>
    <ds:schemaRef ds:uri="e7d8f92c-3952-4b7d-acc4-88cf8f2f78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3A845A-2E2B-48C8-9A01-4445D4EAB3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1045</Words>
  <Application>Microsoft Office PowerPoint</Application>
  <PresentationFormat>Widescreen</PresentationFormat>
  <Paragraphs>213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Aharoni</vt:lpstr>
      <vt:lpstr>Arial</vt:lpstr>
      <vt:lpstr>Century Gothic</vt:lpstr>
      <vt:lpstr>Consolas</vt:lpstr>
      <vt:lpstr>Wingdings</vt:lpstr>
      <vt:lpstr>Wingdings 3</vt:lpstr>
      <vt:lpstr>Ion</vt:lpstr>
      <vt:lpstr>Using a Shiny App in Public Health research</vt:lpstr>
      <vt:lpstr>What is Shiny?</vt:lpstr>
      <vt:lpstr>Why use Shiny?</vt:lpstr>
      <vt:lpstr>Differences from normal R code</vt:lpstr>
      <vt:lpstr>The key building blocks</vt:lpstr>
      <vt:lpstr>Structuring the User Interface</vt:lpstr>
      <vt:lpstr>Input functions - examples</vt:lpstr>
      <vt:lpstr>Output functions - examples</vt:lpstr>
      <vt:lpstr>Output functions - examples</vt:lpstr>
      <vt:lpstr>Passing and processing</vt:lpstr>
      <vt:lpstr>Multiple inputs</vt:lpstr>
      <vt:lpstr>PowerPoint Presentation</vt:lpstr>
      <vt:lpstr>The reactive() element</vt:lpstr>
      <vt:lpstr>How this translates into “action”?</vt:lpstr>
      <vt:lpstr>How to publish an app</vt:lpstr>
      <vt:lpstr>There is more than code to Shiny</vt:lpstr>
      <vt:lpstr>Add-ons/customization</vt:lpstr>
      <vt:lpstr>Exercises</vt:lpstr>
      <vt:lpstr>Gallery of apps</vt:lpstr>
      <vt:lpstr>Useful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 Shiny App in Public Health research</dc:title>
  <dc:creator>Andrew Baxter</dc:creator>
  <cp:lastModifiedBy>Andrew Baxter</cp:lastModifiedBy>
  <cp:revision>1</cp:revision>
  <dcterms:created xsi:type="dcterms:W3CDTF">2020-05-20T21:41:56Z</dcterms:created>
  <dcterms:modified xsi:type="dcterms:W3CDTF">2020-05-20T22:03:30Z</dcterms:modified>
</cp:coreProperties>
</file>