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69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30CEE-2355-49DB-915F-163EF9D5F6DF}" v="85" dt="2020-05-07T20:10:18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>
        <p:scale>
          <a:sx n="75" d="100"/>
          <a:sy n="75" d="100"/>
        </p:scale>
        <p:origin x="3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" userId="b45e9002-b033-421d-a3d9-6d42475e9a3f" providerId="ADAL" clId="{8D430CEE-2355-49DB-915F-163EF9D5F6DF}"/>
    <pc:docChg chg="undo custSel mod addSld delSld modSld">
      <pc:chgData name="Andrew Baxter" userId="b45e9002-b033-421d-a3d9-6d42475e9a3f" providerId="ADAL" clId="{8D430CEE-2355-49DB-915F-163EF9D5F6DF}" dt="2020-05-01T09:23:28.378" v="996" actId="167"/>
      <pc:docMkLst>
        <pc:docMk/>
      </pc:docMkLst>
      <pc:sldChg chg="addSp delSp modSp">
        <pc:chgData name="Andrew Baxter" userId="b45e9002-b033-421d-a3d9-6d42475e9a3f" providerId="ADAL" clId="{8D430CEE-2355-49DB-915F-163EF9D5F6DF}" dt="2020-05-01T09:21:26.463" v="994" actId="20577"/>
        <pc:sldMkLst>
          <pc:docMk/>
          <pc:sldMk cId="3686729372" sldId="259"/>
        </pc:sldMkLst>
        <pc:spChg chg="add mod ord">
          <ac:chgData name="Andrew Baxter" userId="b45e9002-b033-421d-a3d9-6d42475e9a3f" providerId="ADAL" clId="{8D430CEE-2355-49DB-915F-163EF9D5F6DF}" dt="2020-05-01T09:07:54.758" v="575" actId="166"/>
          <ac:spMkLst>
            <pc:docMk/>
            <pc:sldMk cId="3686729372" sldId="259"/>
            <ac:spMk id="3" creationId="{E4857DFA-3423-41DF-B958-CB46B56F6651}"/>
          </ac:spMkLst>
        </pc:spChg>
        <pc:spChg chg="mod">
          <ac:chgData name="Andrew Baxter" userId="b45e9002-b033-421d-a3d9-6d42475e9a3f" providerId="ADAL" clId="{8D430CEE-2355-49DB-915F-163EF9D5F6DF}" dt="2020-05-01T09:21:26.463" v="994" actId="20577"/>
          <ac:spMkLst>
            <pc:docMk/>
            <pc:sldMk cId="3686729372" sldId="259"/>
            <ac:spMk id="4" creationId="{CF62409D-4C04-4253-AA77-A41E96FDE308}"/>
          </ac:spMkLst>
        </pc:spChg>
        <pc:spChg chg="mod">
          <ac:chgData name="Andrew Baxter" userId="b45e9002-b033-421d-a3d9-6d42475e9a3f" providerId="ADAL" clId="{8D430CEE-2355-49DB-915F-163EF9D5F6DF}" dt="2020-05-01T09:08:11.524" v="602" actId="1038"/>
          <ac:spMkLst>
            <pc:docMk/>
            <pc:sldMk cId="3686729372" sldId="259"/>
            <ac:spMk id="5" creationId="{E8424AA9-54FC-4335-BF18-E665AC8C0590}"/>
          </ac:spMkLst>
        </pc:spChg>
        <pc:spChg chg="add mod">
          <ac:chgData name="Andrew Baxter" userId="b45e9002-b033-421d-a3d9-6d42475e9a3f" providerId="ADAL" clId="{8D430CEE-2355-49DB-915F-163EF9D5F6DF}" dt="2020-05-01T09:03:05.649" v="445"/>
          <ac:spMkLst>
            <pc:docMk/>
            <pc:sldMk cId="3686729372" sldId="259"/>
            <ac:spMk id="6" creationId="{557F88E6-0775-4EF2-9DA9-5198EB5D2E24}"/>
          </ac:spMkLst>
        </pc:spChg>
        <pc:spChg chg="add mod">
          <ac:chgData name="Andrew Baxter" userId="b45e9002-b033-421d-a3d9-6d42475e9a3f" providerId="ADAL" clId="{8D430CEE-2355-49DB-915F-163EF9D5F6DF}" dt="2020-05-01T09:06:32.902" v="537" actId="571"/>
          <ac:spMkLst>
            <pc:docMk/>
            <pc:sldMk cId="3686729372" sldId="259"/>
            <ac:spMk id="7" creationId="{F07981B9-D38A-4B86-8D8A-FE2D6394F6D2}"/>
          </ac:spMkLst>
        </pc:spChg>
        <pc:spChg chg="add mod ord">
          <ac:chgData name="Andrew Baxter" userId="b45e9002-b033-421d-a3d9-6d42475e9a3f" providerId="ADAL" clId="{8D430CEE-2355-49DB-915F-163EF9D5F6DF}" dt="2020-05-01T09:07:54.758" v="575" actId="166"/>
          <ac:spMkLst>
            <pc:docMk/>
            <pc:sldMk cId="3686729372" sldId="259"/>
            <ac:spMk id="8" creationId="{93139A6C-4B5C-4F51-A559-F1316505D40D}"/>
          </ac:spMkLst>
        </pc:spChg>
        <pc:spChg chg="add mod">
          <ac:chgData name="Andrew Baxter" userId="b45e9002-b033-421d-a3d9-6d42475e9a3f" providerId="ADAL" clId="{8D430CEE-2355-49DB-915F-163EF9D5F6DF}" dt="2020-05-01T09:07:23.241" v="571" actId="1076"/>
          <ac:spMkLst>
            <pc:docMk/>
            <pc:sldMk cId="3686729372" sldId="259"/>
            <ac:spMk id="9" creationId="{EA649AFA-86F1-4908-9BB3-07E39B47A80F}"/>
          </ac:spMkLst>
        </pc:spChg>
        <pc:spChg chg="add mod ord">
          <ac:chgData name="Andrew Baxter" userId="b45e9002-b033-421d-a3d9-6d42475e9a3f" providerId="ADAL" clId="{8D430CEE-2355-49DB-915F-163EF9D5F6DF}" dt="2020-05-01T09:19:44.827" v="973" actId="14100"/>
          <ac:spMkLst>
            <pc:docMk/>
            <pc:sldMk cId="3686729372" sldId="259"/>
            <ac:spMk id="11" creationId="{5DB76CEE-E372-4328-9DAD-7F91D8BC3059}"/>
          </ac:spMkLst>
        </pc:spChg>
        <pc:cxnChg chg="add mod">
          <ac:chgData name="Andrew Baxter" userId="b45e9002-b033-421d-a3d9-6d42475e9a3f" providerId="ADAL" clId="{8D430CEE-2355-49DB-915F-163EF9D5F6DF}" dt="2020-05-01T09:07:45.474" v="573" actId="1076"/>
          <ac:cxnSpMkLst>
            <pc:docMk/>
            <pc:sldMk cId="3686729372" sldId="259"/>
            <ac:cxnSpMk id="10" creationId="{E727B1F4-9D87-4B2F-9B4C-BC380E414F0D}"/>
          </ac:cxnSpMkLst>
        </pc:cxnChg>
        <pc:cxnChg chg="add del">
          <ac:chgData name="Andrew Baxter" userId="b45e9002-b033-421d-a3d9-6d42475e9a3f" providerId="ADAL" clId="{8D430CEE-2355-49DB-915F-163EF9D5F6DF}" dt="2020-05-01T09:19:49.813" v="974" actId="478"/>
          <ac:cxnSpMkLst>
            <pc:docMk/>
            <pc:sldMk cId="3686729372" sldId="259"/>
            <ac:cxnSpMk id="12" creationId="{8689B5A8-1250-49F0-817C-8AF3455C5271}"/>
          </ac:cxnSpMkLst>
        </pc:cxnChg>
      </pc:sldChg>
      <pc:sldChg chg="addSp delSp modSp">
        <pc:chgData name="Andrew Baxter" userId="b45e9002-b033-421d-a3d9-6d42475e9a3f" providerId="ADAL" clId="{8D430CEE-2355-49DB-915F-163EF9D5F6DF}" dt="2020-05-01T09:20:07.762" v="979" actId="14100"/>
        <pc:sldMkLst>
          <pc:docMk/>
          <pc:sldMk cId="908204321" sldId="260"/>
        </pc:sldMkLst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2" creationId="{2F0ABB40-2116-45D8-A799-FF3A40C2785B}"/>
          </ac:spMkLst>
        </pc:spChg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3" creationId="{B94E587F-FCC5-4510-9E15-71D3703C5692}"/>
          </ac:spMkLst>
        </pc:spChg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4" creationId="{77D1E221-2C17-4C97-80BC-101DD292D7EF}"/>
          </ac:spMkLst>
        </pc:spChg>
        <pc:spChg chg="add mod">
          <ac:chgData name="Andrew Baxter" userId="b45e9002-b033-421d-a3d9-6d42475e9a3f" providerId="ADAL" clId="{8D430CEE-2355-49DB-915F-163EF9D5F6DF}" dt="2020-05-01T09:09:11.214" v="629" actId="20577"/>
          <ac:spMkLst>
            <pc:docMk/>
            <pc:sldMk cId="908204321" sldId="260"/>
            <ac:spMk id="5" creationId="{597B9B31-A9D2-4086-B84C-25299E474F69}"/>
          </ac:spMkLst>
        </pc:spChg>
        <pc:spChg chg="add mod">
          <ac:chgData name="Andrew Baxter" userId="b45e9002-b033-421d-a3d9-6d42475e9a3f" providerId="ADAL" clId="{8D430CEE-2355-49DB-915F-163EF9D5F6DF}" dt="2020-05-01T09:12:38.470" v="809" actId="20577"/>
          <ac:spMkLst>
            <pc:docMk/>
            <pc:sldMk cId="908204321" sldId="260"/>
            <ac:spMk id="6" creationId="{CF843AF7-3348-49B7-BC25-DDAF65E81D46}"/>
          </ac:spMkLst>
        </pc:spChg>
        <pc:spChg chg="add mod">
          <ac:chgData name="Andrew Baxter" userId="b45e9002-b033-421d-a3d9-6d42475e9a3f" providerId="ADAL" clId="{8D430CEE-2355-49DB-915F-163EF9D5F6DF}" dt="2020-05-01T09:11:54.006" v="771" actId="20577"/>
          <ac:spMkLst>
            <pc:docMk/>
            <pc:sldMk cId="908204321" sldId="260"/>
            <ac:spMk id="7" creationId="{958EF4A4-6AA2-4488-98F2-CE98384BC1C5}"/>
          </ac:spMkLst>
        </pc:spChg>
        <pc:spChg chg="add mod">
          <ac:chgData name="Andrew Baxter" userId="b45e9002-b033-421d-a3d9-6d42475e9a3f" providerId="ADAL" clId="{8D430CEE-2355-49DB-915F-163EF9D5F6DF}" dt="2020-05-01T09:12:42.407" v="811" actId="20577"/>
          <ac:spMkLst>
            <pc:docMk/>
            <pc:sldMk cId="908204321" sldId="260"/>
            <ac:spMk id="8" creationId="{10146CAC-9BAD-4FC8-828C-741F586D632B}"/>
          </ac:spMkLst>
        </pc:spChg>
        <pc:spChg chg="add mod">
          <ac:chgData name="Andrew Baxter" userId="b45e9002-b033-421d-a3d9-6d42475e9a3f" providerId="ADAL" clId="{8D430CEE-2355-49DB-915F-163EF9D5F6DF}" dt="2020-05-01T09:11:29.591" v="725" actId="20577"/>
          <ac:spMkLst>
            <pc:docMk/>
            <pc:sldMk cId="908204321" sldId="260"/>
            <ac:spMk id="9" creationId="{C6D16368-9B4F-4793-9490-4346AD742D03}"/>
          </ac:spMkLst>
        </pc:spChg>
        <pc:spChg chg="add del mod ord">
          <ac:chgData name="Andrew Baxter" userId="b45e9002-b033-421d-a3d9-6d42475e9a3f" providerId="ADAL" clId="{8D430CEE-2355-49DB-915F-163EF9D5F6DF}" dt="2020-05-01T09:19:03.259" v="965" actId="478"/>
          <ac:spMkLst>
            <pc:docMk/>
            <pc:sldMk cId="908204321" sldId="260"/>
            <ac:spMk id="10" creationId="{F94A603A-F6C3-4BF6-8048-C29767D8EE7B}"/>
          </ac:spMkLst>
        </pc:spChg>
        <pc:spChg chg="add del mod ord">
          <ac:chgData name="Andrew Baxter" userId="b45e9002-b033-421d-a3d9-6d42475e9a3f" providerId="ADAL" clId="{8D430CEE-2355-49DB-915F-163EF9D5F6DF}" dt="2020-05-01T09:19:03.949" v="966" actId="478"/>
          <ac:spMkLst>
            <pc:docMk/>
            <pc:sldMk cId="908204321" sldId="260"/>
            <ac:spMk id="11" creationId="{62357DA8-F3AB-46B5-8BBD-E409F937B26A}"/>
          </ac:spMkLst>
        </pc:spChg>
        <pc:spChg chg="add mod ord">
          <ac:chgData name="Andrew Baxter" userId="b45e9002-b033-421d-a3d9-6d42475e9a3f" providerId="ADAL" clId="{8D430CEE-2355-49DB-915F-163EF9D5F6DF}" dt="2020-05-01T09:20:07.762" v="979" actId="14100"/>
          <ac:spMkLst>
            <pc:docMk/>
            <pc:sldMk cId="908204321" sldId="260"/>
            <ac:spMk id="12" creationId="{C0DF12AF-584C-4FD0-A180-DED341F636AB}"/>
          </ac:spMkLst>
        </pc:spChg>
        <pc:cxnChg chg="add mod ord">
          <ac:chgData name="Andrew Baxter" userId="b45e9002-b033-421d-a3d9-6d42475e9a3f" providerId="ADAL" clId="{8D430CEE-2355-49DB-915F-163EF9D5F6DF}" dt="2020-05-01T09:20:03.810" v="978" actId="1076"/>
          <ac:cxnSpMkLst>
            <pc:docMk/>
            <pc:sldMk cId="908204321" sldId="260"/>
            <ac:cxnSpMk id="13" creationId="{A5B39391-B8AF-42EC-BB22-E295C377A4BE}"/>
          </ac:cxnSpMkLst>
        </pc:cxnChg>
      </pc:sldChg>
      <pc:sldChg chg="modSp">
        <pc:chgData name="Andrew Baxter" userId="b45e9002-b033-421d-a3d9-6d42475e9a3f" providerId="ADAL" clId="{8D430CEE-2355-49DB-915F-163EF9D5F6DF}" dt="2020-05-01T09:19:22.749" v="968" actId="1076"/>
        <pc:sldMkLst>
          <pc:docMk/>
          <pc:sldMk cId="3761447557" sldId="261"/>
        </pc:sldMkLst>
        <pc:cxnChg chg="mod">
          <ac:chgData name="Andrew Baxter" userId="b45e9002-b033-421d-a3d9-6d42475e9a3f" providerId="ADAL" clId="{8D430CEE-2355-49DB-915F-163EF9D5F6DF}" dt="2020-05-01T09:19:22.749" v="968" actId="1076"/>
          <ac:cxnSpMkLst>
            <pc:docMk/>
            <pc:sldMk cId="3761447557" sldId="261"/>
            <ac:cxnSpMk id="13" creationId="{5FC1EC14-9796-4F28-BC6D-D8A6B8DB8164}"/>
          </ac:cxnSpMkLst>
        </pc:cxnChg>
      </pc:sldChg>
      <pc:sldChg chg="modTransition">
        <pc:chgData name="Andrew Baxter" userId="b45e9002-b033-421d-a3d9-6d42475e9a3f" providerId="ADAL" clId="{8D430CEE-2355-49DB-915F-163EF9D5F6DF}" dt="2020-05-01T08:55:44.955" v="270"/>
        <pc:sldMkLst>
          <pc:docMk/>
          <pc:sldMk cId="1356260237" sldId="264"/>
        </pc:sldMkLst>
      </pc:sldChg>
      <pc:sldChg chg="addSp delSp modSp add modTransition">
        <pc:chgData name="Andrew Baxter" userId="b45e9002-b033-421d-a3d9-6d42475e9a3f" providerId="ADAL" clId="{8D430CEE-2355-49DB-915F-163EF9D5F6DF}" dt="2020-05-01T08:55:23.182" v="269" actId="207"/>
        <pc:sldMkLst>
          <pc:docMk/>
          <pc:sldMk cId="648244891" sldId="265"/>
        </pc:sldMkLst>
        <pc:spChg chg="mod">
          <ac:chgData name="Andrew Baxter" userId="b45e9002-b033-421d-a3d9-6d42475e9a3f" providerId="ADAL" clId="{8D430CEE-2355-49DB-915F-163EF9D5F6DF}" dt="2020-05-01T08:49:51.087" v="33" actId="1037"/>
          <ac:spMkLst>
            <pc:docMk/>
            <pc:sldMk cId="648244891" sldId="265"/>
            <ac:spMk id="4" creationId="{E77CC9BE-F6D5-4CCB-8106-5D0F0FB99ADD}"/>
          </ac:spMkLst>
        </pc:spChg>
        <pc:spChg chg="del">
          <ac:chgData name="Andrew Baxter" userId="b45e9002-b033-421d-a3d9-6d42475e9a3f" providerId="ADAL" clId="{8D430CEE-2355-49DB-915F-163EF9D5F6DF}" dt="2020-05-01T08:49:13.552" v="1" actId="478"/>
          <ac:spMkLst>
            <pc:docMk/>
            <pc:sldMk cId="648244891" sldId="265"/>
            <ac:spMk id="6" creationId="{3F751997-8344-40E7-AAEB-517A7621E94E}"/>
          </ac:spMkLst>
        </pc:spChg>
        <pc:spChg chg="mod">
          <ac:chgData name="Andrew Baxter" userId="b45e9002-b033-421d-a3d9-6d42475e9a3f" providerId="ADAL" clId="{8D430CEE-2355-49DB-915F-163EF9D5F6DF}" dt="2020-05-01T08:50:03.102" v="82" actId="1037"/>
          <ac:spMkLst>
            <pc:docMk/>
            <pc:sldMk cId="648244891" sldId="265"/>
            <ac:spMk id="10" creationId="{616A3145-4FB3-4118-ACF9-2633ED1ECEDF}"/>
          </ac:spMkLst>
        </pc:spChg>
        <pc:spChg chg="mod">
          <ac:chgData name="Andrew Baxter" userId="b45e9002-b033-421d-a3d9-6d42475e9a3f" providerId="ADAL" clId="{8D430CEE-2355-49DB-915F-163EF9D5F6DF}" dt="2020-05-01T08:52:12.471" v="195" actId="1035"/>
          <ac:spMkLst>
            <pc:docMk/>
            <pc:sldMk cId="648244891" sldId="265"/>
            <ac:spMk id="11" creationId="{472166E1-5F91-471F-AB84-5C152E76A90A}"/>
          </ac:spMkLst>
        </pc:spChg>
        <pc:spChg chg="mod ord">
          <ac:chgData name="Andrew Baxter" userId="b45e9002-b033-421d-a3d9-6d42475e9a3f" providerId="ADAL" clId="{8D430CEE-2355-49DB-915F-163EF9D5F6DF}" dt="2020-05-01T08:53:02.671" v="247" actId="167"/>
          <ac:spMkLst>
            <pc:docMk/>
            <pc:sldMk cId="648244891" sldId="265"/>
            <ac:spMk id="15" creationId="{FC33F388-D09B-4A84-9CC6-10C5AAB7CA18}"/>
          </ac:spMkLst>
        </pc:spChg>
        <pc:spChg chg="mod ord">
          <ac:chgData name="Andrew Baxter" userId="b45e9002-b033-421d-a3d9-6d42475e9a3f" providerId="ADAL" clId="{8D430CEE-2355-49DB-915F-163EF9D5F6DF}" dt="2020-05-01T08:54:11.473" v="263" actId="1076"/>
          <ac:spMkLst>
            <pc:docMk/>
            <pc:sldMk cId="648244891" sldId="265"/>
            <ac:spMk id="17" creationId="{F4864B7E-F455-4870-89EB-3E5D3540A33F}"/>
          </ac:spMkLst>
        </pc:spChg>
        <pc:spChg chg="add mod">
          <ac:chgData name="Andrew Baxter" userId="b45e9002-b033-421d-a3d9-6d42475e9a3f" providerId="ADAL" clId="{8D430CEE-2355-49DB-915F-163EF9D5F6DF}" dt="2020-05-01T08:55:23.182" v="269" actId="207"/>
          <ac:spMkLst>
            <pc:docMk/>
            <pc:sldMk cId="648244891" sldId="265"/>
            <ac:spMk id="18" creationId="{1489781F-3F50-46F1-B107-26F66C13E226}"/>
          </ac:spMkLst>
        </pc:spChg>
        <pc:spChg chg="add mod">
          <ac:chgData name="Andrew Baxter" userId="b45e9002-b033-421d-a3d9-6d42475e9a3f" providerId="ADAL" clId="{8D430CEE-2355-49DB-915F-163EF9D5F6DF}" dt="2020-05-01T08:51:55.856" v="181" actId="571"/>
          <ac:spMkLst>
            <pc:docMk/>
            <pc:sldMk cId="648244891" sldId="265"/>
            <ac:spMk id="19" creationId="{CF84B89C-E1EC-40ED-B80E-74AA7298B7D8}"/>
          </ac:spMkLst>
        </pc:spChg>
        <pc:spChg chg="add mod ord">
          <ac:chgData name="Andrew Baxter" userId="b45e9002-b033-421d-a3d9-6d42475e9a3f" providerId="ADAL" clId="{8D430CEE-2355-49DB-915F-163EF9D5F6DF}" dt="2020-05-01T08:53:57.448" v="259" actId="166"/>
          <ac:spMkLst>
            <pc:docMk/>
            <pc:sldMk cId="648244891" sldId="265"/>
            <ac:spMk id="20" creationId="{B91F917D-C551-45D7-BFA8-8EA2D4D9B31A}"/>
          </ac:spMkLst>
        </pc:spChg>
        <pc:spChg chg="add mod ord">
          <ac:chgData name="Andrew Baxter" userId="b45e9002-b033-421d-a3d9-6d42475e9a3f" providerId="ADAL" clId="{8D430CEE-2355-49DB-915F-163EF9D5F6DF}" dt="2020-05-01T08:55:19.190" v="268" actId="207"/>
          <ac:spMkLst>
            <pc:docMk/>
            <pc:sldMk cId="648244891" sldId="265"/>
            <ac:spMk id="21" creationId="{3EBE02B8-4AB2-4A2E-A814-2E6BB04F4239}"/>
          </ac:spMkLst>
        </pc:spChg>
        <pc:spChg chg="add mod">
          <ac:chgData name="Andrew Baxter" userId="b45e9002-b033-421d-a3d9-6d42475e9a3f" providerId="ADAL" clId="{8D430CEE-2355-49DB-915F-163EF9D5F6DF}" dt="2020-05-01T08:55:10.846" v="267" actId="207"/>
          <ac:spMkLst>
            <pc:docMk/>
            <pc:sldMk cId="648244891" sldId="265"/>
            <ac:spMk id="22" creationId="{9CFF3724-28E8-43AE-9A7A-C9347FD4C73C}"/>
          </ac:spMkLst>
        </pc:spChg>
        <pc:spChg chg="add mod">
          <ac:chgData name="Andrew Baxter" userId="b45e9002-b033-421d-a3d9-6d42475e9a3f" providerId="ADAL" clId="{8D430CEE-2355-49DB-915F-163EF9D5F6DF}" dt="2020-05-01T08:53:45.568" v="256" actId="571"/>
          <ac:spMkLst>
            <pc:docMk/>
            <pc:sldMk cId="648244891" sldId="265"/>
            <ac:spMk id="23" creationId="{5233A848-CF4E-4020-BD29-63CEB115F899}"/>
          </ac:spMkLst>
        </pc:spChg>
        <pc:cxnChg chg="mod">
          <ac:chgData name="Andrew Baxter" userId="b45e9002-b033-421d-a3d9-6d42475e9a3f" providerId="ADAL" clId="{8D430CEE-2355-49DB-915F-163EF9D5F6DF}" dt="2020-05-01T08:50:03.102" v="82" actId="1037"/>
          <ac:cxnSpMkLst>
            <pc:docMk/>
            <pc:sldMk cId="648244891" sldId="265"/>
            <ac:cxnSpMk id="13" creationId="{5FC1EC14-9796-4F28-BC6D-D8A6B8DB8164}"/>
          </ac:cxnSpMkLst>
        </pc:cxnChg>
      </pc:sldChg>
      <pc:sldChg chg="modSp add">
        <pc:chgData name="Andrew Baxter" userId="b45e9002-b033-421d-a3d9-6d42475e9a3f" providerId="ADAL" clId="{8D430CEE-2355-49DB-915F-163EF9D5F6DF}" dt="2020-05-01T08:56:12.970" v="294" actId="403"/>
        <pc:sldMkLst>
          <pc:docMk/>
          <pc:sldMk cId="261947619" sldId="266"/>
        </pc:sldMkLst>
        <pc:spChg chg="mod">
          <ac:chgData name="Andrew Baxter" userId="b45e9002-b033-421d-a3d9-6d42475e9a3f" providerId="ADAL" clId="{8D430CEE-2355-49DB-915F-163EF9D5F6DF}" dt="2020-05-01T08:55:58.846" v="285" actId="20577"/>
          <ac:spMkLst>
            <pc:docMk/>
            <pc:sldMk cId="261947619" sldId="266"/>
            <ac:spMk id="2" creationId="{781DA50D-B4DD-4269-BFFE-FC3840DEF882}"/>
          </ac:spMkLst>
        </pc:spChg>
        <pc:spChg chg="mod">
          <ac:chgData name="Andrew Baxter" userId="b45e9002-b033-421d-a3d9-6d42475e9a3f" providerId="ADAL" clId="{8D430CEE-2355-49DB-915F-163EF9D5F6DF}" dt="2020-05-01T08:56:12.970" v="294" actId="403"/>
          <ac:spMkLst>
            <pc:docMk/>
            <pc:sldMk cId="261947619" sldId="266"/>
            <ac:spMk id="3" creationId="{8C226544-3C37-4805-9152-390F9A45FE89}"/>
          </ac:spMkLst>
        </pc:spChg>
      </pc:sldChg>
      <pc:sldChg chg="add del">
        <pc:chgData name="Andrew Baxter" userId="b45e9002-b033-421d-a3d9-6d42475e9a3f" providerId="ADAL" clId="{8D430CEE-2355-49DB-915F-163EF9D5F6DF}" dt="2020-05-01T08:51:49.097" v="180"/>
        <pc:sldMkLst>
          <pc:docMk/>
          <pc:sldMk cId="3392094246" sldId="266"/>
        </pc:sldMkLst>
      </pc:sldChg>
      <pc:sldChg chg="addSp delSp modSp add mod setBg setClrOvrMap delDesignElem">
        <pc:chgData name="Andrew Baxter" userId="b45e9002-b033-421d-a3d9-6d42475e9a3f" providerId="ADAL" clId="{8D430CEE-2355-49DB-915F-163EF9D5F6DF}" dt="2020-05-01T09:00:12.190" v="393" actId="26606"/>
        <pc:sldMkLst>
          <pc:docMk/>
          <pc:sldMk cId="314727036" sldId="267"/>
        </pc:sldMkLst>
        <pc:spChg chg="mod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2" creationId="{F5F79D3D-9F98-4BB9-A9BC-1717C442783F}"/>
          </ac:spMkLst>
        </pc:spChg>
        <pc:spChg chg="add del mod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3" creationId="{CCEB4128-F60D-4740-81B4-2A3EF62025F0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0" creationId="{4E78424C-6FD0-41F8-9CAA-5DC19C42359F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2" creationId="{DD136760-57DC-4301-8BEA-B71AD2D13905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4" creationId="{BDC58DEA-1307-4F44-AD47-E613D8B76A89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6" creationId="{C99B912D-1E4B-42AF-A2BE-CFEFEC916EE7}"/>
          </ac:spMkLst>
        </pc:spChg>
        <pc:graphicFrameChg chg="add del">
          <ac:chgData name="Andrew Baxter" userId="b45e9002-b033-421d-a3d9-6d42475e9a3f" providerId="ADAL" clId="{8D430CEE-2355-49DB-915F-163EF9D5F6DF}" dt="2020-05-01T09:00:12.190" v="393" actId="26606"/>
          <ac:graphicFrameMkLst>
            <pc:docMk/>
            <pc:sldMk cId="314727036" sldId="267"/>
            <ac:graphicFrameMk id="5" creationId="{94EA4A4A-734B-4B42-AB60-A73C966DA21B}"/>
          </ac:graphicFrameMkLst>
        </pc:graphicFrameChg>
      </pc:sldChg>
      <pc:sldChg chg="addSp delSp modSp add">
        <pc:chgData name="Andrew Baxter" userId="b45e9002-b033-421d-a3d9-6d42475e9a3f" providerId="ADAL" clId="{8D430CEE-2355-49DB-915F-163EF9D5F6DF}" dt="2020-05-01T08:57:44.703" v="370" actId="20577"/>
        <pc:sldMkLst>
          <pc:docMk/>
          <pc:sldMk cId="387730021" sldId="268"/>
        </pc:sldMkLst>
        <pc:spChg chg="del">
          <ac:chgData name="Andrew Baxter" userId="b45e9002-b033-421d-a3d9-6d42475e9a3f" providerId="ADAL" clId="{8D430CEE-2355-49DB-915F-163EF9D5F6DF}" dt="2020-05-01T08:56:55.923" v="311"/>
          <ac:spMkLst>
            <pc:docMk/>
            <pc:sldMk cId="387730021" sldId="268"/>
            <ac:spMk id="2" creationId="{CD274612-20FF-4304-8300-806523BDD951}"/>
          </ac:spMkLst>
        </pc:spChg>
        <pc:spChg chg="del">
          <ac:chgData name="Andrew Baxter" userId="b45e9002-b033-421d-a3d9-6d42475e9a3f" providerId="ADAL" clId="{8D430CEE-2355-49DB-915F-163EF9D5F6DF}" dt="2020-05-01T08:56:55.923" v="311"/>
          <ac:spMkLst>
            <pc:docMk/>
            <pc:sldMk cId="387730021" sldId="268"/>
            <ac:spMk id="3" creationId="{6CDBE57B-A664-4BE9-8FD2-FA2DAF2D3B2B}"/>
          </ac:spMkLst>
        </pc:spChg>
        <pc:spChg chg="add mod">
          <ac:chgData name="Andrew Baxter" userId="b45e9002-b033-421d-a3d9-6d42475e9a3f" providerId="ADAL" clId="{8D430CEE-2355-49DB-915F-163EF9D5F6DF}" dt="2020-05-01T08:57:01.136" v="325" actId="20577"/>
          <ac:spMkLst>
            <pc:docMk/>
            <pc:sldMk cId="387730021" sldId="268"/>
            <ac:spMk id="4" creationId="{FAB69340-C9C3-4821-89C1-A448099BB704}"/>
          </ac:spMkLst>
        </pc:spChg>
        <pc:spChg chg="add del mod">
          <ac:chgData name="Andrew Baxter" userId="b45e9002-b033-421d-a3d9-6d42475e9a3f" providerId="ADAL" clId="{8D430CEE-2355-49DB-915F-163EF9D5F6DF}" dt="2020-05-01T08:57:06.795" v="326"/>
          <ac:spMkLst>
            <pc:docMk/>
            <pc:sldMk cId="387730021" sldId="268"/>
            <ac:spMk id="5" creationId="{2C119764-66DC-4185-BAE9-FB297D04D847}"/>
          </ac:spMkLst>
        </pc:spChg>
        <pc:spChg chg="add del mod">
          <ac:chgData name="Andrew Baxter" userId="b45e9002-b033-421d-a3d9-6d42475e9a3f" providerId="ADAL" clId="{8D430CEE-2355-49DB-915F-163EF9D5F6DF}" dt="2020-05-01T08:57:06.795" v="326"/>
          <ac:spMkLst>
            <pc:docMk/>
            <pc:sldMk cId="387730021" sldId="268"/>
            <ac:spMk id="6" creationId="{91566C61-48A1-4539-B997-83CF9BD4F909}"/>
          </ac:spMkLst>
        </pc:spChg>
        <pc:spChg chg="add mod">
          <ac:chgData name="Andrew Baxter" userId="b45e9002-b033-421d-a3d9-6d42475e9a3f" providerId="ADAL" clId="{8D430CEE-2355-49DB-915F-163EF9D5F6DF}" dt="2020-05-01T08:57:12.551" v="342" actId="20577"/>
          <ac:spMkLst>
            <pc:docMk/>
            <pc:sldMk cId="387730021" sldId="268"/>
            <ac:spMk id="7" creationId="{D8E5303C-4F3A-4D4C-835C-3C1503CCDFE4}"/>
          </ac:spMkLst>
        </pc:spChg>
        <pc:spChg chg="add mod">
          <ac:chgData name="Andrew Baxter" userId="b45e9002-b033-421d-a3d9-6d42475e9a3f" providerId="ADAL" clId="{8D430CEE-2355-49DB-915F-163EF9D5F6DF}" dt="2020-05-01T08:57:28.137" v="362" actId="20577"/>
          <ac:spMkLst>
            <pc:docMk/>
            <pc:sldMk cId="387730021" sldId="268"/>
            <ac:spMk id="8" creationId="{3BEC7258-DE0C-48BC-84C7-16980935F257}"/>
          </ac:spMkLst>
        </pc:spChg>
        <pc:spChg chg="add mod">
          <ac:chgData name="Andrew Baxter" userId="b45e9002-b033-421d-a3d9-6d42475e9a3f" providerId="ADAL" clId="{8D430CEE-2355-49DB-915F-163EF9D5F6DF}" dt="2020-05-01T08:57:17.070" v="355" actId="20577"/>
          <ac:spMkLst>
            <pc:docMk/>
            <pc:sldMk cId="387730021" sldId="268"/>
            <ac:spMk id="9" creationId="{DB127B58-FA8D-42C4-BF89-6E3817AAA0E1}"/>
          </ac:spMkLst>
        </pc:spChg>
        <pc:spChg chg="add mod">
          <ac:chgData name="Andrew Baxter" userId="b45e9002-b033-421d-a3d9-6d42475e9a3f" providerId="ADAL" clId="{8D430CEE-2355-49DB-915F-163EF9D5F6DF}" dt="2020-05-01T08:57:44.703" v="370" actId="20577"/>
          <ac:spMkLst>
            <pc:docMk/>
            <pc:sldMk cId="387730021" sldId="268"/>
            <ac:spMk id="10" creationId="{4CCB4A21-46D0-4343-84BD-0AF63F2B8F5C}"/>
          </ac:spMkLst>
        </pc:spChg>
      </pc:sldChg>
      <pc:sldChg chg="addSp delSp modSp add mod setBg setClrOvrMap delDesignElem">
        <pc:chgData name="Andrew Baxter" userId="b45e9002-b033-421d-a3d9-6d42475e9a3f" providerId="ADAL" clId="{8D430CEE-2355-49DB-915F-163EF9D5F6DF}" dt="2020-05-01T09:00:11.503" v="392"/>
        <pc:sldMkLst>
          <pc:docMk/>
          <pc:sldMk cId="3105061773" sldId="269"/>
        </pc:sldMkLst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2" creationId="{56EB53D8-4125-4FA0-9831-1949A73E36FC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3" creationId="{4D520075-F87B-4F30-A1DB-9ECF2EB88EA6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4" creationId="{1C0C6ACA-62AA-484D-AC1A-142875EE059C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5" creationId="{64D1ADDA-DCD1-47B2-998D-2C3ED629335E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6" creationId="{8752740E-14C1-4882-ABD3-41E77AA84D7A}"/>
          </ac:spMkLst>
        </pc:spChg>
        <pc:spChg chg="add mod">
          <ac:chgData name="Andrew Baxter" userId="b45e9002-b033-421d-a3d9-6d42475e9a3f" providerId="ADAL" clId="{8D430CEE-2355-49DB-915F-163EF9D5F6DF}" dt="2020-05-01T08:59:01.733" v="387" actId="26606"/>
          <ac:spMkLst>
            <pc:docMk/>
            <pc:sldMk cId="3105061773" sldId="269"/>
            <ac:spMk id="7" creationId="{DC1FFD21-99FE-4C9F-B401-2CF11EC1D33A}"/>
          </ac:spMkLst>
        </pc:spChg>
        <pc:spChg chg="add del mod">
          <ac:chgData name="Andrew Baxter" userId="b45e9002-b033-421d-a3d9-6d42475e9a3f" providerId="ADAL" clId="{8D430CEE-2355-49DB-915F-163EF9D5F6DF}" dt="2020-05-01T08:59:01.733" v="387" actId="26606"/>
          <ac:spMkLst>
            <pc:docMk/>
            <pc:sldMk cId="3105061773" sldId="269"/>
            <ac:spMk id="8" creationId="{D8A11BDB-FA1C-4E42-B9FF-930960B6AC0D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5" creationId="{4E78424C-6FD0-41F8-9CAA-5DC19C42359F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7" creationId="{DD136760-57DC-4301-8BEA-B71AD2D13905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9" creationId="{BDC58DEA-1307-4F44-AD47-E613D8B76A89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21" creationId="{C99B912D-1E4B-42AF-A2BE-CFEFEC916EE7}"/>
          </ac:spMkLst>
        </pc:spChg>
        <pc:graphicFrameChg chg="add">
          <ac:chgData name="Andrew Baxter" userId="b45e9002-b033-421d-a3d9-6d42475e9a3f" providerId="ADAL" clId="{8D430CEE-2355-49DB-915F-163EF9D5F6DF}" dt="2020-05-01T08:59:01.733" v="387" actId="26606"/>
          <ac:graphicFrameMkLst>
            <pc:docMk/>
            <pc:sldMk cId="3105061773" sldId="269"/>
            <ac:graphicFrameMk id="10" creationId="{0E701701-8FF9-4F83-B102-02825D96A351}"/>
          </ac:graphicFrameMkLst>
        </pc:graphicFrameChg>
      </pc:sldChg>
      <pc:sldChg chg="addSp modSp add">
        <pc:chgData name="Andrew Baxter" userId="b45e9002-b033-421d-a3d9-6d42475e9a3f" providerId="ADAL" clId="{8D430CEE-2355-49DB-915F-163EF9D5F6DF}" dt="2020-05-01T09:20:22.393" v="984" actId="14100"/>
        <pc:sldMkLst>
          <pc:docMk/>
          <pc:sldMk cId="635784801" sldId="270"/>
        </pc:sldMkLst>
        <pc:spChg chg="mod">
          <ac:chgData name="Andrew Baxter" userId="b45e9002-b033-421d-a3d9-6d42475e9a3f" providerId="ADAL" clId="{8D430CEE-2355-49DB-915F-163EF9D5F6DF}" dt="2020-05-01T09:12:30.815" v="801" actId="20577"/>
          <ac:spMkLst>
            <pc:docMk/>
            <pc:sldMk cId="635784801" sldId="270"/>
            <ac:spMk id="2" creationId="{E8751DB9-AE46-4996-B915-2D29F4FAEF20}"/>
          </ac:spMkLst>
        </pc:spChg>
        <pc:spChg chg="mod">
          <ac:chgData name="Andrew Baxter" userId="b45e9002-b033-421d-a3d9-6d42475e9a3f" providerId="ADAL" clId="{8D430CEE-2355-49DB-915F-163EF9D5F6DF}" dt="2020-05-01T09:13:37.953" v="877" actId="113"/>
          <ac:spMkLst>
            <pc:docMk/>
            <pc:sldMk cId="635784801" sldId="270"/>
            <ac:spMk id="3" creationId="{D8383A36-4909-4365-AFBD-28098559D851}"/>
          </ac:spMkLst>
        </pc:spChg>
        <pc:spChg chg="mod">
          <ac:chgData name="Andrew Baxter" userId="b45e9002-b033-421d-a3d9-6d42475e9a3f" providerId="ADAL" clId="{8D430CEE-2355-49DB-915F-163EF9D5F6DF}" dt="2020-05-01T09:16:04.815" v="928" actId="113"/>
          <ac:spMkLst>
            <pc:docMk/>
            <pc:sldMk cId="635784801" sldId="270"/>
            <ac:spMk id="4" creationId="{C1CD4C64-8771-4CA2-9CB0-FA407C07C9A8}"/>
          </ac:spMkLst>
        </pc:spChg>
        <pc:spChg chg="mod">
          <ac:chgData name="Andrew Baxter" userId="b45e9002-b033-421d-a3d9-6d42475e9a3f" providerId="ADAL" clId="{8D430CEE-2355-49DB-915F-163EF9D5F6DF}" dt="2020-05-01T09:13:43.648" v="887" actId="113"/>
          <ac:spMkLst>
            <pc:docMk/>
            <pc:sldMk cId="635784801" sldId="270"/>
            <ac:spMk id="5" creationId="{487589F5-4CF8-4861-BB2B-2D05819BFA3C}"/>
          </ac:spMkLst>
        </pc:spChg>
        <pc:spChg chg="mod">
          <ac:chgData name="Andrew Baxter" userId="b45e9002-b033-421d-a3d9-6d42475e9a3f" providerId="ADAL" clId="{8D430CEE-2355-49DB-915F-163EF9D5F6DF}" dt="2020-05-01T09:16:03.150" v="925" actId="113"/>
          <ac:spMkLst>
            <pc:docMk/>
            <pc:sldMk cId="635784801" sldId="270"/>
            <ac:spMk id="6" creationId="{72C9BDA9-E0E1-4C66-99D6-BA3EC60612F4}"/>
          </ac:spMkLst>
        </pc:spChg>
        <pc:spChg chg="add mod ord">
          <ac:chgData name="Andrew Baxter" userId="b45e9002-b033-421d-a3d9-6d42475e9a3f" providerId="ADAL" clId="{8D430CEE-2355-49DB-915F-163EF9D5F6DF}" dt="2020-05-01T09:20:22.393" v="984" actId="14100"/>
          <ac:spMkLst>
            <pc:docMk/>
            <pc:sldMk cId="635784801" sldId="270"/>
            <ac:spMk id="7" creationId="{355F1848-85D0-483E-8490-D3ED75B1FC3B}"/>
          </ac:spMkLst>
        </pc:spChg>
        <pc:cxnChg chg="add mod ord">
          <ac:chgData name="Andrew Baxter" userId="b45e9002-b033-421d-a3d9-6d42475e9a3f" providerId="ADAL" clId="{8D430CEE-2355-49DB-915F-163EF9D5F6DF}" dt="2020-05-01T09:20:19.315" v="983" actId="167"/>
          <ac:cxnSpMkLst>
            <pc:docMk/>
            <pc:sldMk cId="635784801" sldId="270"/>
            <ac:cxnSpMk id="8" creationId="{741AE4CB-4345-4F3E-8596-62C0832CA86B}"/>
          </ac:cxnSpMkLst>
        </pc:cxnChg>
      </pc:sldChg>
      <pc:sldChg chg="addSp modSp add modTransition">
        <pc:chgData name="Andrew Baxter" userId="b45e9002-b033-421d-a3d9-6d42475e9a3f" providerId="ADAL" clId="{8D430CEE-2355-49DB-915F-163EF9D5F6DF}" dt="2020-05-01T09:23:28.378" v="996" actId="167"/>
        <pc:sldMkLst>
          <pc:docMk/>
          <pc:sldMk cId="1964757628" sldId="271"/>
        </pc:sldMkLst>
        <pc:spChg chg="mod">
          <ac:chgData name="Andrew Baxter" userId="b45e9002-b033-421d-a3d9-6d42475e9a3f" providerId="ADAL" clId="{8D430CEE-2355-49DB-915F-163EF9D5F6DF}" dt="2020-05-01T09:17:19.670" v="938" actId="113"/>
          <ac:spMkLst>
            <pc:docMk/>
            <pc:sldMk cId="1964757628" sldId="271"/>
            <ac:spMk id="4" creationId="{C1CD4C64-8771-4CA2-9CB0-FA407C07C9A8}"/>
          </ac:spMkLst>
        </pc:spChg>
        <pc:spChg chg="mod">
          <ac:chgData name="Andrew Baxter" userId="b45e9002-b033-421d-a3d9-6d42475e9a3f" providerId="ADAL" clId="{8D430CEE-2355-49DB-915F-163EF9D5F6DF}" dt="2020-05-01T09:17:32.519" v="944" actId="113"/>
          <ac:spMkLst>
            <pc:docMk/>
            <pc:sldMk cId="1964757628" sldId="271"/>
            <ac:spMk id="6" creationId="{72C9BDA9-E0E1-4C66-99D6-BA3EC60612F4}"/>
          </ac:spMkLst>
        </pc:spChg>
        <pc:spChg chg="add ord">
          <ac:chgData name="Andrew Baxter" userId="b45e9002-b033-421d-a3d9-6d42475e9a3f" providerId="ADAL" clId="{8D430CEE-2355-49DB-915F-163EF9D5F6DF}" dt="2020-05-01T09:23:28.378" v="996" actId="167"/>
          <ac:spMkLst>
            <pc:docMk/>
            <pc:sldMk cId="1964757628" sldId="271"/>
            <ac:spMk id="7" creationId="{499D5B7E-6B75-43A0-80F1-55C6306451A8}"/>
          </ac:spMkLst>
        </pc:spChg>
        <pc:cxnChg chg="add ord">
          <ac:chgData name="Andrew Baxter" userId="b45e9002-b033-421d-a3d9-6d42475e9a3f" providerId="ADAL" clId="{8D430CEE-2355-49DB-915F-163EF9D5F6DF}" dt="2020-05-01T09:23:28.378" v="996" actId="167"/>
          <ac:cxnSpMkLst>
            <pc:docMk/>
            <pc:sldMk cId="1964757628" sldId="271"/>
            <ac:cxnSpMk id="8" creationId="{9C86C28A-EB30-4A7D-9E5E-F61C7436C879}"/>
          </ac:cxnSpMkLst>
        </pc:cxnChg>
      </pc:sldChg>
    </pc:docChg>
  </pc:docChgLst>
  <pc:docChgLst>
    <pc:chgData name="Andrew Baxter (PGR)" userId="b45e9002-b033-421d-a3d9-6d42475e9a3f" providerId="ADAL" clId="{8D430CEE-2355-49DB-915F-163EF9D5F6DF}"/>
    <pc:docChg chg="undo redo custSel addSld delSld modSld">
      <pc:chgData name="Andrew Baxter (PGR)" userId="b45e9002-b033-421d-a3d9-6d42475e9a3f" providerId="ADAL" clId="{8D430CEE-2355-49DB-915F-163EF9D5F6DF}" dt="2020-05-07T20:13:50.147" v="347" actId="2696"/>
      <pc:docMkLst>
        <pc:docMk/>
      </pc:docMkLst>
      <pc:sldChg chg="addSp delSp modSp">
        <pc:chgData name="Andrew Baxter (PGR)" userId="b45e9002-b033-421d-a3d9-6d42475e9a3f" providerId="ADAL" clId="{8D430CEE-2355-49DB-915F-163EF9D5F6DF}" dt="2020-05-07T20:13:11.361" v="345" actId="14100"/>
        <pc:sldMkLst>
          <pc:docMk/>
          <pc:sldMk cId="908204321" sldId="260"/>
        </pc:sldMkLst>
        <pc:spChg chg="mod">
          <ac:chgData name="Andrew Baxter (PGR)" userId="b45e9002-b033-421d-a3d9-6d42475e9a3f" providerId="ADAL" clId="{8D430CEE-2355-49DB-915F-163EF9D5F6DF}" dt="2020-05-07T20:10:46.477" v="261" actId="1076"/>
          <ac:spMkLst>
            <pc:docMk/>
            <pc:sldMk cId="908204321" sldId="260"/>
            <ac:spMk id="5" creationId="{597B9B31-A9D2-4086-B84C-25299E474F69}"/>
          </ac:spMkLst>
        </pc:spChg>
        <pc:spChg chg="mod">
          <ac:chgData name="Andrew Baxter (PGR)" userId="b45e9002-b033-421d-a3d9-6d42475e9a3f" providerId="ADAL" clId="{8D430CEE-2355-49DB-915F-163EF9D5F6DF}" dt="2020-05-07T20:12:01.839" v="325" actId="404"/>
          <ac:spMkLst>
            <pc:docMk/>
            <pc:sldMk cId="908204321" sldId="260"/>
            <ac:spMk id="7" creationId="{958EF4A4-6AA2-4488-98F2-CE98384BC1C5}"/>
          </ac:spMkLst>
        </pc:spChg>
        <pc:spChg chg="mod">
          <ac:chgData name="Andrew Baxter (PGR)" userId="b45e9002-b033-421d-a3d9-6d42475e9a3f" providerId="ADAL" clId="{8D430CEE-2355-49DB-915F-163EF9D5F6DF}" dt="2020-05-07T20:10:01.376" v="255" actId="1038"/>
          <ac:spMkLst>
            <pc:docMk/>
            <pc:sldMk cId="908204321" sldId="260"/>
            <ac:spMk id="8" creationId="{10146CAC-9BAD-4FC8-828C-741F586D632B}"/>
          </ac:spMkLst>
        </pc:spChg>
        <pc:spChg chg="mod">
          <ac:chgData name="Andrew Baxter (PGR)" userId="b45e9002-b033-421d-a3d9-6d42475e9a3f" providerId="ADAL" clId="{8D430CEE-2355-49DB-915F-163EF9D5F6DF}" dt="2020-05-07T20:12:24.431" v="344" actId="20577"/>
          <ac:spMkLst>
            <pc:docMk/>
            <pc:sldMk cId="908204321" sldId="260"/>
            <ac:spMk id="9" creationId="{C6D16368-9B4F-4793-9490-4346AD742D03}"/>
          </ac:spMkLst>
        </pc:spChg>
        <pc:spChg chg="mod">
          <ac:chgData name="Andrew Baxter (PGR)" userId="b45e9002-b033-421d-a3d9-6d42475e9a3f" providerId="ADAL" clId="{8D430CEE-2355-49DB-915F-163EF9D5F6DF}" dt="2020-05-07T20:10:01.376" v="255" actId="1038"/>
          <ac:spMkLst>
            <pc:docMk/>
            <pc:sldMk cId="908204321" sldId="260"/>
            <ac:spMk id="12" creationId="{C0DF12AF-584C-4FD0-A180-DED341F636AB}"/>
          </ac:spMkLst>
        </pc:spChg>
        <pc:grpChg chg="add del mod">
          <ac:chgData name="Andrew Baxter (PGR)" userId="b45e9002-b033-421d-a3d9-6d42475e9a3f" providerId="ADAL" clId="{8D430CEE-2355-49DB-915F-163EF9D5F6DF}" dt="2020-05-07T20:10:18.431" v="259" actId="165"/>
          <ac:grpSpMkLst>
            <pc:docMk/>
            <pc:sldMk cId="908204321" sldId="260"/>
            <ac:grpSpMk id="10" creationId="{53D02F58-11ED-4F5A-A53D-24851D15901D}"/>
          </ac:grpSpMkLst>
        </pc:grpChg>
        <pc:picChg chg="add del mod">
          <ac:chgData name="Andrew Baxter (PGR)" userId="b45e9002-b033-421d-a3d9-6d42475e9a3f" providerId="ADAL" clId="{8D430CEE-2355-49DB-915F-163EF9D5F6DF}" dt="2020-05-07T15:57:04.206" v="51" actId="478"/>
          <ac:picMkLst>
            <pc:docMk/>
            <pc:sldMk cId="908204321" sldId="260"/>
            <ac:picMk id="2" creationId="{8252CEEB-DEB6-48CD-900D-CEA68D2749DC}"/>
          </ac:picMkLst>
        </pc:picChg>
        <pc:picChg chg="add del mod">
          <ac:chgData name="Andrew Baxter (PGR)" userId="b45e9002-b033-421d-a3d9-6d42475e9a3f" providerId="ADAL" clId="{8D430CEE-2355-49DB-915F-163EF9D5F6DF}" dt="2020-05-07T15:57:14.494" v="55" actId="478"/>
          <ac:picMkLst>
            <pc:docMk/>
            <pc:sldMk cId="908204321" sldId="260"/>
            <ac:picMk id="3" creationId="{6BCB7271-FEB8-408E-A770-35208B9AD168}"/>
          </ac:picMkLst>
        </pc:picChg>
        <pc:picChg chg="add del mod">
          <ac:chgData name="Andrew Baxter (PGR)" userId="b45e9002-b033-421d-a3d9-6d42475e9a3f" providerId="ADAL" clId="{8D430CEE-2355-49DB-915F-163EF9D5F6DF}" dt="2020-05-07T20:09:00.537" v="208" actId="478"/>
          <ac:picMkLst>
            <pc:docMk/>
            <pc:sldMk cId="908204321" sldId="260"/>
            <ac:picMk id="4" creationId="{CBA2174F-9AD9-470B-913B-4C2C512244C0}"/>
          </ac:picMkLst>
        </pc:picChg>
        <pc:picChg chg="add mod topLvl">
          <ac:chgData name="Andrew Baxter (PGR)" userId="b45e9002-b033-421d-a3d9-6d42475e9a3f" providerId="ADAL" clId="{8D430CEE-2355-49DB-915F-163EF9D5F6DF}" dt="2020-05-07T20:13:11.361" v="345" actId="14100"/>
          <ac:picMkLst>
            <pc:docMk/>
            <pc:sldMk cId="908204321" sldId="260"/>
            <ac:picMk id="14" creationId="{235FF0AC-163C-43B5-9462-939A052DEEA1}"/>
          </ac:picMkLst>
        </pc:picChg>
        <pc:picChg chg="add mod topLvl">
          <ac:chgData name="Andrew Baxter (PGR)" userId="b45e9002-b033-421d-a3d9-6d42475e9a3f" providerId="ADAL" clId="{8D430CEE-2355-49DB-915F-163EF9D5F6DF}" dt="2020-05-07T20:11:18.586" v="309" actId="1035"/>
          <ac:picMkLst>
            <pc:docMk/>
            <pc:sldMk cId="908204321" sldId="260"/>
            <ac:picMk id="15" creationId="{24EAE190-FB45-4863-AE38-D7FAA778F78E}"/>
          </ac:picMkLst>
        </pc:picChg>
        <pc:picChg chg="add mod topLvl">
          <ac:chgData name="Andrew Baxter (PGR)" userId="b45e9002-b033-421d-a3d9-6d42475e9a3f" providerId="ADAL" clId="{8D430CEE-2355-49DB-915F-163EF9D5F6DF}" dt="2020-05-07T20:10:55.749" v="272" actId="1036"/>
          <ac:picMkLst>
            <pc:docMk/>
            <pc:sldMk cId="908204321" sldId="260"/>
            <ac:picMk id="16" creationId="{1672ADB2-F862-478B-B1E2-F5E1CB264E8D}"/>
          </ac:picMkLst>
        </pc:picChg>
        <pc:picChg chg="add mod topLvl">
          <ac:chgData name="Andrew Baxter (PGR)" userId="b45e9002-b033-421d-a3d9-6d42475e9a3f" providerId="ADAL" clId="{8D430CEE-2355-49DB-915F-163EF9D5F6DF}" dt="2020-05-07T20:11:00.095" v="278" actId="1035"/>
          <ac:picMkLst>
            <pc:docMk/>
            <pc:sldMk cId="908204321" sldId="260"/>
            <ac:picMk id="17" creationId="{525554B4-29C6-4F3C-B127-46864988D870}"/>
          </ac:picMkLst>
        </pc:picChg>
        <pc:cxnChg chg="mod">
          <ac:chgData name="Andrew Baxter (PGR)" userId="b45e9002-b033-421d-a3d9-6d42475e9a3f" providerId="ADAL" clId="{8D430CEE-2355-49DB-915F-163EF9D5F6DF}" dt="2020-05-07T20:10:01.376" v="255" actId="1038"/>
          <ac:cxnSpMkLst>
            <pc:docMk/>
            <pc:sldMk cId="908204321" sldId="260"/>
            <ac:cxnSpMk id="13" creationId="{A5B39391-B8AF-42EC-BB22-E295C377A4BE}"/>
          </ac:cxnSpMkLst>
        </pc:cxnChg>
      </pc:sldChg>
      <pc:sldChg chg="modSp">
        <pc:chgData name="Andrew Baxter (PGR)" userId="b45e9002-b033-421d-a3d9-6d42475e9a3f" providerId="ADAL" clId="{8D430CEE-2355-49DB-915F-163EF9D5F6DF}" dt="2020-05-07T15:55:17.206" v="46" actId="20577"/>
        <pc:sldMkLst>
          <pc:docMk/>
          <pc:sldMk cId="3279291810" sldId="262"/>
        </pc:sldMkLst>
        <pc:spChg chg="mod">
          <ac:chgData name="Andrew Baxter (PGR)" userId="b45e9002-b033-421d-a3d9-6d42475e9a3f" providerId="ADAL" clId="{8D430CEE-2355-49DB-915F-163EF9D5F6DF}" dt="2020-05-07T15:55:17.206" v="46" actId="20577"/>
          <ac:spMkLst>
            <pc:docMk/>
            <pc:sldMk cId="3279291810" sldId="262"/>
            <ac:spMk id="2" creationId="{4EA64F8B-2B84-456E-9845-3A5E3C9F1467}"/>
          </ac:spMkLst>
        </pc:spChg>
      </pc:sldChg>
      <pc:sldChg chg="addSp delSp modSp">
        <pc:chgData name="Andrew Baxter (PGR)" userId="b45e9002-b033-421d-a3d9-6d42475e9a3f" providerId="ADAL" clId="{8D430CEE-2355-49DB-915F-163EF9D5F6DF}" dt="2020-05-07T15:54:18.744" v="14" actId="478"/>
        <pc:sldMkLst>
          <pc:docMk/>
          <pc:sldMk cId="927591950" sldId="263"/>
        </pc:sldMkLst>
        <pc:spChg chg="del">
          <ac:chgData name="Andrew Baxter (PGR)" userId="b45e9002-b033-421d-a3d9-6d42475e9a3f" providerId="ADAL" clId="{8D430CEE-2355-49DB-915F-163EF9D5F6DF}" dt="2020-05-07T15:54:18.744" v="14" actId="478"/>
          <ac:spMkLst>
            <pc:docMk/>
            <pc:sldMk cId="927591950" sldId="263"/>
            <ac:spMk id="2" creationId="{4EA64F8B-2B84-456E-9845-3A5E3C9F1467}"/>
          </ac:spMkLst>
        </pc:spChg>
        <pc:spChg chg="add mod">
          <ac:chgData name="Andrew Baxter (PGR)" userId="b45e9002-b033-421d-a3d9-6d42475e9a3f" providerId="ADAL" clId="{8D430CEE-2355-49DB-915F-163EF9D5F6DF}" dt="2020-05-07T15:54:18.744" v="14" actId="478"/>
          <ac:spMkLst>
            <pc:docMk/>
            <pc:sldMk cId="927591950" sldId="263"/>
            <ac:spMk id="12" creationId="{9FE22FCC-BFFD-4E2F-8156-A7A9F2FB7574}"/>
          </ac:spMkLst>
        </pc:spChg>
      </pc:sldChg>
      <pc:sldChg chg="del">
        <pc:chgData name="Andrew Baxter (PGR)" userId="b45e9002-b033-421d-a3d9-6d42475e9a3f" providerId="ADAL" clId="{8D430CEE-2355-49DB-915F-163EF9D5F6DF}" dt="2020-05-07T20:13:50.147" v="347" actId="2696"/>
        <pc:sldMkLst>
          <pc:docMk/>
          <pc:sldMk cId="1356260237" sldId="264"/>
        </pc:sldMkLst>
      </pc:sldChg>
      <pc:sldChg chg="modSp">
        <pc:chgData name="Andrew Baxter (PGR)" userId="b45e9002-b033-421d-a3d9-6d42475e9a3f" providerId="ADAL" clId="{8D430CEE-2355-49DB-915F-163EF9D5F6DF}" dt="2020-05-07T15:54:59.124" v="31" actId="2711"/>
        <pc:sldMkLst>
          <pc:docMk/>
          <pc:sldMk cId="648244891" sldId="265"/>
        </pc:sldMkLst>
        <pc:spChg chg="mod">
          <ac:chgData name="Andrew Baxter (PGR)" userId="b45e9002-b033-421d-a3d9-6d42475e9a3f" providerId="ADAL" clId="{8D430CEE-2355-49DB-915F-163EF9D5F6DF}" dt="2020-05-07T15:54:59.124" v="31" actId="2711"/>
          <ac:spMkLst>
            <pc:docMk/>
            <pc:sldMk cId="648244891" sldId="265"/>
            <ac:spMk id="2" creationId="{4EA64F8B-2B84-456E-9845-3A5E3C9F1467}"/>
          </ac:spMkLst>
        </pc:spChg>
      </pc:sldChg>
      <pc:sldChg chg="addSp delSp modSp add del">
        <pc:chgData name="Andrew Baxter (PGR)" userId="b45e9002-b033-421d-a3d9-6d42475e9a3f" providerId="ADAL" clId="{8D430CEE-2355-49DB-915F-163EF9D5F6DF}" dt="2020-05-07T20:13:39.125" v="346" actId="2696"/>
        <pc:sldMkLst>
          <pc:docMk/>
          <pc:sldMk cId="742263729" sldId="272"/>
        </pc:sldMkLst>
        <pc:spChg chg="del">
          <ac:chgData name="Andrew Baxter (PGR)" userId="b45e9002-b033-421d-a3d9-6d42475e9a3f" providerId="ADAL" clId="{8D430CEE-2355-49DB-915F-163EF9D5F6DF}" dt="2020-05-07T20:06:56.543" v="185"/>
          <ac:spMkLst>
            <pc:docMk/>
            <pc:sldMk cId="742263729" sldId="272"/>
            <ac:spMk id="2" creationId="{E8FE61BD-268C-4389-9104-BC0F3492E7AE}"/>
          </ac:spMkLst>
        </pc:spChg>
        <pc:spChg chg="del">
          <ac:chgData name="Andrew Baxter (PGR)" userId="b45e9002-b033-421d-a3d9-6d42475e9a3f" providerId="ADAL" clId="{8D430CEE-2355-49DB-915F-163EF9D5F6DF}" dt="2020-05-07T20:06:56.543" v="185"/>
          <ac:spMkLst>
            <pc:docMk/>
            <pc:sldMk cId="742263729" sldId="272"/>
            <ac:spMk id="3" creationId="{C30D7F71-2619-4136-978D-CD4138F99351}"/>
          </ac:spMkLst>
        </pc:spChg>
        <pc:spChg chg="del">
          <ac:chgData name="Andrew Baxter (PGR)" userId="b45e9002-b033-421d-a3d9-6d42475e9a3f" providerId="ADAL" clId="{8D430CEE-2355-49DB-915F-163EF9D5F6DF}" dt="2020-05-07T20:06:56.543" v="185"/>
          <ac:spMkLst>
            <pc:docMk/>
            <pc:sldMk cId="742263729" sldId="272"/>
            <ac:spMk id="4" creationId="{AB6E90C9-7494-4695-B0CC-E5EEC8836085}"/>
          </ac:spMkLst>
        </pc:spChg>
        <pc:spChg chg="del">
          <ac:chgData name="Andrew Baxter (PGR)" userId="b45e9002-b033-421d-a3d9-6d42475e9a3f" providerId="ADAL" clId="{8D430CEE-2355-49DB-915F-163EF9D5F6DF}" dt="2020-05-07T20:06:56.543" v="185"/>
          <ac:spMkLst>
            <pc:docMk/>
            <pc:sldMk cId="742263729" sldId="272"/>
            <ac:spMk id="5" creationId="{5593BA3E-B614-4BC1-BD12-3165FD21BF16}"/>
          </ac:spMkLst>
        </pc:spChg>
        <pc:spChg chg="del">
          <ac:chgData name="Andrew Baxter (PGR)" userId="b45e9002-b033-421d-a3d9-6d42475e9a3f" providerId="ADAL" clId="{8D430CEE-2355-49DB-915F-163EF9D5F6DF}" dt="2020-05-07T20:06:56.543" v="185"/>
          <ac:spMkLst>
            <pc:docMk/>
            <pc:sldMk cId="742263729" sldId="272"/>
            <ac:spMk id="6" creationId="{1379E001-93A5-4A44-8ED5-70990CC1F059}"/>
          </ac:spMkLst>
        </pc:spChg>
        <pc:picChg chg="add mod ord modCrop">
          <ac:chgData name="Andrew Baxter (PGR)" userId="b45e9002-b033-421d-a3d9-6d42475e9a3f" providerId="ADAL" clId="{8D430CEE-2355-49DB-915F-163EF9D5F6DF}" dt="2020-05-07T20:08:51.478" v="207" actId="166"/>
          <ac:picMkLst>
            <pc:docMk/>
            <pc:sldMk cId="742263729" sldId="272"/>
            <ac:picMk id="7" creationId="{7280E6CE-D2DD-45FB-A4A9-3167794BA1A6}"/>
          </ac:picMkLst>
        </pc:picChg>
        <pc:picChg chg="add mod modCrop">
          <ac:chgData name="Andrew Baxter (PGR)" userId="b45e9002-b033-421d-a3d9-6d42475e9a3f" providerId="ADAL" clId="{8D430CEE-2355-49DB-915F-163EF9D5F6DF}" dt="2020-05-07T20:07:27.277" v="196" actId="1076"/>
          <ac:picMkLst>
            <pc:docMk/>
            <pc:sldMk cId="742263729" sldId="272"/>
            <ac:picMk id="8" creationId="{1A074676-9A7E-444E-A959-FF6005D39818}"/>
          </ac:picMkLst>
        </pc:picChg>
        <pc:picChg chg="add mod modCrop">
          <ac:chgData name="Andrew Baxter (PGR)" userId="b45e9002-b033-421d-a3d9-6d42475e9a3f" providerId="ADAL" clId="{8D430CEE-2355-49DB-915F-163EF9D5F6DF}" dt="2020-05-07T20:08:03.814" v="200" actId="1076"/>
          <ac:picMkLst>
            <pc:docMk/>
            <pc:sldMk cId="742263729" sldId="272"/>
            <ac:picMk id="9" creationId="{47851B28-C6C7-4CBD-B394-A22AF582E894}"/>
          </ac:picMkLst>
        </pc:picChg>
        <pc:picChg chg="add mod modCrop">
          <ac:chgData name="Andrew Baxter (PGR)" userId="b45e9002-b033-421d-a3d9-6d42475e9a3f" providerId="ADAL" clId="{8D430CEE-2355-49DB-915F-163EF9D5F6DF}" dt="2020-05-07T20:08:24.351" v="203" actId="1076"/>
          <ac:picMkLst>
            <pc:docMk/>
            <pc:sldMk cId="742263729" sldId="272"/>
            <ac:picMk id="10" creationId="{C3BFDED8-E721-4C5F-A1ED-8F4C24D2205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/>
            <a:t>Code divided in three parts: global, ui and server</a:t>
          </a:r>
          <a:endParaRPr lang="en-US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/>
            <a:t>The code can respond to user input</a:t>
          </a:r>
          <a:endParaRPr lang="en-US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/>
            <a:t>Differences in the order of things run</a:t>
          </a:r>
          <a:endParaRPr lang="en-US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Code divided in three parts: global, ui and server</a:t>
          </a:r>
          <a:endParaRPr lang="en-US" sz="2200" kern="120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The code can respond to user input</a:t>
          </a:r>
          <a:endParaRPr lang="en-US" sz="2200" kern="120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Differences in the order of things run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 err="1">
                <a:latin typeface="Consolas" panose="020B0609020204030204" pitchFamily="49" charset="0"/>
              </a:rPr>
              <a:t>Output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render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 err="1">
                <a:latin typeface="Consolas" panose="020B0609020204030204" pitchFamily="49" charset="0"/>
              </a:rPr>
              <a:t>Output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render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E22FCC-BFFD-4E2F-8156-A7A9F2F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render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df()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="1" dirty="0"/>
              <a:t> </a:t>
            </a:r>
            <a:r>
              <a:rPr lang="en-GB" b="1" dirty="0">
                <a:latin typeface="Consolas" panose="020B0609020204030204" pitchFamily="49" charset="0"/>
              </a:rPr>
              <a:t>reactive()</a:t>
            </a:r>
            <a:r>
              <a:rPr lang="en-GB" b="1" dirty="0"/>
              <a:t> </a:t>
            </a:r>
            <a:r>
              <a:rPr lang="en-GB" dirty="0"/>
              <a:t>element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sz="1200" dirty="0" err="1">
                <a:latin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InputId</a:t>
            </a:r>
            <a:r>
              <a:rPr lang="en-GB" sz="1200" dirty="0">
                <a:latin typeface="Consolas" panose="020B0609020204030204" pitchFamily="49" charset="0"/>
              </a:rPr>
              <a:t> = "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sz="1200" dirty="0">
                <a:latin typeface="Consolas" panose="020B0609020204030204" pitchFamily="49" charset="0"/>
              </a:rPr>
              <a:t>", ...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&lt;- reactive(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 &lt;- render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df()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package that makes websites.</a:t>
            </a:r>
          </a:p>
          <a:p>
            <a:r>
              <a:rPr lang="en-GB" sz="2800" dirty="0"/>
              <a:t>Translates R code into web code: HTML, CSS and JavaScript.</a:t>
            </a:r>
          </a:p>
          <a:p>
            <a:r>
              <a:rPr lang="en-GB" sz="2800" dirty="0"/>
              <a:t>Works well with data.</a:t>
            </a:r>
          </a:p>
        </p:txBody>
      </p:sp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Potential</a:t>
            </a:r>
          </a:p>
          <a:p>
            <a:r>
              <a:rPr lang="en-GB" dirty="0"/>
              <a:t>Public engagement</a:t>
            </a:r>
          </a:p>
          <a:p>
            <a:r>
              <a:rPr lang="en-GB" dirty="0"/>
              <a:t>Reproducibility and open research</a:t>
            </a:r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69340-C9C3-4821-89C1-A448099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Shiny?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5303C-4F3A-4D4C-835C-3C1503CC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C7258-DE0C-48BC-84C7-16980935F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Mapping and modelling</a:t>
            </a:r>
          </a:p>
          <a:p>
            <a:r>
              <a:rPr lang="en-GB" dirty="0"/>
              <a:t>Extremely flexible</a:t>
            </a:r>
          </a:p>
          <a:p>
            <a:r>
              <a:rPr lang="en-GB" dirty="0"/>
              <a:t>Develop a new skill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127B58-FA8D-42C4-BF89-6E3817AA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CB4A21-46D0-4343-84BD-0AF63F2B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Potentially not widely used in your organisation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16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layout/structure of </a:t>
            </a:r>
            <a:r>
              <a:rPr lang="en-GB" sz="1800" dirty="0" err="1"/>
              <a:t>ui</a:t>
            </a:r>
            <a:r>
              <a:rPr lang="en-GB" sz="1800" dirty="0"/>
              <a:t>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R code processes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9119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9119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endParaRPr lang="en-GB" sz="800" dirty="0"/>
          </a:p>
          <a:p>
            <a:r>
              <a:rPr lang="en-GB" dirty="0" err="1"/>
              <a:t>numericInput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radioButtons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selectInput</a:t>
            </a:r>
            <a:r>
              <a:rPr lang="en-GB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4895" y="1905000"/>
            <a:ext cx="4396339" cy="576262"/>
          </a:xfrm>
        </p:spPr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895" y="2514600"/>
            <a:ext cx="4396339" cy="3741738"/>
          </a:xfrm>
        </p:spPr>
        <p:txBody>
          <a:bodyPr/>
          <a:lstStyle/>
          <a:p>
            <a:r>
              <a:rPr lang="en-GB" dirty="0"/>
              <a:t>String</a:t>
            </a:r>
          </a:p>
          <a:p>
            <a:endParaRPr lang="en-GB" sz="700" dirty="0"/>
          </a:p>
          <a:p>
            <a:r>
              <a:rPr lang="en-GB" dirty="0"/>
              <a:t>Logical</a:t>
            </a:r>
          </a:p>
          <a:p>
            <a:endParaRPr lang="en-GB" sz="1100" dirty="0"/>
          </a:p>
          <a:p>
            <a:r>
              <a:rPr lang="en-GB" dirty="0"/>
              <a:t>Numeric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String – chosen 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5FF0AC-163C-43B5-9462-939A052DE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0" b="2954"/>
          <a:stretch/>
        </p:blipFill>
        <p:spPr>
          <a:xfrm>
            <a:off x="3732645" y="2307431"/>
            <a:ext cx="1968499" cy="3636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EAE190-FB45-4863-AE38-D7FAA778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8"/>
          <a:stretch/>
        </p:blipFill>
        <p:spPr>
          <a:xfrm>
            <a:off x="3732645" y="3791110"/>
            <a:ext cx="1968499" cy="23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2ADB2-F862-478B-B1E2-F5E1CB26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38"/>
          <a:stretch/>
        </p:blipFill>
        <p:spPr>
          <a:xfrm>
            <a:off x="3732645" y="2307431"/>
            <a:ext cx="1968499" cy="724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554B4-29C6-4F3C-B127-46864988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6" b="73641"/>
          <a:stretch/>
        </p:blipFill>
        <p:spPr>
          <a:xfrm>
            <a:off x="3732644" y="3245230"/>
            <a:ext cx="1968499" cy="3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1F7E6-706A-4BB7-B2E4-66E62B47D47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7d8f92c-3952-4b7d-acc4-88cf8f2f7888"/>
    <ds:schemaRef ds:uri="http://purl.org/dc/elements/1.1/"/>
    <ds:schemaRef ds:uri="http://schemas.microsoft.com/office/2006/metadata/properties"/>
    <ds:schemaRef ds:uri="b24ac480-a0b1-4388-a6cd-cfb001cdf6c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502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Why use Shiny?</vt:lpstr>
      <vt:lpstr>Differences from normal R code</vt:lpstr>
      <vt:lpstr>The key building blocks</vt:lpstr>
      <vt:lpstr>Input functions - examples</vt:lpstr>
      <vt:lpstr>Output functions - examples</vt:lpstr>
      <vt:lpstr>Output functions - examples</vt:lpstr>
      <vt:lpstr>Passing and processing</vt:lpstr>
      <vt:lpstr>Multiple inputs</vt:lpstr>
      <vt:lpstr>PowerPoint Presentation</vt:lpstr>
      <vt:lpstr>The reactive()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Andrew Baxter (PGR)</cp:lastModifiedBy>
  <cp:revision>1</cp:revision>
  <dcterms:created xsi:type="dcterms:W3CDTF">2020-05-01T08:59:01Z</dcterms:created>
  <dcterms:modified xsi:type="dcterms:W3CDTF">2020-05-07T20:13:55Z</dcterms:modified>
</cp:coreProperties>
</file>