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702E"/>
    <a:srgbClr val="DE9622"/>
    <a:srgbClr val="F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B3D9E7-A882-4325-A788-2B6689250DEA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323DD71-F8F8-4BFE-BAB9-6DD78A73924D}">
      <dgm:prSet custT="1"/>
      <dgm:spPr/>
      <dgm:t>
        <a:bodyPr/>
        <a:lstStyle/>
        <a:p>
          <a:pPr rtl="0"/>
          <a:r>
            <a:rPr lang="en-IN" sz="3200" b="0" cap="none" spc="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Cattle Breeds</a:t>
          </a:r>
          <a:endParaRPr lang="en-IN" sz="3200" b="0" cap="none" spc="0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58CCB568-F018-4CC3-B9DA-E67C8F7BA1D4}" type="parTrans" cxnId="{736764DC-335A-42CD-96B8-C60B3BA06F25}">
      <dgm:prSet/>
      <dgm:spPr/>
      <dgm:t>
        <a:bodyPr/>
        <a:lstStyle/>
        <a:p>
          <a:endParaRPr 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D63C88B8-DF66-4A32-883B-9BDF491C75AC}" type="sibTrans" cxnId="{736764DC-335A-42CD-96B8-C60B3BA06F25}">
      <dgm:prSet/>
      <dgm:spPr/>
      <dgm:t>
        <a:bodyPr/>
        <a:lstStyle/>
        <a:p>
          <a:endParaRPr 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6535B247-ED18-4CA8-A1BD-302F47F8A039}">
      <dgm:prSet custT="1"/>
      <dgm:spPr/>
      <dgm:t>
        <a:bodyPr/>
        <a:lstStyle/>
        <a:p>
          <a:pPr rtl="0"/>
          <a:r>
            <a:rPr lang="en-IN" sz="2400" b="0" cap="none" spc="0" dirty="0" err="1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Vechur</a:t>
          </a:r>
          <a:endParaRPr lang="en-IN" sz="2400" b="0" cap="none" spc="0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4B577EB4-0077-4057-B38A-712FF7597BFC}" type="parTrans" cxnId="{69B7A88C-FEF3-4CEB-B1D5-FD3B488C562A}">
      <dgm:prSet/>
      <dgm:spPr/>
      <dgm:t>
        <a:bodyPr/>
        <a:lstStyle/>
        <a:p>
          <a:endParaRPr 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E3DB869F-5D54-48EA-85BE-A7667BD2B3EC}" type="sibTrans" cxnId="{69B7A88C-FEF3-4CEB-B1D5-FD3B488C562A}">
      <dgm:prSet/>
      <dgm:spPr/>
      <dgm:t>
        <a:bodyPr/>
        <a:lstStyle/>
        <a:p>
          <a:endParaRPr 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17682960-E52B-4B7F-B752-59652AE1A7DB}">
      <dgm:prSet custT="1"/>
      <dgm:spPr/>
      <dgm:t>
        <a:bodyPr/>
        <a:lstStyle/>
        <a:p>
          <a:pPr rtl="0"/>
          <a:r>
            <a:rPr lang="en-IN" sz="2400" b="0" cap="none" spc="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Kasaragod dwarf</a:t>
          </a:r>
          <a:endParaRPr lang="en-IN" sz="2400" b="0" cap="none" spc="0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3E28C825-FF1C-4366-A9E9-AEF9E95E4A70}" type="parTrans" cxnId="{7E04EFE7-69DD-4A6C-888F-8529443824D7}">
      <dgm:prSet/>
      <dgm:spPr/>
      <dgm:t>
        <a:bodyPr/>
        <a:lstStyle/>
        <a:p>
          <a:endParaRPr 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BFD244F8-0643-4845-B6FB-36E68F142E70}" type="sibTrans" cxnId="{7E04EFE7-69DD-4A6C-888F-8529443824D7}">
      <dgm:prSet/>
      <dgm:spPr/>
      <dgm:t>
        <a:bodyPr/>
        <a:lstStyle/>
        <a:p>
          <a:endParaRPr 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2AD352ED-73AA-4DD8-AE5F-7233E445ECA8}">
      <dgm:prSet custT="1"/>
      <dgm:spPr/>
      <dgm:t>
        <a:bodyPr/>
        <a:lstStyle/>
        <a:p>
          <a:pPr rtl="0"/>
          <a:r>
            <a:rPr lang="en-IN" sz="2400" b="0" cap="none" spc="0" dirty="0" err="1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Kuttampuzha</a:t>
          </a:r>
          <a:r>
            <a:rPr lang="en-IN" sz="2400" b="0" cap="none" spc="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dwarf</a:t>
          </a:r>
          <a:endParaRPr lang="en-IN" sz="2400" b="0" cap="none" spc="0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806FF9B1-1638-4EF0-9605-3960105631CD}" type="parTrans" cxnId="{F8113EBB-B313-4068-9B3A-43C1262965F5}">
      <dgm:prSet/>
      <dgm:spPr/>
      <dgm:t>
        <a:bodyPr/>
        <a:lstStyle/>
        <a:p>
          <a:endParaRPr 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26C19E14-FF48-4D63-A49B-2E333A1888DF}" type="sibTrans" cxnId="{F8113EBB-B313-4068-9B3A-43C1262965F5}">
      <dgm:prSet/>
      <dgm:spPr/>
      <dgm:t>
        <a:bodyPr/>
        <a:lstStyle/>
        <a:p>
          <a:endParaRPr 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A5AE80DD-BED0-4C2D-9E48-3BD7EAEBB30A}">
      <dgm:prSet custT="1"/>
      <dgm:spPr/>
      <dgm:t>
        <a:bodyPr/>
        <a:lstStyle/>
        <a:p>
          <a:pPr rtl="0"/>
          <a:r>
            <a:rPr lang="en-IN" sz="2400" b="0" cap="none" spc="0" dirty="0" err="1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Vilwadri</a:t>
          </a:r>
          <a:endParaRPr lang="en-IN" sz="2400" b="0" cap="none" spc="0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CE1CA6A7-E8C3-411F-9FEF-9438AB7F71EA}" type="parTrans" cxnId="{3D921888-EDD5-4D49-918B-6FE4748445A9}">
      <dgm:prSet/>
      <dgm:spPr/>
      <dgm:t>
        <a:bodyPr/>
        <a:lstStyle/>
        <a:p>
          <a:endParaRPr 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44441EDF-5E98-4C81-B273-DF71C64DD4EC}" type="sibTrans" cxnId="{3D921888-EDD5-4D49-918B-6FE4748445A9}">
      <dgm:prSet/>
      <dgm:spPr/>
      <dgm:t>
        <a:bodyPr/>
        <a:lstStyle/>
        <a:p>
          <a:endParaRPr 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61F0CC19-C7A8-4DBE-8E34-68299AEAAB35}" type="pres">
      <dgm:prSet presAssocID="{D0B3D9E7-A882-4325-A788-2B6689250D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4CDED36-AF38-4B41-B145-6ED47D590471}" type="pres">
      <dgm:prSet presAssocID="{2323DD71-F8F8-4BFE-BAB9-6DD78A73924D}" presName="hierRoot1" presStyleCnt="0">
        <dgm:presLayoutVars>
          <dgm:hierBranch val="init"/>
        </dgm:presLayoutVars>
      </dgm:prSet>
      <dgm:spPr/>
    </dgm:pt>
    <dgm:pt modelId="{B97A8E47-2E85-47C0-A620-323DEE7627EB}" type="pres">
      <dgm:prSet presAssocID="{2323DD71-F8F8-4BFE-BAB9-6DD78A73924D}" presName="rootComposite1" presStyleCnt="0"/>
      <dgm:spPr/>
    </dgm:pt>
    <dgm:pt modelId="{A4BD884D-26C3-4C9D-8B0F-89455B0355AA}" type="pres">
      <dgm:prSet presAssocID="{2323DD71-F8F8-4BFE-BAB9-6DD78A73924D}" presName="rootText1" presStyleLbl="node0" presStyleIdx="0" presStyleCnt="1" custLinFactNeighborX="-1266" custLinFactNeighborY="-67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85BCA2-FECD-4D05-AEDE-536E7AB7A303}" type="pres">
      <dgm:prSet presAssocID="{2323DD71-F8F8-4BFE-BAB9-6DD78A73924D}" presName="rootConnector1" presStyleLbl="node1" presStyleIdx="0" presStyleCnt="0"/>
      <dgm:spPr/>
    </dgm:pt>
    <dgm:pt modelId="{2FEC19DC-9EC9-4608-A4FD-AEA8B40F6A85}" type="pres">
      <dgm:prSet presAssocID="{2323DD71-F8F8-4BFE-BAB9-6DD78A73924D}" presName="hierChild2" presStyleCnt="0"/>
      <dgm:spPr/>
    </dgm:pt>
    <dgm:pt modelId="{2F3A8796-E223-42F2-8F9F-B8D2B4AB349A}" type="pres">
      <dgm:prSet presAssocID="{4B577EB4-0077-4057-B38A-712FF7597BFC}" presName="Name64" presStyleLbl="parChTrans1D2" presStyleIdx="0" presStyleCnt="4"/>
      <dgm:spPr/>
    </dgm:pt>
    <dgm:pt modelId="{EA9A7B4A-4089-4EA8-B269-8822323EB0FB}" type="pres">
      <dgm:prSet presAssocID="{6535B247-ED18-4CA8-A1BD-302F47F8A039}" presName="hierRoot2" presStyleCnt="0">
        <dgm:presLayoutVars>
          <dgm:hierBranch val="init"/>
        </dgm:presLayoutVars>
      </dgm:prSet>
      <dgm:spPr/>
    </dgm:pt>
    <dgm:pt modelId="{7BCB806A-BE8F-4DBA-A3DF-CF80734C715C}" type="pres">
      <dgm:prSet presAssocID="{6535B247-ED18-4CA8-A1BD-302F47F8A039}" presName="rootComposite" presStyleCnt="0"/>
      <dgm:spPr/>
    </dgm:pt>
    <dgm:pt modelId="{BDA57AF3-B94A-4CB4-A958-35841B39ADC0}" type="pres">
      <dgm:prSet presAssocID="{6535B247-ED18-4CA8-A1BD-302F47F8A039}" presName="rootText" presStyleLbl="node2" presStyleIdx="0" presStyleCnt="4">
        <dgm:presLayoutVars>
          <dgm:chPref val="3"/>
        </dgm:presLayoutVars>
      </dgm:prSet>
      <dgm:spPr/>
    </dgm:pt>
    <dgm:pt modelId="{45DC3ECD-459A-4132-B1DC-9E6FB38DD8E3}" type="pres">
      <dgm:prSet presAssocID="{6535B247-ED18-4CA8-A1BD-302F47F8A039}" presName="rootConnector" presStyleLbl="node2" presStyleIdx="0" presStyleCnt="4"/>
      <dgm:spPr/>
    </dgm:pt>
    <dgm:pt modelId="{037B6D30-85D3-43EC-BE37-93E564011D68}" type="pres">
      <dgm:prSet presAssocID="{6535B247-ED18-4CA8-A1BD-302F47F8A039}" presName="hierChild4" presStyleCnt="0"/>
      <dgm:spPr/>
    </dgm:pt>
    <dgm:pt modelId="{93E9012C-3953-4DA4-BE87-D9871157A385}" type="pres">
      <dgm:prSet presAssocID="{6535B247-ED18-4CA8-A1BD-302F47F8A039}" presName="hierChild5" presStyleCnt="0"/>
      <dgm:spPr/>
    </dgm:pt>
    <dgm:pt modelId="{D0732BC0-A38A-45C4-B321-4E8A8782C80D}" type="pres">
      <dgm:prSet presAssocID="{3E28C825-FF1C-4366-A9E9-AEF9E95E4A70}" presName="Name64" presStyleLbl="parChTrans1D2" presStyleIdx="1" presStyleCnt="4"/>
      <dgm:spPr/>
    </dgm:pt>
    <dgm:pt modelId="{D66D3905-6F2C-46D3-9B02-0AA65188A0EC}" type="pres">
      <dgm:prSet presAssocID="{17682960-E52B-4B7F-B752-59652AE1A7DB}" presName="hierRoot2" presStyleCnt="0">
        <dgm:presLayoutVars>
          <dgm:hierBranch val="init"/>
        </dgm:presLayoutVars>
      </dgm:prSet>
      <dgm:spPr/>
    </dgm:pt>
    <dgm:pt modelId="{26ACDF00-4BDD-4250-A7FD-6271943A6BB7}" type="pres">
      <dgm:prSet presAssocID="{17682960-E52B-4B7F-B752-59652AE1A7DB}" presName="rootComposite" presStyleCnt="0"/>
      <dgm:spPr/>
    </dgm:pt>
    <dgm:pt modelId="{5F6D61DA-3EFB-4FDB-A9DC-BE549DAF5C68}" type="pres">
      <dgm:prSet presAssocID="{17682960-E52B-4B7F-B752-59652AE1A7DB}" presName="rootText" presStyleLbl="node2" presStyleIdx="1" presStyleCnt="4">
        <dgm:presLayoutVars>
          <dgm:chPref val="3"/>
        </dgm:presLayoutVars>
      </dgm:prSet>
      <dgm:spPr/>
    </dgm:pt>
    <dgm:pt modelId="{7C1E6FA1-03B9-4C29-A712-C8470AF3DFB0}" type="pres">
      <dgm:prSet presAssocID="{17682960-E52B-4B7F-B752-59652AE1A7DB}" presName="rootConnector" presStyleLbl="node2" presStyleIdx="1" presStyleCnt="4"/>
      <dgm:spPr/>
    </dgm:pt>
    <dgm:pt modelId="{08F20FDA-DF24-458E-96C5-4DAA306157EF}" type="pres">
      <dgm:prSet presAssocID="{17682960-E52B-4B7F-B752-59652AE1A7DB}" presName="hierChild4" presStyleCnt="0"/>
      <dgm:spPr/>
    </dgm:pt>
    <dgm:pt modelId="{31B164A5-FF8B-4BBD-8592-986B28037EF3}" type="pres">
      <dgm:prSet presAssocID="{17682960-E52B-4B7F-B752-59652AE1A7DB}" presName="hierChild5" presStyleCnt="0"/>
      <dgm:spPr/>
    </dgm:pt>
    <dgm:pt modelId="{70159D34-A1E5-464C-9B8D-C0CCBB1354AE}" type="pres">
      <dgm:prSet presAssocID="{806FF9B1-1638-4EF0-9605-3960105631CD}" presName="Name64" presStyleLbl="parChTrans1D2" presStyleIdx="2" presStyleCnt="4"/>
      <dgm:spPr/>
    </dgm:pt>
    <dgm:pt modelId="{BDCAE470-6140-4708-98A4-F909F87DD17E}" type="pres">
      <dgm:prSet presAssocID="{2AD352ED-73AA-4DD8-AE5F-7233E445ECA8}" presName="hierRoot2" presStyleCnt="0">
        <dgm:presLayoutVars>
          <dgm:hierBranch val="init"/>
        </dgm:presLayoutVars>
      </dgm:prSet>
      <dgm:spPr/>
    </dgm:pt>
    <dgm:pt modelId="{9B169DC3-5C90-45EC-B15D-00B7D3B0D0EF}" type="pres">
      <dgm:prSet presAssocID="{2AD352ED-73AA-4DD8-AE5F-7233E445ECA8}" presName="rootComposite" presStyleCnt="0"/>
      <dgm:spPr/>
    </dgm:pt>
    <dgm:pt modelId="{E2C62FC3-42B4-4132-A2DF-40415E81155A}" type="pres">
      <dgm:prSet presAssocID="{2AD352ED-73AA-4DD8-AE5F-7233E445ECA8}" presName="rootText" presStyleLbl="node2" presStyleIdx="2" presStyleCnt="4">
        <dgm:presLayoutVars>
          <dgm:chPref val="3"/>
        </dgm:presLayoutVars>
      </dgm:prSet>
      <dgm:spPr/>
    </dgm:pt>
    <dgm:pt modelId="{E39C84B5-E0AC-4D2A-AB1D-C1D33C0743C0}" type="pres">
      <dgm:prSet presAssocID="{2AD352ED-73AA-4DD8-AE5F-7233E445ECA8}" presName="rootConnector" presStyleLbl="node2" presStyleIdx="2" presStyleCnt="4"/>
      <dgm:spPr/>
    </dgm:pt>
    <dgm:pt modelId="{A090458F-2A90-46D6-8540-42F03C855FAA}" type="pres">
      <dgm:prSet presAssocID="{2AD352ED-73AA-4DD8-AE5F-7233E445ECA8}" presName="hierChild4" presStyleCnt="0"/>
      <dgm:spPr/>
    </dgm:pt>
    <dgm:pt modelId="{377BAF06-C4BD-4342-B572-837C7A246C40}" type="pres">
      <dgm:prSet presAssocID="{2AD352ED-73AA-4DD8-AE5F-7233E445ECA8}" presName="hierChild5" presStyleCnt="0"/>
      <dgm:spPr/>
    </dgm:pt>
    <dgm:pt modelId="{609A538A-6B35-45FD-A4EC-7ED7036FA8AB}" type="pres">
      <dgm:prSet presAssocID="{CE1CA6A7-E8C3-411F-9FEF-9438AB7F71EA}" presName="Name64" presStyleLbl="parChTrans1D2" presStyleIdx="3" presStyleCnt="4"/>
      <dgm:spPr/>
    </dgm:pt>
    <dgm:pt modelId="{43DE8354-3BD8-40F0-9322-869CDDFC8E37}" type="pres">
      <dgm:prSet presAssocID="{A5AE80DD-BED0-4C2D-9E48-3BD7EAEBB30A}" presName="hierRoot2" presStyleCnt="0">
        <dgm:presLayoutVars>
          <dgm:hierBranch val="init"/>
        </dgm:presLayoutVars>
      </dgm:prSet>
      <dgm:spPr/>
    </dgm:pt>
    <dgm:pt modelId="{2707E48E-127E-4422-A662-46377DF7121F}" type="pres">
      <dgm:prSet presAssocID="{A5AE80DD-BED0-4C2D-9E48-3BD7EAEBB30A}" presName="rootComposite" presStyleCnt="0"/>
      <dgm:spPr/>
    </dgm:pt>
    <dgm:pt modelId="{F5546C1C-8F6B-49E2-886C-EDB2A2FE6133}" type="pres">
      <dgm:prSet presAssocID="{A5AE80DD-BED0-4C2D-9E48-3BD7EAEBB30A}" presName="rootText" presStyleLbl="node2" presStyleIdx="3" presStyleCnt="4">
        <dgm:presLayoutVars>
          <dgm:chPref val="3"/>
        </dgm:presLayoutVars>
      </dgm:prSet>
      <dgm:spPr/>
    </dgm:pt>
    <dgm:pt modelId="{D972CA5A-BBD0-42BC-9614-1598F1065062}" type="pres">
      <dgm:prSet presAssocID="{A5AE80DD-BED0-4C2D-9E48-3BD7EAEBB30A}" presName="rootConnector" presStyleLbl="node2" presStyleIdx="3" presStyleCnt="4"/>
      <dgm:spPr/>
    </dgm:pt>
    <dgm:pt modelId="{F7D5905E-7595-44FE-9062-B523CEB55E2B}" type="pres">
      <dgm:prSet presAssocID="{A5AE80DD-BED0-4C2D-9E48-3BD7EAEBB30A}" presName="hierChild4" presStyleCnt="0"/>
      <dgm:spPr/>
    </dgm:pt>
    <dgm:pt modelId="{40DA6EF8-8138-4E37-82E5-E4EDA78CE67B}" type="pres">
      <dgm:prSet presAssocID="{A5AE80DD-BED0-4C2D-9E48-3BD7EAEBB30A}" presName="hierChild5" presStyleCnt="0"/>
      <dgm:spPr/>
    </dgm:pt>
    <dgm:pt modelId="{FA674119-D842-4CD7-8AD3-4783FBF0AAE8}" type="pres">
      <dgm:prSet presAssocID="{2323DD71-F8F8-4BFE-BAB9-6DD78A73924D}" presName="hierChild3" presStyleCnt="0"/>
      <dgm:spPr/>
    </dgm:pt>
  </dgm:ptLst>
  <dgm:cxnLst>
    <dgm:cxn modelId="{7E04EFE7-69DD-4A6C-888F-8529443824D7}" srcId="{2323DD71-F8F8-4BFE-BAB9-6DD78A73924D}" destId="{17682960-E52B-4B7F-B752-59652AE1A7DB}" srcOrd="1" destOrd="0" parTransId="{3E28C825-FF1C-4366-A9E9-AEF9E95E4A70}" sibTransId="{BFD244F8-0643-4845-B6FB-36E68F142E70}"/>
    <dgm:cxn modelId="{5BD4E9B3-11AC-43C6-A7E3-A44D10C84C97}" type="presOf" srcId="{6535B247-ED18-4CA8-A1BD-302F47F8A039}" destId="{BDA57AF3-B94A-4CB4-A958-35841B39ADC0}" srcOrd="0" destOrd="0" presId="urn:microsoft.com/office/officeart/2009/3/layout/HorizontalOrganizationChart"/>
    <dgm:cxn modelId="{8C5D3030-57BB-44DA-8174-1C4C934B5734}" type="presOf" srcId="{2323DD71-F8F8-4BFE-BAB9-6DD78A73924D}" destId="{3485BCA2-FECD-4D05-AEDE-536E7AB7A303}" srcOrd="1" destOrd="0" presId="urn:microsoft.com/office/officeart/2009/3/layout/HorizontalOrganizationChart"/>
    <dgm:cxn modelId="{D8423558-D71F-4494-AB1A-95A5DD74C2C3}" type="presOf" srcId="{D0B3D9E7-A882-4325-A788-2B6689250DEA}" destId="{61F0CC19-C7A8-4DBE-8E34-68299AEAAB35}" srcOrd="0" destOrd="0" presId="urn:microsoft.com/office/officeart/2009/3/layout/HorizontalOrganizationChart"/>
    <dgm:cxn modelId="{736764DC-335A-42CD-96B8-C60B3BA06F25}" srcId="{D0B3D9E7-A882-4325-A788-2B6689250DEA}" destId="{2323DD71-F8F8-4BFE-BAB9-6DD78A73924D}" srcOrd="0" destOrd="0" parTransId="{58CCB568-F018-4CC3-B9DA-E67C8F7BA1D4}" sibTransId="{D63C88B8-DF66-4A32-883B-9BDF491C75AC}"/>
    <dgm:cxn modelId="{F8113EBB-B313-4068-9B3A-43C1262965F5}" srcId="{2323DD71-F8F8-4BFE-BAB9-6DD78A73924D}" destId="{2AD352ED-73AA-4DD8-AE5F-7233E445ECA8}" srcOrd="2" destOrd="0" parTransId="{806FF9B1-1638-4EF0-9605-3960105631CD}" sibTransId="{26C19E14-FF48-4D63-A49B-2E333A1888DF}"/>
    <dgm:cxn modelId="{D4C8AE87-2D7C-46C6-A374-CCC47A596B67}" type="presOf" srcId="{A5AE80DD-BED0-4C2D-9E48-3BD7EAEBB30A}" destId="{F5546C1C-8F6B-49E2-886C-EDB2A2FE6133}" srcOrd="0" destOrd="0" presId="urn:microsoft.com/office/officeart/2009/3/layout/HorizontalOrganizationChart"/>
    <dgm:cxn modelId="{2AD425DE-888B-4FCB-8361-7483E5A70EA5}" type="presOf" srcId="{3E28C825-FF1C-4366-A9E9-AEF9E95E4A70}" destId="{D0732BC0-A38A-45C4-B321-4E8A8782C80D}" srcOrd="0" destOrd="0" presId="urn:microsoft.com/office/officeart/2009/3/layout/HorizontalOrganizationChart"/>
    <dgm:cxn modelId="{121AD1B6-FC56-442C-A96F-7E5121CA0528}" type="presOf" srcId="{2AD352ED-73AA-4DD8-AE5F-7233E445ECA8}" destId="{E39C84B5-E0AC-4D2A-AB1D-C1D33C0743C0}" srcOrd="1" destOrd="0" presId="urn:microsoft.com/office/officeart/2009/3/layout/HorizontalOrganizationChart"/>
    <dgm:cxn modelId="{3B8A63F5-725A-4D97-999B-3BDDD40C8489}" type="presOf" srcId="{A5AE80DD-BED0-4C2D-9E48-3BD7EAEBB30A}" destId="{D972CA5A-BBD0-42BC-9614-1598F1065062}" srcOrd="1" destOrd="0" presId="urn:microsoft.com/office/officeart/2009/3/layout/HorizontalOrganizationChart"/>
    <dgm:cxn modelId="{17248C2A-5F48-4275-8AA3-5E2B1AECE58F}" type="presOf" srcId="{2AD352ED-73AA-4DD8-AE5F-7233E445ECA8}" destId="{E2C62FC3-42B4-4132-A2DF-40415E81155A}" srcOrd="0" destOrd="0" presId="urn:microsoft.com/office/officeart/2009/3/layout/HorizontalOrganizationChart"/>
    <dgm:cxn modelId="{4AE26113-E188-4A44-B337-331C4859F1FF}" type="presOf" srcId="{17682960-E52B-4B7F-B752-59652AE1A7DB}" destId="{5F6D61DA-3EFB-4FDB-A9DC-BE549DAF5C68}" srcOrd="0" destOrd="0" presId="urn:microsoft.com/office/officeart/2009/3/layout/HorizontalOrganizationChart"/>
    <dgm:cxn modelId="{09433771-6512-4FB2-8130-010E4695C98D}" type="presOf" srcId="{6535B247-ED18-4CA8-A1BD-302F47F8A039}" destId="{45DC3ECD-459A-4132-B1DC-9E6FB38DD8E3}" srcOrd="1" destOrd="0" presId="urn:microsoft.com/office/officeart/2009/3/layout/HorizontalOrganizationChart"/>
    <dgm:cxn modelId="{69B7A88C-FEF3-4CEB-B1D5-FD3B488C562A}" srcId="{2323DD71-F8F8-4BFE-BAB9-6DD78A73924D}" destId="{6535B247-ED18-4CA8-A1BD-302F47F8A039}" srcOrd="0" destOrd="0" parTransId="{4B577EB4-0077-4057-B38A-712FF7597BFC}" sibTransId="{E3DB869F-5D54-48EA-85BE-A7667BD2B3EC}"/>
    <dgm:cxn modelId="{3113EA74-71A8-4090-AC80-E5B91EACE5C8}" type="presOf" srcId="{CE1CA6A7-E8C3-411F-9FEF-9438AB7F71EA}" destId="{609A538A-6B35-45FD-A4EC-7ED7036FA8AB}" srcOrd="0" destOrd="0" presId="urn:microsoft.com/office/officeart/2009/3/layout/HorizontalOrganizationChart"/>
    <dgm:cxn modelId="{D812A347-CC5F-49E5-B6AA-A244E0108DF4}" type="presOf" srcId="{806FF9B1-1638-4EF0-9605-3960105631CD}" destId="{70159D34-A1E5-464C-9B8D-C0CCBB1354AE}" srcOrd="0" destOrd="0" presId="urn:microsoft.com/office/officeart/2009/3/layout/HorizontalOrganizationChart"/>
    <dgm:cxn modelId="{0F9FE442-08AF-4FB1-9750-210263251A75}" type="presOf" srcId="{4B577EB4-0077-4057-B38A-712FF7597BFC}" destId="{2F3A8796-E223-42F2-8F9F-B8D2B4AB349A}" srcOrd="0" destOrd="0" presId="urn:microsoft.com/office/officeart/2009/3/layout/HorizontalOrganizationChart"/>
    <dgm:cxn modelId="{6E6E60BD-7A2B-44CC-A746-62E23E7B0571}" type="presOf" srcId="{17682960-E52B-4B7F-B752-59652AE1A7DB}" destId="{7C1E6FA1-03B9-4C29-A712-C8470AF3DFB0}" srcOrd="1" destOrd="0" presId="urn:microsoft.com/office/officeart/2009/3/layout/HorizontalOrganizationChart"/>
    <dgm:cxn modelId="{439F6491-5CC7-41D7-9CFF-9639779C702E}" type="presOf" srcId="{2323DD71-F8F8-4BFE-BAB9-6DD78A73924D}" destId="{A4BD884D-26C3-4C9D-8B0F-89455B0355AA}" srcOrd="0" destOrd="0" presId="urn:microsoft.com/office/officeart/2009/3/layout/HorizontalOrganizationChart"/>
    <dgm:cxn modelId="{3D921888-EDD5-4D49-918B-6FE4748445A9}" srcId="{2323DD71-F8F8-4BFE-BAB9-6DD78A73924D}" destId="{A5AE80DD-BED0-4C2D-9E48-3BD7EAEBB30A}" srcOrd="3" destOrd="0" parTransId="{CE1CA6A7-E8C3-411F-9FEF-9438AB7F71EA}" sibTransId="{44441EDF-5E98-4C81-B273-DF71C64DD4EC}"/>
    <dgm:cxn modelId="{7EBCF9D3-3A2D-4ED6-8446-81A51642D192}" type="presParOf" srcId="{61F0CC19-C7A8-4DBE-8E34-68299AEAAB35}" destId="{84CDED36-AF38-4B41-B145-6ED47D590471}" srcOrd="0" destOrd="0" presId="urn:microsoft.com/office/officeart/2009/3/layout/HorizontalOrganizationChart"/>
    <dgm:cxn modelId="{14CCDD3A-37B3-4F5E-89EE-41B52A33DA62}" type="presParOf" srcId="{84CDED36-AF38-4B41-B145-6ED47D590471}" destId="{B97A8E47-2E85-47C0-A620-323DEE7627EB}" srcOrd="0" destOrd="0" presId="urn:microsoft.com/office/officeart/2009/3/layout/HorizontalOrganizationChart"/>
    <dgm:cxn modelId="{231767E2-7EAC-487C-971B-446FC5D28224}" type="presParOf" srcId="{B97A8E47-2E85-47C0-A620-323DEE7627EB}" destId="{A4BD884D-26C3-4C9D-8B0F-89455B0355AA}" srcOrd="0" destOrd="0" presId="urn:microsoft.com/office/officeart/2009/3/layout/HorizontalOrganizationChart"/>
    <dgm:cxn modelId="{5ED7D41F-CA33-4F1F-9C33-E2F5AE43864D}" type="presParOf" srcId="{B97A8E47-2E85-47C0-A620-323DEE7627EB}" destId="{3485BCA2-FECD-4D05-AEDE-536E7AB7A303}" srcOrd="1" destOrd="0" presId="urn:microsoft.com/office/officeart/2009/3/layout/HorizontalOrganizationChart"/>
    <dgm:cxn modelId="{3EC8A488-034C-47F2-BE2F-B9241986EE37}" type="presParOf" srcId="{84CDED36-AF38-4B41-B145-6ED47D590471}" destId="{2FEC19DC-9EC9-4608-A4FD-AEA8B40F6A85}" srcOrd="1" destOrd="0" presId="urn:microsoft.com/office/officeart/2009/3/layout/HorizontalOrganizationChart"/>
    <dgm:cxn modelId="{CF01AF48-780E-4A24-AB3E-742313CF5207}" type="presParOf" srcId="{2FEC19DC-9EC9-4608-A4FD-AEA8B40F6A85}" destId="{2F3A8796-E223-42F2-8F9F-B8D2B4AB349A}" srcOrd="0" destOrd="0" presId="urn:microsoft.com/office/officeart/2009/3/layout/HorizontalOrganizationChart"/>
    <dgm:cxn modelId="{F00B8FB3-C7B0-4A34-9317-24A08DF5E9E0}" type="presParOf" srcId="{2FEC19DC-9EC9-4608-A4FD-AEA8B40F6A85}" destId="{EA9A7B4A-4089-4EA8-B269-8822323EB0FB}" srcOrd="1" destOrd="0" presId="urn:microsoft.com/office/officeart/2009/3/layout/HorizontalOrganizationChart"/>
    <dgm:cxn modelId="{BB59D048-5006-4D99-BE5F-611C7A22AB6C}" type="presParOf" srcId="{EA9A7B4A-4089-4EA8-B269-8822323EB0FB}" destId="{7BCB806A-BE8F-4DBA-A3DF-CF80734C715C}" srcOrd="0" destOrd="0" presId="urn:microsoft.com/office/officeart/2009/3/layout/HorizontalOrganizationChart"/>
    <dgm:cxn modelId="{F5603366-B375-427A-AC85-786EA5C533D8}" type="presParOf" srcId="{7BCB806A-BE8F-4DBA-A3DF-CF80734C715C}" destId="{BDA57AF3-B94A-4CB4-A958-35841B39ADC0}" srcOrd="0" destOrd="0" presId="urn:microsoft.com/office/officeart/2009/3/layout/HorizontalOrganizationChart"/>
    <dgm:cxn modelId="{04C433C2-4141-4638-BC06-44022F1C8E04}" type="presParOf" srcId="{7BCB806A-BE8F-4DBA-A3DF-CF80734C715C}" destId="{45DC3ECD-459A-4132-B1DC-9E6FB38DD8E3}" srcOrd="1" destOrd="0" presId="urn:microsoft.com/office/officeart/2009/3/layout/HorizontalOrganizationChart"/>
    <dgm:cxn modelId="{803E5F8B-BC8B-4B09-873E-65958FC19136}" type="presParOf" srcId="{EA9A7B4A-4089-4EA8-B269-8822323EB0FB}" destId="{037B6D30-85D3-43EC-BE37-93E564011D68}" srcOrd="1" destOrd="0" presId="urn:microsoft.com/office/officeart/2009/3/layout/HorizontalOrganizationChart"/>
    <dgm:cxn modelId="{5E017B03-AA21-46ED-B5E5-D2515BC99065}" type="presParOf" srcId="{EA9A7B4A-4089-4EA8-B269-8822323EB0FB}" destId="{93E9012C-3953-4DA4-BE87-D9871157A385}" srcOrd="2" destOrd="0" presId="urn:microsoft.com/office/officeart/2009/3/layout/HorizontalOrganizationChart"/>
    <dgm:cxn modelId="{D4D31AA7-E248-40D1-B4E1-06C36C4C131B}" type="presParOf" srcId="{2FEC19DC-9EC9-4608-A4FD-AEA8B40F6A85}" destId="{D0732BC0-A38A-45C4-B321-4E8A8782C80D}" srcOrd="2" destOrd="0" presId="urn:microsoft.com/office/officeart/2009/3/layout/HorizontalOrganizationChart"/>
    <dgm:cxn modelId="{0DFDAF0B-6D0E-46E4-AA88-242027050AE5}" type="presParOf" srcId="{2FEC19DC-9EC9-4608-A4FD-AEA8B40F6A85}" destId="{D66D3905-6F2C-46D3-9B02-0AA65188A0EC}" srcOrd="3" destOrd="0" presId="urn:microsoft.com/office/officeart/2009/3/layout/HorizontalOrganizationChart"/>
    <dgm:cxn modelId="{13A72FD9-D0C9-485D-85A1-7585AD7C8B96}" type="presParOf" srcId="{D66D3905-6F2C-46D3-9B02-0AA65188A0EC}" destId="{26ACDF00-4BDD-4250-A7FD-6271943A6BB7}" srcOrd="0" destOrd="0" presId="urn:microsoft.com/office/officeart/2009/3/layout/HorizontalOrganizationChart"/>
    <dgm:cxn modelId="{EFB9C30B-A9C0-48F5-A460-9485D326A2AF}" type="presParOf" srcId="{26ACDF00-4BDD-4250-A7FD-6271943A6BB7}" destId="{5F6D61DA-3EFB-4FDB-A9DC-BE549DAF5C68}" srcOrd="0" destOrd="0" presId="urn:microsoft.com/office/officeart/2009/3/layout/HorizontalOrganizationChart"/>
    <dgm:cxn modelId="{3858C560-299B-4462-AC21-F6AB534A423F}" type="presParOf" srcId="{26ACDF00-4BDD-4250-A7FD-6271943A6BB7}" destId="{7C1E6FA1-03B9-4C29-A712-C8470AF3DFB0}" srcOrd="1" destOrd="0" presId="urn:microsoft.com/office/officeart/2009/3/layout/HorizontalOrganizationChart"/>
    <dgm:cxn modelId="{157F058A-DC0B-4CDD-8550-E4BBFDC577C3}" type="presParOf" srcId="{D66D3905-6F2C-46D3-9B02-0AA65188A0EC}" destId="{08F20FDA-DF24-458E-96C5-4DAA306157EF}" srcOrd="1" destOrd="0" presId="urn:microsoft.com/office/officeart/2009/3/layout/HorizontalOrganizationChart"/>
    <dgm:cxn modelId="{20607A69-CA8D-43B3-A200-DA75FD6D0A20}" type="presParOf" srcId="{D66D3905-6F2C-46D3-9B02-0AA65188A0EC}" destId="{31B164A5-FF8B-4BBD-8592-986B28037EF3}" srcOrd="2" destOrd="0" presId="urn:microsoft.com/office/officeart/2009/3/layout/HorizontalOrganizationChart"/>
    <dgm:cxn modelId="{BB4EA274-7280-41E9-A4A2-5858B59753CC}" type="presParOf" srcId="{2FEC19DC-9EC9-4608-A4FD-AEA8B40F6A85}" destId="{70159D34-A1E5-464C-9B8D-C0CCBB1354AE}" srcOrd="4" destOrd="0" presId="urn:microsoft.com/office/officeart/2009/3/layout/HorizontalOrganizationChart"/>
    <dgm:cxn modelId="{1915B381-BC5A-478D-8C92-6C33ED8D8805}" type="presParOf" srcId="{2FEC19DC-9EC9-4608-A4FD-AEA8B40F6A85}" destId="{BDCAE470-6140-4708-98A4-F909F87DD17E}" srcOrd="5" destOrd="0" presId="urn:microsoft.com/office/officeart/2009/3/layout/HorizontalOrganizationChart"/>
    <dgm:cxn modelId="{759AC882-02B4-4EC6-A7BA-F7D3E51F8F54}" type="presParOf" srcId="{BDCAE470-6140-4708-98A4-F909F87DD17E}" destId="{9B169DC3-5C90-45EC-B15D-00B7D3B0D0EF}" srcOrd="0" destOrd="0" presId="urn:microsoft.com/office/officeart/2009/3/layout/HorizontalOrganizationChart"/>
    <dgm:cxn modelId="{2752D54D-49F0-4ADC-A070-ED8C1406BAD4}" type="presParOf" srcId="{9B169DC3-5C90-45EC-B15D-00B7D3B0D0EF}" destId="{E2C62FC3-42B4-4132-A2DF-40415E81155A}" srcOrd="0" destOrd="0" presId="urn:microsoft.com/office/officeart/2009/3/layout/HorizontalOrganizationChart"/>
    <dgm:cxn modelId="{2C58865A-F73B-433B-9F24-93A20B5FD41E}" type="presParOf" srcId="{9B169DC3-5C90-45EC-B15D-00B7D3B0D0EF}" destId="{E39C84B5-E0AC-4D2A-AB1D-C1D33C0743C0}" srcOrd="1" destOrd="0" presId="urn:microsoft.com/office/officeart/2009/3/layout/HorizontalOrganizationChart"/>
    <dgm:cxn modelId="{0A98D047-3300-4A4E-B78F-D0D4CB1A8F7B}" type="presParOf" srcId="{BDCAE470-6140-4708-98A4-F909F87DD17E}" destId="{A090458F-2A90-46D6-8540-42F03C855FAA}" srcOrd="1" destOrd="0" presId="urn:microsoft.com/office/officeart/2009/3/layout/HorizontalOrganizationChart"/>
    <dgm:cxn modelId="{33EC8F4F-2FA2-4963-88C3-CBFF91F1D06A}" type="presParOf" srcId="{BDCAE470-6140-4708-98A4-F909F87DD17E}" destId="{377BAF06-C4BD-4342-B572-837C7A246C40}" srcOrd="2" destOrd="0" presId="urn:microsoft.com/office/officeart/2009/3/layout/HorizontalOrganizationChart"/>
    <dgm:cxn modelId="{9DA6A551-B2EE-4FE3-99C5-152FF136CA52}" type="presParOf" srcId="{2FEC19DC-9EC9-4608-A4FD-AEA8B40F6A85}" destId="{609A538A-6B35-45FD-A4EC-7ED7036FA8AB}" srcOrd="6" destOrd="0" presId="urn:microsoft.com/office/officeart/2009/3/layout/HorizontalOrganizationChart"/>
    <dgm:cxn modelId="{1A584146-CA36-46CE-8128-03045C18D5E3}" type="presParOf" srcId="{2FEC19DC-9EC9-4608-A4FD-AEA8B40F6A85}" destId="{43DE8354-3BD8-40F0-9322-869CDDFC8E37}" srcOrd="7" destOrd="0" presId="urn:microsoft.com/office/officeart/2009/3/layout/HorizontalOrganizationChart"/>
    <dgm:cxn modelId="{E2001E32-78D1-4C91-AAC7-996B596FC4DE}" type="presParOf" srcId="{43DE8354-3BD8-40F0-9322-869CDDFC8E37}" destId="{2707E48E-127E-4422-A662-46377DF7121F}" srcOrd="0" destOrd="0" presId="urn:microsoft.com/office/officeart/2009/3/layout/HorizontalOrganizationChart"/>
    <dgm:cxn modelId="{E4EF49AA-8BBD-431D-87F4-F5290624464E}" type="presParOf" srcId="{2707E48E-127E-4422-A662-46377DF7121F}" destId="{F5546C1C-8F6B-49E2-886C-EDB2A2FE6133}" srcOrd="0" destOrd="0" presId="urn:microsoft.com/office/officeart/2009/3/layout/HorizontalOrganizationChart"/>
    <dgm:cxn modelId="{2E8DFFCC-543A-4BD2-8714-B7EB0D7BD9D5}" type="presParOf" srcId="{2707E48E-127E-4422-A662-46377DF7121F}" destId="{D972CA5A-BBD0-42BC-9614-1598F1065062}" srcOrd="1" destOrd="0" presId="urn:microsoft.com/office/officeart/2009/3/layout/HorizontalOrganizationChart"/>
    <dgm:cxn modelId="{4537C1E5-3220-4E27-B125-1A78938A6060}" type="presParOf" srcId="{43DE8354-3BD8-40F0-9322-869CDDFC8E37}" destId="{F7D5905E-7595-44FE-9062-B523CEB55E2B}" srcOrd="1" destOrd="0" presId="urn:microsoft.com/office/officeart/2009/3/layout/HorizontalOrganizationChart"/>
    <dgm:cxn modelId="{060D53DF-B97B-4E26-AF93-7359A9C28E27}" type="presParOf" srcId="{43DE8354-3BD8-40F0-9322-869CDDFC8E37}" destId="{40DA6EF8-8138-4E37-82E5-E4EDA78CE67B}" srcOrd="2" destOrd="0" presId="urn:microsoft.com/office/officeart/2009/3/layout/HorizontalOrganizationChart"/>
    <dgm:cxn modelId="{305E633D-DFBF-4AAB-ABC6-231289FA4F61}" type="presParOf" srcId="{84CDED36-AF38-4B41-B145-6ED47D590471}" destId="{FA674119-D842-4CD7-8AD3-4783FBF0AAE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B3D9E7-A882-4325-A788-2B6689250DEA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323DD71-F8F8-4BFE-BAB9-6DD78A73924D}">
      <dgm:prSet custT="1"/>
      <dgm:spPr/>
      <dgm:t>
        <a:bodyPr/>
        <a:lstStyle/>
        <a:p>
          <a:pPr rtl="0"/>
          <a:r>
            <a:rPr lang="en-IN" sz="3200" b="0" cap="none" spc="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Poultry Breeds</a:t>
          </a:r>
          <a:endParaRPr lang="en-IN" sz="3200" b="0" cap="none" spc="0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58CCB568-F018-4CC3-B9DA-E67C8F7BA1D4}" type="parTrans" cxnId="{736764DC-335A-42CD-96B8-C60B3BA06F25}">
      <dgm:prSet/>
      <dgm:spPr/>
      <dgm:t>
        <a:bodyPr/>
        <a:lstStyle/>
        <a:p>
          <a:endParaRPr 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D63C88B8-DF66-4A32-883B-9BDF491C75AC}" type="sibTrans" cxnId="{736764DC-335A-42CD-96B8-C60B3BA06F25}">
      <dgm:prSet/>
      <dgm:spPr/>
      <dgm:t>
        <a:bodyPr/>
        <a:lstStyle/>
        <a:p>
          <a:endParaRPr 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6535B247-ED18-4CA8-A1BD-302F47F8A039}">
      <dgm:prSet custT="1"/>
      <dgm:spPr/>
      <dgm:t>
        <a:bodyPr/>
        <a:lstStyle/>
        <a:p>
          <a:pPr rtl="0"/>
          <a:r>
            <a:rPr lang="en-IN" sz="2400" b="0" cap="none" spc="0" dirty="0" err="1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Gramalakshmi</a:t>
          </a:r>
          <a:endParaRPr lang="en-IN" sz="2400" b="0" cap="none" spc="0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4B577EB4-0077-4057-B38A-712FF7597BFC}" type="parTrans" cxnId="{69B7A88C-FEF3-4CEB-B1D5-FD3B488C562A}">
      <dgm:prSet/>
      <dgm:spPr/>
      <dgm:t>
        <a:bodyPr/>
        <a:lstStyle/>
        <a:p>
          <a:endParaRPr 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E3DB869F-5D54-48EA-85BE-A7667BD2B3EC}" type="sibTrans" cxnId="{69B7A88C-FEF3-4CEB-B1D5-FD3B488C562A}">
      <dgm:prSet/>
      <dgm:spPr/>
      <dgm:t>
        <a:bodyPr/>
        <a:lstStyle/>
        <a:p>
          <a:endParaRPr 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17682960-E52B-4B7F-B752-59652AE1A7DB}">
      <dgm:prSet custT="1"/>
      <dgm:spPr/>
      <dgm:t>
        <a:bodyPr/>
        <a:lstStyle/>
        <a:p>
          <a:pPr rtl="0"/>
          <a:r>
            <a:rPr lang="en-IN" sz="2400" b="0" cap="none" spc="0" dirty="0" err="1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Gramapriya</a:t>
          </a:r>
          <a:endParaRPr lang="en-IN" sz="2400" b="0" cap="none" spc="0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3E28C825-FF1C-4366-A9E9-AEF9E95E4A70}" type="parTrans" cxnId="{7E04EFE7-69DD-4A6C-888F-8529443824D7}">
      <dgm:prSet/>
      <dgm:spPr/>
      <dgm:t>
        <a:bodyPr/>
        <a:lstStyle/>
        <a:p>
          <a:endParaRPr 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BFD244F8-0643-4845-B6FB-36E68F142E70}" type="sibTrans" cxnId="{7E04EFE7-69DD-4A6C-888F-8529443824D7}">
      <dgm:prSet/>
      <dgm:spPr/>
      <dgm:t>
        <a:bodyPr/>
        <a:lstStyle/>
        <a:p>
          <a:endParaRPr 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2AD352ED-73AA-4DD8-AE5F-7233E445ECA8}">
      <dgm:prSet custT="1"/>
      <dgm:spPr/>
      <dgm:t>
        <a:bodyPr/>
        <a:lstStyle/>
        <a:p>
          <a:pPr rtl="0"/>
          <a:r>
            <a:rPr lang="en-IN" sz="2400" b="0" cap="none" spc="0" dirty="0" err="1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Athulya</a:t>
          </a:r>
          <a:endParaRPr lang="en-IN" sz="2400" b="0" cap="none" spc="0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806FF9B1-1638-4EF0-9605-3960105631CD}" type="parTrans" cxnId="{F8113EBB-B313-4068-9B3A-43C1262965F5}">
      <dgm:prSet/>
      <dgm:spPr/>
      <dgm:t>
        <a:bodyPr/>
        <a:lstStyle/>
        <a:p>
          <a:endParaRPr 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26C19E14-FF48-4D63-A49B-2E333A1888DF}" type="sibTrans" cxnId="{F8113EBB-B313-4068-9B3A-43C1262965F5}">
      <dgm:prSet/>
      <dgm:spPr/>
      <dgm:t>
        <a:bodyPr/>
        <a:lstStyle/>
        <a:p>
          <a:endParaRPr 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A5AE80DD-BED0-4C2D-9E48-3BD7EAEBB30A}">
      <dgm:prSet custT="1"/>
      <dgm:spPr/>
      <dgm:t>
        <a:bodyPr/>
        <a:lstStyle/>
        <a:p>
          <a:pPr rtl="0"/>
          <a:r>
            <a:rPr lang="en-IN" sz="2400" b="0" cap="none" spc="0" dirty="0" err="1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Thalassery</a:t>
          </a:r>
          <a:endParaRPr lang="en-IN" sz="2400" b="0" cap="none" spc="0" dirty="0" smtClean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  <a:p>
          <a:pPr rtl="0"/>
          <a:r>
            <a:rPr lang="en-IN" sz="2400" b="0" cap="none" spc="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Chicken</a:t>
          </a:r>
          <a:endParaRPr lang="en-IN" sz="2400" b="0" cap="none" spc="0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CE1CA6A7-E8C3-411F-9FEF-9438AB7F71EA}" type="parTrans" cxnId="{3D921888-EDD5-4D49-918B-6FE4748445A9}">
      <dgm:prSet/>
      <dgm:spPr/>
      <dgm:t>
        <a:bodyPr/>
        <a:lstStyle/>
        <a:p>
          <a:endParaRPr 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44441EDF-5E98-4C81-B273-DF71C64DD4EC}" type="sibTrans" cxnId="{3D921888-EDD5-4D49-918B-6FE4748445A9}">
      <dgm:prSet/>
      <dgm:spPr/>
      <dgm:t>
        <a:bodyPr/>
        <a:lstStyle/>
        <a:p>
          <a:endParaRPr 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61F0CC19-C7A8-4DBE-8E34-68299AEAAB35}" type="pres">
      <dgm:prSet presAssocID="{D0B3D9E7-A882-4325-A788-2B6689250D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4CDED36-AF38-4B41-B145-6ED47D590471}" type="pres">
      <dgm:prSet presAssocID="{2323DD71-F8F8-4BFE-BAB9-6DD78A73924D}" presName="hierRoot1" presStyleCnt="0">
        <dgm:presLayoutVars>
          <dgm:hierBranch val="init"/>
        </dgm:presLayoutVars>
      </dgm:prSet>
      <dgm:spPr/>
    </dgm:pt>
    <dgm:pt modelId="{B97A8E47-2E85-47C0-A620-323DEE7627EB}" type="pres">
      <dgm:prSet presAssocID="{2323DD71-F8F8-4BFE-BAB9-6DD78A73924D}" presName="rootComposite1" presStyleCnt="0"/>
      <dgm:spPr/>
    </dgm:pt>
    <dgm:pt modelId="{A4BD884D-26C3-4C9D-8B0F-89455B0355AA}" type="pres">
      <dgm:prSet presAssocID="{2323DD71-F8F8-4BFE-BAB9-6DD78A73924D}" presName="rootText1" presStyleLbl="node0" presStyleIdx="0" presStyleCnt="1" custLinFactNeighborX="-1266" custLinFactNeighborY="-67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85BCA2-FECD-4D05-AEDE-536E7AB7A303}" type="pres">
      <dgm:prSet presAssocID="{2323DD71-F8F8-4BFE-BAB9-6DD78A73924D}" presName="rootConnector1" presStyleLbl="node1" presStyleIdx="0" presStyleCnt="0"/>
      <dgm:spPr/>
    </dgm:pt>
    <dgm:pt modelId="{2FEC19DC-9EC9-4608-A4FD-AEA8B40F6A85}" type="pres">
      <dgm:prSet presAssocID="{2323DD71-F8F8-4BFE-BAB9-6DD78A73924D}" presName="hierChild2" presStyleCnt="0"/>
      <dgm:spPr/>
    </dgm:pt>
    <dgm:pt modelId="{2F3A8796-E223-42F2-8F9F-B8D2B4AB349A}" type="pres">
      <dgm:prSet presAssocID="{4B577EB4-0077-4057-B38A-712FF7597BFC}" presName="Name64" presStyleLbl="parChTrans1D2" presStyleIdx="0" presStyleCnt="4"/>
      <dgm:spPr/>
    </dgm:pt>
    <dgm:pt modelId="{EA9A7B4A-4089-4EA8-B269-8822323EB0FB}" type="pres">
      <dgm:prSet presAssocID="{6535B247-ED18-4CA8-A1BD-302F47F8A039}" presName="hierRoot2" presStyleCnt="0">
        <dgm:presLayoutVars>
          <dgm:hierBranch val="init"/>
        </dgm:presLayoutVars>
      </dgm:prSet>
      <dgm:spPr/>
    </dgm:pt>
    <dgm:pt modelId="{7BCB806A-BE8F-4DBA-A3DF-CF80734C715C}" type="pres">
      <dgm:prSet presAssocID="{6535B247-ED18-4CA8-A1BD-302F47F8A039}" presName="rootComposite" presStyleCnt="0"/>
      <dgm:spPr/>
    </dgm:pt>
    <dgm:pt modelId="{BDA57AF3-B94A-4CB4-A958-35841B39ADC0}" type="pres">
      <dgm:prSet presAssocID="{6535B247-ED18-4CA8-A1BD-302F47F8A039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DC3ECD-459A-4132-B1DC-9E6FB38DD8E3}" type="pres">
      <dgm:prSet presAssocID="{6535B247-ED18-4CA8-A1BD-302F47F8A039}" presName="rootConnector" presStyleLbl="node2" presStyleIdx="0" presStyleCnt="4"/>
      <dgm:spPr/>
    </dgm:pt>
    <dgm:pt modelId="{037B6D30-85D3-43EC-BE37-93E564011D68}" type="pres">
      <dgm:prSet presAssocID="{6535B247-ED18-4CA8-A1BD-302F47F8A039}" presName="hierChild4" presStyleCnt="0"/>
      <dgm:spPr/>
    </dgm:pt>
    <dgm:pt modelId="{93E9012C-3953-4DA4-BE87-D9871157A385}" type="pres">
      <dgm:prSet presAssocID="{6535B247-ED18-4CA8-A1BD-302F47F8A039}" presName="hierChild5" presStyleCnt="0"/>
      <dgm:spPr/>
    </dgm:pt>
    <dgm:pt modelId="{D0732BC0-A38A-45C4-B321-4E8A8782C80D}" type="pres">
      <dgm:prSet presAssocID="{3E28C825-FF1C-4366-A9E9-AEF9E95E4A70}" presName="Name64" presStyleLbl="parChTrans1D2" presStyleIdx="1" presStyleCnt="4"/>
      <dgm:spPr/>
    </dgm:pt>
    <dgm:pt modelId="{D66D3905-6F2C-46D3-9B02-0AA65188A0EC}" type="pres">
      <dgm:prSet presAssocID="{17682960-E52B-4B7F-B752-59652AE1A7DB}" presName="hierRoot2" presStyleCnt="0">
        <dgm:presLayoutVars>
          <dgm:hierBranch val="init"/>
        </dgm:presLayoutVars>
      </dgm:prSet>
      <dgm:spPr/>
    </dgm:pt>
    <dgm:pt modelId="{26ACDF00-4BDD-4250-A7FD-6271943A6BB7}" type="pres">
      <dgm:prSet presAssocID="{17682960-E52B-4B7F-B752-59652AE1A7DB}" presName="rootComposite" presStyleCnt="0"/>
      <dgm:spPr/>
    </dgm:pt>
    <dgm:pt modelId="{5F6D61DA-3EFB-4FDB-A9DC-BE549DAF5C68}" type="pres">
      <dgm:prSet presAssocID="{17682960-E52B-4B7F-B752-59652AE1A7DB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1E6FA1-03B9-4C29-A712-C8470AF3DFB0}" type="pres">
      <dgm:prSet presAssocID="{17682960-E52B-4B7F-B752-59652AE1A7DB}" presName="rootConnector" presStyleLbl="node2" presStyleIdx="1" presStyleCnt="4"/>
      <dgm:spPr/>
    </dgm:pt>
    <dgm:pt modelId="{08F20FDA-DF24-458E-96C5-4DAA306157EF}" type="pres">
      <dgm:prSet presAssocID="{17682960-E52B-4B7F-B752-59652AE1A7DB}" presName="hierChild4" presStyleCnt="0"/>
      <dgm:spPr/>
    </dgm:pt>
    <dgm:pt modelId="{31B164A5-FF8B-4BBD-8592-986B28037EF3}" type="pres">
      <dgm:prSet presAssocID="{17682960-E52B-4B7F-B752-59652AE1A7DB}" presName="hierChild5" presStyleCnt="0"/>
      <dgm:spPr/>
    </dgm:pt>
    <dgm:pt modelId="{70159D34-A1E5-464C-9B8D-C0CCBB1354AE}" type="pres">
      <dgm:prSet presAssocID="{806FF9B1-1638-4EF0-9605-3960105631CD}" presName="Name64" presStyleLbl="parChTrans1D2" presStyleIdx="2" presStyleCnt="4"/>
      <dgm:spPr/>
    </dgm:pt>
    <dgm:pt modelId="{BDCAE470-6140-4708-98A4-F909F87DD17E}" type="pres">
      <dgm:prSet presAssocID="{2AD352ED-73AA-4DD8-AE5F-7233E445ECA8}" presName="hierRoot2" presStyleCnt="0">
        <dgm:presLayoutVars>
          <dgm:hierBranch val="init"/>
        </dgm:presLayoutVars>
      </dgm:prSet>
      <dgm:spPr/>
    </dgm:pt>
    <dgm:pt modelId="{9B169DC3-5C90-45EC-B15D-00B7D3B0D0EF}" type="pres">
      <dgm:prSet presAssocID="{2AD352ED-73AA-4DD8-AE5F-7233E445ECA8}" presName="rootComposite" presStyleCnt="0"/>
      <dgm:spPr/>
    </dgm:pt>
    <dgm:pt modelId="{E2C62FC3-42B4-4132-A2DF-40415E81155A}" type="pres">
      <dgm:prSet presAssocID="{2AD352ED-73AA-4DD8-AE5F-7233E445ECA8}" presName="rootText" presStyleLbl="node2" presStyleIdx="2" presStyleCnt="4">
        <dgm:presLayoutVars>
          <dgm:chPref val="3"/>
        </dgm:presLayoutVars>
      </dgm:prSet>
      <dgm:spPr/>
    </dgm:pt>
    <dgm:pt modelId="{E39C84B5-E0AC-4D2A-AB1D-C1D33C0743C0}" type="pres">
      <dgm:prSet presAssocID="{2AD352ED-73AA-4DD8-AE5F-7233E445ECA8}" presName="rootConnector" presStyleLbl="node2" presStyleIdx="2" presStyleCnt="4"/>
      <dgm:spPr/>
    </dgm:pt>
    <dgm:pt modelId="{A090458F-2A90-46D6-8540-42F03C855FAA}" type="pres">
      <dgm:prSet presAssocID="{2AD352ED-73AA-4DD8-AE5F-7233E445ECA8}" presName="hierChild4" presStyleCnt="0"/>
      <dgm:spPr/>
    </dgm:pt>
    <dgm:pt modelId="{377BAF06-C4BD-4342-B572-837C7A246C40}" type="pres">
      <dgm:prSet presAssocID="{2AD352ED-73AA-4DD8-AE5F-7233E445ECA8}" presName="hierChild5" presStyleCnt="0"/>
      <dgm:spPr/>
    </dgm:pt>
    <dgm:pt modelId="{609A538A-6B35-45FD-A4EC-7ED7036FA8AB}" type="pres">
      <dgm:prSet presAssocID="{CE1CA6A7-E8C3-411F-9FEF-9438AB7F71EA}" presName="Name64" presStyleLbl="parChTrans1D2" presStyleIdx="3" presStyleCnt="4"/>
      <dgm:spPr/>
    </dgm:pt>
    <dgm:pt modelId="{43DE8354-3BD8-40F0-9322-869CDDFC8E37}" type="pres">
      <dgm:prSet presAssocID="{A5AE80DD-BED0-4C2D-9E48-3BD7EAEBB30A}" presName="hierRoot2" presStyleCnt="0">
        <dgm:presLayoutVars>
          <dgm:hierBranch val="init"/>
        </dgm:presLayoutVars>
      </dgm:prSet>
      <dgm:spPr/>
    </dgm:pt>
    <dgm:pt modelId="{2707E48E-127E-4422-A662-46377DF7121F}" type="pres">
      <dgm:prSet presAssocID="{A5AE80DD-BED0-4C2D-9E48-3BD7EAEBB30A}" presName="rootComposite" presStyleCnt="0"/>
      <dgm:spPr/>
    </dgm:pt>
    <dgm:pt modelId="{F5546C1C-8F6B-49E2-886C-EDB2A2FE6133}" type="pres">
      <dgm:prSet presAssocID="{A5AE80DD-BED0-4C2D-9E48-3BD7EAEBB30A}" presName="rootText" presStyleLbl="node2" presStyleIdx="3" presStyleCnt="4">
        <dgm:presLayoutVars>
          <dgm:chPref val="3"/>
        </dgm:presLayoutVars>
      </dgm:prSet>
      <dgm:spPr/>
    </dgm:pt>
    <dgm:pt modelId="{D972CA5A-BBD0-42BC-9614-1598F1065062}" type="pres">
      <dgm:prSet presAssocID="{A5AE80DD-BED0-4C2D-9E48-3BD7EAEBB30A}" presName="rootConnector" presStyleLbl="node2" presStyleIdx="3" presStyleCnt="4"/>
      <dgm:spPr/>
    </dgm:pt>
    <dgm:pt modelId="{F7D5905E-7595-44FE-9062-B523CEB55E2B}" type="pres">
      <dgm:prSet presAssocID="{A5AE80DD-BED0-4C2D-9E48-3BD7EAEBB30A}" presName="hierChild4" presStyleCnt="0"/>
      <dgm:spPr/>
    </dgm:pt>
    <dgm:pt modelId="{40DA6EF8-8138-4E37-82E5-E4EDA78CE67B}" type="pres">
      <dgm:prSet presAssocID="{A5AE80DD-BED0-4C2D-9E48-3BD7EAEBB30A}" presName="hierChild5" presStyleCnt="0"/>
      <dgm:spPr/>
    </dgm:pt>
    <dgm:pt modelId="{FA674119-D842-4CD7-8AD3-4783FBF0AAE8}" type="pres">
      <dgm:prSet presAssocID="{2323DD71-F8F8-4BFE-BAB9-6DD78A73924D}" presName="hierChild3" presStyleCnt="0"/>
      <dgm:spPr/>
    </dgm:pt>
  </dgm:ptLst>
  <dgm:cxnLst>
    <dgm:cxn modelId="{4AE26113-E188-4A44-B337-331C4859F1FF}" type="presOf" srcId="{17682960-E52B-4B7F-B752-59652AE1A7DB}" destId="{5F6D61DA-3EFB-4FDB-A9DC-BE549DAF5C68}" srcOrd="0" destOrd="0" presId="urn:microsoft.com/office/officeart/2009/3/layout/HorizontalOrganizationChart"/>
    <dgm:cxn modelId="{8C5D3030-57BB-44DA-8174-1C4C934B5734}" type="presOf" srcId="{2323DD71-F8F8-4BFE-BAB9-6DD78A73924D}" destId="{3485BCA2-FECD-4D05-AEDE-536E7AB7A303}" srcOrd="1" destOrd="0" presId="urn:microsoft.com/office/officeart/2009/3/layout/HorizontalOrganizationChart"/>
    <dgm:cxn modelId="{439F6491-5CC7-41D7-9CFF-9639779C702E}" type="presOf" srcId="{2323DD71-F8F8-4BFE-BAB9-6DD78A73924D}" destId="{A4BD884D-26C3-4C9D-8B0F-89455B0355AA}" srcOrd="0" destOrd="0" presId="urn:microsoft.com/office/officeart/2009/3/layout/HorizontalOrganizationChart"/>
    <dgm:cxn modelId="{09433771-6512-4FB2-8130-010E4695C98D}" type="presOf" srcId="{6535B247-ED18-4CA8-A1BD-302F47F8A039}" destId="{45DC3ECD-459A-4132-B1DC-9E6FB38DD8E3}" srcOrd="1" destOrd="0" presId="urn:microsoft.com/office/officeart/2009/3/layout/HorizontalOrganizationChart"/>
    <dgm:cxn modelId="{7E04EFE7-69DD-4A6C-888F-8529443824D7}" srcId="{2323DD71-F8F8-4BFE-BAB9-6DD78A73924D}" destId="{17682960-E52B-4B7F-B752-59652AE1A7DB}" srcOrd="1" destOrd="0" parTransId="{3E28C825-FF1C-4366-A9E9-AEF9E95E4A70}" sibTransId="{BFD244F8-0643-4845-B6FB-36E68F142E70}"/>
    <dgm:cxn modelId="{3113EA74-71A8-4090-AC80-E5B91EACE5C8}" type="presOf" srcId="{CE1CA6A7-E8C3-411F-9FEF-9438AB7F71EA}" destId="{609A538A-6B35-45FD-A4EC-7ED7036FA8AB}" srcOrd="0" destOrd="0" presId="urn:microsoft.com/office/officeart/2009/3/layout/HorizontalOrganizationChart"/>
    <dgm:cxn modelId="{69B7A88C-FEF3-4CEB-B1D5-FD3B488C562A}" srcId="{2323DD71-F8F8-4BFE-BAB9-6DD78A73924D}" destId="{6535B247-ED18-4CA8-A1BD-302F47F8A039}" srcOrd="0" destOrd="0" parTransId="{4B577EB4-0077-4057-B38A-712FF7597BFC}" sibTransId="{E3DB869F-5D54-48EA-85BE-A7667BD2B3EC}"/>
    <dgm:cxn modelId="{6E6E60BD-7A2B-44CC-A746-62E23E7B0571}" type="presOf" srcId="{17682960-E52B-4B7F-B752-59652AE1A7DB}" destId="{7C1E6FA1-03B9-4C29-A712-C8470AF3DFB0}" srcOrd="1" destOrd="0" presId="urn:microsoft.com/office/officeart/2009/3/layout/HorizontalOrganizationChart"/>
    <dgm:cxn modelId="{3B8A63F5-725A-4D97-999B-3BDDD40C8489}" type="presOf" srcId="{A5AE80DD-BED0-4C2D-9E48-3BD7EAEBB30A}" destId="{D972CA5A-BBD0-42BC-9614-1598F1065062}" srcOrd="1" destOrd="0" presId="urn:microsoft.com/office/officeart/2009/3/layout/HorizontalOrganizationChart"/>
    <dgm:cxn modelId="{3D921888-EDD5-4D49-918B-6FE4748445A9}" srcId="{2323DD71-F8F8-4BFE-BAB9-6DD78A73924D}" destId="{A5AE80DD-BED0-4C2D-9E48-3BD7EAEBB30A}" srcOrd="3" destOrd="0" parTransId="{CE1CA6A7-E8C3-411F-9FEF-9438AB7F71EA}" sibTransId="{44441EDF-5E98-4C81-B273-DF71C64DD4EC}"/>
    <dgm:cxn modelId="{F8113EBB-B313-4068-9B3A-43C1262965F5}" srcId="{2323DD71-F8F8-4BFE-BAB9-6DD78A73924D}" destId="{2AD352ED-73AA-4DD8-AE5F-7233E445ECA8}" srcOrd="2" destOrd="0" parTransId="{806FF9B1-1638-4EF0-9605-3960105631CD}" sibTransId="{26C19E14-FF48-4D63-A49B-2E333A1888DF}"/>
    <dgm:cxn modelId="{D8423558-D71F-4494-AB1A-95A5DD74C2C3}" type="presOf" srcId="{D0B3D9E7-A882-4325-A788-2B6689250DEA}" destId="{61F0CC19-C7A8-4DBE-8E34-68299AEAAB35}" srcOrd="0" destOrd="0" presId="urn:microsoft.com/office/officeart/2009/3/layout/HorizontalOrganizationChart"/>
    <dgm:cxn modelId="{17248C2A-5F48-4275-8AA3-5E2B1AECE58F}" type="presOf" srcId="{2AD352ED-73AA-4DD8-AE5F-7233E445ECA8}" destId="{E2C62FC3-42B4-4132-A2DF-40415E81155A}" srcOrd="0" destOrd="0" presId="urn:microsoft.com/office/officeart/2009/3/layout/HorizontalOrganizationChart"/>
    <dgm:cxn modelId="{2AD425DE-888B-4FCB-8361-7483E5A70EA5}" type="presOf" srcId="{3E28C825-FF1C-4366-A9E9-AEF9E95E4A70}" destId="{D0732BC0-A38A-45C4-B321-4E8A8782C80D}" srcOrd="0" destOrd="0" presId="urn:microsoft.com/office/officeart/2009/3/layout/HorizontalOrganizationChart"/>
    <dgm:cxn modelId="{D4C8AE87-2D7C-46C6-A374-CCC47A596B67}" type="presOf" srcId="{A5AE80DD-BED0-4C2D-9E48-3BD7EAEBB30A}" destId="{F5546C1C-8F6B-49E2-886C-EDB2A2FE6133}" srcOrd="0" destOrd="0" presId="urn:microsoft.com/office/officeart/2009/3/layout/HorizontalOrganizationChart"/>
    <dgm:cxn modelId="{5BD4E9B3-11AC-43C6-A7E3-A44D10C84C97}" type="presOf" srcId="{6535B247-ED18-4CA8-A1BD-302F47F8A039}" destId="{BDA57AF3-B94A-4CB4-A958-35841B39ADC0}" srcOrd="0" destOrd="0" presId="urn:microsoft.com/office/officeart/2009/3/layout/HorizontalOrganizationChart"/>
    <dgm:cxn modelId="{D812A347-CC5F-49E5-B6AA-A244E0108DF4}" type="presOf" srcId="{806FF9B1-1638-4EF0-9605-3960105631CD}" destId="{70159D34-A1E5-464C-9B8D-C0CCBB1354AE}" srcOrd="0" destOrd="0" presId="urn:microsoft.com/office/officeart/2009/3/layout/HorizontalOrganizationChart"/>
    <dgm:cxn modelId="{121AD1B6-FC56-442C-A96F-7E5121CA0528}" type="presOf" srcId="{2AD352ED-73AA-4DD8-AE5F-7233E445ECA8}" destId="{E39C84B5-E0AC-4D2A-AB1D-C1D33C0743C0}" srcOrd="1" destOrd="0" presId="urn:microsoft.com/office/officeart/2009/3/layout/HorizontalOrganizationChart"/>
    <dgm:cxn modelId="{736764DC-335A-42CD-96B8-C60B3BA06F25}" srcId="{D0B3D9E7-A882-4325-A788-2B6689250DEA}" destId="{2323DD71-F8F8-4BFE-BAB9-6DD78A73924D}" srcOrd="0" destOrd="0" parTransId="{58CCB568-F018-4CC3-B9DA-E67C8F7BA1D4}" sibTransId="{D63C88B8-DF66-4A32-883B-9BDF491C75AC}"/>
    <dgm:cxn modelId="{0F9FE442-08AF-4FB1-9750-210263251A75}" type="presOf" srcId="{4B577EB4-0077-4057-B38A-712FF7597BFC}" destId="{2F3A8796-E223-42F2-8F9F-B8D2B4AB349A}" srcOrd="0" destOrd="0" presId="urn:microsoft.com/office/officeart/2009/3/layout/HorizontalOrganizationChart"/>
    <dgm:cxn modelId="{7EBCF9D3-3A2D-4ED6-8446-81A51642D192}" type="presParOf" srcId="{61F0CC19-C7A8-4DBE-8E34-68299AEAAB35}" destId="{84CDED36-AF38-4B41-B145-6ED47D590471}" srcOrd="0" destOrd="0" presId="urn:microsoft.com/office/officeart/2009/3/layout/HorizontalOrganizationChart"/>
    <dgm:cxn modelId="{14CCDD3A-37B3-4F5E-89EE-41B52A33DA62}" type="presParOf" srcId="{84CDED36-AF38-4B41-B145-6ED47D590471}" destId="{B97A8E47-2E85-47C0-A620-323DEE7627EB}" srcOrd="0" destOrd="0" presId="urn:microsoft.com/office/officeart/2009/3/layout/HorizontalOrganizationChart"/>
    <dgm:cxn modelId="{231767E2-7EAC-487C-971B-446FC5D28224}" type="presParOf" srcId="{B97A8E47-2E85-47C0-A620-323DEE7627EB}" destId="{A4BD884D-26C3-4C9D-8B0F-89455B0355AA}" srcOrd="0" destOrd="0" presId="urn:microsoft.com/office/officeart/2009/3/layout/HorizontalOrganizationChart"/>
    <dgm:cxn modelId="{5ED7D41F-CA33-4F1F-9C33-E2F5AE43864D}" type="presParOf" srcId="{B97A8E47-2E85-47C0-A620-323DEE7627EB}" destId="{3485BCA2-FECD-4D05-AEDE-536E7AB7A303}" srcOrd="1" destOrd="0" presId="urn:microsoft.com/office/officeart/2009/3/layout/HorizontalOrganizationChart"/>
    <dgm:cxn modelId="{3EC8A488-034C-47F2-BE2F-B9241986EE37}" type="presParOf" srcId="{84CDED36-AF38-4B41-B145-6ED47D590471}" destId="{2FEC19DC-9EC9-4608-A4FD-AEA8B40F6A85}" srcOrd="1" destOrd="0" presId="urn:microsoft.com/office/officeart/2009/3/layout/HorizontalOrganizationChart"/>
    <dgm:cxn modelId="{CF01AF48-780E-4A24-AB3E-742313CF5207}" type="presParOf" srcId="{2FEC19DC-9EC9-4608-A4FD-AEA8B40F6A85}" destId="{2F3A8796-E223-42F2-8F9F-B8D2B4AB349A}" srcOrd="0" destOrd="0" presId="urn:microsoft.com/office/officeart/2009/3/layout/HorizontalOrganizationChart"/>
    <dgm:cxn modelId="{F00B8FB3-C7B0-4A34-9317-24A08DF5E9E0}" type="presParOf" srcId="{2FEC19DC-9EC9-4608-A4FD-AEA8B40F6A85}" destId="{EA9A7B4A-4089-4EA8-B269-8822323EB0FB}" srcOrd="1" destOrd="0" presId="urn:microsoft.com/office/officeart/2009/3/layout/HorizontalOrganizationChart"/>
    <dgm:cxn modelId="{BB59D048-5006-4D99-BE5F-611C7A22AB6C}" type="presParOf" srcId="{EA9A7B4A-4089-4EA8-B269-8822323EB0FB}" destId="{7BCB806A-BE8F-4DBA-A3DF-CF80734C715C}" srcOrd="0" destOrd="0" presId="urn:microsoft.com/office/officeart/2009/3/layout/HorizontalOrganizationChart"/>
    <dgm:cxn modelId="{F5603366-B375-427A-AC85-786EA5C533D8}" type="presParOf" srcId="{7BCB806A-BE8F-4DBA-A3DF-CF80734C715C}" destId="{BDA57AF3-B94A-4CB4-A958-35841B39ADC0}" srcOrd="0" destOrd="0" presId="urn:microsoft.com/office/officeart/2009/3/layout/HorizontalOrganizationChart"/>
    <dgm:cxn modelId="{04C433C2-4141-4638-BC06-44022F1C8E04}" type="presParOf" srcId="{7BCB806A-BE8F-4DBA-A3DF-CF80734C715C}" destId="{45DC3ECD-459A-4132-B1DC-9E6FB38DD8E3}" srcOrd="1" destOrd="0" presId="urn:microsoft.com/office/officeart/2009/3/layout/HorizontalOrganizationChart"/>
    <dgm:cxn modelId="{803E5F8B-BC8B-4B09-873E-65958FC19136}" type="presParOf" srcId="{EA9A7B4A-4089-4EA8-B269-8822323EB0FB}" destId="{037B6D30-85D3-43EC-BE37-93E564011D68}" srcOrd="1" destOrd="0" presId="urn:microsoft.com/office/officeart/2009/3/layout/HorizontalOrganizationChart"/>
    <dgm:cxn modelId="{5E017B03-AA21-46ED-B5E5-D2515BC99065}" type="presParOf" srcId="{EA9A7B4A-4089-4EA8-B269-8822323EB0FB}" destId="{93E9012C-3953-4DA4-BE87-D9871157A385}" srcOrd="2" destOrd="0" presId="urn:microsoft.com/office/officeart/2009/3/layout/HorizontalOrganizationChart"/>
    <dgm:cxn modelId="{D4D31AA7-E248-40D1-B4E1-06C36C4C131B}" type="presParOf" srcId="{2FEC19DC-9EC9-4608-A4FD-AEA8B40F6A85}" destId="{D0732BC0-A38A-45C4-B321-4E8A8782C80D}" srcOrd="2" destOrd="0" presId="urn:microsoft.com/office/officeart/2009/3/layout/HorizontalOrganizationChart"/>
    <dgm:cxn modelId="{0DFDAF0B-6D0E-46E4-AA88-242027050AE5}" type="presParOf" srcId="{2FEC19DC-9EC9-4608-A4FD-AEA8B40F6A85}" destId="{D66D3905-6F2C-46D3-9B02-0AA65188A0EC}" srcOrd="3" destOrd="0" presId="urn:microsoft.com/office/officeart/2009/3/layout/HorizontalOrganizationChart"/>
    <dgm:cxn modelId="{13A72FD9-D0C9-485D-85A1-7585AD7C8B96}" type="presParOf" srcId="{D66D3905-6F2C-46D3-9B02-0AA65188A0EC}" destId="{26ACDF00-4BDD-4250-A7FD-6271943A6BB7}" srcOrd="0" destOrd="0" presId="urn:microsoft.com/office/officeart/2009/3/layout/HorizontalOrganizationChart"/>
    <dgm:cxn modelId="{EFB9C30B-A9C0-48F5-A460-9485D326A2AF}" type="presParOf" srcId="{26ACDF00-4BDD-4250-A7FD-6271943A6BB7}" destId="{5F6D61DA-3EFB-4FDB-A9DC-BE549DAF5C68}" srcOrd="0" destOrd="0" presId="urn:microsoft.com/office/officeart/2009/3/layout/HorizontalOrganizationChart"/>
    <dgm:cxn modelId="{3858C560-299B-4462-AC21-F6AB534A423F}" type="presParOf" srcId="{26ACDF00-4BDD-4250-A7FD-6271943A6BB7}" destId="{7C1E6FA1-03B9-4C29-A712-C8470AF3DFB0}" srcOrd="1" destOrd="0" presId="urn:microsoft.com/office/officeart/2009/3/layout/HorizontalOrganizationChart"/>
    <dgm:cxn modelId="{157F058A-DC0B-4CDD-8550-E4BBFDC577C3}" type="presParOf" srcId="{D66D3905-6F2C-46D3-9B02-0AA65188A0EC}" destId="{08F20FDA-DF24-458E-96C5-4DAA306157EF}" srcOrd="1" destOrd="0" presId="urn:microsoft.com/office/officeart/2009/3/layout/HorizontalOrganizationChart"/>
    <dgm:cxn modelId="{20607A69-CA8D-43B3-A200-DA75FD6D0A20}" type="presParOf" srcId="{D66D3905-6F2C-46D3-9B02-0AA65188A0EC}" destId="{31B164A5-FF8B-4BBD-8592-986B28037EF3}" srcOrd="2" destOrd="0" presId="urn:microsoft.com/office/officeart/2009/3/layout/HorizontalOrganizationChart"/>
    <dgm:cxn modelId="{BB4EA274-7280-41E9-A4A2-5858B59753CC}" type="presParOf" srcId="{2FEC19DC-9EC9-4608-A4FD-AEA8B40F6A85}" destId="{70159D34-A1E5-464C-9B8D-C0CCBB1354AE}" srcOrd="4" destOrd="0" presId="urn:microsoft.com/office/officeart/2009/3/layout/HorizontalOrganizationChart"/>
    <dgm:cxn modelId="{1915B381-BC5A-478D-8C92-6C33ED8D8805}" type="presParOf" srcId="{2FEC19DC-9EC9-4608-A4FD-AEA8B40F6A85}" destId="{BDCAE470-6140-4708-98A4-F909F87DD17E}" srcOrd="5" destOrd="0" presId="urn:microsoft.com/office/officeart/2009/3/layout/HorizontalOrganizationChart"/>
    <dgm:cxn modelId="{759AC882-02B4-4EC6-A7BA-F7D3E51F8F54}" type="presParOf" srcId="{BDCAE470-6140-4708-98A4-F909F87DD17E}" destId="{9B169DC3-5C90-45EC-B15D-00B7D3B0D0EF}" srcOrd="0" destOrd="0" presId="urn:microsoft.com/office/officeart/2009/3/layout/HorizontalOrganizationChart"/>
    <dgm:cxn modelId="{2752D54D-49F0-4ADC-A070-ED8C1406BAD4}" type="presParOf" srcId="{9B169DC3-5C90-45EC-B15D-00B7D3B0D0EF}" destId="{E2C62FC3-42B4-4132-A2DF-40415E81155A}" srcOrd="0" destOrd="0" presId="urn:microsoft.com/office/officeart/2009/3/layout/HorizontalOrganizationChart"/>
    <dgm:cxn modelId="{2C58865A-F73B-433B-9F24-93A20B5FD41E}" type="presParOf" srcId="{9B169DC3-5C90-45EC-B15D-00B7D3B0D0EF}" destId="{E39C84B5-E0AC-4D2A-AB1D-C1D33C0743C0}" srcOrd="1" destOrd="0" presId="urn:microsoft.com/office/officeart/2009/3/layout/HorizontalOrganizationChart"/>
    <dgm:cxn modelId="{0A98D047-3300-4A4E-B78F-D0D4CB1A8F7B}" type="presParOf" srcId="{BDCAE470-6140-4708-98A4-F909F87DD17E}" destId="{A090458F-2A90-46D6-8540-42F03C855FAA}" srcOrd="1" destOrd="0" presId="urn:microsoft.com/office/officeart/2009/3/layout/HorizontalOrganizationChart"/>
    <dgm:cxn modelId="{33EC8F4F-2FA2-4963-88C3-CBFF91F1D06A}" type="presParOf" srcId="{BDCAE470-6140-4708-98A4-F909F87DD17E}" destId="{377BAF06-C4BD-4342-B572-837C7A246C40}" srcOrd="2" destOrd="0" presId="urn:microsoft.com/office/officeart/2009/3/layout/HorizontalOrganizationChart"/>
    <dgm:cxn modelId="{9DA6A551-B2EE-4FE3-99C5-152FF136CA52}" type="presParOf" srcId="{2FEC19DC-9EC9-4608-A4FD-AEA8B40F6A85}" destId="{609A538A-6B35-45FD-A4EC-7ED7036FA8AB}" srcOrd="6" destOrd="0" presId="urn:microsoft.com/office/officeart/2009/3/layout/HorizontalOrganizationChart"/>
    <dgm:cxn modelId="{1A584146-CA36-46CE-8128-03045C18D5E3}" type="presParOf" srcId="{2FEC19DC-9EC9-4608-A4FD-AEA8B40F6A85}" destId="{43DE8354-3BD8-40F0-9322-869CDDFC8E37}" srcOrd="7" destOrd="0" presId="urn:microsoft.com/office/officeart/2009/3/layout/HorizontalOrganizationChart"/>
    <dgm:cxn modelId="{E2001E32-78D1-4C91-AAC7-996B596FC4DE}" type="presParOf" srcId="{43DE8354-3BD8-40F0-9322-869CDDFC8E37}" destId="{2707E48E-127E-4422-A662-46377DF7121F}" srcOrd="0" destOrd="0" presId="urn:microsoft.com/office/officeart/2009/3/layout/HorizontalOrganizationChart"/>
    <dgm:cxn modelId="{E4EF49AA-8BBD-431D-87F4-F5290624464E}" type="presParOf" srcId="{2707E48E-127E-4422-A662-46377DF7121F}" destId="{F5546C1C-8F6B-49E2-886C-EDB2A2FE6133}" srcOrd="0" destOrd="0" presId="urn:microsoft.com/office/officeart/2009/3/layout/HorizontalOrganizationChart"/>
    <dgm:cxn modelId="{2E8DFFCC-543A-4BD2-8714-B7EB0D7BD9D5}" type="presParOf" srcId="{2707E48E-127E-4422-A662-46377DF7121F}" destId="{D972CA5A-BBD0-42BC-9614-1598F1065062}" srcOrd="1" destOrd="0" presId="urn:microsoft.com/office/officeart/2009/3/layout/HorizontalOrganizationChart"/>
    <dgm:cxn modelId="{4537C1E5-3220-4E27-B125-1A78938A6060}" type="presParOf" srcId="{43DE8354-3BD8-40F0-9322-869CDDFC8E37}" destId="{F7D5905E-7595-44FE-9062-B523CEB55E2B}" srcOrd="1" destOrd="0" presId="urn:microsoft.com/office/officeart/2009/3/layout/HorizontalOrganizationChart"/>
    <dgm:cxn modelId="{060D53DF-B97B-4E26-AF93-7359A9C28E27}" type="presParOf" srcId="{43DE8354-3BD8-40F0-9322-869CDDFC8E37}" destId="{40DA6EF8-8138-4E37-82E5-E4EDA78CE67B}" srcOrd="2" destOrd="0" presId="urn:microsoft.com/office/officeart/2009/3/layout/HorizontalOrganizationChart"/>
    <dgm:cxn modelId="{305E633D-DFBF-4AAB-ABC6-231289FA4F61}" type="presParOf" srcId="{84CDED36-AF38-4B41-B145-6ED47D590471}" destId="{FA674119-D842-4CD7-8AD3-4783FBF0AAE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A538A-6B35-45FD-A4EC-7ED7036FA8AB}">
      <dsp:nvSpPr>
        <dsp:cNvPr id="0" name=""/>
        <dsp:cNvSpPr/>
      </dsp:nvSpPr>
      <dsp:spPr>
        <a:xfrm>
          <a:off x="3010420" y="3278490"/>
          <a:ext cx="605321" cy="2003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4279" y="0"/>
              </a:lnTo>
              <a:lnTo>
                <a:pt x="304279" y="2003331"/>
              </a:lnTo>
              <a:lnTo>
                <a:pt x="605321" y="2003331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159D34-A1E5-464C-9B8D-C0CCBB1354AE}">
      <dsp:nvSpPr>
        <dsp:cNvPr id="0" name=""/>
        <dsp:cNvSpPr/>
      </dsp:nvSpPr>
      <dsp:spPr>
        <a:xfrm>
          <a:off x="3010420" y="3278490"/>
          <a:ext cx="605321" cy="708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4279" y="0"/>
              </a:lnTo>
              <a:lnTo>
                <a:pt x="304279" y="708850"/>
              </a:lnTo>
              <a:lnTo>
                <a:pt x="605321" y="708850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32BC0-A38A-45C4-B321-4E8A8782C80D}">
      <dsp:nvSpPr>
        <dsp:cNvPr id="0" name=""/>
        <dsp:cNvSpPr/>
      </dsp:nvSpPr>
      <dsp:spPr>
        <a:xfrm>
          <a:off x="3010420" y="2692859"/>
          <a:ext cx="605321" cy="585630"/>
        </a:xfrm>
        <a:custGeom>
          <a:avLst/>
          <a:gdLst/>
          <a:ahLst/>
          <a:cxnLst/>
          <a:rect l="0" t="0" r="0" b="0"/>
          <a:pathLst>
            <a:path>
              <a:moveTo>
                <a:pt x="0" y="585630"/>
              </a:moveTo>
              <a:lnTo>
                <a:pt x="304279" y="585630"/>
              </a:lnTo>
              <a:lnTo>
                <a:pt x="304279" y="0"/>
              </a:lnTo>
              <a:lnTo>
                <a:pt x="605321" y="0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3A8796-E223-42F2-8F9F-B8D2B4AB349A}">
      <dsp:nvSpPr>
        <dsp:cNvPr id="0" name=""/>
        <dsp:cNvSpPr/>
      </dsp:nvSpPr>
      <dsp:spPr>
        <a:xfrm>
          <a:off x="3010420" y="1398378"/>
          <a:ext cx="605321" cy="1880111"/>
        </a:xfrm>
        <a:custGeom>
          <a:avLst/>
          <a:gdLst/>
          <a:ahLst/>
          <a:cxnLst/>
          <a:rect l="0" t="0" r="0" b="0"/>
          <a:pathLst>
            <a:path>
              <a:moveTo>
                <a:pt x="0" y="1880111"/>
              </a:moveTo>
              <a:lnTo>
                <a:pt x="304279" y="1880111"/>
              </a:lnTo>
              <a:lnTo>
                <a:pt x="304279" y="0"/>
              </a:lnTo>
              <a:lnTo>
                <a:pt x="605321" y="0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D884D-26C3-4C9D-8B0F-89455B0355AA}">
      <dsp:nvSpPr>
        <dsp:cNvPr id="0" name=""/>
        <dsp:cNvSpPr/>
      </dsp:nvSpPr>
      <dsp:spPr>
        <a:xfrm>
          <a:off x="0" y="2819401"/>
          <a:ext cx="3010420" cy="9181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0" kern="1200" cap="none" spc="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Cattle Breeds</a:t>
          </a:r>
          <a:endParaRPr lang="en-IN" sz="3200" b="0" kern="1200" cap="none" spc="0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0" y="2819401"/>
        <a:ext cx="3010420" cy="918178"/>
      </dsp:txXfrm>
    </dsp:sp>
    <dsp:sp modelId="{BDA57AF3-B94A-4CB4-A958-35841B39ADC0}">
      <dsp:nvSpPr>
        <dsp:cNvPr id="0" name=""/>
        <dsp:cNvSpPr/>
      </dsp:nvSpPr>
      <dsp:spPr>
        <a:xfrm>
          <a:off x="3615742" y="939289"/>
          <a:ext cx="3010420" cy="9181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0" kern="1200" cap="none" spc="0" dirty="0" err="1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Vechur</a:t>
          </a:r>
          <a:endParaRPr lang="en-IN" sz="2400" b="0" kern="1200" cap="none" spc="0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3615742" y="939289"/>
        <a:ext cx="3010420" cy="918178"/>
      </dsp:txXfrm>
    </dsp:sp>
    <dsp:sp modelId="{5F6D61DA-3EFB-4FDB-A9DC-BE549DAF5C68}">
      <dsp:nvSpPr>
        <dsp:cNvPr id="0" name=""/>
        <dsp:cNvSpPr/>
      </dsp:nvSpPr>
      <dsp:spPr>
        <a:xfrm>
          <a:off x="3615742" y="2233770"/>
          <a:ext cx="3010420" cy="9181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0" kern="1200" cap="none" spc="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Kasaragod dwarf</a:t>
          </a:r>
          <a:endParaRPr lang="en-IN" sz="2400" b="0" kern="1200" cap="none" spc="0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3615742" y="2233770"/>
        <a:ext cx="3010420" cy="918178"/>
      </dsp:txXfrm>
    </dsp:sp>
    <dsp:sp modelId="{E2C62FC3-42B4-4132-A2DF-40415E81155A}">
      <dsp:nvSpPr>
        <dsp:cNvPr id="0" name=""/>
        <dsp:cNvSpPr/>
      </dsp:nvSpPr>
      <dsp:spPr>
        <a:xfrm>
          <a:off x="3615742" y="3528251"/>
          <a:ext cx="3010420" cy="9181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0" kern="1200" cap="none" spc="0" dirty="0" err="1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Kuttampuzha</a:t>
          </a:r>
          <a:r>
            <a:rPr lang="en-IN" sz="2400" b="0" kern="1200" cap="none" spc="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dwarf</a:t>
          </a:r>
          <a:endParaRPr lang="en-IN" sz="2400" b="0" kern="1200" cap="none" spc="0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3615742" y="3528251"/>
        <a:ext cx="3010420" cy="918178"/>
      </dsp:txXfrm>
    </dsp:sp>
    <dsp:sp modelId="{F5546C1C-8F6B-49E2-886C-EDB2A2FE6133}">
      <dsp:nvSpPr>
        <dsp:cNvPr id="0" name=""/>
        <dsp:cNvSpPr/>
      </dsp:nvSpPr>
      <dsp:spPr>
        <a:xfrm>
          <a:off x="3615742" y="4822732"/>
          <a:ext cx="3010420" cy="9181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0" kern="1200" cap="none" spc="0" dirty="0" err="1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Vilwadri</a:t>
          </a:r>
          <a:endParaRPr lang="en-IN" sz="2400" b="0" kern="1200" cap="none" spc="0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3615742" y="4822732"/>
        <a:ext cx="3010420" cy="918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A538A-6B35-45FD-A4EC-7ED7036FA8AB}">
      <dsp:nvSpPr>
        <dsp:cNvPr id="0" name=""/>
        <dsp:cNvSpPr/>
      </dsp:nvSpPr>
      <dsp:spPr>
        <a:xfrm>
          <a:off x="3010420" y="3278490"/>
          <a:ext cx="605321" cy="2003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4279" y="0"/>
              </a:lnTo>
              <a:lnTo>
                <a:pt x="304279" y="2003331"/>
              </a:lnTo>
              <a:lnTo>
                <a:pt x="605321" y="2003331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159D34-A1E5-464C-9B8D-C0CCBB1354AE}">
      <dsp:nvSpPr>
        <dsp:cNvPr id="0" name=""/>
        <dsp:cNvSpPr/>
      </dsp:nvSpPr>
      <dsp:spPr>
        <a:xfrm>
          <a:off x="3010420" y="3278490"/>
          <a:ext cx="605321" cy="708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4279" y="0"/>
              </a:lnTo>
              <a:lnTo>
                <a:pt x="304279" y="708850"/>
              </a:lnTo>
              <a:lnTo>
                <a:pt x="605321" y="708850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32BC0-A38A-45C4-B321-4E8A8782C80D}">
      <dsp:nvSpPr>
        <dsp:cNvPr id="0" name=""/>
        <dsp:cNvSpPr/>
      </dsp:nvSpPr>
      <dsp:spPr>
        <a:xfrm>
          <a:off x="3010420" y="2692859"/>
          <a:ext cx="605321" cy="585630"/>
        </a:xfrm>
        <a:custGeom>
          <a:avLst/>
          <a:gdLst/>
          <a:ahLst/>
          <a:cxnLst/>
          <a:rect l="0" t="0" r="0" b="0"/>
          <a:pathLst>
            <a:path>
              <a:moveTo>
                <a:pt x="0" y="585630"/>
              </a:moveTo>
              <a:lnTo>
                <a:pt x="304279" y="585630"/>
              </a:lnTo>
              <a:lnTo>
                <a:pt x="304279" y="0"/>
              </a:lnTo>
              <a:lnTo>
                <a:pt x="605321" y="0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3A8796-E223-42F2-8F9F-B8D2B4AB349A}">
      <dsp:nvSpPr>
        <dsp:cNvPr id="0" name=""/>
        <dsp:cNvSpPr/>
      </dsp:nvSpPr>
      <dsp:spPr>
        <a:xfrm>
          <a:off x="3010420" y="1398378"/>
          <a:ext cx="605321" cy="1880111"/>
        </a:xfrm>
        <a:custGeom>
          <a:avLst/>
          <a:gdLst/>
          <a:ahLst/>
          <a:cxnLst/>
          <a:rect l="0" t="0" r="0" b="0"/>
          <a:pathLst>
            <a:path>
              <a:moveTo>
                <a:pt x="0" y="1880111"/>
              </a:moveTo>
              <a:lnTo>
                <a:pt x="304279" y="1880111"/>
              </a:lnTo>
              <a:lnTo>
                <a:pt x="304279" y="0"/>
              </a:lnTo>
              <a:lnTo>
                <a:pt x="605321" y="0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D884D-26C3-4C9D-8B0F-89455B0355AA}">
      <dsp:nvSpPr>
        <dsp:cNvPr id="0" name=""/>
        <dsp:cNvSpPr/>
      </dsp:nvSpPr>
      <dsp:spPr>
        <a:xfrm>
          <a:off x="0" y="2819401"/>
          <a:ext cx="3010420" cy="9181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0" kern="1200" cap="none" spc="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Poultry Breeds</a:t>
          </a:r>
          <a:endParaRPr lang="en-IN" sz="3200" b="0" kern="1200" cap="none" spc="0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0" y="2819401"/>
        <a:ext cx="3010420" cy="918178"/>
      </dsp:txXfrm>
    </dsp:sp>
    <dsp:sp modelId="{BDA57AF3-B94A-4CB4-A958-35841B39ADC0}">
      <dsp:nvSpPr>
        <dsp:cNvPr id="0" name=""/>
        <dsp:cNvSpPr/>
      </dsp:nvSpPr>
      <dsp:spPr>
        <a:xfrm>
          <a:off x="3615742" y="939289"/>
          <a:ext cx="3010420" cy="9181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0" kern="1200" cap="none" spc="0" dirty="0" err="1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Gramalakshmi</a:t>
          </a:r>
          <a:endParaRPr lang="en-IN" sz="2400" b="0" kern="1200" cap="none" spc="0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3615742" y="939289"/>
        <a:ext cx="3010420" cy="918178"/>
      </dsp:txXfrm>
    </dsp:sp>
    <dsp:sp modelId="{5F6D61DA-3EFB-4FDB-A9DC-BE549DAF5C68}">
      <dsp:nvSpPr>
        <dsp:cNvPr id="0" name=""/>
        <dsp:cNvSpPr/>
      </dsp:nvSpPr>
      <dsp:spPr>
        <a:xfrm>
          <a:off x="3615742" y="2233770"/>
          <a:ext cx="3010420" cy="9181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0" kern="1200" cap="none" spc="0" dirty="0" err="1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Gramapriya</a:t>
          </a:r>
          <a:endParaRPr lang="en-IN" sz="2400" b="0" kern="1200" cap="none" spc="0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3615742" y="2233770"/>
        <a:ext cx="3010420" cy="918178"/>
      </dsp:txXfrm>
    </dsp:sp>
    <dsp:sp modelId="{E2C62FC3-42B4-4132-A2DF-40415E81155A}">
      <dsp:nvSpPr>
        <dsp:cNvPr id="0" name=""/>
        <dsp:cNvSpPr/>
      </dsp:nvSpPr>
      <dsp:spPr>
        <a:xfrm>
          <a:off x="3615742" y="3528251"/>
          <a:ext cx="3010420" cy="9181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0" kern="1200" cap="none" spc="0" dirty="0" err="1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Athulya</a:t>
          </a:r>
          <a:endParaRPr lang="en-IN" sz="2400" b="0" kern="1200" cap="none" spc="0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3615742" y="3528251"/>
        <a:ext cx="3010420" cy="918178"/>
      </dsp:txXfrm>
    </dsp:sp>
    <dsp:sp modelId="{F5546C1C-8F6B-49E2-886C-EDB2A2FE6133}">
      <dsp:nvSpPr>
        <dsp:cNvPr id="0" name=""/>
        <dsp:cNvSpPr/>
      </dsp:nvSpPr>
      <dsp:spPr>
        <a:xfrm>
          <a:off x="3615742" y="4822732"/>
          <a:ext cx="3010420" cy="9181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0" kern="1200" cap="none" spc="0" dirty="0" err="1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Thalassery</a:t>
          </a:r>
          <a:endParaRPr lang="en-IN" sz="2400" b="0" kern="1200" cap="none" spc="0" dirty="0" smtClean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0" kern="1200" cap="none" spc="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Chicken</a:t>
          </a:r>
          <a:endParaRPr lang="en-IN" sz="2400" b="0" kern="1200" cap="none" spc="0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3615742" y="4822732"/>
        <a:ext cx="3010420" cy="918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5CA7-DD18-48FF-9364-59BE1F802A92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7FD7-8E51-40E3-A778-720980E37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88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5CA7-DD18-48FF-9364-59BE1F802A92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7FD7-8E51-40E3-A778-720980E37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39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5CA7-DD18-48FF-9364-59BE1F802A92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7FD7-8E51-40E3-A778-720980E37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75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5CA7-DD18-48FF-9364-59BE1F802A92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7FD7-8E51-40E3-A778-720980E37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80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5CA7-DD18-48FF-9364-59BE1F802A92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7FD7-8E51-40E3-A778-720980E37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88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5CA7-DD18-48FF-9364-59BE1F802A92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7FD7-8E51-40E3-A778-720980E37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96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5CA7-DD18-48FF-9364-59BE1F802A92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7FD7-8E51-40E3-A778-720980E37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03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5CA7-DD18-48FF-9364-59BE1F802A92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7FD7-8E51-40E3-A778-720980E37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37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100000">
              <a:schemeClr val="accent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5CA7-DD18-48FF-9364-59BE1F802A92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7FD7-8E51-40E3-A778-720980E37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926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5CA7-DD18-48FF-9364-59BE1F802A92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7FD7-8E51-40E3-A778-720980E37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78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5CA7-DD18-48FF-9364-59BE1F802A92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7FD7-8E51-40E3-A778-720980E37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5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15CA7-DD18-48FF-9364-59BE1F802A92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27FD7-8E51-40E3-A778-720980E37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00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100000">
              <a:schemeClr val="accent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64"/>
          <p:cNvSpPr/>
          <p:nvPr/>
        </p:nvSpPr>
        <p:spPr>
          <a:xfrm>
            <a:off x="8289585" y="462061"/>
            <a:ext cx="8364169" cy="6172203"/>
          </a:xfrm>
          <a:custGeom>
            <a:avLst/>
            <a:gdLst>
              <a:gd name="connsiteX0" fmla="*/ 3054485 w 13339864"/>
              <a:gd name="connsiteY0" fmla="*/ 1572638 h 10009761"/>
              <a:gd name="connsiteX1" fmla="*/ 2393004 w 13339864"/>
              <a:gd name="connsiteY1" fmla="*/ 2895598 h 10009761"/>
              <a:gd name="connsiteX2" fmla="*/ 661481 w 13339864"/>
              <a:gd name="connsiteY2" fmla="*/ 2895598 h 10009761"/>
              <a:gd name="connsiteX3" fmla="*/ 0 w 13339864"/>
              <a:gd name="connsiteY3" fmla="*/ 1572638 h 10009761"/>
              <a:gd name="connsiteX4" fmla="*/ 661481 w 13339864"/>
              <a:gd name="connsiteY4" fmla="*/ 249677 h 10009761"/>
              <a:gd name="connsiteX5" fmla="*/ 2393004 w 13339864"/>
              <a:gd name="connsiteY5" fmla="*/ 249677 h 10009761"/>
              <a:gd name="connsiteX6" fmla="*/ 3054486 w 13339864"/>
              <a:gd name="connsiteY6" fmla="*/ 4468238 h 10009761"/>
              <a:gd name="connsiteX7" fmla="*/ 2393005 w 13339864"/>
              <a:gd name="connsiteY7" fmla="*/ 5791198 h 10009761"/>
              <a:gd name="connsiteX8" fmla="*/ 661482 w 13339864"/>
              <a:gd name="connsiteY8" fmla="*/ 5791198 h 10009761"/>
              <a:gd name="connsiteX9" fmla="*/ 1 w 13339864"/>
              <a:gd name="connsiteY9" fmla="*/ 4468238 h 10009761"/>
              <a:gd name="connsiteX10" fmla="*/ 661482 w 13339864"/>
              <a:gd name="connsiteY10" fmla="*/ 3145277 h 10009761"/>
              <a:gd name="connsiteX11" fmla="*/ 2393005 w 13339864"/>
              <a:gd name="connsiteY11" fmla="*/ 3145277 h 10009761"/>
              <a:gd name="connsiteX12" fmla="*/ 3054487 w 13339864"/>
              <a:gd name="connsiteY12" fmla="*/ 7363838 h 10009761"/>
              <a:gd name="connsiteX13" fmla="*/ 2393006 w 13339864"/>
              <a:gd name="connsiteY13" fmla="*/ 8686798 h 10009761"/>
              <a:gd name="connsiteX14" fmla="*/ 661483 w 13339864"/>
              <a:gd name="connsiteY14" fmla="*/ 8686798 h 10009761"/>
              <a:gd name="connsiteX15" fmla="*/ 2 w 13339864"/>
              <a:gd name="connsiteY15" fmla="*/ 7363838 h 10009761"/>
              <a:gd name="connsiteX16" fmla="*/ 661483 w 13339864"/>
              <a:gd name="connsiteY16" fmla="*/ 6040877 h 10009761"/>
              <a:gd name="connsiteX17" fmla="*/ 2393006 w 13339864"/>
              <a:gd name="connsiteY17" fmla="*/ 6040877 h 10009761"/>
              <a:gd name="connsiteX18" fmla="*/ 5625829 w 13339864"/>
              <a:gd name="connsiteY18" fmla="*/ 2895600 h 10009761"/>
              <a:gd name="connsiteX19" fmla="*/ 4964348 w 13339864"/>
              <a:gd name="connsiteY19" fmla="*/ 4218560 h 10009761"/>
              <a:gd name="connsiteX20" fmla="*/ 3232825 w 13339864"/>
              <a:gd name="connsiteY20" fmla="*/ 4218560 h 10009761"/>
              <a:gd name="connsiteX21" fmla="*/ 2571344 w 13339864"/>
              <a:gd name="connsiteY21" fmla="*/ 2895600 h 10009761"/>
              <a:gd name="connsiteX22" fmla="*/ 3232825 w 13339864"/>
              <a:gd name="connsiteY22" fmla="*/ 1572639 h 10009761"/>
              <a:gd name="connsiteX23" fmla="*/ 4964348 w 13339864"/>
              <a:gd name="connsiteY23" fmla="*/ 1572639 h 10009761"/>
              <a:gd name="connsiteX24" fmla="*/ 5625830 w 13339864"/>
              <a:gd name="connsiteY24" fmla="*/ 5791200 h 10009761"/>
              <a:gd name="connsiteX25" fmla="*/ 4964349 w 13339864"/>
              <a:gd name="connsiteY25" fmla="*/ 7114160 h 10009761"/>
              <a:gd name="connsiteX26" fmla="*/ 3232826 w 13339864"/>
              <a:gd name="connsiteY26" fmla="*/ 7114160 h 10009761"/>
              <a:gd name="connsiteX27" fmla="*/ 2571345 w 13339864"/>
              <a:gd name="connsiteY27" fmla="*/ 5791200 h 10009761"/>
              <a:gd name="connsiteX28" fmla="*/ 3232826 w 13339864"/>
              <a:gd name="connsiteY28" fmla="*/ 4468239 h 10009761"/>
              <a:gd name="connsiteX29" fmla="*/ 4964349 w 13339864"/>
              <a:gd name="connsiteY29" fmla="*/ 4468239 h 10009761"/>
              <a:gd name="connsiteX30" fmla="*/ 5625831 w 13339864"/>
              <a:gd name="connsiteY30" fmla="*/ 8686800 h 10009761"/>
              <a:gd name="connsiteX31" fmla="*/ 4964350 w 13339864"/>
              <a:gd name="connsiteY31" fmla="*/ 10009760 h 10009761"/>
              <a:gd name="connsiteX32" fmla="*/ 3232827 w 13339864"/>
              <a:gd name="connsiteY32" fmla="*/ 10009760 h 10009761"/>
              <a:gd name="connsiteX33" fmla="*/ 2571346 w 13339864"/>
              <a:gd name="connsiteY33" fmla="*/ 8686800 h 10009761"/>
              <a:gd name="connsiteX34" fmla="*/ 3232827 w 13339864"/>
              <a:gd name="connsiteY34" fmla="*/ 7363839 h 10009761"/>
              <a:gd name="connsiteX35" fmla="*/ 4964350 w 13339864"/>
              <a:gd name="connsiteY35" fmla="*/ 7363839 h 10009761"/>
              <a:gd name="connsiteX36" fmla="*/ 8197170 w 13339864"/>
              <a:gd name="connsiteY36" fmla="*/ 1572640 h 10009761"/>
              <a:gd name="connsiteX37" fmla="*/ 7535690 w 13339864"/>
              <a:gd name="connsiteY37" fmla="*/ 2895600 h 10009761"/>
              <a:gd name="connsiteX38" fmla="*/ 5804168 w 13339864"/>
              <a:gd name="connsiteY38" fmla="*/ 2895600 h 10009761"/>
              <a:gd name="connsiteX39" fmla="*/ 5142687 w 13339864"/>
              <a:gd name="connsiteY39" fmla="*/ 1572640 h 10009761"/>
              <a:gd name="connsiteX40" fmla="*/ 5804168 w 13339864"/>
              <a:gd name="connsiteY40" fmla="*/ 249679 h 10009761"/>
              <a:gd name="connsiteX41" fmla="*/ 7535690 w 13339864"/>
              <a:gd name="connsiteY41" fmla="*/ 249679 h 10009761"/>
              <a:gd name="connsiteX42" fmla="*/ 8197171 w 13339864"/>
              <a:gd name="connsiteY42" fmla="*/ 4468240 h 10009761"/>
              <a:gd name="connsiteX43" fmla="*/ 7535691 w 13339864"/>
              <a:gd name="connsiteY43" fmla="*/ 5791200 h 10009761"/>
              <a:gd name="connsiteX44" fmla="*/ 5804169 w 13339864"/>
              <a:gd name="connsiteY44" fmla="*/ 5791200 h 10009761"/>
              <a:gd name="connsiteX45" fmla="*/ 5142688 w 13339864"/>
              <a:gd name="connsiteY45" fmla="*/ 4468240 h 10009761"/>
              <a:gd name="connsiteX46" fmla="*/ 5804169 w 13339864"/>
              <a:gd name="connsiteY46" fmla="*/ 3145279 h 10009761"/>
              <a:gd name="connsiteX47" fmla="*/ 7535691 w 13339864"/>
              <a:gd name="connsiteY47" fmla="*/ 3145279 h 10009761"/>
              <a:gd name="connsiteX48" fmla="*/ 8197172 w 13339864"/>
              <a:gd name="connsiteY48" fmla="*/ 7363840 h 10009761"/>
              <a:gd name="connsiteX49" fmla="*/ 7535692 w 13339864"/>
              <a:gd name="connsiteY49" fmla="*/ 8686800 h 10009761"/>
              <a:gd name="connsiteX50" fmla="*/ 5804170 w 13339864"/>
              <a:gd name="connsiteY50" fmla="*/ 8686800 h 10009761"/>
              <a:gd name="connsiteX51" fmla="*/ 5142689 w 13339864"/>
              <a:gd name="connsiteY51" fmla="*/ 7363840 h 10009761"/>
              <a:gd name="connsiteX52" fmla="*/ 5804170 w 13339864"/>
              <a:gd name="connsiteY52" fmla="*/ 6040879 h 10009761"/>
              <a:gd name="connsiteX53" fmla="*/ 7535692 w 13339864"/>
              <a:gd name="connsiteY53" fmla="*/ 6040879 h 10009761"/>
              <a:gd name="connsiteX54" fmla="*/ 10768515 w 13339864"/>
              <a:gd name="connsiteY54" fmla="*/ 2895601 h 10009761"/>
              <a:gd name="connsiteX55" fmla="*/ 10107034 w 13339864"/>
              <a:gd name="connsiteY55" fmla="*/ 4218561 h 10009761"/>
              <a:gd name="connsiteX56" fmla="*/ 8375511 w 13339864"/>
              <a:gd name="connsiteY56" fmla="*/ 4218561 h 10009761"/>
              <a:gd name="connsiteX57" fmla="*/ 7714031 w 13339864"/>
              <a:gd name="connsiteY57" fmla="*/ 2895601 h 10009761"/>
              <a:gd name="connsiteX58" fmla="*/ 8375511 w 13339864"/>
              <a:gd name="connsiteY58" fmla="*/ 1572640 h 10009761"/>
              <a:gd name="connsiteX59" fmla="*/ 10107034 w 13339864"/>
              <a:gd name="connsiteY59" fmla="*/ 1572640 h 10009761"/>
              <a:gd name="connsiteX60" fmla="*/ 10768516 w 13339864"/>
              <a:gd name="connsiteY60" fmla="*/ 5791201 h 10009761"/>
              <a:gd name="connsiteX61" fmla="*/ 10107035 w 13339864"/>
              <a:gd name="connsiteY61" fmla="*/ 7114161 h 10009761"/>
              <a:gd name="connsiteX62" fmla="*/ 8375512 w 13339864"/>
              <a:gd name="connsiteY62" fmla="*/ 7114161 h 10009761"/>
              <a:gd name="connsiteX63" fmla="*/ 7714032 w 13339864"/>
              <a:gd name="connsiteY63" fmla="*/ 5791201 h 10009761"/>
              <a:gd name="connsiteX64" fmla="*/ 8375512 w 13339864"/>
              <a:gd name="connsiteY64" fmla="*/ 4468240 h 10009761"/>
              <a:gd name="connsiteX65" fmla="*/ 10107035 w 13339864"/>
              <a:gd name="connsiteY65" fmla="*/ 4468240 h 10009761"/>
              <a:gd name="connsiteX66" fmla="*/ 10768517 w 13339864"/>
              <a:gd name="connsiteY66" fmla="*/ 8686801 h 10009761"/>
              <a:gd name="connsiteX67" fmla="*/ 10107036 w 13339864"/>
              <a:gd name="connsiteY67" fmla="*/ 10009761 h 10009761"/>
              <a:gd name="connsiteX68" fmla="*/ 8375513 w 13339864"/>
              <a:gd name="connsiteY68" fmla="*/ 10009761 h 10009761"/>
              <a:gd name="connsiteX69" fmla="*/ 7714033 w 13339864"/>
              <a:gd name="connsiteY69" fmla="*/ 8686801 h 10009761"/>
              <a:gd name="connsiteX70" fmla="*/ 8375513 w 13339864"/>
              <a:gd name="connsiteY70" fmla="*/ 7363840 h 10009761"/>
              <a:gd name="connsiteX71" fmla="*/ 10107036 w 13339864"/>
              <a:gd name="connsiteY71" fmla="*/ 7363840 h 10009761"/>
              <a:gd name="connsiteX72" fmla="*/ 13339863 w 13339864"/>
              <a:gd name="connsiteY72" fmla="*/ 1322961 h 10009761"/>
              <a:gd name="connsiteX73" fmla="*/ 12678382 w 13339864"/>
              <a:gd name="connsiteY73" fmla="*/ 2645921 h 10009761"/>
              <a:gd name="connsiteX74" fmla="*/ 10946859 w 13339864"/>
              <a:gd name="connsiteY74" fmla="*/ 2645921 h 10009761"/>
              <a:gd name="connsiteX75" fmla="*/ 10285378 w 13339864"/>
              <a:gd name="connsiteY75" fmla="*/ 1322961 h 10009761"/>
              <a:gd name="connsiteX76" fmla="*/ 10946859 w 13339864"/>
              <a:gd name="connsiteY76" fmla="*/ 0 h 10009761"/>
              <a:gd name="connsiteX77" fmla="*/ 12678382 w 13339864"/>
              <a:gd name="connsiteY77" fmla="*/ 0 h 10009761"/>
              <a:gd name="connsiteX78" fmla="*/ 13339863 w 13339864"/>
              <a:gd name="connsiteY78" fmla="*/ 7114161 h 10009761"/>
              <a:gd name="connsiteX79" fmla="*/ 12678381 w 13339864"/>
              <a:gd name="connsiteY79" fmla="*/ 8437121 h 10009761"/>
              <a:gd name="connsiteX80" fmla="*/ 10946859 w 13339864"/>
              <a:gd name="connsiteY80" fmla="*/ 8437121 h 10009761"/>
              <a:gd name="connsiteX81" fmla="*/ 10285378 w 13339864"/>
              <a:gd name="connsiteY81" fmla="*/ 7114161 h 10009761"/>
              <a:gd name="connsiteX82" fmla="*/ 10946859 w 13339864"/>
              <a:gd name="connsiteY82" fmla="*/ 5791200 h 10009761"/>
              <a:gd name="connsiteX83" fmla="*/ 12678381 w 13339864"/>
              <a:gd name="connsiteY83" fmla="*/ 5791200 h 10009761"/>
              <a:gd name="connsiteX84" fmla="*/ 13339864 w 13339864"/>
              <a:gd name="connsiteY84" fmla="*/ 4218561 h 10009761"/>
              <a:gd name="connsiteX85" fmla="*/ 12678383 w 13339864"/>
              <a:gd name="connsiteY85" fmla="*/ 5541521 h 10009761"/>
              <a:gd name="connsiteX86" fmla="*/ 10946860 w 13339864"/>
              <a:gd name="connsiteY86" fmla="*/ 5541521 h 10009761"/>
              <a:gd name="connsiteX87" fmla="*/ 10285379 w 13339864"/>
              <a:gd name="connsiteY87" fmla="*/ 4218561 h 10009761"/>
              <a:gd name="connsiteX88" fmla="*/ 10946860 w 13339864"/>
              <a:gd name="connsiteY88" fmla="*/ 2895600 h 10009761"/>
              <a:gd name="connsiteX89" fmla="*/ 12678383 w 13339864"/>
              <a:gd name="connsiteY89" fmla="*/ 2895600 h 10009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3339864" h="10009761">
                <a:moveTo>
                  <a:pt x="3054485" y="1572638"/>
                </a:moveTo>
                <a:lnTo>
                  <a:pt x="2393004" y="2895598"/>
                </a:lnTo>
                <a:lnTo>
                  <a:pt x="661481" y="2895598"/>
                </a:lnTo>
                <a:lnTo>
                  <a:pt x="0" y="1572638"/>
                </a:lnTo>
                <a:lnTo>
                  <a:pt x="661481" y="249677"/>
                </a:lnTo>
                <a:lnTo>
                  <a:pt x="2393004" y="249677"/>
                </a:lnTo>
                <a:close/>
                <a:moveTo>
                  <a:pt x="3054486" y="4468238"/>
                </a:moveTo>
                <a:lnTo>
                  <a:pt x="2393005" y="5791198"/>
                </a:lnTo>
                <a:lnTo>
                  <a:pt x="661482" y="5791198"/>
                </a:lnTo>
                <a:lnTo>
                  <a:pt x="1" y="4468238"/>
                </a:lnTo>
                <a:lnTo>
                  <a:pt x="661482" y="3145277"/>
                </a:lnTo>
                <a:lnTo>
                  <a:pt x="2393005" y="3145277"/>
                </a:lnTo>
                <a:close/>
                <a:moveTo>
                  <a:pt x="3054487" y="7363838"/>
                </a:moveTo>
                <a:lnTo>
                  <a:pt x="2393006" y="8686798"/>
                </a:lnTo>
                <a:lnTo>
                  <a:pt x="661483" y="8686798"/>
                </a:lnTo>
                <a:lnTo>
                  <a:pt x="2" y="7363838"/>
                </a:lnTo>
                <a:lnTo>
                  <a:pt x="661483" y="6040877"/>
                </a:lnTo>
                <a:lnTo>
                  <a:pt x="2393006" y="6040877"/>
                </a:lnTo>
                <a:close/>
                <a:moveTo>
                  <a:pt x="5625829" y="2895600"/>
                </a:moveTo>
                <a:lnTo>
                  <a:pt x="4964348" y="4218560"/>
                </a:lnTo>
                <a:lnTo>
                  <a:pt x="3232825" y="4218560"/>
                </a:lnTo>
                <a:lnTo>
                  <a:pt x="2571344" y="2895600"/>
                </a:lnTo>
                <a:lnTo>
                  <a:pt x="3232825" y="1572639"/>
                </a:lnTo>
                <a:lnTo>
                  <a:pt x="4964348" y="1572639"/>
                </a:lnTo>
                <a:close/>
                <a:moveTo>
                  <a:pt x="5625830" y="5791200"/>
                </a:moveTo>
                <a:lnTo>
                  <a:pt x="4964349" y="7114160"/>
                </a:lnTo>
                <a:lnTo>
                  <a:pt x="3232826" y="7114160"/>
                </a:lnTo>
                <a:lnTo>
                  <a:pt x="2571345" y="5791200"/>
                </a:lnTo>
                <a:lnTo>
                  <a:pt x="3232826" y="4468239"/>
                </a:lnTo>
                <a:lnTo>
                  <a:pt x="4964349" y="4468239"/>
                </a:lnTo>
                <a:close/>
                <a:moveTo>
                  <a:pt x="5625831" y="8686800"/>
                </a:moveTo>
                <a:lnTo>
                  <a:pt x="4964350" y="10009760"/>
                </a:lnTo>
                <a:lnTo>
                  <a:pt x="3232827" y="10009760"/>
                </a:lnTo>
                <a:lnTo>
                  <a:pt x="2571346" y="8686800"/>
                </a:lnTo>
                <a:lnTo>
                  <a:pt x="3232827" y="7363839"/>
                </a:lnTo>
                <a:lnTo>
                  <a:pt x="4964350" y="7363839"/>
                </a:lnTo>
                <a:close/>
                <a:moveTo>
                  <a:pt x="8197170" y="1572640"/>
                </a:moveTo>
                <a:lnTo>
                  <a:pt x="7535690" y="2895600"/>
                </a:lnTo>
                <a:lnTo>
                  <a:pt x="5804168" y="2895600"/>
                </a:lnTo>
                <a:lnTo>
                  <a:pt x="5142687" y="1572640"/>
                </a:lnTo>
                <a:lnTo>
                  <a:pt x="5804168" y="249679"/>
                </a:lnTo>
                <a:lnTo>
                  <a:pt x="7535690" y="249679"/>
                </a:lnTo>
                <a:close/>
                <a:moveTo>
                  <a:pt x="8197171" y="4468240"/>
                </a:moveTo>
                <a:lnTo>
                  <a:pt x="7535691" y="5791200"/>
                </a:lnTo>
                <a:lnTo>
                  <a:pt x="5804169" y="5791200"/>
                </a:lnTo>
                <a:lnTo>
                  <a:pt x="5142688" y="4468240"/>
                </a:lnTo>
                <a:lnTo>
                  <a:pt x="5804169" y="3145279"/>
                </a:lnTo>
                <a:lnTo>
                  <a:pt x="7535691" y="3145279"/>
                </a:lnTo>
                <a:close/>
                <a:moveTo>
                  <a:pt x="8197172" y="7363840"/>
                </a:moveTo>
                <a:lnTo>
                  <a:pt x="7535692" y="8686800"/>
                </a:lnTo>
                <a:lnTo>
                  <a:pt x="5804170" y="8686800"/>
                </a:lnTo>
                <a:lnTo>
                  <a:pt x="5142689" y="7363840"/>
                </a:lnTo>
                <a:lnTo>
                  <a:pt x="5804170" y="6040879"/>
                </a:lnTo>
                <a:lnTo>
                  <a:pt x="7535692" y="6040879"/>
                </a:lnTo>
                <a:close/>
                <a:moveTo>
                  <a:pt x="10768515" y="2895601"/>
                </a:moveTo>
                <a:lnTo>
                  <a:pt x="10107034" y="4218561"/>
                </a:lnTo>
                <a:lnTo>
                  <a:pt x="8375511" y="4218561"/>
                </a:lnTo>
                <a:lnTo>
                  <a:pt x="7714031" y="2895601"/>
                </a:lnTo>
                <a:lnTo>
                  <a:pt x="8375511" y="1572640"/>
                </a:lnTo>
                <a:lnTo>
                  <a:pt x="10107034" y="1572640"/>
                </a:lnTo>
                <a:close/>
                <a:moveTo>
                  <a:pt x="10768516" y="5791201"/>
                </a:moveTo>
                <a:lnTo>
                  <a:pt x="10107035" y="7114161"/>
                </a:lnTo>
                <a:lnTo>
                  <a:pt x="8375512" y="7114161"/>
                </a:lnTo>
                <a:lnTo>
                  <a:pt x="7714032" y="5791201"/>
                </a:lnTo>
                <a:lnTo>
                  <a:pt x="8375512" y="4468240"/>
                </a:lnTo>
                <a:lnTo>
                  <a:pt x="10107035" y="4468240"/>
                </a:lnTo>
                <a:close/>
                <a:moveTo>
                  <a:pt x="10768517" y="8686801"/>
                </a:moveTo>
                <a:lnTo>
                  <a:pt x="10107036" y="10009761"/>
                </a:lnTo>
                <a:lnTo>
                  <a:pt x="8375513" y="10009761"/>
                </a:lnTo>
                <a:lnTo>
                  <a:pt x="7714033" y="8686801"/>
                </a:lnTo>
                <a:lnTo>
                  <a:pt x="8375513" y="7363840"/>
                </a:lnTo>
                <a:lnTo>
                  <a:pt x="10107036" y="7363840"/>
                </a:lnTo>
                <a:close/>
                <a:moveTo>
                  <a:pt x="13339863" y="1322961"/>
                </a:moveTo>
                <a:lnTo>
                  <a:pt x="12678382" y="2645921"/>
                </a:lnTo>
                <a:lnTo>
                  <a:pt x="10946859" y="2645921"/>
                </a:lnTo>
                <a:lnTo>
                  <a:pt x="10285378" y="1322961"/>
                </a:lnTo>
                <a:lnTo>
                  <a:pt x="10946859" y="0"/>
                </a:lnTo>
                <a:lnTo>
                  <a:pt x="12678382" y="0"/>
                </a:lnTo>
                <a:close/>
                <a:moveTo>
                  <a:pt x="13339863" y="7114161"/>
                </a:moveTo>
                <a:lnTo>
                  <a:pt x="12678381" y="8437121"/>
                </a:lnTo>
                <a:lnTo>
                  <a:pt x="10946859" y="8437121"/>
                </a:lnTo>
                <a:lnTo>
                  <a:pt x="10285378" y="7114161"/>
                </a:lnTo>
                <a:lnTo>
                  <a:pt x="10946859" y="5791200"/>
                </a:lnTo>
                <a:lnTo>
                  <a:pt x="12678381" y="5791200"/>
                </a:lnTo>
                <a:close/>
                <a:moveTo>
                  <a:pt x="13339864" y="4218561"/>
                </a:moveTo>
                <a:lnTo>
                  <a:pt x="12678383" y="5541521"/>
                </a:lnTo>
                <a:lnTo>
                  <a:pt x="10946860" y="5541521"/>
                </a:lnTo>
                <a:lnTo>
                  <a:pt x="10285379" y="4218561"/>
                </a:lnTo>
                <a:lnTo>
                  <a:pt x="10946860" y="2895600"/>
                </a:lnTo>
                <a:lnTo>
                  <a:pt x="12678383" y="2895600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TextBox 66"/>
          <p:cNvSpPr txBox="1"/>
          <p:nvPr/>
        </p:nvSpPr>
        <p:spPr>
          <a:xfrm>
            <a:off x="443884" y="2175029"/>
            <a:ext cx="75704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 smtClean="0">
                <a:solidFill>
                  <a:srgbClr val="D2702E"/>
                </a:solidFill>
                <a:latin typeface="Bodoni MT Black" panose="02070A03080606020203" pitchFamily="18" charset="0"/>
              </a:rPr>
              <a:t>ANIMAL HUSBANDRY</a:t>
            </a:r>
            <a:endParaRPr lang="en-IN" sz="6600" dirty="0">
              <a:solidFill>
                <a:srgbClr val="D2702E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49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100000">
              <a:schemeClr val="accent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64"/>
          <p:cNvSpPr/>
          <p:nvPr/>
        </p:nvSpPr>
        <p:spPr>
          <a:xfrm>
            <a:off x="-3890578" y="462061"/>
            <a:ext cx="8364169" cy="6172203"/>
          </a:xfrm>
          <a:custGeom>
            <a:avLst/>
            <a:gdLst>
              <a:gd name="connsiteX0" fmla="*/ 3054485 w 13339864"/>
              <a:gd name="connsiteY0" fmla="*/ 1572638 h 10009761"/>
              <a:gd name="connsiteX1" fmla="*/ 2393004 w 13339864"/>
              <a:gd name="connsiteY1" fmla="*/ 2895598 h 10009761"/>
              <a:gd name="connsiteX2" fmla="*/ 661481 w 13339864"/>
              <a:gd name="connsiteY2" fmla="*/ 2895598 h 10009761"/>
              <a:gd name="connsiteX3" fmla="*/ 0 w 13339864"/>
              <a:gd name="connsiteY3" fmla="*/ 1572638 h 10009761"/>
              <a:gd name="connsiteX4" fmla="*/ 661481 w 13339864"/>
              <a:gd name="connsiteY4" fmla="*/ 249677 h 10009761"/>
              <a:gd name="connsiteX5" fmla="*/ 2393004 w 13339864"/>
              <a:gd name="connsiteY5" fmla="*/ 249677 h 10009761"/>
              <a:gd name="connsiteX6" fmla="*/ 3054486 w 13339864"/>
              <a:gd name="connsiteY6" fmla="*/ 4468238 h 10009761"/>
              <a:gd name="connsiteX7" fmla="*/ 2393005 w 13339864"/>
              <a:gd name="connsiteY7" fmla="*/ 5791198 h 10009761"/>
              <a:gd name="connsiteX8" fmla="*/ 661482 w 13339864"/>
              <a:gd name="connsiteY8" fmla="*/ 5791198 h 10009761"/>
              <a:gd name="connsiteX9" fmla="*/ 1 w 13339864"/>
              <a:gd name="connsiteY9" fmla="*/ 4468238 h 10009761"/>
              <a:gd name="connsiteX10" fmla="*/ 661482 w 13339864"/>
              <a:gd name="connsiteY10" fmla="*/ 3145277 h 10009761"/>
              <a:gd name="connsiteX11" fmla="*/ 2393005 w 13339864"/>
              <a:gd name="connsiteY11" fmla="*/ 3145277 h 10009761"/>
              <a:gd name="connsiteX12" fmla="*/ 3054487 w 13339864"/>
              <a:gd name="connsiteY12" fmla="*/ 7363838 h 10009761"/>
              <a:gd name="connsiteX13" fmla="*/ 2393006 w 13339864"/>
              <a:gd name="connsiteY13" fmla="*/ 8686798 h 10009761"/>
              <a:gd name="connsiteX14" fmla="*/ 661483 w 13339864"/>
              <a:gd name="connsiteY14" fmla="*/ 8686798 h 10009761"/>
              <a:gd name="connsiteX15" fmla="*/ 2 w 13339864"/>
              <a:gd name="connsiteY15" fmla="*/ 7363838 h 10009761"/>
              <a:gd name="connsiteX16" fmla="*/ 661483 w 13339864"/>
              <a:gd name="connsiteY16" fmla="*/ 6040877 h 10009761"/>
              <a:gd name="connsiteX17" fmla="*/ 2393006 w 13339864"/>
              <a:gd name="connsiteY17" fmla="*/ 6040877 h 10009761"/>
              <a:gd name="connsiteX18" fmla="*/ 5625829 w 13339864"/>
              <a:gd name="connsiteY18" fmla="*/ 2895600 h 10009761"/>
              <a:gd name="connsiteX19" fmla="*/ 4964348 w 13339864"/>
              <a:gd name="connsiteY19" fmla="*/ 4218560 h 10009761"/>
              <a:gd name="connsiteX20" fmla="*/ 3232825 w 13339864"/>
              <a:gd name="connsiteY20" fmla="*/ 4218560 h 10009761"/>
              <a:gd name="connsiteX21" fmla="*/ 2571344 w 13339864"/>
              <a:gd name="connsiteY21" fmla="*/ 2895600 h 10009761"/>
              <a:gd name="connsiteX22" fmla="*/ 3232825 w 13339864"/>
              <a:gd name="connsiteY22" fmla="*/ 1572639 h 10009761"/>
              <a:gd name="connsiteX23" fmla="*/ 4964348 w 13339864"/>
              <a:gd name="connsiteY23" fmla="*/ 1572639 h 10009761"/>
              <a:gd name="connsiteX24" fmla="*/ 5625830 w 13339864"/>
              <a:gd name="connsiteY24" fmla="*/ 5791200 h 10009761"/>
              <a:gd name="connsiteX25" fmla="*/ 4964349 w 13339864"/>
              <a:gd name="connsiteY25" fmla="*/ 7114160 h 10009761"/>
              <a:gd name="connsiteX26" fmla="*/ 3232826 w 13339864"/>
              <a:gd name="connsiteY26" fmla="*/ 7114160 h 10009761"/>
              <a:gd name="connsiteX27" fmla="*/ 2571345 w 13339864"/>
              <a:gd name="connsiteY27" fmla="*/ 5791200 h 10009761"/>
              <a:gd name="connsiteX28" fmla="*/ 3232826 w 13339864"/>
              <a:gd name="connsiteY28" fmla="*/ 4468239 h 10009761"/>
              <a:gd name="connsiteX29" fmla="*/ 4964349 w 13339864"/>
              <a:gd name="connsiteY29" fmla="*/ 4468239 h 10009761"/>
              <a:gd name="connsiteX30" fmla="*/ 5625831 w 13339864"/>
              <a:gd name="connsiteY30" fmla="*/ 8686800 h 10009761"/>
              <a:gd name="connsiteX31" fmla="*/ 4964350 w 13339864"/>
              <a:gd name="connsiteY31" fmla="*/ 10009760 h 10009761"/>
              <a:gd name="connsiteX32" fmla="*/ 3232827 w 13339864"/>
              <a:gd name="connsiteY32" fmla="*/ 10009760 h 10009761"/>
              <a:gd name="connsiteX33" fmla="*/ 2571346 w 13339864"/>
              <a:gd name="connsiteY33" fmla="*/ 8686800 h 10009761"/>
              <a:gd name="connsiteX34" fmla="*/ 3232827 w 13339864"/>
              <a:gd name="connsiteY34" fmla="*/ 7363839 h 10009761"/>
              <a:gd name="connsiteX35" fmla="*/ 4964350 w 13339864"/>
              <a:gd name="connsiteY35" fmla="*/ 7363839 h 10009761"/>
              <a:gd name="connsiteX36" fmla="*/ 8197170 w 13339864"/>
              <a:gd name="connsiteY36" fmla="*/ 1572640 h 10009761"/>
              <a:gd name="connsiteX37" fmla="*/ 7535690 w 13339864"/>
              <a:gd name="connsiteY37" fmla="*/ 2895600 h 10009761"/>
              <a:gd name="connsiteX38" fmla="*/ 5804168 w 13339864"/>
              <a:gd name="connsiteY38" fmla="*/ 2895600 h 10009761"/>
              <a:gd name="connsiteX39" fmla="*/ 5142687 w 13339864"/>
              <a:gd name="connsiteY39" fmla="*/ 1572640 h 10009761"/>
              <a:gd name="connsiteX40" fmla="*/ 5804168 w 13339864"/>
              <a:gd name="connsiteY40" fmla="*/ 249679 h 10009761"/>
              <a:gd name="connsiteX41" fmla="*/ 7535690 w 13339864"/>
              <a:gd name="connsiteY41" fmla="*/ 249679 h 10009761"/>
              <a:gd name="connsiteX42" fmla="*/ 8197171 w 13339864"/>
              <a:gd name="connsiteY42" fmla="*/ 4468240 h 10009761"/>
              <a:gd name="connsiteX43" fmla="*/ 7535691 w 13339864"/>
              <a:gd name="connsiteY43" fmla="*/ 5791200 h 10009761"/>
              <a:gd name="connsiteX44" fmla="*/ 5804169 w 13339864"/>
              <a:gd name="connsiteY44" fmla="*/ 5791200 h 10009761"/>
              <a:gd name="connsiteX45" fmla="*/ 5142688 w 13339864"/>
              <a:gd name="connsiteY45" fmla="*/ 4468240 h 10009761"/>
              <a:gd name="connsiteX46" fmla="*/ 5804169 w 13339864"/>
              <a:gd name="connsiteY46" fmla="*/ 3145279 h 10009761"/>
              <a:gd name="connsiteX47" fmla="*/ 7535691 w 13339864"/>
              <a:gd name="connsiteY47" fmla="*/ 3145279 h 10009761"/>
              <a:gd name="connsiteX48" fmla="*/ 8197172 w 13339864"/>
              <a:gd name="connsiteY48" fmla="*/ 7363840 h 10009761"/>
              <a:gd name="connsiteX49" fmla="*/ 7535692 w 13339864"/>
              <a:gd name="connsiteY49" fmla="*/ 8686800 h 10009761"/>
              <a:gd name="connsiteX50" fmla="*/ 5804170 w 13339864"/>
              <a:gd name="connsiteY50" fmla="*/ 8686800 h 10009761"/>
              <a:gd name="connsiteX51" fmla="*/ 5142689 w 13339864"/>
              <a:gd name="connsiteY51" fmla="*/ 7363840 h 10009761"/>
              <a:gd name="connsiteX52" fmla="*/ 5804170 w 13339864"/>
              <a:gd name="connsiteY52" fmla="*/ 6040879 h 10009761"/>
              <a:gd name="connsiteX53" fmla="*/ 7535692 w 13339864"/>
              <a:gd name="connsiteY53" fmla="*/ 6040879 h 10009761"/>
              <a:gd name="connsiteX54" fmla="*/ 10768515 w 13339864"/>
              <a:gd name="connsiteY54" fmla="*/ 2895601 h 10009761"/>
              <a:gd name="connsiteX55" fmla="*/ 10107034 w 13339864"/>
              <a:gd name="connsiteY55" fmla="*/ 4218561 h 10009761"/>
              <a:gd name="connsiteX56" fmla="*/ 8375511 w 13339864"/>
              <a:gd name="connsiteY56" fmla="*/ 4218561 h 10009761"/>
              <a:gd name="connsiteX57" fmla="*/ 7714031 w 13339864"/>
              <a:gd name="connsiteY57" fmla="*/ 2895601 h 10009761"/>
              <a:gd name="connsiteX58" fmla="*/ 8375511 w 13339864"/>
              <a:gd name="connsiteY58" fmla="*/ 1572640 h 10009761"/>
              <a:gd name="connsiteX59" fmla="*/ 10107034 w 13339864"/>
              <a:gd name="connsiteY59" fmla="*/ 1572640 h 10009761"/>
              <a:gd name="connsiteX60" fmla="*/ 10768516 w 13339864"/>
              <a:gd name="connsiteY60" fmla="*/ 5791201 h 10009761"/>
              <a:gd name="connsiteX61" fmla="*/ 10107035 w 13339864"/>
              <a:gd name="connsiteY61" fmla="*/ 7114161 h 10009761"/>
              <a:gd name="connsiteX62" fmla="*/ 8375512 w 13339864"/>
              <a:gd name="connsiteY62" fmla="*/ 7114161 h 10009761"/>
              <a:gd name="connsiteX63" fmla="*/ 7714032 w 13339864"/>
              <a:gd name="connsiteY63" fmla="*/ 5791201 h 10009761"/>
              <a:gd name="connsiteX64" fmla="*/ 8375512 w 13339864"/>
              <a:gd name="connsiteY64" fmla="*/ 4468240 h 10009761"/>
              <a:gd name="connsiteX65" fmla="*/ 10107035 w 13339864"/>
              <a:gd name="connsiteY65" fmla="*/ 4468240 h 10009761"/>
              <a:gd name="connsiteX66" fmla="*/ 10768517 w 13339864"/>
              <a:gd name="connsiteY66" fmla="*/ 8686801 h 10009761"/>
              <a:gd name="connsiteX67" fmla="*/ 10107036 w 13339864"/>
              <a:gd name="connsiteY67" fmla="*/ 10009761 h 10009761"/>
              <a:gd name="connsiteX68" fmla="*/ 8375513 w 13339864"/>
              <a:gd name="connsiteY68" fmla="*/ 10009761 h 10009761"/>
              <a:gd name="connsiteX69" fmla="*/ 7714033 w 13339864"/>
              <a:gd name="connsiteY69" fmla="*/ 8686801 h 10009761"/>
              <a:gd name="connsiteX70" fmla="*/ 8375513 w 13339864"/>
              <a:gd name="connsiteY70" fmla="*/ 7363840 h 10009761"/>
              <a:gd name="connsiteX71" fmla="*/ 10107036 w 13339864"/>
              <a:gd name="connsiteY71" fmla="*/ 7363840 h 10009761"/>
              <a:gd name="connsiteX72" fmla="*/ 13339863 w 13339864"/>
              <a:gd name="connsiteY72" fmla="*/ 1322961 h 10009761"/>
              <a:gd name="connsiteX73" fmla="*/ 12678382 w 13339864"/>
              <a:gd name="connsiteY73" fmla="*/ 2645921 h 10009761"/>
              <a:gd name="connsiteX74" fmla="*/ 10946859 w 13339864"/>
              <a:gd name="connsiteY74" fmla="*/ 2645921 h 10009761"/>
              <a:gd name="connsiteX75" fmla="*/ 10285378 w 13339864"/>
              <a:gd name="connsiteY75" fmla="*/ 1322961 h 10009761"/>
              <a:gd name="connsiteX76" fmla="*/ 10946859 w 13339864"/>
              <a:gd name="connsiteY76" fmla="*/ 0 h 10009761"/>
              <a:gd name="connsiteX77" fmla="*/ 12678382 w 13339864"/>
              <a:gd name="connsiteY77" fmla="*/ 0 h 10009761"/>
              <a:gd name="connsiteX78" fmla="*/ 13339863 w 13339864"/>
              <a:gd name="connsiteY78" fmla="*/ 7114161 h 10009761"/>
              <a:gd name="connsiteX79" fmla="*/ 12678381 w 13339864"/>
              <a:gd name="connsiteY79" fmla="*/ 8437121 h 10009761"/>
              <a:gd name="connsiteX80" fmla="*/ 10946859 w 13339864"/>
              <a:gd name="connsiteY80" fmla="*/ 8437121 h 10009761"/>
              <a:gd name="connsiteX81" fmla="*/ 10285378 w 13339864"/>
              <a:gd name="connsiteY81" fmla="*/ 7114161 h 10009761"/>
              <a:gd name="connsiteX82" fmla="*/ 10946859 w 13339864"/>
              <a:gd name="connsiteY82" fmla="*/ 5791200 h 10009761"/>
              <a:gd name="connsiteX83" fmla="*/ 12678381 w 13339864"/>
              <a:gd name="connsiteY83" fmla="*/ 5791200 h 10009761"/>
              <a:gd name="connsiteX84" fmla="*/ 13339864 w 13339864"/>
              <a:gd name="connsiteY84" fmla="*/ 4218561 h 10009761"/>
              <a:gd name="connsiteX85" fmla="*/ 12678383 w 13339864"/>
              <a:gd name="connsiteY85" fmla="*/ 5541521 h 10009761"/>
              <a:gd name="connsiteX86" fmla="*/ 10946860 w 13339864"/>
              <a:gd name="connsiteY86" fmla="*/ 5541521 h 10009761"/>
              <a:gd name="connsiteX87" fmla="*/ 10285379 w 13339864"/>
              <a:gd name="connsiteY87" fmla="*/ 4218561 h 10009761"/>
              <a:gd name="connsiteX88" fmla="*/ 10946860 w 13339864"/>
              <a:gd name="connsiteY88" fmla="*/ 2895600 h 10009761"/>
              <a:gd name="connsiteX89" fmla="*/ 12678383 w 13339864"/>
              <a:gd name="connsiteY89" fmla="*/ 2895600 h 10009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3339864" h="10009761">
                <a:moveTo>
                  <a:pt x="3054485" y="1572638"/>
                </a:moveTo>
                <a:lnTo>
                  <a:pt x="2393004" y="2895598"/>
                </a:lnTo>
                <a:lnTo>
                  <a:pt x="661481" y="2895598"/>
                </a:lnTo>
                <a:lnTo>
                  <a:pt x="0" y="1572638"/>
                </a:lnTo>
                <a:lnTo>
                  <a:pt x="661481" y="249677"/>
                </a:lnTo>
                <a:lnTo>
                  <a:pt x="2393004" y="249677"/>
                </a:lnTo>
                <a:close/>
                <a:moveTo>
                  <a:pt x="3054486" y="4468238"/>
                </a:moveTo>
                <a:lnTo>
                  <a:pt x="2393005" y="5791198"/>
                </a:lnTo>
                <a:lnTo>
                  <a:pt x="661482" y="5791198"/>
                </a:lnTo>
                <a:lnTo>
                  <a:pt x="1" y="4468238"/>
                </a:lnTo>
                <a:lnTo>
                  <a:pt x="661482" y="3145277"/>
                </a:lnTo>
                <a:lnTo>
                  <a:pt x="2393005" y="3145277"/>
                </a:lnTo>
                <a:close/>
                <a:moveTo>
                  <a:pt x="3054487" y="7363838"/>
                </a:moveTo>
                <a:lnTo>
                  <a:pt x="2393006" y="8686798"/>
                </a:lnTo>
                <a:lnTo>
                  <a:pt x="661483" y="8686798"/>
                </a:lnTo>
                <a:lnTo>
                  <a:pt x="2" y="7363838"/>
                </a:lnTo>
                <a:lnTo>
                  <a:pt x="661483" y="6040877"/>
                </a:lnTo>
                <a:lnTo>
                  <a:pt x="2393006" y="6040877"/>
                </a:lnTo>
                <a:close/>
                <a:moveTo>
                  <a:pt x="5625829" y="2895600"/>
                </a:moveTo>
                <a:lnTo>
                  <a:pt x="4964348" y="4218560"/>
                </a:lnTo>
                <a:lnTo>
                  <a:pt x="3232825" y="4218560"/>
                </a:lnTo>
                <a:lnTo>
                  <a:pt x="2571344" y="2895600"/>
                </a:lnTo>
                <a:lnTo>
                  <a:pt x="3232825" y="1572639"/>
                </a:lnTo>
                <a:lnTo>
                  <a:pt x="4964348" y="1572639"/>
                </a:lnTo>
                <a:close/>
                <a:moveTo>
                  <a:pt x="5625830" y="5791200"/>
                </a:moveTo>
                <a:lnTo>
                  <a:pt x="4964349" y="7114160"/>
                </a:lnTo>
                <a:lnTo>
                  <a:pt x="3232826" y="7114160"/>
                </a:lnTo>
                <a:lnTo>
                  <a:pt x="2571345" y="5791200"/>
                </a:lnTo>
                <a:lnTo>
                  <a:pt x="3232826" y="4468239"/>
                </a:lnTo>
                <a:lnTo>
                  <a:pt x="4964349" y="4468239"/>
                </a:lnTo>
                <a:close/>
                <a:moveTo>
                  <a:pt x="5625831" y="8686800"/>
                </a:moveTo>
                <a:lnTo>
                  <a:pt x="4964350" y="10009760"/>
                </a:lnTo>
                <a:lnTo>
                  <a:pt x="3232827" y="10009760"/>
                </a:lnTo>
                <a:lnTo>
                  <a:pt x="2571346" y="8686800"/>
                </a:lnTo>
                <a:lnTo>
                  <a:pt x="3232827" y="7363839"/>
                </a:lnTo>
                <a:lnTo>
                  <a:pt x="4964350" y="7363839"/>
                </a:lnTo>
                <a:close/>
                <a:moveTo>
                  <a:pt x="8197170" y="1572640"/>
                </a:moveTo>
                <a:lnTo>
                  <a:pt x="7535690" y="2895600"/>
                </a:lnTo>
                <a:lnTo>
                  <a:pt x="5804168" y="2895600"/>
                </a:lnTo>
                <a:lnTo>
                  <a:pt x="5142687" y="1572640"/>
                </a:lnTo>
                <a:lnTo>
                  <a:pt x="5804168" y="249679"/>
                </a:lnTo>
                <a:lnTo>
                  <a:pt x="7535690" y="249679"/>
                </a:lnTo>
                <a:close/>
                <a:moveTo>
                  <a:pt x="8197171" y="4468240"/>
                </a:moveTo>
                <a:lnTo>
                  <a:pt x="7535691" y="5791200"/>
                </a:lnTo>
                <a:lnTo>
                  <a:pt x="5804169" y="5791200"/>
                </a:lnTo>
                <a:lnTo>
                  <a:pt x="5142688" y="4468240"/>
                </a:lnTo>
                <a:lnTo>
                  <a:pt x="5804169" y="3145279"/>
                </a:lnTo>
                <a:lnTo>
                  <a:pt x="7535691" y="3145279"/>
                </a:lnTo>
                <a:close/>
                <a:moveTo>
                  <a:pt x="8197172" y="7363840"/>
                </a:moveTo>
                <a:lnTo>
                  <a:pt x="7535692" y="8686800"/>
                </a:lnTo>
                <a:lnTo>
                  <a:pt x="5804170" y="8686800"/>
                </a:lnTo>
                <a:lnTo>
                  <a:pt x="5142689" y="7363840"/>
                </a:lnTo>
                <a:lnTo>
                  <a:pt x="5804170" y="6040879"/>
                </a:lnTo>
                <a:lnTo>
                  <a:pt x="7535692" y="6040879"/>
                </a:lnTo>
                <a:close/>
                <a:moveTo>
                  <a:pt x="10768515" y="2895601"/>
                </a:moveTo>
                <a:lnTo>
                  <a:pt x="10107034" y="4218561"/>
                </a:lnTo>
                <a:lnTo>
                  <a:pt x="8375511" y="4218561"/>
                </a:lnTo>
                <a:lnTo>
                  <a:pt x="7714031" y="2895601"/>
                </a:lnTo>
                <a:lnTo>
                  <a:pt x="8375511" y="1572640"/>
                </a:lnTo>
                <a:lnTo>
                  <a:pt x="10107034" y="1572640"/>
                </a:lnTo>
                <a:close/>
                <a:moveTo>
                  <a:pt x="10768516" y="5791201"/>
                </a:moveTo>
                <a:lnTo>
                  <a:pt x="10107035" y="7114161"/>
                </a:lnTo>
                <a:lnTo>
                  <a:pt x="8375512" y="7114161"/>
                </a:lnTo>
                <a:lnTo>
                  <a:pt x="7714032" y="5791201"/>
                </a:lnTo>
                <a:lnTo>
                  <a:pt x="8375512" y="4468240"/>
                </a:lnTo>
                <a:lnTo>
                  <a:pt x="10107035" y="4468240"/>
                </a:lnTo>
                <a:close/>
                <a:moveTo>
                  <a:pt x="10768517" y="8686801"/>
                </a:moveTo>
                <a:lnTo>
                  <a:pt x="10107036" y="10009761"/>
                </a:lnTo>
                <a:lnTo>
                  <a:pt x="8375513" y="10009761"/>
                </a:lnTo>
                <a:lnTo>
                  <a:pt x="7714033" y="8686801"/>
                </a:lnTo>
                <a:lnTo>
                  <a:pt x="8375513" y="7363840"/>
                </a:lnTo>
                <a:lnTo>
                  <a:pt x="10107036" y="7363840"/>
                </a:lnTo>
                <a:close/>
                <a:moveTo>
                  <a:pt x="13339863" y="1322961"/>
                </a:moveTo>
                <a:lnTo>
                  <a:pt x="12678382" y="2645921"/>
                </a:lnTo>
                <a:lnTo>
                  <a:pt x="10946859" y="2645921"/>
                </a:lnTo>
                <a:lnTo>
                  <a:pt x="10285378" y="1322961"/>
                </a:lnTo>
                <a:lnTo>
                  <a:pt x="10946859" y="0"/>
                </a:lnTo>
                <a:lnTo>
                  <a:pt x="12678382" y="0"/>
                </a:lnTo>
                <a:close/>
                <a:moveTo>
                  <a:pt x="13339863" y="7114161"/>
                </a:moveTo>
                <a:lnTo>
                  <a:pt x="12678381" y="8437121"/>
                </a:lnTo>
                <a:lnTo>
                  <a:pt x="10946859" y="8437121"/>
                </a:lnTo>
                <a:lnTo>
                  <a:pt x="10285378" y="7114161"/>
                </a:lnTo>
                <a:lnTo>
                  <a:pt x="10946859" y="5791200"/>
                </a:lnTo>
                <a:lnTo>
                  <a:pt x="12678381" y="5791200"/>
                </a:lnTo>
                <a:close/>
                <a:moveTo>
                  <a:pt x="13339864" y="4218561"/>
                </a:moveTo>
                <a:lnTo>
                  <a:pt x="12678383" y="5541521"/>
                </a:lnTo>
                <a:lnTo>
                  <a:pt x="10946860" y="5541521"/>
                </a:lnTo>
                <a:lnTo>
                  <a:pt x="10285379" y="4218561"/>
                </a:lnTo>
                <a:lnTo>
                  <a:pt x="10946860" y="2895600"/>
                </a:lnTo>
                <a:lnTo>
                  <a:pt x="12678383" y="2895600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4784651" y="2578666"/>
            <a:ext cx="74073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2702E"/>
                </a:solidFill>
                <a:latin typeface="Bell MT" panose="02020503060305020303" pitchFamily="18" charset="0"/>
              </a:rPr>
              <a:t>Animal husbandry is the branch of agriculture concerned with animals that are raised for meat, </a:t>
            </a:r>
            <a:r>
              <a:rPr lang="en-US" sz="2400" b="1" dirty="0" err="1" smtClean="0">
                <a:solidFill>
                  <a:srgbClr val="D2702E"/>
                </a:solidFill>
                <a:latin typeface="Bell MT" panose="02020503060305020303" pitchFamily="18" charset="0"/>
              </a:rPr>
              <a:t>fibre</a:t>
            </a:r>
            <a:r>
              <a:rPr lang="en-US" sz="2400" b="1" dirty="0" smtClean="0">
                <a:solidFill>
                  <a:srgbClr val="D2702E"/>
                </a:solidFill>
                <a:latin typeface="Bell MT" panose="02020503060305020303" pitchFamily="18" charset="0"/>
              </a:rPr>
              <a:t>, milk, or other products. It includes day-to-day care, management, production, nutrition, selective breeding, and the raising of livestock</a:t>
            </a:r>
            <a:endParaRPr lang="en-IN" b="1" dirty="0">
              <a:solidFill>
                <a:srgbClr val="D270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2462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100000">
              <a:schemeClr val="accent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64"/>
          <p:cNvSpPr/>
          <p:nvPr/>
        </p:nvSpPr>
        <p:spPr>
          <a:xfrm>
            <a:off x="-3890578" y="462061"/>
            <a:ext cx="8364169" cy="6172203"/>
          </a:xfrm>
          <a:custGeom>
            <a:avLst/>
            <a:gdLst>
              <a:gd name="connsiteX0" fmla="*/ 3054485 w 13339864"/>
              <a:gd name="connsiteY0" fmla="*/ 1572638 h 10009761"/>
              <a:gd name="connsiteX1" fmla="*/ 2393004 w 13339864"/>
              <a:gd name="connsiteY1" fmla="*/ 2895598 h 10009761"/>
              <a:gd name="connsiteX2" fmla="*/ 661481 w 13339864"/>
              <a:gd name="connsiteY2" fmla="*/ 2895598 h 10009761"/>
              <a:gd name="connsiteX3" fmla="*/ 0 w 13339864"/>
              <a:gd name="connsiteY3" fmla="*/ 1572638 h 10009761"/>
              <a:gd name="connsiteX4" fmla="*/ 661481 w 13339864"/>
              <a:gd name="connsiteY4" fmla="*/ 249677 h 10009761"/>
              <a:gd name="connsiteX5" fmla="*/ 2393004 w 13339864"/>
              <a:gd name="connsiteY5" fmla="*/ 249677 h 10009761"/>
              <a:gd name="connsiteX6" fmla="*/ 3054486 w 13339864"/>
              <a:gd name="connsiteY6" fmla="*/ 4468238 h 10009761"/>
              <a:gd name="connsiteX7" fmla="*/ 2393005 w 13339864"/>
              <a:gd name="connsiteY7" fmla="*/ 5791198 h 10009761"/>
              <a:gd name="connsiteX8" fmla="*/ 661482 w 13339864"/>
              <a:gd name="connsiteY8" fmla="*/ 5791198 h 10009761"/>
              <a:gd name="connsiteX9" fmla="*/ 1 w 13339864"/>
              <a:gd name="connsiteY9" fmla="*/ 4468238 h 10009761"/>
              <a:gd name="connsiteX10" fmla="*/ 661482 w 13339864"/>
              <a:gd name="connsiteY10" fmla="*/ 3145277 h 10009761"/>
              <a:gd name="connsiteX11" fmla="*/ 2393005 w 13339864"/>
              <a:gd name="connsiteY11" fmla="*/ 3145277 h 10009761"/>
              <a:gd name="connsiteX12" fmla="*/ 3054487 w 13339864"/>
              <a:gd name="connsiteY12" fmla="*/ 7363838 h 10009761"/>
              <a:gd name="connsiteX13" fmla="*/ 2393006 w 13339864"/>
              <a:gd name="connsiteY13" fmla="*/ 8686798 h 10009761"/>
              <a:gd name="connsiteX14" fmla="*/ 661483 w 13339864"/>
              <a:gd name="connsiteY14" fmla="*/ 8686798 h 10009761"/>
              <a:gd name="connsiteX15" fmla="*/ 2 w 13339864"/>
              <a:gd name="connsiteY15" fmla="*/ 7363838 h 10009761"/>
              <a:gd name="connsiteX16" fmla="*/ 661483 w 13339864"/>
              <a:gd name="connsiteY16" fmla="*/ 6040877 h 10009761"/>
              <a:gd name="connsiteX17" fmla="*/ 2393006 w 13339864"/>
              <a:gd name="connsiteY17" fmla="*/ 6040877 h 10009761"/>
              <a:gd name="connsiteX18" fmla="*/ 5625829 w 13339864"/>
              <a:gd name="connsiteY18" fmla="*/ 2895600 h 10009761"/>
              <a:gd name="connsiteX19" fmla="*/ 4964348 w 13339864"/>
              <a:gd name="connsiteY19" fmla="*/ 4218560 h 10009761"/>
              <a:gd name="connsiteX20" fmla="*/ 3232825 w 13339864"/>
              <a:gd name="connsiteY20" fmla="*/ 4218560 h 10009761"/>
              <a:gd name="connsiteX21" fmla="*/ 2571344 w 13339864"/>
              <a:gd name="connsiteY21" fmla="*/ 2895600 h 10009761"/>
              <a:gd name="connsiteX22" fmla="*/ 3232825 w 13339864"/>
              <a:gd name="connsiteY22" fmla="*/ 1572639 h 10009761"/>
              <a:gd name="connsiteX23" fmla="*/ 4964348 w 13339864"/>
              <a:gd name="connsiteY23" fmla="*/ 1572639 h 10009761"/>
              <a:gd name="connsiteX24" fmla="*/ 5625830 w 13339864"/>
              <a:gd name="connsiteY24" fmla="*/ 5791200 h 10009761"/>
              <a:gd name="connsiteX25" fmla="*/ 4964349 w 13339864"/>
              <a:gd name="connsiteY25" fmla="*/ 7114160 h 10009761"/>
              <a:gd name="connsiteX26" fmla="*/ 3232826 w 13339864"/>
              <a:gd name="connsiteY26" fmla="*/ 7114160 h 10009761"/>
              <a:gd name="connsiteX27" fmla="*/ 2571345 w 13339864"/>
              <a:gd name="connsiteY27" fmla="*/ 5791200 h 10009761"/>
              <a:gd name="connsiteX28" fmla="*/ 3232826 w 13339864"/>
              <a:gd name="connsiteY28" fmla="*/ 4468239 h 10009761"/>
              <a:gd name="connsiteX29" fmla="*/ 4964349 w 13339864"/>
              <a:gd name="connsiteY29" fmla="*/ 4468239 h 10009761"/>
              <a:gd name="connsiteX30" fmla="*/ 5625831 w 13339864"/>
              <a:gd name="connsiteY30" fmla="*/ 8686800 h 10009761"/>
              <a:gd name="connsiteX31" fmla="*/ 4964350 w 13339864"/>
              <a:gd name="connsiteY31" fmla="*/ 10009760 h 10009761"/>
              <a:gd name="connsiteX32" fmla="*/ 3232827 w 13339864"/>
              <a:gd name="connsiteY32" fmla="*/ 10009760 h 10009761"/>
              <a:gd name="connsiteX33" fmla="*/ 2571346 w 13339864"/>
              <a:gd name="connsiteY33" fmla="*/ 8686800 h 10009761"/>
              <a:gd name="connsiteX34" fmla="*/ 3232827 w 13339864"/>
              <a:gd name="connsiteY34" fmla="*/ 7363839 h 10009761"/>
              <a:gd name="connsiteX35" fmla="*/ 4964350 w 13339864"/>
              <a:gd name="connsiteY35" fmla="*/ 7363839 h 10009761"/>
              <a:gd name="connsiteX36" fmla="*/ 8197170 w 13339864"/>
              <a:gd name="connsiteY36" fmla="*/ 1572640 h 10009761"/>
              <a:gd name="connsiteX37" fmla="*/ 7535690 w 13339864"/>
              <a:gd name="connsiteY37" fmla="*/ 2895600 h 10009761"/>
              <a:gd name="connsiteX38" fmla="*/ 5804168 w 13339864"/>
              <a:gd name="connsiteY38" fmla="*/ 2895600 h 10009761"/>
              <a:gd name="connsiteX39" fmla="*/ 5142687 w 13339864"/>
              <a:gd name="connsiteY39" fmla="*/ 1572640 h 10009761"/>
              <a:gd name="connsiteX40" fmla="*/ 5804168 w 13339864"/>
              <a:gd name="connsiteY40" fmla="*/ 249679 h 10009761"/>
              <a:gd name="connsiteX41" fmla="*/ 7535690 w 13339864"/>
              <a:gd name="connsiteY41" fmla="*/ 249679 h 10009761"/>
              <a:gd name="connsiteX42" fmla="*/ 8197171 w 13339864"/>
              <a:gd name="connsiteY42" fmla="*/ 4468240 h 10009761"/>
              <a:gd name="connsiteX43" fmla="*/ 7535691 w 13339864"/>
              <a:gd name="connsiteY43" fmla="*/ 5791200 h 10009761"/>
              <a:gd name="connsiteX44" fmla="*/ 5804169 w 13339864"/>
              <a:gd name="connsiteY44" fmla="*/ 5791200 h 10009761"/>
              <a:gd name="connsiteX45" fmla="*/ 5142688 w 13339864"/>
              <a:gd name="connsiteY45" fmla="*/ 4468240 h 10009761"/>
              <a:gd name="connsiteX46" fmla="*/ 5804169 w 13339864"/>
              <a:gd name="connsiteY46" fmla="*/ 3145279 h 10009761"/>
              <a:gd name="connsiteX47" fmla="*/ 7535691 w 13339864"/>
              <a:gd name="connsiteY47" fmla="*/ 3145279 h 10009761"/>
              <a:gd name="connsiteX48" fmla="*/ 8197172 w 13339864"/>
              <a:gd name="connsiteY48" fmla="*/ 7363840 h 10009761"/>
              <a:gd name="connsiteX49" fmla="*/ 7535692 w 13339864"/>
              <a:gd name="connsiteY49" fmla="*/ 8686800 h 10009761"/>
              <a:gd name="connsiteX50" fmla="*/ 5804170 w 13339864"/>
              <a:gd name="connsiteY50" fmla="*/ 8686800 h 10009761"/>
              <a:gd name="connsiteX51" fmla="*/ 5142689 w 13339864"/>
              <a:gd name="connsiteY51" fmla="*/ 7363840 h 10009761"/>
              <a:gd name="connsiteX52" fmla="*/ 5804170 w 13339864"/>
              <a:gd name="connsiteY52" fmla="*/ 6040879 h 10009761"/>
              <a:gd name="connsiteX53" fmla="*/ 7535692 w 13339864"/>
              <a:gd name="connsiteY53" fmla="*/ 6040879 h 10009761"/>
              <a:gd name="connsiteX54" fmla="*/ 10768515 w 13339864"/>
              <a:gd name="connsiteY54" fmla="*/ 2895601 h 10009761"/>
              <a:gd name="connsiteX55" fmla="*/ 10107034 w 13339864"/>
              <a:gd name="connsiteY55" fmla="*/ 4218561 h 10009761"/>
              <a:gd name="connsiteX56" fmla="*/ 8375511 w 13339864"/>
              <a:gd name="connsiteY56" fmla="*/ 4218561 h 10009761"/>
              <a:gd name="connsiteX57" fmla="*/ 7714031 w 13339864"/>
              <a:gd name="connsiteY57" fmla="*/ 2895601 h 10009761"/>
              <a:gd name="connsiteX58" fmla="*/ 8375511 w 13339864"/>
              <a:gd name="connsiteY58" fmla="*/ 1572640 h 10009761"/>
              <a:gd name="connsiteX59" fmla="*/ 10107034 w 13339864"/>
              <a:gd name="connsiteY59" fmla="*/ 1572640 h 10009761"/>
              <a:gd name="connsiteX60" fmla="*/ 10768516 w 13339864"/>
              <a:gd name="connsiteY60" fmla="*/ 5791201 h 10009761"/>
              <a:gd name="connsiteX61" fmla="*/ 10107035 w 13339864"/>
              <a:gd name="connsiteY61" fmla="*/ 7114161 h 10009761"/>
              <a:gd name="connsiteX62" fmla="*/ 8375512 w 13339864"/>
              <a:gd name="connsiteY62" fmla="*/ 7114161 h 10009761"/>
              <a:gd name="connsiteX63" fmla="*/ 7714032 w 13339864"/>
              <a:gd name="connsiteY63" fmla="*/ 5791201 h 10009761"/>
              <a:gd name="connsiteX64" fmla="*/ 8375512 w 13339864"/>
              <a:gd name="connsiteY64" fmla="*/ 4468240 h 10009761"/>
              <a:gd name="connsiteX65" fmla="*/ 10107035 w 13339864"/>
              <a:gd name="connsiteY65" fmla="*/ 4468240 h 10009761"/>
              <a:gd name="connsiteX66" fmla="*/ 10768517 w 13339864"/>
              <a:gd name="connsiteY66" fmla="*/ 8686801 h 10009761"/>
              <a:gd name="connsiteX67" fmla="*/ 10107036 w 13339864"/>
              <a:gd name="connsiteY67" fmla="*/ 10009761 h 10009761"/>
              <a:gd name="connsiteX68" fmla="*/ 8375513 w 13339864"/>
              <a:gd name="connsiteY68" fmla="*/ 10009761 h 10009761"/>
              <a:gd name="connsiteX69" fmla="*/ 7714033 w 13339864"/>
              <a:gd name="connsiteY69" fmla="*/ 8686801 h 10009761"/>
              <a:gd name="connsiteX70" fmla="*/ 8375513 w 13339864"/>
              <a:gd name="connsiteY70" fmla="*/ 7363840 h 10009761"/>
              <a:gd name="connsiteX71" fmla="*/ 10107036 w 13339864"/>
              <a:gd name="connsiteY71" fmla="*/ 7363840 h 10009761"/>
              <a:gd name="connsiteX72" fmla="*/ 13339863 w 13339864"/>
              <a:gd name="connsiteY72" fmla="*/ 1322961 h 10009761"/>
              <a:gd name="connsiteX73" fmla="*/ 12678382 w 13339864"/>
              <a:gd name="connsiteY73" fmla="*/ 2645921 h 10009761"/>
              <a:gd name="connsiteX74" fmla="*/ 10946859 w 13339864"/>
              <a:gd name="connsiteY74" fmla="*/ 2645921 h 10009761"/>
              <a:gd name="connsiteX75" fmla="*/ 10285378 w 13339864"/>
              <a:gd name="connsiteY75" fmla="*/ 1322961 h 10009761"/>
              <a:gd name="connsiteX76" fmla="*/ 10946859 w 13339864"/>
              <a:gd name="connsiteY76" fmla="*/ 0 h 10009761"/>
              <a:gd name="connsiteX77" fmla="*/ 12678382 w 13339864"/>
              <a:gd name="connsiteY77" fmla="*/ 0 h 10009761"/>
              <a:gd name="connsiteX78" fmla="*/ 13339863 w 13339864"/>
              <a:gd name="connsiteY78" fmla="*/ 7114161 h 10009761"/>
              <a:gd name="connsiteX79" fmla="*/ 12678381 w 13339864"/>
              <a:gd name="connsiteY79" fmla="*/ 8437121 h 10009761"/>
              <a:gd name="connsiteX80" fmla="*/ 10946859 w 13339864"/>
              <a:gd name="connsiteY80" fmla="*/ 8437121 h 10009761"/>
              <a:gd name="connsiteX81" fmla="*/ 10285378 w 13339864"/>
              <a:gd name="connsiteY81" fmla="*/ 7114161 h 10009761"/>
              <a:gd name="connsiteX82" fmla="*/ 10946859 w 13339864"/>
              <a:gd name="connsiteY82" fmla="*/ 5791200 h 10009761"/>
              <a:gd name="connsiteX83" fmla="*/ 12678381 w 13339864"/>
              <a:gd name="connsiteY83" fmla="*/ 5791200 h 10009761"/>
              <a:gd name="connsiteX84" fmla="*/ 13339864 w 13339864"/>
              <a:gd name="connsiteY84" fmla="*/ 4218561 h 10009761"/>
              <a:gd name="connsiteX85" fmla="*/ 12678383 w 13339864"/>
              <a:gd name="connsiteY85" fmla="*/ 5541521 h 10009761"/>
              <a:gd name="connsiteX86" fmla="*/ 10946860 w 13339864"/>
              <a:gd name="connsiteY86" fmla="*/ 5541521 h 10009761"/>
              <a:gd name="connsiteX87" fmla="*/ 10285379 w 13339864"/>
              <a:gd name="connsiteY87" fmla="*/ 4218561 h 10009761"/>
              <a:gd name="connsiteX88" fmla="*/ 10946860 w 13339864"/>
              <a:gd name="connsiteY88" fmla="*/ 2895600 h 10009761"/>
              <a:gd name="connsiteX89" fmla="*/ 12678383 w 13339864"/>
              <a:gd name="connsiteY89" fmla="*/ 2895600 h 10009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3339864" h="10009761">
                <a:moveTo>
                  <a:pt x="3054485" y="1572638"/>
                </a:moveTo>
                <a:lnTo>
                  <a:pt x="2393004" y="2895598"/>
                </a:lnTo>
                <a:lnTo>
                  <a:pt x="661481" y="2895598"/>
                </a:lnTo>
                <a:lnTo>
                  <a:pt x="0" y="1572638"/>
                </a:lnTo>
                <a:lnTo>
                  <a:pt x="661481" y="249677"/>
                </a:lnTo>
                <a:lnTo>
                  <a:pt x="2393004" y="249677"/>
                </a:lnTo>
                <a:close/>
                <a:moveTo>
                  <a:pt x="3054486" y="4468238"/>
                </a:moveTo>
                <a:lnTo>
                  <a:pt x="2393005" y="5791198"/>
                </a:lnTo>
                <a:lnTo>
                  <a:pt x="661482" y="5791198"/>
                </a:lnTo>
                <a:lnTo>
                  <a:pt x="1" y="4468238"/>
                </a:lnTo>
                <a:lnTo>
                  <a:pt x="661482" y="3145277"/>
                </a:lnTo>
                <a:lnTo>
                  <a:pt x="2393005" y="3145277"/>
                </a:lnTo>
                <a:close/>
                <a:moveTo>
                  <a:pt x="3054487" y="7363838"/>
                </a:moveTo>
                <a:lnTo>
                  <a:pt x="2393006" y="8686798"/>
                </a:lnTo>
                <a:lnTo>
                  <a:pt x="661483" y="8686798"/>
                </a:lnTo>
                <a:lnTo>
                  <a:pt x="2" y="7363838"/>
                </a:lnTo>
                <a:lnTo>
                  <a:pt x="661483" y="6040877"/>
                </a:lnTo>
                <a:lnTo>
                  <a:pt x="2393006" y="6040877"/>
                </a:lnTo>
                <a:close/>
                <a:moveTo>
                  <a:pt x="5625829" y="2895600"/>
                </a:moveTo>
                <a:lnTo>
                  <a:pt x="4964348" y="4218560"/>
                </a:lnTo>
                <a:lnTo>
                  <a:pt x="3232825" y="4218560"/>
                </a:lnTo>
                <a:lnTo>
                  <a:pt x="2571344" y="2895600"/>
                </a:lnTo>
                <a:lnTo>
                  <a:pt x="3232825" y="1572639"/>
                </a:lnTo>
                <a:lnTo>
                  <a:pt x="4964348" y="1572639"/>
                </a:lnTo>
                <a:close/>
                <a:moveTo>
                  <a:pt x="5625830" y="5791200"/>
                </a:moveTo>
                <a:lnTo>
                  <a:pt x="4964349" y="7114160"/>
                </a:lnTo>
                <a:lnTo>
                  <a:pt x="3232826" y="7114160"/>
                </a:lnTo>
                <a:lnTo>
                  <a:pt x="2571345" y="5791200"/>
                </a:lnTo>
                <a:lnTo>
                  <a:pt x="3232826" y="4468239"/>
                </a:lnTo>
                <a:lnTo>
                  <a:pt x="4964349" y="4468239"/>
                </a:lnTo>
                <a:close/>
                <a:moveTo>
                  <a:pt x="5625831" y="8686800"/>
                </a:moveTo>
                <a:lnTo>
                  <a:pt x="4964350" y="10009760"/>
                </a:lnTo>
                <a:lnTo>
                  <a:pt x="3232827" y="10009760"/>
                </a:lnTo>
                <a:lnTo>
                  <a:pt x="2571346" y="8686800"/>
                </a:lnTo>
                <a:lnTo>
                  <a:pt x="3232827" y="7363839"/>
                </a:lnTo>
                <a:lnTo>
                  <a:pt x="4964350" y="7363839"/>
                </a:lnTo>
                <a:close/>
                <a:moveTo>
                  <a:pt x="8197170" y="1572640"/>
                </a:moveTo>
                <a:lnTo>
                  <a:pt x="7535690" y="2895600"/>
                </a:lnTo>
                <a:lnTo>
                  <a:pt x="5804168" y="2895600"/>
                </a:lnTo>
                <a:lnTo>
                  <a:pt x="5142687" y="1572640"/>
                </a:lnTo>
                <a:lnTo>
                  <a:pt x="5804168" y="249679"/>
                </a:lnTo>
                <a:lnTo>
                  <a:pt x="7535690" y="249679"/>
                </a:lnTo>
                <a:close/>
                <a:moveTo>
                  <a:pt x="8197171" y="4468240"/>
                </a:moveTo>
                <a:lnTo>
                  <a:pt x="7535691" y="5791200"/>
                </a:lnTo>
                <a:lnTo>
                  <a:pt x="5804169" y="5791200"/>
                </a:lnTo>
                <a:lnTo>
                  <a:pt x="5142688" y="4468240"/>
                </a:lnTo>
                <a:lnTo>
                  <a:pt x="5804169" y="3145279"/>
                </a:lnTo>
                <a:lnTo>
                  <a:pt x="7535691" y="3145279"/>
                </a:lnTo>
                <a:close/>
                <a:moveTo>
                  <a:pt x="8197172" y="7363840"/>
                </a:moveTo>
                <a:lnTo>
                  <a:pt x="7535692" y="8686800"/>
                </a:lnTo>
                <a:lnTo>
                  <a:pt x="5804170" y="8686800"/>
                </a:lnTo>
                <a:lnTo>
                  <a:pt x="5142689" y="7363840"/>
                </a:lnTo>
                <a:lnTo>
                  <a:pt x="5804170" y="6040879"/>
                </a:lnTo>
                <a:lnTo>
                  <a:pt x="7535692" y="6040879"/>
                </a:lnTo>
                <a:close/>
                <a:moveTo>
                  <a:pt x="10768515" y="2895601"/>
                </a:moveTo>
                <a:lnTo>
                  <a:pt x="10107034" y="4218561"/>
                </a:lnTo>
                <a:lnTo>
                  <a:pt x="8375511" y="4218561"/>
                </a:lnTo>
                <a:lnTo>
                  <a:pt x="7714031" y="2895601"/>
                </a:lnTo>
                <a:lnTo>
                  <a:pt x="8375511" y="1572640"/>
                </a:lnTo>
                <a:lnTo>
                  <a:pt x="10107034" y="1572640"/>
                </a:lnTo>
                <a:close/>
                <a:moveTo>
                  <a:pt x="10768516" y="5791201"/>
                </a:moveTo>
                <a:lnTo>
                  <a:pt x="10107035" y="7114161"/>
                </a:lnTo>
                <a:lnTo>
                  <a:pt x="8375512" y="7114161"/>
                </a:lnTo>
                <a:lnTo>
                  <a:pt x="7714032" y="5791201"/>
                </a:lnTo>
                <a:lnTo>
                  <a:pt x="8375512" y="4468240"/>
                </a:lnTo>
                <a:lnTo>
                  <a:pt x="10107035" y="4468240"/>
                </a:lnTo>
                <a:close/>
                <a:moveTo>
                  <a:pt x="10768517" y="8686801"/>
                </a:moveTo>
                <a:lnTo>
                  <a:pt x="10107036" y="10009761"/>
                </a:lnTo>
                <a:lnTo>
                  <a:pt x="8375513" y="10009761"/>
                </a:lnTo>
                <a:lnTo>
                  <a:pt x="7714033" y="8686801"/>
                </a:lnTo>
                <a:lnTo>
                  <a:pt x="8375513" y="7363840"/>
                </a:lnTo>
                <a:lnTo>
                  <a:pt x="10107036" y="7363840"/>
                </a:lnTo>
                <a:close/>
                <a:moveTo>
                  <a:pt x="13339863" y="1322961"/>
                </a:moveTo>
                <a:lnTo>
                  <a:pt x="12678382" y="2645921"/>
                </a:lnTo>
                <a:lnTo>
                  <a:pt x="10946859" y="2645921"/>
                </a:lnTo>
                <a:lnTo>
                  <a:pt x="10285378" y="1322961"/>
                </a:lnTo>
                <a:lnTo>
                  <a:pt x="10946859" y="0"/>
                </a:lnTo>
                <a:lnTo>
                  <a:pt x="12678382" y="0"/>
                </a:lnTo>
                <a:close/>
                <a:moveTo>
                  <a:pt x="13339863" y="7114161"/>
                </a:moveTo>
                <a:lnTo>
                  <a:pt x="12678381" y="8437121"/>
                </a:lnTo>
                <a:lnTo>
                  <a:pt x="10946859" y="8437121"/>
                </a:lnTo>
                <a:lnTo>
                  <a:pt x="10285378" y="7114161"/>
                </a:lnTo>
                <a:lnTo>
                  <a:pt x="10946859" y="5791200"/>
                </a:lnTo>
                <a:lnTo>
                  <a:pt x="12678381" y="5791200"/>
                </a:lnTo>
                <a:close/>
                <a:moveTo>
                  <a:pt x="13339864" y="4218561"/>
                </a:moveTo>
                <a:lnTo>
                  <a:pt x="12678383" y="5541521"/>
                </a:lnTo>
                <a:lnTo>
                  <a:pt x="10946860" y="5541521"/>
                </a:lnTo>
                <a:lnTo>
                  <a:pt x="10285379" y="4218561"/>
                </a:lnTo>
                <a:lnTo>
                  <a:pt x="10946860" y="2895600"/>
                </a:lnTo>
                <a:lnTo>
                  <a:pt x="12678383" y="2895600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4784651" y="2578666"/>
            <a:ext cx="74073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2702E"/>
                </a:solidFill>
                <a:latin typeface="Bell MT" panose="02020503060305020303" pitchFamily="18" charset="0"/>
              </a:rPr>
              <a:t>Animal husbandry is the branch of agriculture concerned with animals that are raised for meat, </a:t>
            </a:r>
            <a:r>
              <a:rPr lang="en-US" sz="2400" b="1" dirty="0" err="1" smtClean="0">
                <a:solidFill>
                  <a:srgbClr val="D2702E"/>
                </a:solidFill>
                <a:latin typeface="Bell MT" panose="02020503060305020303" pitchFamily="18" charset="0"/>
              </a:rPr>
              <a:t>fibre</a:t>
            </a:r>
            <a:r>
              <a:rPr lang="en-US" sz="2400" b="1" dirty="0" smtClean="0">
                <a:solidFill>
                  <a:srgbClr val="D2702E"/>
                </a:solidFill>
                <a:latin typeface="Bell MT" panose="02020503060305020303" pitchFamily="18" charset="0"/>
              </a:rPr>
              <a:t>, milk, or other products. It includes day-to-day care, management, production, nutrition, selective breeding, and the raising of livestock</a:t>
            </a:r>
            <a:endParaRPr lang="en-IN" b="1" dirty="0">
              <a:solidFill>
                <a:srgbClr val="D2702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 smtClean="0">
                <a:solidFill>
                  <a:srgbClr val="D2702E"/>
                </a:solidFill>
                <a:latin typeface="Bodoni MT Black" panose="02070A03080606020203" pitchFamily="18" charset="0"/>
              </a:rPr>
              <a:t>ANIMAL HUSBANDRY OF KERALA</a:t>
            </a:r>
            <a:endParaRPr lang="en-IN" sz="6000" dirty="0">
              <a:solidFill>
                <a:srgbClr val="D2702E"/>
              </a:solidFill>
              <a:latin typeface="Bodoni MT Black" panose="02070A03080606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068" y="2977116"/>
            <a:ext cx="2710932" cy="38808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15849" y="3548162"/>
            <a:ext cx="2710932" cy="388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82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3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100000">
              <a:schemeClr val="accent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2005306" y="2382914"/>
            <a:ext cx="42715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 smtClean="0">
                <a:solidFill>
                  <a:srgbClr val="D2702E"/>
                </a:solidFill>
                <a:latin typeface="Bodoni MT Black" panose="02070A03080606020203" pitchFamily="18" charset="0"/>
              </a:rPr>
              <a:t>CATTLE BREEDS</a:t>
            </a:r>
            <a:endParaRPr lang="en-IN" sz="6600" dirty="0">
              <a:solidFill>
                <a:srgbClr val="D2702E"/>
              </a:solidFill>
              <a:latin typeface="Bodoni MT Black" panose="02070A03080606020203" pitchFamily="18" charset="0"/>
            </a:endParaRPr>
          </a:p>
        </p:txBody>
      </p:sp>
      <p:sp>
        <p:nvSpPr>
          <p:cNvPr id="31" name="Freeform 30"/>
          <p:cNvSpPr/>
          <p:nvPr/>
        </p:nvSpPr>
        <p:spPr>
          <a:xfrm rot="5400000">
            <a:off x="9767556" y="-1887470"/>
            <a:ext cx="5638799" cy="9648424"/>
          </a:xfrm>
          <a:custGeom>
            <a:avLst/>
            <a:gdLst>
              <a:gd name="connsiteX0" fmla="*/ 4038599 w 5638799"/>
              <a:gd name="connsiteY0" fmla="*/ 3704825 h 9648424"/>
              <a:gd name="connsiteX1" fmla="*/ 4383021 w 5638799"/>
              <a:gd name="connsiteY1" fmla="*/ 3015981 h 9648424"/>
              <a:gd name="connsiteX2" fmla="*/ 5294377 w 5638799"/>
              <a:gd name="connsiteY2" fmla="*/ 3015981 h 9648424"/>
              <a:gd name="connsiteX3" fmla="*/ 5638799 w 5638799"/>
              <a:gd name="connsiteY3" fmla="*/ 3704825 h 9648424"/>
              <a:gd name="connsiteX4" fmla="*/ 5294377 w 5638799"/>
              <a:gd name="connsiteY4" fmla="*/ 4393669 h 9648424"/>
              <a:gd name="connsiteX5" fmla="*/ 4383021 w 5638799"/>
              <a:gd name="connsiteY5" fmla="*/ 4393669 h 9648424"/>
              <a:gd name="connsiteX6" fmla="*/ 4038599 w 5638799"/>
              <a:gd name="connsiteY6" fmla="*/ 5190723 h 9648424"/>
              <a:gd name="connsiteX7" fmla="*/ 4383021 w 5638799"/>
              <a:gd name="connsiteY7" fmla="*/ 4501879 h 9648424"/>
              <a:gd name="connsiteX8" fmla="*/ 5294377 w 5638799"/>
              <a:gd name="connsiteY8" fmla="*/ 4501879 h 9648424"/>
              <a:gd name="connsiteX9" fmla="*/ 5638799 w 5638799"/>
              <a:gd name="connsiteY9" fmla="*/ 5190723 h 9648424"/>
              <a:gd name="connsiteX10" fmla="*/ 5294377 w 5638799"/>
              <a:gd name="connsiteY10" fmla="*/ 5879567 h 9648424"/>
              <a:gd name="connsiteX11" fmla="*/ 4383021 w 5638799"/>
              <a:gd name="connsiteY11" fmla="*/ 5879567 h 9648424"/>
              <a:gd name="connsiteX12" fmla="*/ 4038598 w 5638799"/>
              <a:gd name="connsiteY12" fmla="*/ 688847 h 9648424"/>
              <a:gd name="connsiteX13" fmla="*/ 4383020 w 5638799"/>
              <a:gd name="connsiteY13" fmla="*/ 3 h 9648424"/>
              <a:gd name="connsiteX14" fmla="*/ 5294376 w 5638799"/>
              <a:gd name="connsiteY14" fmla="*/ 3 h 9648424"/>
              <a:gd name="connsiteX15" fmla="*/ 5638798 w 5638799"/>
              <a:gd name="connsiteY15" fmla="*/ 688847 h 9648424"/>
              <a:gd name="connsiteX16" fmla="*/ 5294376 w 5638799"/>
              <a:gd name="connsiteY16" fmla="*/ 1377689 h 9648424"/>
              <a:gd name="connsiteX17" fmla="*/ 4383020 w 5638799"/>
              <a:gd name="connsiteY17" fmla="*/ 1377689 h 9648424"/>
              <a:gd name="connsiteX18" fmla="*/ 4038598 w 5638799"/>
              <a:gd name="connsiteY18" fmla="*/ 6676623 h 9648424"/>
              <a:gd name="connsiteX19" fmla="*/ 4383020 w 5638799"/>
              <a:gd name="connsiteY19" fmla="*/ 5987779 h 9648424"/>
              <a:gd name="connsiteX20" fmla="*/ 5294376 w 5638799"/>
              <a:gd name="connsiteY20" fmla="*/ 5987779 h 9648424"/>
              <a:gd name="connsiteX21" fmla="*/ 5638798 w 5638799"/>
              <a:gd name="connsiteY21" fmla="*/ 6676623 h 9648424"/>
              <a:gd name="connsiteX22" fmla="*/ 5294376 w 5638799"/>
              <a:gd name="connsiteY22" fmla="*/ 7365467 h 9648424"/>
              <a:gd name="connsiteX23" fmla="*/ 4383020 w 5638799"/>
              <a:gd name="connsiteY23" fmla="*/ 7365467 h 9648424"/>
              <a:gd name="connsiteX24" fmla="*/ 4038597 w 5638799"/>
              <a:gd name="connsiteY24" fmla="*/ 2174747 h 9648424"/>
              <a:gd name="connsiteX25" fmla="*/ 4383019 w 5638799"/>
              <a:gd name="connsiteY25" fmla="*/ 1485903 h 9648424"/>
              <a:gd name="connsiteX26" fmla="*/ 5294375 w 5638799"/>
              <a:gd name="connsiteY26" fmla="*/ 1485903 h 9648424"/>
              <a:gd name="connsiteX27" fmla="*/ 5638797 w 5638799"/>
              <a:gd name="connsiteY27" fmla="*/ 2174747 h 9648424"/>
              <a:gd name="connsiteX28" fmla="*/ 5294375 w 5638799"/>
              <a:gd name="connsiteY28" fmla="*/ 2863589 h 9648424"/>
              <a:gd name="connsiteX29" fmla="*/ 4383019 w 5638799"/>
              <a:gd name="connsiteY29" fmla="*/ 2863589 h 9648424"/>
              <a:gd name="connsiteX30" fmla="*/ 4038597 w 5638799"/>
              <a:gd name="connsiteY30" fmla="*/ 8162523 h 9648424"/>
              <a:gd name="connsiteX31" fmla="*/ 4383019 w 5638799"/>
              <a:gd name="connsiteY31" fmla="*/ 7473679 h 9648424"/>
              <a:gd name="connsiteX32" fmla="*/ 5294375 w 5638799"/>
              <a:gd name="connsiteY32" fmla="*/ 7473679 h 9648424"/>
              <a:gd name="connsiteX33" fmla="*/ 5638797 w 5638799"/>
              <a:gd name="connsiteY33" fmla="*/ 8162523 h 9648424"/>
              <a:gd name="connsiteX34" fmla="*/ 5294375 w 5638799"/>
              <a:gd name="connsiteY34" fmla="*/ 8851367 h 9648424"/>
              <a:gd name="connsiteX35" fmla="*/ 4383019 w 5638799"/>
              <a:gd name="connsiteY35" fmla="*/ 8851367 h 9648424"/>
              <a:gd name="connsiteX36" fmla="*/ 2692402 w 5638799"/>
              <a:gd name="connsiteY36" fmla="*/ 5879567 h 9648424"/>
              <a:gd name="connsiteX37" fmla="*/ 3036824 w 5638799"/>
              <a:gd name="connsiteY37" fmla="*/ 5190723 h 9648424"/>
              <a:gd name="connsiteX38" fmla="*/ 3948180 w 5638799"/>
              <a:gd name="connsiteY38" fmla="*/ 5190723 h 9648424"/>
              <a:gd name="connsiteX39" fmla="*/ 4292602 w 5638799"/>
              <a:gd name="connsiteY39" fmla="*/ 5879567 h 9648424"/>
              <a:gd name="connsiteX40" fmla="*/ 3948180 w 5638799"/>
              <a:gd name="connsiteY40" fmla="*/ 6568411 h 9648424"/>
              <a:gd name="connsiteX41" fmla="*/ 3036824 w 5638799"/>
              <a:gd name="connsiteY41" fmla="*/ 6568411 h 9648424"/>
              <a:gd name="connsiteX42" fmla="*/ 2692401 w 5638799"/>
              <a:gd name="connsiteY42" fmla="*/ 7365467 h 9648424"/>
              <a:gd name="connsiteX43" fmla="*/ 3036823 w 5638799"/>
              <a:gd name="connsiteY43" fmla="*/ 6676623 h 9648424"/>
              <a:gd name="connsiteX44" fmla="*/ 3948179 w 5638799"/>
              <a:gd name="connsiteY44" fmla="*/ 6676623 h 9648424"/>
              <a:gd name="connsiteX45" fmla="*/ 4292601 w 5638799"/>
              <a:gd name="connsiteY45" fmla="*/ 7365467 h 9648424"/>
              <a:gd name="connsiteX46" fmla="*/ 3948179 w 5638799"/>
              <a:gd name="connsiteY46" fmla="*/ 8054311 h 9648424"/>
              <a:gd name="connsiteX47" fmla="*/ 3036823 w 5638799"/>
              <a:gd name="connsiteY47" fmla="*/ 8054311 h 9648424"/>
              <a:gd name="connsiteX48" fmla="*/ 2692400 w 5638799"/>
              <a:gd name="connsiteY48" fmla="*/ 1485901 h 9648424"/>
              <a:gd name="connsiteX49" fmla="*/ 3036822 w 5638799"/>
              <a:gd name="connsiteY49" fmla="*/ 797057 h 9648424"/>
              <a:gd name="connsiteX50" fmla="*/ 3948178 w 5638799"/>
              <a:gd name="connsiteY50" fmla="*/ 797057 h 9648424"/>
              <a:gd name="connsiteX51" fmla="*/ 4292600 w 5638799"/>
              <a:gd name="connsiteY51" fmla="*/ 1485901 h 9648424"/>
              <a:gd name="connsiteX52" fmla="*/ 3948178 w 5638799"/>
              <a:gd name="connsiteY52" fmla="*/ 2174743 h 9648424"/>
              <a:gd name="connsiteX53" fmla="*/ 3036822 w 5638799"/>
              <a:gd name="connsiteY53" fmla="*/ 2174743 h 9648424"/>
              <a:gd name="connsiteX54" fmla="*/ 2692400 w 5638799"/>
              <a:gd name="connsiteY54" fmla="*/ 8851367 h 9648424"/>
              <a:gd name="connsiteX55" fmla="*/ 3036822 w 5638799"/>
              <a:gd name="connsiteY55" fmla="*/ 8162523 h 9648424"/>
              <a:gd name="connsiteX56" fmla="*/ 3948178 w 5638799"/>
              <a:gd name="connsiteY56" fmla="*/ 8162523 h 9648424"/>
              <a:gd name="connsiteX57" fmla="*/ 4292600 w 5638799"/>
              <a:gd name="connsiteY57" fmla="*/ 8851367 h 9648424"/>
              <a:gd name="connsiteX58" fmla="*/ 3948178 w 5638799"/>
              <a:gd name="connsiteY58" fmla="*/ 9540210 h 9648424"/>
              <a:gd name="connsiteX59" fmla="*/ 3036822 w 5638799"/>
              <a:gd name="connsiteY59" fmla="*/ 9540210 h 9648424"/>
              <a:gd name="connsiteX60" fmla="*/ 2692399 w 5638799"/>
              <a:gd name="connsiteY60" fmla="*/ 2971801 h 9648424"/>
              <a:gd name="connsiteX61" fmla="*/ 3036821 w 5638799"/>
              <a:gd name="connsiteY61" fmla="*/ 2282957 h 9648424"/>
              <a:gd name="connsiteX62" fmla="*/ 3948177 w 5638799"/>
              <a:gd name="connsiteY62" fmla="*/ 2282957 h 9648424"/>
              <a:gd name="connsiteX63" fmla="*/ 4292599 w 5638799"/>
              <a:gd name="connsiteY63" fmla="*/ 2971801 h 9648424"/>
              <a:gd name="connsiteX64" fmla="*/ 3948177 w 5638799"/>
              <a:gd name="connsiteY64" fmla="*/ 3660643 h 9648424"/>
              <a:gd name="connsiteX65" fmla="*/ 3036821 w 5638799"/>
              <a:gd name="connsiteY65" fmla="*/ 3660643 h 9648424"/>
              <a:gd name="connsiteX66" fmla="*/ 2692398 w 5638799"/>
              <a:gd name="connsiteY66" fmla="*/ 4457701 h 9648424"/>
              <a:gd name="connsiteX67" fmla="*/ 3036820 w 5638799"/>
              <a:gd name="connsiteY67" fmla="*/ 3768857 h 9648424"/>
              <a:gd name="connsiteX68" fmla="*/ 3948176 w 5638799"/>
              <a:gd name="connsiteY68" fmla="*/ 3768857 h 9648424"/>
              <a:gd name="connsiteX69" fmla="*/ 4292598 w 5638799"/>
              <a:gd name="connsiteY69" fmla="*/ 4457701 h 9648424"/>
              <a:gd name="connsiteX70" fmla="*/ 3948176 w 5638799"/>
              <a:gd name="connsiteY70" fmla="*/ 5146543 h 9648424"/>
              <a:gd name="connsiteX71" fmla="*/ 3036820 w 5638799"/>
              <a:gd name="connsiteY71" fmla="*/ 5146543 h 9648424"/>
              <a:gd name="connsiteX72" fmla="*/ 1346204 w 5638799"/>
              <a:gd name="connsiteY72" fmla="*/ 5190725 h 9648424"/>
              <a:gd name="connsiteX73" fmla="*/ 1690627 w 5638799"/>
              <a:gd name="connsiteY73" fmla="*/ 4501881 h 9648424"/>
              <a:gd name="connsiteX74" fmla="*/ 2601981 w 5638799"/>
              <a:gd name="connsiteY74" fmla="*/ 4501881 h 9648424"/>
              <a:gd name="connsiteX75" fmla="*/ 2946403 w 5638799"/>
              <a:gd name="connsiteY75" fmla="*/ 5190725 h 9648424"/>
              <a:gd name="connsiteX76" fmla="*/ 2601981 w 5638799"/>
              <a:gd name="connsiteY76" fmla="*/ 5879567 h 9648424"/>
              <a:gd name="connsiteX77" fmla="*/ 1690627 w 5638799"/>
              <a:gd name="connsiteY77" fmla="*/ 5879567 h 9648424"/>
              <a:gd name="connsiteX78" fmla="*/ 1346204 w 5638799"/>
              <a:gd name="connsiteY78" fmla="*/ 688845 h 9648424"/>
              <a:gd name="connsiteX79" fmla="*/ 1690626 w 5638799"/>
              <a:gd name="connsiteY79" fmla="*/ 0 h 9648424"/>
              <a:gd name="connsiteX80" fmla="*/ 2601981 w 5638799"/>
              <a:gd name="connsiteY80" fmla="*/ 0 h 9648424"/>
              <a:gd name="connsiteX81" fmla="*/ 2946403 w 5638799"/>
              <a:gd name="connsiteY81" fmla="*/ 688845 h 9648424"/>
              <a:gd name="connsiteX82" fmla="*/ 2601981 w 5638799"/>
              <a:gd name="connsiteY82" fmla="*/ 1377689 h 9648424"/>
              <a:gd name="connsiteX83" fmla="*/ 1690626 w 5638799"/>
              <a:gd name="connsiteY83" fmla="*/ 1377689 h 9648424"/>
              <a:gd name="connsiteX84" fmla="*/ 1346204 w 5638799"/>
              <a:gd name="connsiteY84" fmla="*/ 6676625 h 9648424"/>
              <a:gd name="connsiteX85" fmla="*/ 1690625 w 5638799"/>
              <a:gd name="connsiteY85" fmla="*/ 5987781 h 9648424"/>
              <a:gd name="connsiteX86" fmla="*/ 2601980 w 5638799"/>
              <a:gd name="connsiteY86" fmla="*/ 5987781 h 9648424"/>
              <a:gd name="connsiteX87" fmla="*/ 2946402 w 5638799"/>
              <a:gd name="connsiteY87" fmla="*/ 6676625 h 9648424"/>
              <a:gd name="connsiteX88" fmla="*/ 2601980 w 5638799"/>
              <a:gd name="connsiteY88" fmla="*/ 7365467 h 9648424"/>
              <a:gd name="connsiteX89" fmla="*/ 1690625 w 5638799"/>
              <a:gd name="connsiteY89" fmla="*/ 7365467 h 9648424"/>
              <a:gd name="connsiteX90" fmla="*/ 1346203 w 5638799"/>
              <a:gd name="connsiteY90" fmla="*/ 2174745 h 9648424"/>
              <a:gd name="connsiteX91" fmla="*/ 1690625 w 5638799"/>
              <a:gd name="connsiteY91" fmla="*/ 1485901 h 9648424"/>
              <a:gd name="connsiteX92" fmla="*/ 2601980 w 5638799"/>
              <a:gd name="connsiteY92" fmla="*/ 1485901 h 9648424"/>
              <a:gd name="connsiteX93" fmla="*/ 2946402 w 5638799"/>
              <a:gd name="connsiteY93" fmla="*/ 2174745 h 9648424"/>
              <a:gd name="connsiteX94" fmla="*/ 2601980 w 5638799"/>
              <a:gd name="connsiteY94" fmla="*/ 2863589 h 9648424"/>
              <a:gd name="connsiteX95" fmla="*/ 1690625 w 5638799"/>
              <a:gd name="connsiteY95" fmla="*/ 2863589 h 9648424"/>
              <a:gd name="connsiteX96" fmla="*/ 1346203 w 5638799"/>
              <a:gd name="connsiteY96" fmla="*/ 8162525 h 9648424"/>
              <a:gd name="connsiteX97" fmla="*/ 1690624 w 5638799"/>
              <a:gd name="connsiteY97" fmla="*/ 7473681 h 9648424"/>
              <a:gd name="connsiteX98" fmla="*/ 2601979 w 5638799"/>
              <a:gd name="connsiteY98" fmla="*/ 7473681 h 9648424"/>
              <a:gd name="connsiteX99" fmla="*/ 2946401 w 5638799"/>
              <a:gd name="connsiteY99" fmla="*/ 8162525 h 9648424"/>
              <a:gd name="connsiteX100" fmla="*/ 2601979 w 5638799"/>
              <a:gd name="connsiteY100" fmla="*/ 8851367 h 9648424"/>
              <a:gd name="connsiteX101" fmla="*/ 1690624 w 5638799"/>
              <a:gd name="connsiteY101" fmla="*/ 8851367 h 9648424"/>
              <a:gd name="connsiteX102" fmla="*/ 1346201 w 5638799"/>
              <a:gd name="connsiteY102" fmla="*/ 3660645 h 9648424"/>
              <a:gd name="connsiteX103" fmla="*/ 1690624 w 5638799"/>
              <a:gd name="connsiteY103" fmla="*/ 2971801 h 9648424"/>
              <a:gd name="connsiteX104" fmla="*/ 2601979 w 5638799"/>
              <a:gd name="connsiteY104" fmla="*/ 2971801 h 9648424"/>
              <a:gd name="connsiteX105" fmla="*/ 2946401 w 5638799"/>
              <a:gd name="connsiteY105" fmla="*/ 3660645 h 9648424"/>
              <a:gd name="connsiteX106" fmla="*/ 2601979 w 5638799"/>
              <a:gd name="connsiteY106" fmla="*/ 4349489 h 9648424"/>
              <a:gd name="connsiteX107" fmla="*/ 1690624 w 5638799"/>
              <a:gd name="connsiteY107" fmla="*/ 4349489 h 9648424"/>
              <a:gd name="connsiteX108" fmla="*/ 4 w 5638799"/>
              <a:gd name="connsiteY108" fmla="*/ 5987781 h 9648424"/>
              <a:gd name="connsiteX109" fmla="*/ 344426 w 5638799"/>
              <a:gd name="connsiteY109" fmla="*/ 5298937 h 9648424"/>
              <a:gd name="connsiteX110" fmla="*/ 1255782 w 5638799"/>
              <a:gd name="connsiteY110" fmla="*/ 5298937 h 9648424"/>
              <a:gd name="connsiteX111" fmla="*/ 1600204 w 5638799"/>
              <a:gd name="connsiteY111" fmla="*/ 5987781 h 9648424"/>
              <a:gd name="connsiteX112" fmla="*/ 1255782 w 5638799"/>
              <a:gd name="connsiteY112" fmla="*/ 6676625 h 9648424"/>
              <a:gd name="connsiteX113" fmla="*/ 344426 w 5638799"/>
              <a:gd name="connsiteY113" fmla="*/ 6676625 h 9648424"/>
              <a:gd name="connsiteX114" fmla="*/ 3 w 5638799"/>
              <a:gd name="connsiteY114" fmla="*/ 7473681 h 9648424"/>
              <a:gd name="connsiteX115" fmla="*/ 344425 w 5638799"/>
              <a:gd name="connsiteY115" fmla="*/ 6784837 h 9648424"/>
              <a:gd name="connsiteX116" fmla="*/ 1255781 w 5638799"/>
              <a:gd name="connsiteY116" fmla="*/ 6784837 h 9648424"/>
              <a:gd name="connsiteX117" fmla="*/ 1600203 w 5638799"/>
              <a:gd name="connsiteY117" fmla="*/ 7473681 h 9648424"/>
              <a:gd name="connsiteX118" fmla="*/ 1255781 w 5638799"/>
              <a:gd name="connsiteY118" fmla="*/ 8162525 h 9648424"/>
              <a:gd name="connsiteX119" fmla="*/ 344425 w 5638799"/>
              <a:gd name="connsiteY119" fmla="*/ 8162525 h 9648424"/>
              <a:gd name="connsiteX120" fmla="*/ 2 w 5638799"/>
              <a:gd name="connsiteY120" fmla="*/ 8959581 h 9648424"/>
              <a:gd name="connsiteX121" fmla="*/ 344424 w 5638799"/>
              <a:gd name="connsiteY121" fmla="*/ 8270737 h 9648424"/>
              <a:gd name="connsiteX122" fmla="*/ 1255780 w 5638799"/>
              <a:gd name="connsiteY122" fmla="*/ 8270737 h 9648424"/>
              <a:gd name="connsiteX123" fmla="*/ 1600202 w 5638799"/>
              <a:gd name="connsiteY123" fmla="*/ 8959581 h 9648424"/>
              <a:gd name="connsiteX124" fmla="*/ 1255780 w 5638799"/>
              <a:gd name="connsiteY124" fmla="*/ 9648424 h 9648424"/>
              <a:gd name="connsiteX125" fmla="*/ 344424 w 5638799"/>
              <a:gd name="connsiteY125" fmla="*/ 9648424 h 9648424"/>
              <a:gd name="connsiteX126" fmla="*/ 2 w 5638799"/>
              <a:gd name="connsiteY126" fmla="*/ 1485903 h 9648424"/>
              <a:gd name="connsiteX127" fmla="*/ 344424 w 5638799"/>
              <a:gd name="connsiteY127" fmla="*/ 797059 h 9648424"/>
              <a:gd name="connsiteX128" fmla="*/ 1255780 w 5638799"/>
              <a:gd name="connsiteY128" fmla="*/ 797059 h 9648424"/>
              <a:gd name="connsiteX129" fmla="*/ 1600202 w 5638799"/>
              <a:gd name="connsiteY129" fmla="*/ 1485903 h 9648424"/>
              <a:gd name="connsiteX130" fmla="*/ 1255780 w 5638799"/>
              <a:gd name="connsiteY130" fmla="*/ 2174745 h 9648424"/>
              <a:gd name="connsiteX131" fmla="*/ 344424 w 5638799"/>
              <a:gd name="connsiteY131" fmla="*/ 2174745 h 9648424"/>
              <a:gd name="connsiteX132" fmla="*/ 1 w 5638799"/>
              <a:gd name="connsiteY132" fmla="*/ 2971803 h 9648424"/>
              <a:gd name="connsiteX133" fmla="*/ 344423 w 5638799"/>
              <a:gd name="connsiteY133" fmla="*/ 2282959 h 9648424"/>
              <a:gd name="connsiteX134" fmla="*/ 1255779 w 5638799"/>
              <a:gd name="connsiteY134" fmla="*/ 2282959 h 9648424"/>
              <a:gd name="connsiteX135" fmla="*/ 1600201 w 5638799"/>
              <a:gd name="connsiteY135" fmla="*/ 2971803 h 9648424"/>
              <a:gd name="connsiteX136" fmla="*/ 1255779 w 5638799"/>
              <a:gd name="connsiteY136" fmla="*/ 3660645 h 9648424"/>
              <a:gd name="connsiteX137" fmla="*/ 344423 w 5638799"/>
              <a:gd name="connsiteY137" fmla="*/ 3660645 h 9648424"/>
              <a:gd name="connsiteX138" fmla="*/ 0 w 5638799"/>
              <a:gd name="connsiteY138" fmla="*/ 4457703 h 9648424"/>
              <a:gd name="connsiteX139" fmla="*/ 344422 w 5638799"/>
              <a:gd name="connsiteY139" fmla="*/ 3768859 h 9648424"/>
              <a:gd name="connsiteX140" fmla="*/ 1255778 w 5638799"/>
              <a:gd name="connsiteY140" fmla="*/ 3768859 h 9648424"/>
              <a:gd name="connsiteX141" fmla="*/ 1600200 w 5638799"/>
              <a:gd name="connsiteY141" fmla="*/ 4457703 h 9648424"/>
              <a:gd name="connsiteX142" fmla="*/ 1255778 w 5638799"/>
              <a:gd name="connsiteY142" fmla="*/ 5146545 h 9648424"/>
              <a:gd name="connsiteX143" fmla="*/ 344422 w 5638799"/>
              <a:gd name="connsiteY143" fmla="*/ 5146545 h 964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5638799" h="9648424">
                <a:moveTo>
                  <a:pt x="4038599" y="3704825"/>
                </a:moveTo>
                <a:lnTo>
                  <a:pt x="4383021" y="3015981"/>
                </a:lnTo>
                <a:lnTo>
                  <a:pt x="5294377" y="3015981"/>
                </a:lnTo>
                <a:lnTo>
                  <a:pt x="5638799" y="3704825"/>
                </a:lnTo>
                <a:lnTo>
                  <a:pt x="5294377" y="4393669"/>
                </a:lnTo>
                <a:lnTo>
                  <a:pt x="4383021" y="4393669"/>
                </a:lnTo>
                <a:close/>
                <a:moveTo>
                  <a:pt x="4038599" y="5190723"/>
                </a:moveTo>
                <a:lnTo>
                  <a:pt x="4383021" y="4501879"/>
                </a:lnTo>
                <a:lnTo>
                  <a:pt x="5294377" y="4501879"/>
                </a:lnTo>
                <a:lnTo>
                  <a:pt x="5638799" y="5190723"/>
                </a:lnTo>
                <a:lnTo>
                  <a:pt x="5294377" y="5879567"/>
                </a:lnTo>
                <a:lnTo>
                  <a:pt x="4383021" y="5879567"/>
                </a:lnTo>
                <a:close/>
                <a:moveTo>
                  <a:pt x="4038598" y="688847"/>
                </a:moveTo>
                <a:lnTo>
                  <a:pt x="4383020" y="3"/>
                </a:lnTo>
                <a:lnTo>
                  <a:pt x="5294376" y="3"/>
                </a:lnTo>
                <a:lnTo>
                  <a:pt x="5638798" y="688847"/>
                </a:lnTo>
                <a:lnTo>
                  <a:pt x="5294376" y="1377689"/>
                </a:lnTo>
                <a:lnTo>
                  <a:pt x="4383020" y="1377689"/>
                </a:lnTo>
                <a:close/>
                <a:moveTo>
                  <a:pt x="4038598" y="6676623"/>
                </a:moveTo>
                <a:lnTo>
                  <a:pt x="4383020" y="5987779"/>
                </a:lnTo>
                <a:lnTo>
                  <a:pt x="5294376" y="5987779"/>
                </a:lnTo>
                <a:lnTo>
                  <a:pt x="5638798" y="6676623"/>
                </a:lnTo>
                <a:lnTo>
                  <a:pt x="5294376" y="7365467"/>
                </a:lnTo>
                <a:lnTo>
                  <a:pt x="4383020" y="7365467"/>
                </a:lnTo>
                <a:close/>
                <a:moveTo>
                  <a:pt x="4038597" y="2174747"/>
                </a:moveTo>
                <a:lnTo>
                  <a:pt x="4383019" y="1485903"/>
                </a:lnTo>
                <a:lnTo>
                  <a:pt x="5294375" y="1485903"/>
                </a:lnTo>
                <a:lnTo>
                  <a:pt x="5638797" y="2174747"/>
                </a:lnTo>
                <a:lnTo>
                  <a:pt x="5294375" y="2863589"/>
                </a:lnTo>
                <a:lnTo>
                  <a:pt x="4383019" y="2863589"/>
                </a:lnTo>
                <a:close/>
                <a:moveTo>
                  <a:pt x="4038597" y="8162523"/>
                </a:moveTo>
                <a:lnTo>
                  <a:pt x="4383019" y="7473679"/>
                </a:lnTo>
                <a:lnTo>
                  <a:pt x="5294375" y="7473679"/>
                </a:lnTo>
                <a:lnTo>
                  <a:pt x="5638797" y="8162523"/>
                </a:lnTo>
                <a:lnTo>
                  <a:pt x="5294375" y="8851367"/>
                </a:lnTo>
                <a:lnTo>
                  <a:pt x="4383019" y="8851367"/>
                </a:lnTo>
                <a:close/>
                <a:moveTo>
                  <a:pt x="2692402" y="5879567"/>
                </a:moveTo>
                <a:lnTo>
                  <a:pt x="3036824" y="5190723"/>
                </a:lnTo>
                <a:lnTo>
                  <a:pt x="3948180" y="5190723"/>
                </a:lnTo>
                <a:lnTo>
                  <a:pt x="4292602" y="5879567"/>
                </a:lnTo>
                <a:lnTo>
                  <a:pt x="3948180" y="6568411"/>
                </a:lnTo>
                <a:lnTo>
                  <a:pt x="3036824" y="6568411"/>
                </a:lnTo>
                <a:close/>
                <a:moveTo>
                  <a:pt x="2692401" y="7365467"/>
                </a:moveTo>
                <a:lnTo>
                  <a:pt x="3036823" y="6676623"/>
                </a:lnTo>
                <a:lnTo>
                  <a:pt x="3948179" y="6676623"/>
                </a:lnTo>
                <a:lnTo>
                  <a:pt x="4292601" y="7365467"/>
                </a:lnTo>
                <a:lnTo>
                  <a:pt x="3948179" y="8054311"/>
                </a:lnTo>
                <a:lnTo>
                  <a:pt x="3036823" y="8054311"/>
                </a:lnTo>
                <a:close/>
                <a:moveTo>
                  <a:pt x="2692400" y="1485901"/>
                </a:moveTo>
                <a:lnTo>
                  <a:pt x="3036822" y="797057"/>
                </a:lnTo>
                <a:lnTo>
                  <a:pt x="3948178" y="797057"/>
                </a:lnTo>
                <a:lnTo>
                  <a:pt x="4292600" y="1485901"/>
                </a:lnTo>
                <a:lnTo>
                  <a:pt x="3948178" y="2174743"/>
                </a:lnTo>
                <a:lnTo>
                  <a:pt x="3036822" y="2174743"/>
                </a:lnTo>
                <a:close/>
                <a:moveTo>
                  <a:pt x="2692400" y="8851367"/>
                </a:moveTo>
                <a:lnTo>
                  <a:pt x="3036822" y="8162523"/>
                </a:lnTo>
                <a:lnTo>
                  <a:pt x="3948178" y="8162523"/>
                </a:lnTo>
                <a:lnTo>
                  <a:pt x="4292600" y="8851367"/>
                </a:lnTo>
                <a:lnTo>
                  <a:pt x="3948178" y="9540210"/>
                </a:lnTo>
                <a:lnTo>
                  <a:pt x="3036822" y="9540210"/>
                </a:lnTo>
                <a:close/>
                <a:moveTo>
                  <a:pt x="2692399" y="2971801"/>
                </a:moveTo>
                <a:lnTo>
                  <a:pt x="3036821" y="2282957"/>
                </a:lnTo>
                <a:lnTo>
                  <a:pt x="3948177" y="2282957"/>
                </a:lnTo>
                <a:lnTo>
                  <a:pt x="4292599" y="2971801"/>
                </a:lnTo>
                <a:lnTo>
                  <a:pt x="3948177" y="3660643"/>
                </a:lnTo>
                <a:lnTo>
                  <a:pt x="3036821" y="3660643"/>
                </a:lnTo>
                <a:close/>
                <a:moveTo>
                  <a:pt x="2692398" y="4457701"/>
                </a:moveTo>
                <a:lnTo>
                  <a:pt x="3036820" y="3768857"/>
                </a:lnTo>
                <a:lnTo>
                  <a:pt x="3948176" y="3768857"/>
                </a:lnTo>
                <a:lnTo>
                  <a:pt x="4292598" y="4457701"/>
                </a:lnTo>
                <a:lnTo>
                  <a:pt x="3948176" y="5146543"/>
                </a:lnTo>
                <a:lnTo>
                  <a:pt x="3036820" y="5146543"/>
                </a:lnTo>
                <a:close/>
                <a:moveTo>
                  <a:pt x="1346204" y="5190725"/>
                </a:moveTo>
                <a:lnTo>
                  <a:pt x="1690627" y="4501881"/>
                </a:lnTo>
                <a:lnTo>
                  <a:pt x="2601981" y="4501881"/>
                </a:lnTo>
                <a:lnTo>
                  <a:pt x="2946403" y="5190725"/>
                </a:lnTo>
                <a:lnTo>
                  <a:pt x="2601981" y="5879567"/>
                </a:lnTo>
                <a:lnTo>
                  <a:pt x="1690627" y="5879567"/>
                </a:lnTo>
                <a:close/>
                <a:moveTo>
                  <a:pt x="1346204" y="688845"/>
                </a:moveTo>
                <a:lnTo>
                  <a:pt x="1690626" y="0"/>
                </a:lnTo>
                <a:lnTo>
                  <a:pt x="2601981" y="0"/>
                </a:lnTo>
                <a:lnTo>
                  <a:pt x="2946403" y="688845"/>
                </a:lnTo>
                <a:lnTo>
                  <a:pt x="2601981" y="1377689"/>
                </a:lnTo>
                <a:lnTo>
                  <a:pt x="1690626" y="1377689"/>
                </a:lnTo>
                <a:close/>
                <a:moveTo>
                  <a:pt x="1346204" y="6676625"/>
                </a:moveTo>
                <a:lnTo>
                  <a:pt x="1690625" y="5987781"/>
                </a:lnTo>
                <a:lnTo>
                  <a:pt x="2601980" y="5987781"/>
                </a:lnTo>
                <a:lnTo>
                  <a:pt x="2946402" y="6676625"/>
                </a:lnTo>
                <a:lnTo>
                  <a:pt x="2601980" y="7365467"/>
                </a:lnTo>
                <a:lnTo>
                  <a:pt x="1690625" y="7365467"/>
                </a:lnTo>
                <a:close/>
                <a:moveTo>
                  <a:pt x="1346203" y="2174745"/>
                </a:moveTo>
                <a:lnTo>
                  <a:pt x="1690625" y="1485901"/>
                </a:lnTo>
                <a:lnTo>
                  <a:pt x="2601980" y="1485901"/>
                </a:lnTo>
                <a:lnTo>
                  <a:pt x="2946402" y="2174745"/>
                </a:lnTo>
                <a:lnTo>
                  <a:pt x="2601980" y="2863589"/>
                </a:lnTo>
                <a:lnTo>
                  <a:pt x="1690625" y="2863589"/>
                </a:lnTo>
                <a:close/>
                <a:moveTo>
                  <a:pt x="1346203" y="8162525"/>
                </a:moveTo>
                <a:lnTo>
                  <a:pt x="1690624" y="7473681"/>
                </a:lnTo>
                <a:lnTo>
                  <a:pt x="2601979" y="7473681"/>
                </a:lnTo>
                <a:lnTo>
                  <a:pt x="2946401" y="8162525"/>
                </a:lnTo>
                <a:lnTo>
                  <a:pt x="2601979" y="8851367"/>
                </a:lnTo>
                <a:lnTo>
                  <a:pt x="1690624" y="8851367"/>
                </a:lnTo>
                <a:close/>
                <a:moveTo>
                  <a:pt x="1346201" y="3660645"/>
                </a:moveTo>
                <a:lnTo>
                  <a:pt x="1690624" y="2971801"/>
                </a:lnTo>
                <a:lnTo>
                  <a:pt x="2601979" y="2971801"/>
                </a:lnTo>
                <a:lnTo>
                  <a:pt x="2946401" y="3660645"/>
                </a:lnTo>
                <a:lnTo>
                  <a:pt x="2601979" y="4349489"/>
                </a:lnTo>
                <a:lnTo>
                  <a:pt x="1690624" y="4349489"/>
                </a:lnTo>
                <a:close/>
                <a:moveTo>
                  <a:pt x="4" y="5987781"/>
                </a:moveTo>
                <a:lnTo>
                  <a:pt x="344426" y="5298937"/>
                </a:lnTo>
                <a:lnTo>
                  <a:pt x="1255782" y="5298937"/>
                </a:lnTo>
                <a:lnTo>
                  <a:pt x="1600204" y="5987781"/>
                </a:lnTo>
                <a:lnTo>
                  <a:pt x="1255782" y="6676625"/>
                </a:lnTo>
                <a:lnTo>
                  <a:pt x="344426" y="6676625"/>
                </a:lnTo>
                <a:close/>
                <a:moveTo>
                  <a:pt x="3" y="7473681"/>
                </a:moveTo>
                <a:lnTo>
                  <a:pt x="344425" y="6784837"/>
                </a:lnTo>
                <a:lnTo>
                  <a:pt x="1255781" y="6784837"/>
                </a:lnTo>
                <a:lnTo>
                  <a:pt x="1600203" y="7473681"/>
                </a:lnTo>
                <a:lnTo>
                  <a:pt x="1255781" y="8162525"/>
                </a:lnTo>
                <a:lnTo>
                  <a:pt x="344425" y="8162525"/>
                </a:lnTo>
                <a:close/>
                <a:moveTo>
                  <a:pt x="2" y="8959581"/>
                </a:moveTo>
                <a:lnTo>
                  <a:pt x="344424" y="8270737"/>
                </a:lnTo>
                <a:lnTo>
                  <a:pt x="1255780" y="8270737"/>
                </a:lnTo>
                <a:lnTo>
                  <a:pt x="1600202" y="8959581"/>
                </a:lnTo>
                <a:lnTo>
                  <a:pt x="1255780" y="9648424"/>
                </a:lnTo>
                <a:lnTo>
                  <a:pt x="344424" y="9648424"/>
                </a:lnTo>
                <a:close/>
                <a:moveTo>
                  <a:pt x="2" y="1485903"/>
                </a:moveTo>
                <a:lnTo>
                  <a:pt x="344424" y="797059"/>
                </a:lnTo>
                <a:lnTo>
                  <a:pt x="1255780" y="797059"/>
                </a:lnTo>
                <a:lnTo>
                  <a:pt x="1600202" y="1485903"/>
                </a:lnTo>
                <a:lnTo>
                  <a:pt x="1255780" y="2174745"/>
                </a:lnTo>
                <a:lnTo>
                  <a:pt x="344424" y="2174745"/>
                </a:lnTo>
                <a:close/>
                <a:moveTo>
                  <a:pt x="1" y="2971803"/>
                </a:moveTo>
                <a:lnTo>
                  <a:pt x="344423" y="2282959"/>
                </a:lnTo>
                <a:lnTo>
                  <a:pt x="1255779" y="2282959"/>
                </a:lnTo>
                <a:lnTo>
                  <a:pt x="1600201" y="2971803"/>
                </a:lnTo>
                <a:lnTo>
                  <a:pt x="1255779" y="3660645"/>
                </a:lnTo>
                <a:lnTo>
                  <a:pt x="344423" y="3660645"/>
                </a:lnTo>
                <a:close/>
                <a:moveTo>
                  <a:pt x="0" y="4457703"/>
                </a:moveTo>
                <a:lnTo>
                  <a:pt x="344422" y="3768859"/>
                </a:lnTo>
                <a:lnTo>
                  <a:pt x="1255778" y="3768859"/>
                </a:lnTo>
                <a:lnTo>
                  <a:pt x="1600200" y="4457703"/>
                </a:lnTo>
                <a:lnTo>
                  <a:pt x="1255778" y="5146545"/>
                </a:lnTo>
                <a:lnTo>
                  <a:pt x="344422" y="5146545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5229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100000">
              <a:schemeClr val="accent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0"/>
          <p:cNvSpPr/>
          <p:nvPr/>
        </p:nvSpPr>
        <p:spPr>
          <a:xfrm rot="5400000">
            <a:off x="-2437144" y="-1887470"/>
            <a:ext cx="5638799" cy="9648424"/>
          </a:xfrm>
          <a:custGeom>
            <a:avLst/>
            <a:gdLst>
              <a:gd name="connsiteX0" fmla="*/ 4038599 w 5638799"/>
              <a:gd name="connsiteY0" fmla="*/ 3704825 h 9648424"/>
              <a:gd name="connsiteX1" fmla="*/ 4383021 w 5638799"/>
              <a:gd name="connsiteY1" fmla="*/ 3015981 h 9648424"/>
              <a:gd name="connsiteX2" fmla="*/ 5294377 w 5638799"/>
              <a:gd name="connsiteY2" fmla="*/ 3015981 h 9648424"/>
              <a:gd name="connsiteX3" fmla="*/ 5638799 w 5638799"/>
              <a:gd name="connsiteY3" fmla="*/ 3704825 h 9648424"/>
              <a:gd name="connsiteX4" fmla="*/ 5294377 w 5638799"/>
              <a:gd name="connsiteY4" fmla="*/ 4393669 h 9648424"/>
              <a:gd name="connsiteX5" fmla="*/ 4383021 w 5638799"/>
              <a:gd name="connsiteY5" fmla="*/ 4393669 h 9648424"/>
              <a:gd name="connsiteX6" fmla="*/ 4038599 w 5638799"/>
              <a:gd name="connsiteY6" fmla="*/ 5190723 h 9648424"/>
              <a:gd name="connsiteX7" fmla="*/ 4383021 w 5638799"/>
              <a:gd name="connsiteY7" fmla="*/ 4501879 h 9648424"/>
              <a:gd name="connsiteX8" fmla="*/ 5294377 w 5638799"/>
              <a:gd name="connsiteY8" fmla="*/ 4501879 h 9648424"/>
              <a:gd name="connsiteX9" fmla="*/ 5638799 w 5638799"/>
              <a:gd name="connsiteY9" fmla="*/ 5190723 h 9648424"/>
              <a:gd name="connsiteX10" fmla="*/ 5294377 w 5638799"/>
              <a:gd name="connsiteY10" fmla="*/ 5879567 h 9648424"/>
              <a:gd name="connsiteX11" fmla="*/ 4383021 w 5638799"/>
              <a:gd name="connsiteY11" fmla="*/ 5879567 h 9648424"/>
              <a:gd name="connsiteX12" fmla="*/ 4038598 w 5638799"/>
              <a:gd name="connsiteY12" fmla="*/ 688847 h 9648424"/>
              <a:gd name="connsiteX13" fmla="*/ 4383020 w 5638799"/>
              <a:gd name="connsiteY13" fmla="*/ 3 h 9648424"/>
              <a:gd name="connsiteX14" fmla="*/ 5294376 w 5638799"/>
              <a:gd name="connsiteY14" fmla="*/ 3 h 9648424"/>
              <a:gd name="connsiteX15" fmla="*/ 5638798 w 5638799"/>
              <a:gd name="connsiteY15" fmla="*/ 688847 h 9648424"/>
              <a:gd name="connsiteX16" fmla="*/ 5294376 w 5638799"/>
              <a:gd name="connsiteY16" fmla="*/ 1377689 h 9648424"/>
              <a:gd name="connsiteX17" fmla="*/ 4383020 w 5638799"/>
              <a:gd name="connsiteY17" fmla="*/ 1377689 h 9648424"/>
              <a:gd name="connsiteX18" fmla="*/ 4038598 w 5638799"/>
              <a:gd name="connsiteY18" fmla="*/ 6676623 h 9648424"/>
              <a:gd name="connsiteX19" fmla="*/ 4383020 w 5638799"/>
              <a:gd name="connsiteY19" fmla="*/ 5987779 h 9648424"/>
              <a:gd name="connsiteX20" fmla="*/ 5294376 w 5638799"/>
              <a:gd name="connsiteY20" fmla="*/ 5987779 h 9648424"/>
              <a:gd name="connsiteX21" fmla="*/ 5638798 w 5638799"/>
              <a:gd name="connsiteY21" fmla="*/ 6676623 h 9648424"/>
              <a:gd name="connsiteX22" fmla="*/ 5294376 w 5638799"/>
              <a:gd name="connsiteY22" fmla="*/ 7365467 h 9648424"/>
              <a:gd name="connsiteX23" fmla="*/ 4383020 w 5638799"/>
              <a:gd name="connsiteY23" fmla="*/ 7365467 h 9648424"/>
              <a:gd name="connsiteX24" fmla="*/ 4038597 w 5638799"/>
              <a:gd name="connsiteY24" fmla="*/ 2174747 h 9648424"/>
              <a:gd name="connsiteX25" fmla="*/ 4383019 w 5638799"/>
              <a:gd name="connsiteY25" fmla="*/ 1485903 h 9648424"/>
              <a:gd name="connsiteX26" fmla="*/ 5294375 w 5638799"/>
              <a:gd name="connsiteY26" fmla="*/ 1485903 h 9648424"/>
              <a:gd name="connsiteX27" fmla="*/ 5638797 w 5638799"/>
              <a:gd name="connsiteY27" fmla="*/ 2174747 h 9648424"/>
              <a:gd name="connsiteX28" fmla="*/ 5294375 w 5638799"/>
              <a:gd name="connsiteY28" fmla="*/ 2863589 h 9648424"/>
              <a:gd name="connsiteX29" fmla="*/ 4383019 w 5638799"/>
              <a:gd name="connsiteY29" fmla="*/ 2863589 h 9648424"/>
              <a:gd name="connsiteX30" fmla="*/ 4038597 w 5638799"/>
              <a:gd name="connsiteY30" fmla="*/ 8162523 h 9648424"/>
              <a:gd name="connsiteX31" fmla="*/ 4383019 w 5638799"/>
              <a:gd name="connsiteY31" fmla="*/ 7473679 h 9648424"/>
              <a:gd name="connsiteX32" fmla="*/ 5294375 w 5638799"/>
              <a:gd name="connsiteY32" fmla="*/ 7473679 h 9648424"/>
              <a:gd name="connsiteX33" fmla="*/ 5638797 w 5638799"/>
              <a:gd name="connsiteY33" fmla="*/ 8162523 h 9648424"/>
              <a:gd name="connsiteX34" fmla="*/ 5294375 w 5638799"/>
              <a:gd name="connsiteY34" fmla="*/ 8851367 h 9648424"/>
              <a:gd name="connsiteX35" fmla="*/ 4383019 w 5638799"/>
              <a:gd name="connsiteY35" fmla="*/ 8851367 h 9648424"/>
              <a:gd name="connsiteX36" fmla="*/ 2692402 w 5638799"/>
              <a:gd name="connsiteY36" fmla="*/ 5879567 h 9648424"/>
              <a:gd name="connsiteX37" fmla="*/ 3036824 w 5638799"/>
              <a:gd name="connsiteY37" fmla="*/ 5190723 h 9648424"/>
              <a:gd name="connsiteX38" fmla="*/ 3948180 w 5638799"/>
              <a:gd name="connsiteY38" fmla="*/ 5190723 h 9648424"/>
              <a:gd name="connsiteX39" fmla="*/ 4292602 w 5638799"/>
              <a:gd name="connsiteY39" fmla="*/ 5879567 h 9648424"/>
              <a:gd name="connsiteX40" fmla="*/ 3948180 w 5638799"/>
              <a:gd name="connsiteY40" fmla="*/ 6568411 h 9648424"/>
              <a:gd name="connsiteX41" fmla="*/ 3036824 w 5638799"/>
              <a:gd name="connsiteY41" fmla="*/ 6568411 h 9648424"/>
              <a:gd name="connsiteX42" fmla="*/ 2692401 w 5638799"/>
              <a:gd name="connsiteY42" fmla="*/ 7365467 h 9648424"/>
              <a:gd name="connsiteX43" fmla="*/ 3036823 w 5638799"/>
              <a:gd name="connsiteY43" fmla="*/ 6676623 h 9648424"/>
              <a:gd name="connsiteX44" fmla="*/ 3948179 w 5638799"/>
              <a:gd name="connsiteY44" fmla="*/ 6676623 h 9648424"/>
              <a:gd name="connsiteX45" fmla="*/ 4292601 w 5638799"/>
              <a:gd name="connsiteY45" fmla="*/ 7365467 h 9648424"/>
              <a:gd name="connsiteX46" fmla="*/ 3948179 w 5638799"/>
              <a:gd name="connsiteY46" fmla="*/ 8054311 h 9648424"/>
              <a:gd name="connsiteX47" fmla="*/ 3036823 w 5638799"/>
              <a:gd name="connsiteY47" fmla="*/ 8054311 h 9648424"/>
              <a:gd name="connsiteX48" fmla="*/ 2692400 w 5638799"/>
              <a:gd name="connsiteY48" fmla="*/ 1485901 h 9648424"/>
              <a:gd name="connsiteX49" fmla="*/ 3036822 w 5638799"/>
              <a:gd name="connsiteY49" fmla="*/ 797057 h 9648424"/>
              <a:gd name="connsiteX50" fmla="*/ 3948178 w 5638799"/>
              <a:gd name="connsiteY50" fmla="*/ 797057 h 9648424"/>
              <a:gd name="connsiteX51" fmla="*/ 4292600 w 5638799"/>
              <a:gd name="connsiteY51" fmla="*/ 1485901 h 9648424"/>
              <a:gd name="connsiteX52" fmla="*/ 3948178 w 5638799"/>
              <a:gd name="connsiteY52" fmla="*/ 2174743 h 9648424"/>
              <a:gd name="connsiteX53" fmla="*/ 3036822 w 5638799"/>
              <a:gd name="connsiteY53" fmla="*/ 2174743 h 9648424"/>
              <a:gd name="connsiteX54" fmla="*/ 2692400 w 5638799"/>
              <a:gd name="connsiteY54" fmla="*/ 8851367 h 9648424"/>
              <a:gd name="connsiteX55" fmla="*/ 3036822 w 5638799"/>
              <a:gd name="connsiteY55" fmla="*/ 8162523 h 9648424"/>
              <a:gd name="connsiteX56" fmla="*/ 3948178 w 5638799"/>
              <a:gd name="connsiteY56" fmla="*/ 8162523 h 9648424"/>
              <a:gd name="connsiteX57" fmla="*/ 4292600 w 5638799"/>
              <a:gd name="connsiteY57" fmla="*/ 8851367 h 9648424"/>
              <a:gd name="connsiteX58" fmla="*/ 3948178 w 5638799"/>
              <a:gd name="connsiteY58" fmla="*/ 9540210 h 9648424"/>
              <a:gd name="connsiteX59" fmla="*/ 3036822 w 5638799"/>
              <a:gd name="connsiteY59" fmla="*/ 9540210 h 9648424"/>
              <a:gd name="connsiteX60" fmla="*/ 2692399 w 5638799"/>
              <a:gd name="connsiteY60" fmla="*/ 2971801 h 9648424"/>
              <a:gd name="connsiteX61" fmla="*/ 3036821 w 5638799"/>
              <a:gd name="connsiteY61" fmla="*/ 2282957 h 9648424"/>
              <a:gd name="connsiteX62" fmla="*/ 3948177 w 5638799"/>
              <a:gd name="connsiteY62" fmla="*/ 2282957 h 9648424"/>
              <a:gd name="connsiteX63" fmla="*/ 4292599 w 5638799"/>
              <a:gd name="connsiteY63" fmla="*/ 2971801 h 9648424"/>
              <a:gd name="connsiteX64" fmla="*/ 3948177 w 5638799"/>
              <a:gd name="connsiteY64" fmla="*/ 3660643 h 9648424"/>
              <a:gd name="connsiteX65" fmla="*/ 3036821 w 5638799"/>
              <a:gd name="connsiteY65" fmla="*/ 3660643 h 9648424"/>
              <a:gd name="connsiteX66" fmla="*/ 2692398 w 5638799"/>
              <a:gd name="connsiteY66" fmla="*/ 4457701 h 9648424"/>
              <a:gd name="connsiteX67" fmla="*/ 3036820 w 5638799"/>
              <a:gd name="connsiteY67" fmla="*/ 3768857 h 9648424"/>
              <a:gd name="connsiteX68" fmla="*/ 3948176 w 5638799"/>
              <a:gd name="connsiteY68" fmla="*/ 3768857 h 9648424"/>
              <a:gd name="connsiteX69" fmla="*/ 4292598 w 5638799"/>
              <a:gd name="connsiteY69" fmla="*/ 4457701 h 9648424"/>
              <a:gd name="connsiteX70" fmla="*/ 3948176 w 5638799"/>
              <a:gd name="connsiteY70" fmla="*/ 5146543 h 9648424"/>
              <a:gd name="connsiteX71" fmla="*/ 3036820 w 5638799"/>
              <a:gd name="connsiteY71" fmla="*/ 5146543 h 9648424"/>
              <a:gd name="connsiteX72" fmla="*/ 1346204 w 5638799"/>
              <a:gd name="connsiteY72" fmla="*/ 5190725 h 9648424"/>
              <a:gd name="connsiteX73" fmla="*/ 1690627 w 5638799"/>
              <a:gd name="connsiteY73" fmla="*/ 4501881 h 9648424"/>
              <a:gd name="connsiteX74" fmla="*/ 2601981 w 5638799"/>
              <a:gd name="connsiteY74" fmla="*/ 4501881 h 9648424"/>
              <a:gd name="connsiteX75" fmla="*/ 2946403 w 5638799"/>
              <a:gd name="connsiteY75" fmla="*/ 5190725 h 9648424"/>
              <a:gd name="connsiteX76" fmla="*/ 2601981 w 5638799"/>
              <a:gd name="connsiteY76" fmla="*/ 5879567 h 9648424"/>
              <a:gd name="connsiteX77" fmla="*/ 1690627 w 5638799"/>
              <a:gd name="connsiteY77" fmla="*/ 5879567 h 9648424"/>
              <a:gd name="connsiteX78" fmla="*/ 1346204 w 5638799"/>
              <a:gd name="connsiteY78" fmla="*/ 688845 h 9648424"/>
              <a:gd name="connsiteX79" fmla="*/ 1690626 w 5638799"/>
              <a:gd name="connsiteY79" fmla="*/ 0 h 9648424"/>
              <a:gd name="connsiteX80" fmla="*/ 2601981 w 5638799"/>
              <a:gd name="connsiteY80" fmla="*/ 0 h 9648424"/>
              <a:gd name="connsiteX81" fmla="*/ 2946403 w 5638799"/>
              <a:gd name="connsiteY81" fmla="*/ 688845 h 9648424"/>
              <a:gd name="connsiteX82" fmla="*/ 2601981 w 5638799"/>
              <a:gd name="connsiteY82" fmla="*/ 1377689 h 9648424"/>
              <a:gd name="connsiteX83" fmla="*/ 1690626 w 5638799"/>
              <a:gd name="connsiteY83" fmla="*/ 1377689 h 9648424"/>
              <a:gd name="connsiteX84" fmla="*/ 1346204 w 5638799"/>
              <a:gd name="connsiteY84" fmla="*/ 6676625 h 9648424"/>
              <a:gd name="connsiteX85" fmla="*/ 1690625 w 5638799"/>
              <a:gd name="connsiteY85" fmla="*/ 5987781 h 9648424"/>
              <a:gd name="connsiteX86" fmla="*/ 2601980 w 5638799"/>
              <a:gd name="connsiteY86" fmla="*/ 5987781 h 9648424"/>
              <a:gd name="connsiteX87" fmla="*/ 2946402 w 5638799"/>
              <a:gd name="connsiteY87" fmla="*/ 6676625 h 9648424"/>
              <a:gd name="connsiteX88" fmla="*/ 2601980 w 5638799"/>
              <a:gd name="connsiteY88" fmla="*/ 7365467 h 9648424"/>
              <a:gd name="connsiteX89" fmla="*/ 1690625 w 5638799"/>
              <a:gd name="connsiteY89" fmla="*/ 7365467 h 9648424"/>
              <a:gd name="connsiteX90" fmla="*/ 1346203 w 5638799"/>
              <a:gd name="connsiteY90" fmla="*/ 2174745 h 9648424"/>
              <a:gd name="connsiteX91" fmla="*/ 1690625 w 5638799"/>
              <a:gd name="connsiteY91" fmla="*/ 1485901 h 9648424"/>
              <a:gd name="connsiteX92" fmla="*/ 2601980 w 5638799"/>
              <a:gd name="connsiteY92" fmla="*/ 1485901 h 9648424"/>
              <a:gd name="connsiteX93" fmla="*/ 2946402 w 5638799"/>
              <a:gd name="connsiteY93" fmla="*/ 2174745 h 9648424"/>
              <a:gd name="connsiteX94" fmla="*/ 2601980 w 5638799"/>
              <a:gd name="connsiteY94" fmla="*/ 2863589 h 9648424"/>
              <a:gd name="connsiteX95" fmla="*/ 1690625 w 5638799"/>
              <a:gd name="connsiteY95" fmla="*/ 2863589 h 9648424"/>
              <a:gd name="connsiteX96" fmla="*/ 1346203 w 5638799"/>
              <a:gd name="connsiteY96" fmla="*/ 8162525 h 9648424"/>
              <a:gd name="connsiteX97" fmla="*/ 1690624 w 5638799"/>
              <a:gd name="connsiteY97" fmla="*/ 7473681 h 9648424"/>
              <a:gd name="connsiteX98" fmla="*/ 2601979 w 5638799"/>
              <a:gd name="connsiteY98" fmla="*/ 7473681 h 9648424"/>
              <a:gd name="connsiteX99" fmla="*/ 2946401 w 5638799"/>
              <a:gd name="connsiteY99" fmla="*/ 8162525 h 9648424"/>
              <a:gd name="connsiteX100" fmla="*/ 2601979 w 5638799"/>
              <a:gd name="connsiteY100" fmla="*/ 8851367 h 9648424"/>
              <a:gd name="connsiteX101" fmla="*/ 1690624 w 5638799"/>
              <a:gd name="connsiteY101" fmla="*/ 8851367 h 9648424"/>
              <a:gd name="connsiteX102" fmla="*/ 1346201 w 5638799"/>
              <a:gd name="connsiteY102" fmla="*/ 3660645 h 9648424"/>
              <a:gd name="connsiteX103" fmla="*/ 1690624 w 5638799"/>
              <a:gd name="connsiteY103" fmla="*/ 2971801 h 9648424"/>
              <a:gd name="connsiteX104" fmla="*/ 2601979 w 5638799"/>
              <a:gd name="connsiteY104" fmla="*/ 2971801 h 9648424"/>
              <a:gd name="connsiteX105" fmla="*/ 2946401 w 5638799"/>
              <a:gd name="connsiteY105" fmla="*/ 3660645 h 9648424"/>
              <a:gd name="connsiteX106" fmla="*/ 2601979 w 5638799"/>
              <a:gd name="connsiteY106" fmla="*/ 4349489 h 9648424"/>
              <a:gd name="connsiteX107" fmla="*/ 1690624 w 5638799"/>
              <a:gd name="connsiteY107" fmla="*/ 4349489 h 9648424"/>
              <a:gd name="connsiteX108" fmla="*/ 4 w 5638799"/>
              <a:gd name="connsiteY108" fmla="*/ 5987781 h 9648424"/>
              <a:gd name="connsiteX109" fmla="*/ 344426 w 5638799"/>
              <a:gd name="connsiteY109" fmla="*/ 5298937 h 9648424"/>
              <a:gd name="connsiteX110" fmla="*/ 1255782 w 5638799"/>
              <a:gd name="connsiteY110" fmla="*/ 5298937 h 9648424"/>
              <a:gd name="connsiteX111" fmla="*/ 1600204 w 5638799"/>
              <a:gd name="connsiteY111" fmla="*/ 5987781 h 9648424"/>
              <a:gd name="connsiteX112" fmla="*/ 1255782 w 5638799"/>
              <a:gd name="connsiteY112" fmla="*/ 6676625 h 9648424"/>
              <a:gd name="connsiteX113" fmla="*/ 344426 w 5638799"/>
              <a:gd name="connsiteY113" fmla="*/ 6676625 h 9648424"/>
              <a:gd name="connsiteX114" fmla="*/ 3 w 5638799"/>
              <a:gd name="connsiteY114" fmla="*/ 7473681 h 9648424"/>
              <a:gd name="connsiteX115" fmla="*/ 344425 w 5638799"/>
              <a:gd name="connsiteY115" fmla="*/ 6784837 h 9648424"/>
              <a:gd name="connsiteX116" fmla="*/ 1255781 w 5638799"/>
              <a:gd name="connsiteY116" fmla="*/ 6784837 h 9648424"/>
              <a:gd name="connsiteX117" fmla="*/ 1600203 w 5638799"/>
              <a:gd name="connsiteY117" fmla="*/ 7473681 h 9648424"/>
              <a:gd name="connsiteX118" fmla="*/ 1255781 w 5638799"/>
              <a:gd name="connsiteY118" fmla="*/ 8162525 h 9648424"/>
              <a:gd name="connsiteX119" fmla="*/ 344425 w 5638799"/>
              <a:gd name="connsiteY119" fmla="*/ 8162525 h 9648424"/>
              <a:gd name="connsiteX120" fmla="*/ 2 w 5638799"/>
              <a:gd name="connsiteY120" fmla="*/ 8959581 h 9648424"/>
              <a:gd name="connsiteX121" fmla="*/ 344424 w 5638799"/>
              <a:gd name="connsiteY121" fmla="*/ 8270737 h 9648424"/>
              <a:gd name="connsiteX122" fmla="*/ 1255780 w 5638799"/>
              <a:gd name="connsiteY122" fmla="*/ 8270737 h 9648424"/>
              <a:gd name="connsiteX123" fmla="*/ 1600202 w 5638799"/>
              <a:gd name="connsiteY123" fmla="*/ 8959581 h 9648424"/>
              <a:gd name="connsiteX124" fmla="*/ 1255780 w 5638799"/>
              <a:gd name="connsiteY124" fmla="*/ 9648424 h 9648424"/>
              <a:gd name="connsiteX125" fmla="*/ 344424 w 5638799"/>
              <a:gd name="connsiteY125" fmla="*/ 9648424 h 9648424"/>
              <a:gd name="connsiteX126" fmla="*/ 2 w 5638799"/>
              <a:gd name="connsiteY126" fmla="*/ 1485903 h 9648424"/>
              <a:gd name="connsiteX127" fmla="*/ 344424 w 5638799"/>
              <a:gd name="connsiteY127" fmla="*/ 797059 h 9648424"/>
              <a:gd name="connsiteX128" fmla="*/ 1255780 w 5638799"/>
              <a:gd name="connsiteY128" fmla="*/ 797059 h 9648424"/>
              <a:gd name="connsiteX129" fmla="*/ 1600202 w 5638799"/>
              <a:gd name="connsiteY129" fmla="*/ 1485903 h 9648424"/>
              <a:gd name="connsiteX130" fmla="*/ 1255780 w 5638799"/>
              <a:gd name="connsiteY130" fmla="*/ 2174745 h 9648424"/>
              <a:gd name="connsiteX131" fmla="*/ 344424 w 5638799"/>
              <a:gd name="connsiteY131" fmla="*/ 2174745 h 9648424"/>
              <a:gd name="connsiteX132" fmla="*/ 1 w 5638799"/>
              <a:gd name="connsiteY132" fmla="*/ 2971803 h 9648424"/>
              <a:gd name="connsiteX133" fmla="*/ 344423 w 5638799"/>
              <a:gd name="connsiteY133" fmla="*/ 2282959 h 9648424"/>
              <a:gd name="connsiteX134" fmla="*/ 1255779 w 5638799"/>
              <a:gd name="connsiteY134" fmla="*/ 2282959 h 9648424"/>
              <a:gd name="connsiteX135" fmla="*/ 1600201 w 5638799"/>
              <a:gd name="connsiteY135" fmla="*/ 2971803 h 9648424"/>
              <a:gd name="connsiteX136" fmla="*/ 1255779 w 5638799"/>
              <a:gd name="connsiteY136" fmla="*/ 3660645 h 9648424"/>
              <a:gd name="connsiteX137" fmla="*/ 344423 w 5638799"/>
              <a:gd name="connsiteY137" fmla="*/ 3660645 h 9648424"/>
              <a:gd name="connsiteX138" fmla="*/ 0 w 5638799"/>
              <a:gd name="connsiteY138" fmla="*/ 4457703 h 9648424"/>
              <a:gd name="connsiteX139" fmla="*/ 344422 w 5638799"/>
              <a:gd name="connsiteY139" fmla="*/ 3768859 h 9648424"/>
              <a:gd name="connsiteX140" fmla="*/ 1255778 w 5638799"/>
              <a:gd name="connsiteY140" fmla="*/ 3768859 h 9648424"/>
              <a:gd name="connsiteX141" fmla="*/ 1600200 w 5638799"/>
              <a:gd name="connsiteY141" fmla="*/ 4457703 h 9648424"/>
              <a:gd name="connsiteX142" fmla="*/ 1255778 w 5638799"/>
              <a:gd name="connsiteY142" fmla="*/ 5146545 h 9648424"/>
              <a:gd name="connsiteX143" fmla="*/ 344422 w 5638799"/>
              <a:gd name="connsiteY143" fmla="*/ 5146545 h 964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5638799" h="9648424">
                <a:moveTo>
                  <a:pt x="4038599" y="3704825"/>
                </a:moveTo>
                <a:lnTo>
                  <a:pt x="4383021" y="3015981"/>
                </a:lnTo>
                <a:lnTo>
                  <a:pt x="5294377" y="3015981"/>
                </a:lnTo>
                <a:lnTo>
                  <a:pt x="5638799" y="3704825"/>
                </a:lnTo>
                <a:lnTo>
                  <a:pt x="5294377" y="4393669"/>
                </a:lnTo>
                <a:lnTo>
                  <a:pt x="4383021" y="4393669"/>
                </a:lnTo>
                <a:close/>
                <a:moveTo>
                  <a:pt x="4038599" y="5190723"/>
                </a:moveTo>
                <a:lnTo>
                  <a:pt x="4383021" y="4501879"/>
                </a:lnTo>
                <a:lnTo>
                  <a:pt x="5294377" y="4501879"/>
                </a:lnTo>
                <a:lnTo>
                  <a:pt x="5638799" y="5190723"/>
                </a:lnTo>
                <a:lnTo>
                  <a:pt x="5294377" y="5879567"/>
                </a:lnTo>
                <a:lnTo>
                  <a:pt x="4383021" y="5879567"/>
                </a:lnTo>
                <a:close/>
                <a:moveTo>
                  <a:pt x="4038598" y="688847"/>
                </a:moveTo>
                <a:lnTo>
                  <a:pt x="4383020" y="3"/>
                </a:lnTo>
                <a:lnTo>
                  <a:pt x="5294376" y="3"/>
                </a:lnTo>
                <a:lnTo>
                  <a:pt x="5638798" y="688847"/>
                </a:lnTo>
                <a:lnTo>
                  <a:pt x="5294376" y="1377689"/>
                </a:lnTo>
                <a:lnTo>
                  <a:pt x="4383020" y="1377689"/>
                </a:lnTo>
                <a:close/>
                <a:moveTo>
                  <a:pt x="4038598" y="6676623"/>
                </a:moveTo>
                <a:lnTo>
                  <a:pt x="4383020" y="5987779"/>
                </a:lnTo>
                <a:lnTo>
                  <a:pt x="5294376" y="5987779"/>
                </a:lnTo>
                <a:lnTo>
                  <a:pt x="5638798" y="6676623"/>
                </a:lnTo>
                <a:lnTo>
                  <a:pt x="5294376" y="7365467"/>
                </a:lnTo>
                <a:lnTo>
                  <a:pt x="4383020" y="7365467"/>
                </a:lnTo>
                <a:close/>
                <a:moveTo>
                  <a:pt x="4038597" y="2174747"/>
                </a:moveTo>
                <a:lnTo>
                  <a:pt x="4383019" y="1485903"/>
                </a:lnTo>
                <a:lnTo>
                  <a:pt x="5294375" y="1485903"/>
                </a:lnTo>
                <a:lnTo>
                  <a:pt x="5638797" y="2174747"/>
                </a:lnTo>
                <a:lnTo>
                  <a:pt x="5294375" y="2863589"/>
                </a:lnTo>
                <a:lnTo>
                  <a:pt x="4383019" y="2863589"/>
                </a:lnTo>
                <a:close/>
                <a:moveTo>
                  <a:pt x="4038597" y="8162523"/>
                </a:moveTo>
                <a:lnTo>
                  <a:pt x="4383019" y="7473679"/>
                </a:lnTo>
                <a:lnTo>
                  <a:pt x="5294375" y="7473679"/>
                </a:lnTo>
                <a:lnTo>
                  <a:pt x="5638797" y="8162523"/>
                </a:lnTo>
                <a:lnTo>
                  <a:pt x="5294375" y="8851367"/>
                </a:lnTo>
                <a:lnTo>
                  <a:pt x="4383019" y="8851367"/>
                </a:lnTo>
                <a:close/>
                <a:moveTo>
                  <a:pt x="2692402" y="5879567"/>
                </a:moveTo>
                <a:lnTo>
                  <a:pt x="3036824" y="5190723"/>
                </a:lnTo>
                <a:lnTo>
                  <a:pt x="3948180" y="5190723"/>
                </a:lnTo>
                <a:lnTo>
                  <a:pt x="4292602" y="5879567"/>
                </a:lnTo>
                <a:lnTo>
                  <a:pt x="3948180" y="6568411"/>
                </a:lnTo>
                <a:lnTo>
                  <a:pt x="3036824" y="6568411"/>
                </a:lnTo>
                <a:close/>
                <a:moveTo>
                  <a:pt x="2692401" y="7365467"/>
                </a:moveTo>
                <a:lnTo>
                  <a:pt x="3036823" y="6676623"/>
                </a:lnTo>
                <a:lnTo>
                  <a:pt x="3948179" y="6676623"/>
                </a:lnTo>
                <a:lnTo>
                  <a:pt x="4292601" y="7365467"/>
                </a:lnTo>
                <a:lnTo>
                  <a:pt x="3948179" y="8054311"/>
                </a:lnTo>
                <a:lnTo>
                  <a:pt x="3036823" y="8054311"/>
                </a:lnTo>
                <a:close/>
                <a:moveTo>
                  <a:pt x="2692400" y="1485901"/>
                </a:moveTo>
                <a:lnTo>
                  <a:pt x="3036822" y="797057"/>
                </a:lnTo>
                <a:lnTo>
                  <a:pt x="3948178" y="797057"/>
                </a:lnTo>
                <a:lnTo>
                  <a:pt x="4292600" y="1485901"/>
                </a:lnTo>
                <a:lnTo>
                  <a:pt x="3948178" y="2174743"/>
                </a:lnTo>
                <a:lnTo>
                  <a:pt x="3036822" y="2174743"/>
                </a:lnTo>
                <a:close/>
                <a:moveTo>
                  <a:pt x="2692400" y="8851367"/>
                </a:moveTo>
                <a:lnTo>
                  <a:pt x="3036822" y="8162523"/>
                </a:lnTo>
                <a:lnTo>
                  <a:pt x="3948178" y="8162523"/>
                </a:lnTo>
                <a:lnTo>
                  <a:pt x="4292600" y="8851367"/>
                </a:lnTo>
                <a:lnTo>
                  <a:pt x="3948178" y="9540210"/>
                </a:lnTo>
                <a:lnTo>
                  <a:pt x="3036822" y="9540210"/>
                </a:lnTo>
                <a:close/>
                <a:moveTo>
                  <a:pt x="2692399" y="2971801"/>
                </a:moveTo>
                <a:lnTo>
                  <a:pt x="3036821" y="2282957"/>
                </a:lnTo>
                <a:lnTo>
                  <a:pt x="3948177" y="2282957"/>
                </a:lnTo>
                <a:lnTo>
                  <a:pt x="4292599" y="2971801"/>
                </a:lnTo>
                <a:lnTo>
                  <a:pt x="3948177" y="3660643"/>
                </a:lnTo>
                <a:lnTo>
                  <a:pt x="3036821" y="3660643"/>
                </a:lnTo>
                <a:close/>
                <a:moveTo>
                  <a:pt x="2692398" y="4457701"/>
                </a:moveTo>
                <a:lnTo>
                  <a:pt x="3036820" y="3768857"/>
                </a:lnTo>
                <a:lnTo>
                  <a:pt x="3948176" y="3768857"/>
                </a:lnTo>
                <a:lnTo>
                  <a:pt x="4292598" y="4457701"/>
                </a:lnTo>
                <a:lnTo>
                  <a:pt x="3948176" y="5146543"/>
                </a:lnTo>
                <a:lnTo>
                  <a:pt x="3036820" y="5146543"/>
                </a:lnTo>
                <a:close/>
                <a:moveTo>
                  <a:pt x="1346204" y="5190725"/>
                </a:moveTo>
                <a:lnTo>
                  <a:pt x="1690627" y="4501881"/>
                </a:lnTo>
                <a:lnTo>
                  <a:pt x="2601981" y="4501881"/>
                </a:lnTo>
                <a:lnTo>
                  <a:pt x="2946403" y="5190725"/>
                </a:lnTo>
                <a:lnTo>
                  <a:pt x="2601981" y="5879567"/>
                </a:lnTo>
                <a:lnTo>
                  <a:pt x="1690627" y="5879567"/>
                </a:lnTo>
                <a:close/>
                <a:moveTo>
                  <a:pt x="1346204" y="688845"/>
                </a:moveTo>
                <a:lnTo>
                  <a:pt x="1690626" y="0"/>
                </a:lnTo>
                <a:lnTo>
                  <a:pt x="2601981" y="0"/>
                </a:lnTo>
                <a:lnTo>
                  <a:pt x="2946403" y="688845"/>
                </a:lnTo>
                <a:lnTo>
                  <a:pt x="2601981" y="1377689"/>
                </a:lnTo>
                <a:lnTo>
                  <a:pt x="1690626" y="1377689"/>
                </a:lnTo>
                <a:close/>
                <a:moveTo>
                  <a:pt x="1346204" y="6676625"/>
                </a:moveTo>
                <a:lnTo>
                  <a:pt x="1690625" y="5987781"/>
                </a:lnTo>
                <a:lnTo>
                  <a:pt x="2601980" y="5987781"/>
                </a:lnTo>
                <a:lnTo>
                  <a:pt x="2946402" y="6676625"/>
                </a:lnTo>
                <a:lnTo>
                  <a:pt x="2601980" y="7365467"/>
                </a:lnTo>
                <a:lnTo>
                  <a:pt x="1690625" y="7365467"/>
                </a:lnTo>
                <a:close/>
                <a:moveTo>
                  <a:pt x="1346203" y="2174745"/>
                </a:moveTo>
                <a:lnTo>
                  <a:pt x="1690625" y="1485901"/>
                </a:lnTo>
                <a:lnTo>
                  <a:pt x="2601980" y="1485901"/>
                </a:lnTo>
                <a:lnTo>
                  <a:pt x="2946402" y="2174745"/>
                </a:lnTo>
                <a:lnTo>
                  <a:pt x="2601980" y="2863589"/>
                </a:lnTo>
                <a:lnTo>
                  <a:pt x="1690625" y="2863589"/>
                </a:lnTo>
                <a:close/>
                <a:moveTo>
                  <a:pt x="1346203" y="8162525"/>
                </a:moveTo>
                <a:lnTo>
                  <a:pt x="1690624" y="7473681"/>
                </a:lnTo>
                <a:lnTo>
                  <a:pt x="2601979" y="7473681"/>
                </a:lnTo>
                <a:lnTo>
                  <a:pt x="2946401" y="8162525"/>
                </a:lnTo>
                <a:lnTo>
                  <a:pt x="2601979" y="8851367"/>
                </a:lnTo>
                <a:lnTo>
                  <a:pt x="1690624" y="8851367"/>
                </a:lnTo>
                <a:close/>
                <a:moveTo>
                  <a:pt x="1346201" y="3660645"/>
                </a:moveTo>
                <a:lnTo>
                  <a:pt x="1690624" y="2971801"/>
                </a:lnTo>
                <a:lnTo>
                  <a:pt x="2601979" y="2971801"/>
                </a:lnTo>
                <a:lnTo>
                  <a:pt x="2946401" y="3660645"/>
                </a:lnTo>
                <a:lnTo>
                  <a:pt x="2601979" y="4349489"/>
                </a:lnTo>
                <a:lnTo>
                  <a:pt x="1690624" y="4349489"/>
                </a:lnTo>
                <a:close/>
                <a:moveTo>
                  <a:pt x="4" y="5987781"/>
                </a:moveTo>
                <a:lnTo>
                  <a:pt x="344426" y="5298937"/>
                </a:lnTo>
                <a:lnTo>
                  <a:pt x="1255782" y="5298937"/>
                </a:lnTo>
                <a:lnTo>
                  <a:pt x="1600204" y="5987781"/>
                </a:lnTo>
                <a:lnTo>
                  <a:pt x="1255782" y="6676625"/>
                </a:lnTo>
                <a:lnTo>
                  <a:pt x="344426" y="6676625"/>
                </a:lnTo>
                <a:close/>
                <a:moveTo>
                  <a:pt x="3" y="7473681"/>
                </a:moveTo>
                <a:lnTo>
                  <a:pt x="344425" y="6784837"/>
                </a:lnTo>
                <a:lnTo>
                  <a:pt x="1255781" y="6784837"/>
                </a:lnTo>
                <a:lnTo>
                  <a:pt x="1600203" y="7473681"/>
                </a:lnTo>
                <a:lnTo>
                  <a:pt x="1255781" y="8162525"/>
                </a:lnTo>
                <a:lnTo>
                  <a:pt x="344425" y="8162525"/>
                </a:lnTo>
                <a:close/>
                <a:moveTo>
                  <a:pt x="2" y="8959581"/>
                </a:moveTo>
                <a:lnTo>
                  <a:pt x="344424" y="8270737"/>
                </a:lnTo>
                <a:lnTo>
                  <a:pt x="1255780" y="8270737"/>
                </a:lnTo>
                <a:lnTo>
                  <a:pt x="1600202" y="8959581"/>
                </a:lnTo>
                <a:lnTo>
                  <a:pt x="1255780" y="9648424"/>
                </a:lnTo>
                <a:lnTo>
                  <a:pt x="344424" y="9648424"/>
                </a:lnTo>
                <a:close/>
                <a:moveTo>
                  <a:pt x="2" y="1485903"/>
                </a:moveTo>
                <a:lnTo>
                  <a:pt x="344424" y="797059"/>
                </a:lnTo>
                <a:lnTo>
                  <a:pt x="1255780" y="797059"/>
                </a:lnTo>
                <a:lnTo>
                  <a:pt x="1600202" y="1485903"/>
                </a:lnTo>
                <a:lnTo>
                  <a:pt x="1255780" y="2174745"/>
                </a:lnTo>
                <a:lnTo>
                  <a:pt x="344424" y="2174745"/>
                </a:lnTo>
                <a:close/>
                <a:moveTo>
                  <a:pt x="1" y="2971803"/>
                </a:moveTo>
                <a:lnTo>
                  <a:pt x="344423" y="2282959"/>
                </a:lnTo>
                <a:lnTo>
                  <a:pt x="1255779" y="2282959"/>
                </a:lnTo>
                <a:lnTo>
                  <a:pt x="1600201" y="2971803"/>
                </a:lnTo>
                <a:lnTo>
                  <a:pt x="1255779" y="3660645"/>
                </a:lnTo>
                <a:lnTo>
                  <a:pt x="344423" y="3660645"/>
                </a:lnTo>
                <a:close/>
                <a:moveTo>
                  <a:pt x="0" y="4457703"/>
                </a:moveTo>
                <a:lnTo>
                  <a:pt x="344422" y="3768859"/>
                </a:lnTo>
                <a:lnTo>
                  <a:pt x="1255778" y="3768859"/>
                </a:lnTo>
                <a:lnTo>
                  <a:pt x="1600200" y="4457703"/>
                </a:lnTo>
                <a:lnTo>
                  <a:pt x="1255778" y="5146545"/>
                </a:lnTo>
                <a:lnTo>
                  <a:pt x="344422" y="5146545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75407349"/>
              </p:ext>
            </p:extLst>
          </p:nvPr>
        </p:nvGraphicFramePr>
        <p:xfrm>
          <a:off x="5359400" y="117342"/>
          <a:ext cx="6629400" cy="668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11636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4BD884D-26C3-4C9D-8B0F-89455B0355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A4BD884D-26C3-4C9D-8B0F-89455B0355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F3A8796-E223-42F2-8F9F-B8D2B4AB3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2F3A8796-E223-42F2-8F9F-B8D2B4AB34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57AF3-B94A-4CB4-A958-35841B39AD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dgm id="{BDA57AF3-B94A-4CB4-A958-35841B39AD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732BC0-A38A-45C4-B321-4E8A8782C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D0732BC0-A38A-45C4-B321-4E8A8782C8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6D61DA-3EFB-4FDB-A9DC-BE549DAF5C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5F6D61DA-3EFB-4FDB-A9DC-BE549DAF5C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159D34-A1E5-464C-9B8D-C0CCBB1354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70159D34-A1E5-464C-9B8D-C0CCBB1354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C62FC3-42B4-4132-A2DF-40415E8115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E2C62FC3-42B4-4132-A2DF-40415E8115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9A538A-6B35-45FD-A4EC-7ED7036FA8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609A538A-6B35-45FD-A4EC-7ED7036FA8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546C1C-8F6B-49E2-886C-EDB2A2FE61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F5546C1C-8F6B-49E2-886C-EDB2A2FE61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100000">
              <a:schemeClr val="accent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1308100" y="2382914"/>
            <a:ext cx="49687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 smtClean="0">
                <a:solidFill>
                  <a:srgbClr val="D2702E"/>
                </a:solidFill>
                <a:latin typeface="Bodoni MT Black" panose="02070A03080606020203" pitchFamily="18" charset="0"/>
              </a:rPr>
              <a:t>POULTRY</a:t>
            </a:r>
            <a:endParaRPr lang="en-IN" sz="6600" dirty="0">
              <a:solidFill>
                <a:srgbClr val="D2702E"/>
              </a:solidFill>
              <a:latin typeface="Bodoni MT Black" panose="02070A03080606020203" pitchFamily="18" charset="0"/>
            </a:endParaRPr>
          </a:p>
          <a:p>
            <a:pPr algn="ctr"/>
            <a:r>
              <a:rPr lang="en-IN" sz="6600" dirty="0" smtClean="0">
                <a:solidFill>
                  <a:srgbClr val="D2702E"/>
                </a:solidFill>
                <a:latin typeface="Bodoni MT Black" panose="02070A03080606020203" pitchFamily="18" charset="0"/>
              </a:rPr>
              <a:t>BREEDS</a:t>
            </a:r>
            <a:endParaRPr lang="en-IN" sz="6600" dirty="0">
              <a:solidFill>
                <a:srgbClr val="D2702E"/>
              </a:solidFill>
              <a:latin typeface="Bodoni MT Black" panose="02070A03080606020203" pitchFamily="18" charset="0"/>
            </a:endParaRPr>
          </a:p>
        </p:txBody>
      </p:sp>
      <p:sp>
        <p:nvSpPr>
          <p:cNvPr id="42" name="Freeform 41"/>
          <p:cNvSpPr/>
          <p:nvPr/>
        </p:nvSpPr>
        <p:spPr>
          <a:xfrm rot="5400000">
            <a:off x="7881349" y="-1381293"/>
            <a:ext cx="7048501" cy="9713492"/>
          </a:xfrm>
          <a:custGeom>
            <a:avLst/>
            <a:gdLst>
              <a:gd name="connsiteX0" fmla="*/ 5461001 w 7048501"/>
              <a:gd name="connsiteY0" fmla="*/ 1616903 h 9713492"/>
              <a:gd name="connsiteX1" fmla="*/ 5806074 w 7048501"/>
              <a:gd name="connsiteY1" fmla="*/ 926754 h 9713492"/>
              <a:gd name="connsiteX2" fmla="*/ 6703428 w 7048501"/>
              <a:gd name="connsiteY2" fmla="*/ 926754 h 9713492"/>
              <a:gd name="connsiteX3" fmla="*/ 7048501 w 7048501"/>
              <a:gd name="connsiteY3" fmla="*/ 1616903 h 9713492"/>
              <a:gd name="connsiteX4" fmla="*/ 6703428 w 7048501"/>
              <a:gd name="connsiteY4" fmla="*/ 2307049 h 9713492"/>
              <a:gd name="connsiteX5" fmla="*/ 5806074 w 7048501"/>
              <a:gd name="connsiteY5" fmla="*/ 2307049 h 9713492"/>
              <a:gd name="connsiteX6" fmla="*/ 5461001 w 7048501"/>
              <a:gd name="connsiteY6" fmla="*/ 3115503 h 9713492"/>
              <a:gd name="connsiteX7" fmla="*/ 5806074 w 7048501"/>
              <a:gd name="connsiteY7" fmla="*/ 2425355 h 9713492"/>
              <a:gd name="connsiteX8" fmla="*/ 6703428 w 7048501"/>
              <a:gd name="connsiteY8" fmla="*/ 2425355 h 9713492"/>
              <a:gd name="connsiteX9" fmla="*/ 7048501 w 7048501"/>
              <a:gd name="connsiteY9" fmla="*/ 3115503 h 9713492"/>
              <a:gd name="connsiteX10" fmla="*/ 6703428 w 7048501"/>
              <a:gd name="connsiteY10" fmla="*/ 3805649 h 9713492"/>
              <a:gd name="connsiteX11" fmla="*/ 5806074 w 7048501"/>
              <a:gd name="connsiteY11" fmla="*/ 3805649 h 9713492"/>
              <a:gd name="connsiteX12" fmla="*/ 5334001 w 7048501"/>
              <a:gd name="connsiteY12" fmla="*/ 4527547 h 9713492"/>
              <a:gd name="connsiteX13" fmla="*/ 5679074 w 7048501"/>
              <a:gd name="connsiteY13" fmla="*/ 3837399 h 9713492"/>
              <a:gd name="connsiteX14" fmla="*/ 6576428 w 7048501"/>
              <a:gd name="connsiteY14" fmla="*/ 3837399 h 9713492"/>
              <a:gd name="connsiteX15" fmla="*/ 6921501 w 7048501"/>
              <a:gd name="connsiteY15" fmla="*/ 4527547 h 9713492"/>
              <a:gd name="connsiteX16" fmla="*/ 6576428 w 7048501"/>
              <a:gd name="connsiteY16" fmla="*/ 5217693 h 9713492"/>
              <a:gd name="connsiteX17" fmla="*/ 5679074 w 7048501"/>
              <a:gd name="connsiteY17" fmla="*/ 5217693 h 9713492"/>
              <a:gd name="connsiteX18" fmla="*/ 5334001 w 7048501"/>
              <a:gd name="connsiteY18" fmla="*/ 6026147 h 9713492"/>
              <a:gd name="connsiteX19" fmla="*/ 5679074 w 7048501"/>
              <a:gd name="connsiteY19" fmla="*/ 5335999 h 9713492"/>
              <a:gd name="connsiteX20" fmla="*/ 6576428 w 7048501"/>
              <a:gd name="connsiteY20" fmla="*/ 5335999 h 9713492"/>
              <a:gd name="connsiteX21" fmla="*/ 6921501 w 7048501"/>
              <a:gd name="connsiteY21" fmla="*/ 6026147 h 9713492"/>
              <a:gd name="connsiteX22" fmla="*/ 6576428 w 7048501"/>
              <a:gd name="connsiteY22" fmla="*/ 6716293 h 9713492"/>
              <a:gd name="connsiteX23" fmla="*/ 5679074 w 7048501"/>
              <a:gd name="connsiteY23" fmla="*/ 6716293 h 9713492"/>
              <a:gd name="connsiteX24" fmla="*/ 5334001 w 7048501"/>
              <a:gd name="connsiteY24" fmla="*/ 7524747 h 9713492"/>
              <a:gd name="connsiteX25" fmla="*/ 5679074 w 7048501"/>
              <a:gd name="connsiteY25" fmla="*/ 6834599 h 9713492"/>
              <a:gd name="connsiteX26" fmla="*/ 6576428 w 7048501"/>
              <a:gd name="connsiteY26" fmla="*/ 6834599 h 9713492"/>
              <a:gd name="connsiteX27" fmla="*/ 6921501 w 7048501"/>
              <a:gd name="connsiteY27" fmla="*/ 7524747 h 9713492"/>
              <a:gd name="connsiteX28" fmla="*/ 6576428 w 7048501"/>
              <a:gd name="connsiteY28" fmla="*/ 8214892 h 9713492"/>
              <a:gd name="connsiteX29" fmla="*/ 5679074 w 7048501"/>
              <a:gd name="connsiteY29" fmla="*/ 8214892 h 9713492"/>
              <a:gd name="connsiteX30" fmla="*/ 5334001 w 7048501"/>
              <a:gd name="connsiteY30" fmla="*/ 9023346 h 9713492"/>
              <a:gd name="connsiteX31" fmla="*/ 5679074 w 7048501"/>
              <a:gd name="connsiteY31" fmla="*/ 8333199 h 9713492"/>
              <a:gd name="connsiteX32" fmla="*/ 6576428 w 7048501"/>
              <a:gd name="connsiteY32" fmla="*/ 8333199 h 9713492"/>
              <a:gd name="connsiteX33" fmla="*/ 6921501 w 7048501"/>
              <a:gd name="connsiteY33" fmla="*/ 9023346 h 9713492"/>
              <a:gd name="connsiteX34" fmla="*/ 6576428 w 7048501"/>
              <a:gd name="connsiteY34" fmla="*/ 9713492 h 9713492"/>
              <a:gd name="connsiteX35" fmla="*/ 5679074 w 7048501"/>
              <a:gd name="connsiteY35" fmla="*/ 9713492 h 9713492"/>
              <a:gd name="connsiteX36" fmla="*/ 4000500 w 7048501"/>
              <a:gd name="connsiteY36" fmla="*/ 3805649 h 9713492"/>
              <a:gd name="connsiteX37" fmla="*/ 4345573 w 7048501"/>
              <a:gd name="connsiteY37" fmla="*/ 3115501 h 9713492"/>
              <a:gd name="connsiteX38" fmla="*/ 5242927 w 7048501"/>
              <a:gd name="connsiteY38" fmla="*/ 3115501 h 9713492"/>
              <a:gd name="connsiteX39" fmla="*/ 5588000 w 7048501"/>
              <a:gd name="connsiteY39" fmla="*/ 3805649 h 9713492"/>
              <a:gd name="connsiteX40" fmla="*/ 5242927 w 7048501"/>
              <a:gd name="connsiteY40" fmla="*/ 4495795 h 9713492"/>
              <a:gd name="connsiteX41" fmla="*/ 4345573 w 7048501"/>
              <a:gd name="connsiteY41" fmla="*/ 4495795 h 9713492"/>
              <a:gd name="connsiteX42" fmla="*/ 4000500 w 7048501"/>
              <a:gd name="connsiteY42" fmla="*/ 5304249 h 9713492"/>
              <a:gd name="connsiteX43" fmla="*/ 4345573 w 7048501"/>
              <a:gd name="connsiteY43" fmla="*/ 4614101 h 9713492"/>
              <a:gd name="connsiteX44" fmla="*/ 5242927 w 7048501"/>
              <a:gd name="connsiteY44" fmla="*/ 4614101 h 9713492"/>
              <a:gd name="connsiteX45" fmla="*/ 5588000 w 7048501"/>
              <a:gd name="connsiteY45" fmla="*/ 5304249 h 9713492"/>
              <a:gd name="connsiteX46" fmla="*/ 5242927 w 7048501"/>
              <a:gd name="connsiteY46" fmla="*/ 5994395 h 9713492"/>
              <a:gd name="connsiteX47" fmla="*/ 4345573 w 7048501"/>
              <a:gd name="connsiteY47" fmla="*/ 5994395 h 9713492"/>
              <a:gd name="connsiteX48" fmla="*/ 4000500 w 7048501"/>
              <a:gd name="connsiteY48" fmla="*/ 6802849 h 9713492"/>
              <a:gd name="connsiteX49" fmla="*/ 4345573 w 7048501"/>
              <a:gd name="connsiteY49" fmla="*/ 6112701 h 9713492"/>
              <a:gd name="connsiteX50" fmla="*/ 5242927 w 7048501"/>
              <a:gd name="connsiteY50" fmla="*/ 6112701 h 9713492"/>
              <a:gd name="connsiteX51" fmla="*/ 5588000 w 7048501"/>
              <a:gd name="connsiteY51" fmla="*/ 6802849 h 9713492"/>
              <a:gd name="connsiteX52" fmla="*/ 5242927 w 7048501"/>
              <a:gd name="connsiteY52" fmla="*/ 7492995 h 9713492"/>
              <a:gd name="connsiteX53" fmla="*/ 4345573 w 7048501"/>
              <a:gd name="connsiteY53" fmla="*/ 7492995 h 9713492"/>
              <a:gd name="connsiteX54" fmla="*/ 4000500 w 7048501"/>
              <a:gd name="connsiteY54" fmla="*/ 8301448 h 9713492"/>
              <a:gd name="connsiteX55" fmla="*/ 4345573 w 7048501"/>
              <a:gd name="connsiteY55" fmla="*/ 7611301 h 9713492"/>
              <a:gd name="connsiteX56" fmla="*/ 5242927 w 7048501"/>
              <a:gd name="connsiteY56" fmla="*/ 7611301 h 9713492"/>
              <a:gd name="connsiteX57" fmla="*/ 5588000 w 7048501"/>
              <a:gd name="connsiteY57" fmla="*/ 8301448 h 9713492"/>
              <a:gd name="connsiteX58" fmla="*/ 5242927 w 7048501"/>
              <a:gd name="connsiteY58" fmla="*/ 8991594 h 9713492"/>
              <a:gd name="connsiteX59" fmla="*/ 4345573 w 7048501"/>
              <a:gd name="connsiteY59" fmla="*/ 8991594 h 9713492"/>
              <a:gd name="connsiteX60" fmla="*/ 4000499 w 7048501"/>
              <a:gd name="connsiteY60" fmla="*/ 808452 h 9713492"/>
              <a:gd name="connsiteX61" fmla="*/ 4345572 w 7048501"/>
              <a:gd name="connsiteY61" fmla="*/ 118306 h 9713492"/>
              <a:gd name="connsiteX62" fmla="*/ 5242926 w 7048501"/>
              <a:gd name="connsiteY62" fmla="*/ 118306 h 9713492"/>
              <a:gd name="connsiteX63" fmla="*/ 5587999 w 7048501"/>
              <a:gd name="connsiteY63" fmla="*/ 808452 h 9713492"/>
              <a:gd name="connsiteX64" fmla="*/ 5242926 w 7048501"/>
              <a:gd name="connsiteY64" fmla="*/ 1498599 h 9713492"/>
              <a:gd name="connsiteX65" fmla="*/ 4345572 w 7048501"/>
              <a:gd name="connsiteY65" fmla="*/ 1498599 h 9713492"/>
              <a:gd name="connsiteX66" fmla="*/ 4000499 w 7048501"/>
              <a:gd name="connsiteY66" fmla="*/ 2307053 h 9713492"/>
              <a:gd name="connsiteX67" fmla="*/ 4345572 w 7048501"/>
              <a:gd name="connsiteY67" fmla="*/ 1616907 h 9713492"/>
              <a:gd name="connsiteX68" fmla="*/ 5242926 w 7048501"/>
              <a:gd name="connsiteY68" fmla="*/ 1616907 h 9713492"/>
              <a:gd name="connsiteX69" fmla="*/ 5587999 w 7048501"/>
              <a:gd name="connsiteY69" fmla="*/ 2307053 h 9713492"/>
              <a:gd name="connsiteX70" fmla="*/ 5242926 w 7048501"/>
              <a:gd name="connsiteY70" fmla="*/ 2997199 h 9713492"/>
              <a:gd name="connsiteX71" fmla="*/ 4345572 w 7048501"/>
              <a:gd name="connsiteY71" fmla="*/ 2997199 h 9713492"/>
              <a:gd name="connsiteX72" fmla="*/ 2667001 w 7048501"/>
              <a:gd name="connsiteY72" fmla="*/ 4495795 h 9713492"/>
              <a:gd name="connsiteX73" fmla="*/ 3012074 w 7048501"/>
              <a:gd name="connsiteY73" fmla="*/ 3805649 h 9713492"/>
              <a:gd name="connsiteX74" fmla="*/ 3909427 w 7048501"/>
              <a:gd name="connsiteY74" fmla="*/ 3805649 h 9713492"/>
              <a:gd name="connsiteX75" fmla="*/ 4254500 w 7048501"/>
              <a:gd name="connsiteY75" fmla="*/ 4495795 h 9713492"/>
              <a:gd name="connsiteX76" fmla="*/ 3909427 w 7048501"/>
              <a:gd name="connsiteY76" fmla="*/ 5185941 h 9713492"/>
              <a:gd name="connsiteX77" fmla="*/ 3012074 w 7048501"/>
              <a:gd name="connsiteY77" fmla="*/ 5185941 h 9713492"/>
              <a:gd name="connsiteX78" fmla="*/ 2667001 w 7048501"/>
              <a:gd name="connsiteY78" fmla="*/ 5994395 h 9713492"/>
              <a:gd name="connsiteX79" fmla="*/ 3012074 w 7048501"/>
              <a:gd name="connsiteY79" fmla="*/ 5304249 h 9713492"/>
              <a:gd name="connsiteX80" fmla="*/ 3909427 w 7048501"/>
              <a:gd name="connsiteY80" fmla="*/ 5304249 h 9713492"/>
              <a:gd name="connsiteX81" fmla="*/ 4254500 w 7048501"/>
              <a:gd name="connsiteY81" fmla="*/ 5994395 h 9713492"/>
              <a:gd name="connsiteX82" fmla="*/ 3909427 w 7048501"/>
              <a:gd name="connsiteY82" fmla="*/ 6684541 h 9713492"/>
              <a:gd name="connsiteX83" fmla="*/ 3012074 w 7048501"/>
              <a:gd name="connsiteY83" fmla="*/ 6684541 h 9713492"/>
              <a:gd name="connsiteX84" fmla="*/ 2667001 w 7048501"/>
              <a:gd name="connsiteY84" fmla="*/ 7492995 h 9713492"/>
              <a:gd name="connsiteX85" fmla="*/ 3012074 w 7048501"/>
              <a:gd name="connsiteY85" fmla="*/ 6802849 h 9713492"/>
              <a:gd name="connsiteX86" fmla="*/ 3909427 w 7048501"/>
              <a:gd name="connsiteY86" fmla="*/ 6802849 h 9713492"/>
              <a:gd name="connsiteX87" fmla="*/ 4254500 w 7048501"/>
              <a:gd name="connsiteY87" fmla="*/ 7492995 h 9713492"/>
              <a:gd name="connsiteX88" fmla="*/ 3909427 w 7048501"/>
              <a:gd name="connsiteY88" fmla="*/ 8183141 h 9713492"/>
              <a:gd name="connsiteX89" fmla="*/ 3012074 w 7048501"/>
              <a:gd name="connsiteY89" fmla="*/ 8183141 h 9713492"/>
              <a:gd name="connsiteX90" fmla="*/ 2667001 w 7048501"/>
              <a:gd name="connsiteY90" fmla="*/ 8991595 h 9713492"/>
              <a:gd name="connsiteX91" fmla="*/ 3012074 w 7048501"/>
              <a:gd name="connsiteY91" fmla="*/ 8301448 h 9713492"/>
              <a:gd name="connsiteX92" fmla="*/ 3909427 w 7048501"/>
              <a:gd name="connsiteY92" fmla="*/ 8301448 h 9713492"/>
              <a:gd name="connsiteX93" fmla="*/ 4254500 w 7048501"/>
              <a:gd name="connsiteY93" fmla="*/ 8991595 h 9713492"/>
              <a:gd name="connsiteX94" fmla="*/ 3909427 w 7048501"/>
              <a:gd name="connsiteY94" fmla="*/ 9681741 h 9713492"/>
              <a:gd name="connsiteX95" fmla="*/ 3012074 w 7048501"/>
              <a:gd name="connsiteY95" fmla="*/ 9681741 h 9713492"/>
              <a:gd name="connsiteX96" fmla="*/ 2667000 w 7048501"/>
              <a:gd name="connsiteY96" fmla="*/ 1498599 h 9713492"/>
              <a:gd name="connsiteX97" fmla="*/ 3012074 w 7048501"/>
              <a:gd name="connsiteY97" fmla="*/ 808450 h 9713492"/>
              <a:gd name="connsiteX98" fmla="*/ 3909427 w 7048501"/>
              <a:gd name="connsiteY98" fmla="*/ 808450 h 9713492"/>
              <a:gd name="connsiteX99" fmla="*/ 4254500 w 7048501"/>
              <a:gd name="connsiteY99" fmla="*/ 1498599 h 9713492"/>
              <a:gd name="connsiteX100" fmla="*/ 3909427 w 7048501"/>
              <a:gd name="connsiteY100" fmla="*/ 2188745 h 9713492"/>
              <a:gd name="connsiteX101" fmla="*/ 3012074 w 7048501"/>
              <a:gd name="connsiteY101" fmla="*/ 2188745 h 9713492"/>
              <a:gd name="connsiteX102" fmla="*/ 2667000 w 7048501"/>
              <a:gd name="connsiteY102" fmla="*/ 2997199 h 9713492"/>
              <a:gd name="connsiteX103" fmla="*/ 3012074 w 7048501"/>
              <a:gd name="connsiteY103" fmla="*/ 2307051 h 9713492"/>
              <a:gd name="connsiteX104" fmla="*/ 3909427 w 7048501"/>
              <a:gd name="connsiteY104" fmla="*/ 2307051 h 9713492"/>
              <a:gd name="connsiteX105" fmla="*/ 4254500 w 7048501"/>
              <a:gd name="connsiteY105" fmla="*/ 2997199 h 9713492"/>
              <a:gd name="connsiteX106" fmla="*/ 3909427 w 7048501"/>
              <a:gd name="connsiteY106" fmla="*/ 3687345 h 9713492"/>
              <a:gd name="connsiteX107" fmla="*/ 3012074 w 7048501"/>
              <a:gd name="connsiteY107" fmla="*/ 3687345 h 9713492"/>
              <a:gd name="connsiteX108" fmla="*/ 1333503 w 7048501"/>
              <a:gd name="connsiteY108" fmla="*/ 3687343 h 9713492"/>
              <a:gd name="connsiteX109" fmla="*/ 1678576 w 7048501"/>
              <a:gd name="connsiteY109" fmla="*/ 2997197 h 9713492"/>
              <a:gd name="connsiteX110" fmla="*/ 2575930 w 7048501"/>
              <a:gd name="connsiteY110" fmla="*/ 2997197 h 9713492"/>
              <a:gd name="connsiteX111" fmla="*/ 2921004 w 7048501"/>
              <a:gd name="connsiteY111" fmla="*/ 3687343 h 9713492"/>
              <a:gd name="connsiteX112" fmla="*/ 2575930 w 7048501"/>
              <a:gd name="connsiteY112" fmla="*/ 4377489 h 9713492"/>
              <a:gd name="connsiteX113" fmla="*/ 1678576 w 7048501"/>
              <a:gd name="connsiteY113" fmla="*/ 4377489 h 9713492"/>
              <a:gd name="connsiteX114" fmla="*/ 1333503 w 7048501"/>
              <a:gd name="connsiteY114" fmla="*/ 5185943 h 9713492"/>
              <a:gd name="connsiteX115" fmla="*/ 1678576 w 7048501"/>
              <a:gd name="connsiteY115" fmla="*/ 4495797 h 9713492"/>
              <a:gd name="connsiteX116" fmla="*/ 2575930 w 7048501"/>
              <a:gd name="connsiteY116" fmla="*/ 4495797 h 9713492"/>
              <a:gd name="connsiteX117" fmla="*/ 2921004 w 7048501"/>
              <a:gd name="connsiteY117" fmla="*/ 5185943 h 9713492"/>
              <a:gd name="connsiteX118" fmla="*/ 2575930 w 7048501"/>
              <a:gd name="connsiteY118" fmla="*/ 5876089 h 9713492"/>
              <a:gd name="connsiteX119" fmla="*/ 1678576 w 7048501"/>
              <a:gd name="connsiteY119" fmla="*/ 5876089 h 9713492"/>
              <a:gd name="connsiteX120" fmla="*/ 1333503 w 7048501"/>
              <a:gd name="connsiteY120" fmla="*/ 6684543 h 9713492"/>
              <a:gd name="connsiteX121" fmla="*/ 1678577 w 7048501"/>
              <a:gd name="connsiteY121" fmla="*/ 5994397 h 9713492"/>
              <a:gd name="connsiteX122" fmla="*/ 2575930 w 7048501"/>
              <a:gd name="connsiteY122" fmla="*/ 5994397 h 9713492"/>
              <a:gd name="connsiteX123" fmla="*/ 2921004 w 7048501"/>
              <a:gd name="connsiteY123" fmla="*/ 6684543 h 9713492"/>
              <a:gd name="connsiteX124" fmla="*/ 2575930 w 7048501"/>
              <a:gd name="connsiteY124" fmla="*/ 7374689 h 9713492"/>
              <a:gd name="connsiteX125" fmla="*/ 1678577 w 7048501"/>
              <a:gd name="connsiteY125" fmla="*/ 7374689 h 9713492"/>
              <a:gd name="connsiteX126" fmla="*/ 1333503 w 7048501"/>
              <a:gd name="connsiteY126" fmla="*/ 8183143 h 9713492"/>
              <a:gd name="connsiteX127" fmla="*/ 1678577 w 7048501"/>
              <a:gd name="connsiteY127" fmla="*/ 7492997 h 9713492"/>
              <a:gd name="connsiteX128" fmla="*/ 2575930 w 7048501"/>
              <a:gd name="connsiteY128" fmla="*/ 7492997 h 9713492"/>
              <a:gd name="connsiteX129" fmla="*/ 2921004 w 7048501"/>
              <a:gd name="connsiteY129" fmla="*/ 8183143 h 9713492"/>
              <a:gd name="connsiteX130" fmla="*/ 2575930 w 7048501"/>
              <a:gd name="connsiteY130" fmla="*/ 8873289 h 9713492"/>
              <a:gd name="connsiteX131" fmla="*/ 1678577 w 7048501"/>
              <a:gd name="connsiteY131" fmla="*/ 8873289 h 9713492"/>
              <a:gd name="connsiteX132" fmla="*/ 1333503 w 7048501"/>
              <a:gd name="connsiteY132" fmla="*/ 2188747 h 9713492"/>
              <a:gd name="connsiteX133" fmla="*/ 1678576 w 7048501"/>
              <a:gd name="connsiteY133" fmla="*/ 1498601 h 9713492"/>
              <a:gd name="connsiteX134" fmla="*/ 2575929 w 7048501"/>
              <a:gd name="connsiteY134" fmla="*/ 1498601 h 9713492"/>
              <a:gd name="connsiteX135" fmla="*/ 2921002 w 7048501"/>
              <a:gd name="connsiteY135" fmla="*/ 2188747 h 9713492"/>
              <a:gd name="connsiteX136" fmla="*/ 2575929 w 7048501"/>
              <a:gd name="connsiteY136" fmla="*/ 2878893 h 9713492"/>
              <a:gd name="connsiteX137" fmla="*/ 1678576 w 7048501"/>
              <a:gd name="connsiteY137" fmla="*/ 2878893 h 9713492"/>
              <a:gd name="connsiteX138" fmla="*/ 1333503 w 7048501"/>
              <a:gd name="connsiteY138" fmla="*/ 690146 h 9713492"/>
              <a:gd name="connsiteX139" fmla="*/ 1678576 w 7048501"/>
              <a:gd name="connsiteY139" fmla="*/ 0 h 9713492"/>
              <a:gd name="connsiteX140" fmla="*/ 2575929 w 7048501"/>
              <a:gd name="connsiteY140" fmla="*/ 0 h 9713492"/>
              <a:gd name="connsiteX141" fmla="*/ 2921002 w 7048501"/>
              <a:gd name="connsiteY141" fmla="*/ 690146 h 9713492"/>
              <a:gd name="connsiteX142" fmla="*/ 2575929 w 7048501"/>
              <a:gd name="connsiteY142" fmla="*/ 1380293 h 9713492"/>
              <a:gd name="connsiteX143" fmla="*/ 1678576 w 7048501"/>
              <a:gd name="connsiteY143" fmla="*/ 1380293 h 9713492"/>
              <a:gd name="connsiteX144" fmla="*/ 5 w 7048501"/>
              <a:gd name="connsiteY144" fmla="*/ 8873291 h 9713492"/>
              <a:gd name="connsiteX145" fmla="*/ 345078 w 7048501"/>
              <a:gd name="connsiteY145" fmla="*/ 8183144 h 9713492"/>
              <a:gd name="connsiteX146" fmla="*/ 1242432 w 7048501"/>
              <a:gd name="connsiteY146" fmla="*/ 8183144 h 9713492"/>
              <a:gd name="connsiteX147" fmla="*/ 1587505 w 7048501"/>
              <a:gd name="connsiteY147" fmla="*/ 8873291 h 9713492"/>
              <a:gd name="connsiteX148" fmla="*/ 1242432 w 7048501"/>
              <a:gd name="connsiteY148" fmla="*/ 9563437 h 9713492"/>
              <a:gd name="connsiteX149" fmla="*/ 345078 w 7048501"/>
              <a:gd name="connsiteY149" fmla="*/ 9563437 h 9713492"/>
              <a:gd name="connsiteX150" fmla="*/ 5 w 7048501"/>
              <a:gd name="connsiteY150" fmla="*/ 7374691 h 9713492"/>
              <a:gd name="connsiteX151" fmla="*/ 345078 w 7048501"/>
              <a:gd name="connsiteY151" fmla="*/ 6684545 h 9713492"/>
              <a:gd name="connsiteX152" fmla="*/ 1242432 w 7048501"/>
              <a:gd name="connsiteY152" fmla="*/ 6684545 h 9713492"/>
              <a:gd name="connsiteX153" fmla="*/ 1587505 w 7048501"/>
              <a:gd name="connsiteY153" fmla="*/ 7374691 h 9713492"/>
              <a:gd name="connsiteX154" fmla="*/ 1242432 w 7048501"/>
              <a:gd name="connsiteY154" fmla="*/ 8064837 h 9713492"/>
              <a:gd name="connsiteX155" fmla="*/ 345078 w 7048501"/>
              <a:gd name="connsiteY155" fmla="*/ 8064837 h 9713492"/>
              <a:gd name="connsiteX156" fmla="*/ 5 w 7048501"/>
              <a:gd name="connsiteY156" fmla="*/ 5876091 h 9713492"/>
              <a:gd name="connsiteX157" fmla="*/ 345078 w 7048501"/>
              <a:gd name="connsiteY157" fmla="*/ 5185945 h 9713492"/>
              <a:gd name="connsiteX158" fmla="*/ 1242432 w 7048501"/>
              <a:gd name="connsiteY158" fmla="*/ 5185945 h 9713492"/>
              <a:gd name="connsiteX159" fmla="*/ 1587505 w 7048501"/>
              <a:gd name="connsiteY159" fmla="*/ 5876091 h 9713492"/>
              <a:gd name="connsiteX160" fmla="*/ 1242432 w 7048501"/>
              <a:gd name="connsiteY160" fmla="*/ 6566237 h 9713492"/>
              <a:gd name="connsiteX161" fmla="*/ 345078 w 7048501"/>
              <a:gd name="connsiteY161" fmla="*/ 6566237 h 9713492"/>
              <a:gd name="connsiteX162" fmla="*/ 5 w 7048501"/>
              <a:gd name="connsiteY162" fmla="*/ 4377491 h 9713492"/>
              <a:gd name="connsiteX163" fmla="*/ 345078 w 7048501"/>
              <a:gd name="connsiteY163" fmla="*/ 3687345 h 9713492"/>
              <a:gd name="connsiteX164" fmla="*/ 1242432 w 7048501"/>
              <a:gd name="connsiteY164" fmla="*/ 3687345 h 9713492"/>
              <a:gd name="connsiteX165" fmla="*/ 1587505 w 7048501"/>
              <a:gd name="connsiteY165" fmla="*/ 4377491 h 9713492"/>
              <a:gd name="connsiteX166" fmla="*/ 1242432 w 7048501"/>
              <a:gd name="connsiteY166" fmla="*/ 5067637 h 9713492"/>
              <a:gd name="connsiteX167" fmla="*/ 345078 w 7048501"/>
              <a:gd name="connsiteY167" fmla="*/ 5067637 h 9713492"/>
              <a:gd name="connsiteX168" fmla="*/ 1 w 7048501"/>
              <a:gd name="connsiteY168" fmla="*/ 2876897 h 9713492"/>
              <a:gd name="connsiteX169" fmla="*/ 345073 w 7048501"/>
              <a:gd name="connsiteY169" fmla="*/ 2186749 h 9713492"/>
              <a:gd name="connsiteX170" fmla="*/ 1242427 w 7048501"/>
              <a:gd name="connsiteY170" fmla="*/ 2186749 h 9713492"/>
              <a:gd name="connsiteX171" fmla="*/ 1587500 w 7048501"/>
              <a:gd name="connsiteY171" fmla="*/ 2876897 h 9713492"/>
              <a:gd name="connsiteX172" fmla="*/ 1242427 w 7048501"/>
              <a:gd name="connsiteY172" fmla="*/ 3567043 h 9713492"/>
              <a:gd name="connsiteX173" fmla="*/ 345073 w 7048501"/>
              <a:gd name="connsiteY173" fmla="*/ 3567043 h 9713492"/>
              <a:gd name="connsiteX174" fmla="*/ 0 w 7048501"/>
              <a:gd name="connsiteY174" fmla="*/ 1378297 h 9713492"/>
              <a:gd name="connsiteX175" fmla="*/ 345073 w 7048501"/>
              <a:gd name="connsiteY175" fmla="*/ 688148 h 9713492"/>
              <a:gd name="connsiteX176" fmla="*/ 1242427 w 7048501"/>
              <a:gd name="connsiteY176" fmla="*/ 688148 h 9713492"/>
              <a:gd name="connsiteX177" fmla="*/ 1587500 w 7048501"/>
              <a:gd name="connsiteY177" fmla="*/ 1378297 h 9713492"/>
              <a:gd name="connsiteX178" fmla="*/ 1242427 w 7048501"/>
              <a:gd name="connsiteY178" fmla="*/ 2068443 h 9713492"/>
              <a:gd name="connsiteX179" fmla="*/ 345073 w 7048501"/>
              <a:gd name="connsiteY179" fmla="*/ 2068443 h 9713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7048501" h="9713492">
                <a:moveTo>
                  <a:pt x="5461001" y="1616903"/>
                </a:moveTo>
                <a:lnTo>
                  <a:pt x="5806074" y="926754"/>
                </a:lnTo>
                <a:lnTo>
                  <a:pt x="6703428" y="926754"/>
                </a:lnTo>
                <a:lnTo>
                  <a:pt x="7048501" y="1616903"/>
                </a:lnTo>
                <a:lnTo>
                  <a:pt x="6703428" y="2307049"/>
                </a:lnTo>
                <a:lnTo>
                  <a:pt x="5806074" y="2307049"/>
                </a:lnTo>
                <a:close/>
                <a:moveTo>
                  <a:pt x="5461001" y="3115503"/>
                </a:moveTo>
                <a:lnTo>
                  <a:pt x="5806074" y="2425355"/>
                </a:lnTo>
                <a:lnTo>
                  <a:pt x="6703428" y="2425355"/>
                </a:lnTo>
                <a:lnTo>
                  <a:pt x="7048501" y="3115503"/>
                </a:lnTo>
                <a:lnTo>
                  <a:pt x="6703428" y="3805649"/>
                </a:lnTo>
                <a:lnTo>
                  <a:pt x="5806074" y="3805649"/>
                </a:lnTo>
                <a:close/>
                <a:moveTo>
                  <a:pt x="5334001" y="4527547"/>
                </a:moveTo>
                <a:lnTo>
                  <a:pt x="5679074" y="3837399"/>
                </a:lnTo>
                <a:lnTo>
                  <a:pt x="6576428" y="3837399"/>
                </a:lnTo>
                <a:lnTo>
                  <a:pt x="6921501" y="4527547"/>
                </a:lnTo>
                <a:lnTo>
                  <a:pt x="6576428" y="5217693"/>
                </a:lnTo>
                <a:lnTo>
                  <a:pt x="5679074" y="5217693"/>
                </a:lnTo>
                <a:close/>
                <a:moveTo>
                  <a:pt x="5334001" y="6026147"/>
                </a:moveTo>
                <a:lnTo>
                  <a:pt x="5679074" y="5335999"/>
                </a:lnTo>
                <a:lnTo>
                  <a:pt x="6576428" y="5335999"/>
                </a:lnTo>
                <a:lnTo>
                  <a:pt x="6921501" y="6026147"/>
                </a:lnTo>
                <a:lnTo>
                  <a:pt x="6576428" y="6716293"/>
                </a:lnTo>
                <a:lnTo>
                  <a:pt x="5679074" y="6716293"/>
                </a:lnTo>
                <a:close/>
                <a:moveTo>
                  <a:pt x="5334001" y="7524747"/>
                </a:moveTo>
                <a:lnTo>
                  <a:pt x="5679074" y="6834599"/>
                </a:lnTo>
                <a:lnTo>
                  <a:pt x="6576428" y="6834599"/>
                </a:lnTo>
                <a:lnTo>
                  <a:pt x="6921501" y="7524747"/>
                </a:lnTo>
                <a:lnTo>
                  <a:pt x="6576428" y="8214892"/>
                </a:lnTo>
                <a:lnTo>
                  <a:pt x="5679074" y="8214892"/>
                </a:lnTo>
                <a:close/>
                <a:moveTo>
                  <a:pt x="5334001" y="9023346"/>
                </a:moveTo>
                <a:lnTo>
                  <a:pt x="5679074" y="8333199"/>
                </a:lnTo>
                <a:lnTo>
                  <a:pt x="6576428" y="8333199"/>
                </a:lnTo>
                <a:lnTo>
                  <a:pt x="6921501" y="9023346"/>
                </a:lnTo>
                <a:lnTo>
                  <a:pt x="6576428" y="9713492"/>
                </a:lnTo>
                <a:lnTo>
                  <a:pt x="5679074" y="9713492"/>
                </a:lnTo>
                <a:close/>
                <a:moveTo>
                  <a:pt x="4000500" y="3805649"/>
                </a:moveTo>
                <a:lnTo>
                  <a:pt x="4345573" y="3115501"/>
                </a:lnTo>
                <a:lnTo>
                  <a:pt x="5242927" y="3115501"/>
                </a:lnTo>
                <a:lnTo>
                  <a:pt x="5588000" y="3805649"/>
                </a:lnTo>
                <a:lnTo>
                  <a:pt x="5242927" y="4495795"/>
                </a:lnTo>
                <a:lnTo>
                  <a:pt x="4345573" y="4495795"/>
                </a:lnTo>
                <a:close/>
                <a:moveTo>
                  <a:pt x="4000500" y="5304249"/>
                </a:moveTo>
                <a:lnTo>
                  <a:pt x="4345573" y="4614101"/>
                </a:lnTo>
                <a:lnTo>
                  <a:pt x="5242927" y="4614101"/>
                </a:lnTo>
                <a:lnTo>
                  <a:pt x="5588000" y="5304249"/>
                </a:lnTo>
                <a:lnTo>
                  <a:pt x="5242927" y="5994395"/>
                </a:lnTo>
                <a:lnTo>
                  <a:pt x="4345573" y="5994395"/>
                </a:lnTo>
                <a:close/>
                <a:moveTo>
                  <a:pt x="4000500" y="6802849"/>
                </a:moveTo>
                <a:lnTo>
                  <a:pt x="4345573" y="6112701"/>
                </a:lnTo>
                <a:lnTo>
                  <a:pt x="5242927" y="6112701"/>
                </a:lnTo>
                <a:lnTo>
                  <a:pt x="5588000" y="6802849"/>
                </a:lnTo>
                <a:lnTo>
                  <a:pt x="5242927" y="7492995"/>
                </a:lnTo>
                <a:lnTo>
                  <a:pt x="4345573" y="7492995"/>
                </a:lnTo>
                <a:close/>
                <a:moveTo>
                  <a:pt x="4000500" y="8301448"/>
                </a:moveTo>
                <a:lnTo>
                  <a:pt x="4345573" y="7611301"/>
                </a:lnTo>
                <a:lnTo>
                  <a:pt x="5242927" y="7611301"/>
                </a:lnTo>
                <a:lnTo>
                  <a:pt x="5588000" y="8301448"/>
                </a:lnTo>
                <a:lnTo>
                  <a:pt x="5242927" y="8991594"/>
                </a:lnTo>
                <a:lnTo>
                  <a:pt x="4345573" y="8991594"/>
                </a:lnTo>
                <a:close/>
                <a:moveTo>
                  <a:pt x="4000499" y="808452"/>
                </a:moveTo>
                <a:lnTo>
                  <a:pt x="4345572" y="118306"/>
                </a:lnTo>
                <a:lnTo>
                  <a:pt x="5242926" y="118306"/>
                </a:lnTo>
                <a:lnTo>
                  <a:pt x="5587999" y="808452"/>
                </a:lnTo>
                <a:lnTo>
                  <a:pt x="5242926" y="1498599"/>
                </a:lnTo>
                <a:lnTo>
                  <a:pt x="4345572" y="1498599"/>
                </a:lnTo>
                <a:close/>
                <a:moveTo>
                  <a:pt x="4000499" y="2307053"/>
                </a:moveTo>
                <a:lnTo>
                  <a:pt x="4345572" y="1616907"/>
                </a:lnTo>
                <a:lnTo>
                  <a:pt x="5242926" y="1616907"/>
                </a:lnTo>
                <a:lnTo>
                  <a:pt x="5587999" y="2307053"/>
                </a:lnTo>
                <a:lnTo>
                  <a:pt x="5242926" y="2997199"/>
                </a:lnTo>
                <a:lnTo>
                  <a:pt x="4345572" y="2997199"/>
                </a:lnTo>
                <a:close/>
                <a:moveTo>
                  <a:pt x="2667001" y="4495795"/>
                </a:moveTo>
                <a:lnTo>
                  <a:pt x="3012074" y="3805649"/>
                </a:lnTo>
                <a:lnTo>
                  <a:pt x="3909427" y="3805649"/>
                </a:lnTo>
                <a:lnTo>
                  <a:pt x="4254500" y="4495795"/>
                </a:lnTo>
                <a:lnTo>
                  <a:pt x="3909427" y="5185941"/>
                </a:lnTo>
                <a:lnTo>
                  <a:pt x="3012074" y="5185941"/>
                </a:lnTo>
                <a:close/>
                <a:moveTo>
                  <a:pt x="2667001" y="5994395"/>
                </a:moveTo>
                <a:lnTo>
                  <a:pt x="3012074" y="5304249"/>
                </a:lnTo>
                <a:lnTo>
                  <a:pt x="3909427" y="5304249"/>
                </a:lnTo>
                <a:lnTo>
                  <a:pt x="4254500" y="5994395"/>
                </a:lnTo>
                <a:lnTo>
                  <a:pt x="3909427" y="6684541"/>
                </a:lnTo>
                <a:lnTo>
                  <a:pt x="3012074" y="6684541"/>
                </a:lnTo>
                <a:close/>
                <a:moveTo>
                  <a:pt x="2667001" y="7492995"/>
                </a:moveTo>
                <a:lnTo>
                  <a:pt x="3012074" y="6802849"/>
                </a:lnTo>
                <a:lnTo>
                  <a:pt x="3909427" y="6802849"/>
                </a:lnTo>
                <a:lnTo>
                  <a:pt x="4254500" y="7492995"/>
                </a:lnTo>
                <a:lnTo>
                  <a:pt x="3909427" y="8183141"/>
                </a:lnTo>
                <a:lnTo>
                  <a:pt x="3012074" y="8183141"/>
                </a:lnTo>
                <a:close/>
                <a:moveTo>
                  <a:pt x="2667001" y="8991595"/>
                </a:moveTo>
                <a:lnTo>
                  <a:pt x="3012074" y="8301448"/>
                </a:lnTo>
                <a:lnTo>
                  <a:pt x="3909427" y="8301448"/>
                </a:lnTo>
                <a:lnTo>
                  <a:pt x="4254500" y="8991595"/>
                </a:lnTo>
                <a:lnTo>
                  <a:pt x="3909427" y="9681741"/>
                </a:lnTo>
                <a:lnTo>
                  <a:pt x="3012074" y="9681741"/>
                </a:lnTo>
                <a:close/>
                <a:moveTo>
                  <a:pt x="2667000" y="1498599"/>
                </a:moveTo>
                <a:lnTo>
                  <a:pt x="3012074" y="808450"/>
                </a:lnTo>
                <a:lnTo>
                  <a:pt x="3909427" y="808450"/>
                </a:lnTo>
                <a:lnTo>
                  <a:pt x="4254500" y="1498599"/>
                </a:lnTo>
                <a:lnTo>
                  <a:pt x="3909427" y="2188745"/>
                </a:lnTo>
                <a:lnTo>
                  <a:pt x="3012074" y="2188745"/>
                </a:lnTo>
                <a:close/>
                <a:moveTo>
                  <a:pt x="2667000" y="2997199"/>
                </a:moveTo>
                <a:lnTo>
                  <a:pt x="3012074" y="2307051"/>
                </a:lnTo>
                <a:lnTo>
                  <a:pt x="3909427" y="2307051"/>
                </a:lnTo>
                <a:lnTo>
                  <a:pt x="4254500" y="2997199"/>
                </a:lnTo>
                <a:lnTo>
                  <a:pt x="3909427" y="3687345"/>
                </a:lnTo>
                <a:lnTo>
                  <a:pt x="3012074" y="3687345"/>
                </a:lnTo>
                <a:close/>
                <a:moveTo>
                  <a:pt x="1333503" y="3687343"/>
                </a:moveTo>
                <a:lnTo>
                  <a:pt x="1678576" y="2997197"/>
                </a:lnTo>
                <a:lnTo>
                  <a:pt x="2575930" y="2997197"/>
                </a:lnTo>
                <a:lnTo>
                  <a:pt x="2921004" y="3687343"/>
                </a:lnTo>
                <a:lnTo>
                  <a:pt x="2575930" y="4377489"/>
                </a:lnTo>
                <a:lnTo>
                  <a:pt x="1678576" y="4377489"/>
                </a:lnTo>
                <a:close/>
                <a:moveTo>
                  <a:pt x="1333503" y="5185943"/>
                </a:moveTo>
                <a:lnTo>
                  <a:pt x="1678576" y="4495797"/>
                </a:lnTo>
                <a:lnTo>
                  <a:pt x="2575930" y="4495797"/>
                </a:lnTo>
                <a:lnTo>
                  <a:pt x="2921004" y="5185943"/>
                </a:lnTo>
                <a:lnTo>
                  <a:pt x="2575930" y="5876089"/>
                </a:lnTo>
                <a:lnTo>
                  <a:pt x="1678576" y="5876089"/>
                </a:lnTo>
                <a:close/>
                <a:moveTo>
                  <a:pt x="1333503" y="6684543"/>
                </a:moveTo>
                <a:lnTo>
                  <a:pt x="1678577" y="5994397"/>
                </a:lnTo>
                <a:lnTo>
                  <a:pt x="2575930" y="5994397"/>
                </a:lnTo>
                <a:lnTo>
                  <a:pt x="2921004" y="6684543"/>
                </a:lnTo>
                <a:lnTo>
                  <a:pt x="2575930" y="7374689"/>
                </a:lnTo>
                <a:lnTo>
                  <a:pt x="1678577" y="7374689"/>
                </a:lnTo>
                <a:close/>
                <a:moveTo>
                  <a:pt x="1333503" y="8183143"/>
                </a:moveTo>
                <a:lnTo>
                  <a:pt x="1678577" y="7492997"/>
                </a:lnTo>
                <a:lnTo>
                  <a:pt x="2575930" y="7492997"/>
                </a:lnTo>
                <a:lnTo>
                  <a:pt x="2921004" y="8183143"/>
                </a:lnTo>
                <a:lnTo>
                  <a:pt x="2575930" y="8873289"/>
                </a:lnTo>
                <a:lnTo>
                  <a:pt x="1678577" y="8873289"/>
                </a:lnTo>
                <a:close/>
                <a:moveTo>
                  <a:pt x="1333503" y="2188747"/>
                </a:moveTo>
                <a:lnTo>
                  <a:pt x="1678576" y="1498601"/>
                </a:lnTo>
                <a:lnTo>
                  <a:pt x="2575929" y="1498601"/>
                </a:lnTo>
                <a:lnTo>
                  <a:pt x="2921002" y="2188747"/>
                </a:lnTo>
                <a:lnTo>
                  <a:pt x="2575929" y="2878893"/>
                </a:lnTo>
                <a:lnTo>
                  <a:pt x="1678576" y="2878893"/>
                </a:lnTo>
                <a:close/>
                <a:moveTo>
                  <a:pt x="1333503" y="690146"/>
                </a:moveTo>
                <a:lnTo>
                  <a:pt x="1678576" y="0"/>
                </a:lnTo>
                <a:lnTo>
                  <a:pt x="2575929" y="0"/>
                </a:lnTo>
                <a:lnTo>
                  <a:pt x="2921002" y="690146"/>
                </a:lnTo>
                <a:lnTo>
                  <a:pt x="2575929" y="1380293"/>
                </a:lnTo>
                <a:lnTo>
                  <a:pt x="1678576" y="1380293"/>
                </a:lnTo>
                <a:close/>
                <a:moveTo>
                  <a:pt x="5" y="8873291"/>
                </a:moveTo>
                <a:lnTo>
                  <a:pt x="345078" y="8183144"/>
                </a:lnTo>
                <a:lnTo>
                  <a:pt x="1242432" y="8183144"/>
                </a:lnTo>
                <a:lnTo>
                  <a:pt x="1587505" y="8873291"/>
                </a:lnTo>
                <a:lnTo>
                  <a:pt x="1242432" y="9563437"/>
                </a:lnTo>
                <a:lnTo>
                  <a:pt x="345078" y="9563437"/>
                </a:lnTo>
                <a:close/>
                <a:moveTo>
                  <a:pt x="5" y="7374691"/>
                </a:moveTo>
                <a:lnTo>
                  <a:pt x="345078" y="6684545"/>
                </a:lnTo>
                <a:lnTo>
                  <a:pt x="1242432" y="6684545"/>
                </a:lnTo>
                <a:lnTo>
                  <a:pt x="1587505" y="7374691"/>
                </a:lnTo>
                <a:lnTo>
                  <a:pt x="1242432" y="8064837"/>
                </a:lnTo>
                <a:lnTo>
                  <a:pt x="345078" y="8064837"/>
                </a:lnTo>
                <a:close/>
                <a:moveTo>
                  <a:pt x="5" y="5876091"/>
                </a:moveTo>
                <a:lnTo>
                  <a:pt x="345078" y="5185945"/>
                </a:lnTo>
                <a:lnTo>
                  <a:pt x="1242432" y="5185945"/>
                </a:lnTo>
                <a:lnTo>
                  <a:pt x="1587505" y="5876091"/>
                </a:lnTo>
                <a:lnTo>
                  <a:pt x="1242432" y="6566237"/>
                </a:lnTo>
                <a:lnTo>
                  <a:pt x="345078" y="6566237"/>
                </a:lnTo>
                <a:close/>
                <a:moveTo>
                  <a:pt x="5" y="4377491"/>
                </a:moveTo>
                <a:lnTo>
                  <a:pt x="345078" y="3687345"/>
                </a:lnTo>
                <a:lnTo>
                  <a:pt x="1242432" y="3687345"/>
                </a:lnTo>
                <a:lnTo>
                  <a:pt x="1587505" y="4377491"/>
                </a:lnTo>
                <a:lnTo>
                  <a:pt x="1242432" y="5067637"/>
                </a:lnTo>
                <a:lnTo>
                  <a:pt x="345078" y="5067637"/>
                </a:lnTo>
                <a:close/>
                <a:moveTo>
                  <a:pt x="1" y="2876897"/>
                </a:moveTo>
                <a:lnTo>
                  <a:pt x="345073" y="2186749"/>
                </a:lnTo>
                <a:lnTo>
                  <a:pt x="1242427" y="2186749"/>
                </a:lnTo>
                <a:lnTo>
                  <a:pt x="1587500" y="2876897"/>
                </a:lnTo>
                <a:lnTo>
                  <a:pt x="1242427" y="3567043"/>
                </a:lnTo>
                <a:lnTo>
                  <a:pt x="345073" y="3567043"/>
                </a:lnTo>
                <a:close/>
                <a:moveTo>
                  <a:pt x="0" y="1378297"/>
                </a:moveTo>
                <a:lnTo>
                  <a:pt x="345073" y="688148"/>
                </a:lnTo>
                <a:lnTo>
                  <a:pt x="1242427" y="688148"/>
                </a:lnTo>
                <a:lnTo>
                  <a:pt x="1587500" y="1378297"/>
                </a:lnTo>
                <a:lnTo>
                  <a:pt x="1242427" y="2068443"/>
                </a:lnTo>
                <a:lnTo>
                  <a:pt x="345073" y="2068443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9122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100000">
              <a:schemeClr val="accent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41"/>
          <p:cNvSpPr/>
          <p:nvPr/>
        </p:nvSpPr>
        <p:spPr>
          <a:xfrm rot="5400000">
            <a:off x="-4412251" y="-1381293"/>
            <a:ext cx="7048501" cy="9713492"/>
          </a:xfrm>
          <a:custGeom>
            <a:avLst/>
            <a:gdLst>
              <a:gd name="connsiteX0" fmla="*/ 5461001 w 7048501"/>
              <a:gd name="connsiteY0" fmla="*/ 1616903 h 9713492"/>
              <a:gd name="connsiteX1" fmla="*/ 5806074 w 7048501"/>
              <a:gd name="connsiteY1" fmla="*/ 926754 h 9713492"/>
              <a:gd name="connsiteX2" fmla="*/ 6703428 w 7048501"/>
              <a:gd name="connsiteY2" fmla="*/ 926754 h 9713492"/>
              <a:gd name="connsiteX3" fmla="*/ 7048501 w 7048501"/>
              <a:gd name="connsiteY3" fmla="*/ 1616903 h 9713492"/>
              <a:gd name="connsiteX4" fmla="*/ 6703428 w 7048501"/>
              <a:gd name="connsiteY4" fmla="*/ 2307049 h 9713492"/>
              <a:gd name="connsiteX5" fmla="*/ 5806074 w 7048501"/>
              <a:gd name="connsiteY5" fmla="*/ 2307049 h 9713492"/>
              <a:gd name="connsiteX6" fmla="*/ 5461001 w 7048501"/>
              <a:gd name="connsiteY6" fmla="*/ 3115503 h 9713492"/>
              <a:gd name="connsiteX7" fmla="*/ 5806074 w 7048501"/>
              <a:gd name="connsiteY7" fmla="*/ 2425355 h 9713492"/>
              <a:gd name="connsiteX8" fmla="*/ 6703428 w 7048501"/>
              <a:gd name="connsiteY8" fmla="*/ 2425355 h 9713492"/>
              <a:gd name="connsiteX9" fmla="*/ 7048501 w 7048501"/>
              <a:gd name="connsiteY9" fmla="*/ 3115503 h 9713492"/>
              <a:gd name="connsiteX10" fmla="*/ 6703428 w 7048501"/>
              <a:gd name="connsiteY10" fmla="*/ 3805649 h 9713492"/>
              <a:gd name="connsiteX11" fmla="*/ 5806074 w 7048501"/>
              <a:gd name="connsiteY11" fmla="*/ 3805649 h 9713492"/>
              <a:gd name="connsiteX12" fmla="*/ 5334001 w 7048501"/>
              <a:gd name="connsiteY12" fmla="*/ 4527547 h 9713492"/>
              <a:gd name="connsiteX13" fmla="*/ 5679074 w 7048501"/>
              <a:gd name="connsiteY13" fmla="*/ 3837399 h 9713492"/>
              <a:gd name="connsiteX14" fmla="*/ 6576428 w 7048501"/>
              <a:gd name="connsiteY14" fmla="*/ 3837399 h 9713492"/>
              <a:gd name="connsiteX15" fmla="*/ 6921501 w 7048501"/>
              <a:gd name="connsiteY15" fmla="*/ 4527547 h 9713492"/>
              <a:gd name="connsiteX16" fmla="*/ 6576428 w 7048501"/>
              <a:gd name="connsiteY16" fmla="*/ 5217693 h 9713492"/>
              <a:gd name="connsiteX17" fmla="*/ 5679074 w 7048501"/>
              <a:gd name="connsiteY17" fmla="*/ 5217693 h 9713492"/>
              <a:gd name="connsiteX18" fmla="*/ 5334001 w 7048501"/>
              <a:gd name="connsiteY18" fmla="*/ 6026147 h 9713492"/>
              <a:gd name="connsiteX19" fmla="*/ 5679074 w 7048501"/>
              <a:gd name="connsiteY19" fmla="*/ 5335999 h 9713492"/>
              <a:gd name="connsiteX20" fmla="*/ 6576428 w 7048501"/>
              <a:gd name="connsiteY20" fmla="*/ 5335999 h 9713492"/>
              <a:gd name="connsiteX21" fmla="*/ 6921501 w 7048501"/>
              <a:gd name="connsiteY21" fmla="*/ 6026147 h 9713492"/>
              <a:gd name="connsiteX22" fmla="*/ 6576428 w 7048501"/>
              <a:gd name="connsiteY22" fmla="*/ 6716293 h 9713492"/>
              <a:gd name="connsiteX23" fmla="*/ 5679074 w 7048501"/>
              <a:gd name="connsiteY23" fmla="*/ 6716293 h 9713492"/>
              <a:gd name="connsiteX24" fmla="*/ 5334001 w 7048501"/>
              <a:gd name="connsiteY24" fmla="*/ 7524747 h 9713492"/>
              <a:gd name="connsiteX25" fmla="*/ 5679074 w 7048501"/>
              <a:gd name="connsiteY25" fmla="*/ 6834599 h 9713492"/>
              <a:gd name="connsiteX26" fmla="*/ 6576428 w 7048501"/>
              <a:gd name="connsiteY26" fmla="*/ 6834599 h 9713492"/>
              <a:gd name="connsiteX27" fmla="*/ 6921501 w 7048501"/>
              <a:gd name="connsiteY27" fmla="*/ 7524747 h 9713492"/>
              <a:gd name="connsiteX28" fmla="*/ 6576428 w 7048501"/>
              <a:gd name="connsiteY28" fmla="*/ 8214892 h 9713492"/>
              <a:gd name="connsiteX29" fmla="*/ 5679074 w 7048501"/>
              <a:gd name="connsiteY29" fmla="*/ 8214892 h 9713492"/>
              <a:gd name="connsiteX30" fmla="*/ 5334001 w 7048501"/>
              <a:gd name="connsiteY30" fmla="*/ 9023346 h 9713492"/>
              <a:gd name="connsiteX31" fmla="*/ 5679074 w 7048501"/>
              <a:gd name="connsiteY31" fmla="*/ 8333199 h 9713492"/>
              <a:gd name="connsiteX32" fmla="*/ 6576428 w 7048501"/>
              <a:gd name="connsiteY32" fmla="*/ 8333199 h 9713492"/>
              <a:gd name="connsiteX33" fmla="*/ 6921501 w 7048501"/>
              <a:gd name="connsiteY33" fmla="*/ 9023346 h 9713492"/>
              <a:gd name="connsiteX34" fmla="*/ 6576428 w 7048501"/>
              <a:gd name="connsiteY34" fmla="*/ 9713492 h 9713492"/>
              <a:gd name="connsiteX35" fmla="*/ 5679074 w 7048501"/>
              <a:gd name="connsiteY35" fmla="*/ 9713492 h 9713492"/>
              <a:gd name="connsiteX36" fmla="*/ 4000500 w 7048501"/>
              <a:gd name="connsiteY36" fmla="*/ 3805649 h 9713492"/>
              <a:gd name="connsiteX37" fmla="*/ 4345573 w 7048501"/>
              <a:gd name="connsiteY37" fmla="*/ 3115501 h 9713492"/>
              <a:gd name="connsiteX38" fmla="*/ 5242927 w 7048501"/>
              <a:gd name="connsiteY38" fmla="*/ 3115501 h 9713492"/>
              <a:gd name="connsiteX39" fmla="*/ 5588000 w 7048501"/>
              <a:gd name="connsiteY39" fmla="*/ 3805649 h 9713492"/>
              <a:gd name="connsiteX40" fmla="*/ 5242927 w 7048501"/>
              <a:gd name="connsiteY40" fmla="*/ 4495795 h 9713492"/>
              <a:gd name="connsiteX41" fmla="*/ 4345573 w 7048501"/>
              <a:gd name="connsiteY41" fmla="*/ 4495795 h 9713492"/>
              <a:gd name="connsiteX42" fmla="*/ 4000500 w 7048501"/>
              <a:gd name="connsiteY42" fmla="*/ 5304249 h 9713492"/>
              <a:gd name="connsiteX43" fmla="*/ 4345573 w 7048501"/>
              <a:gd name="connsiteY43" fmla="*/ 4614101 h 9713492"/>
              <a:gd name="connsiteX44" fmla="*/ 5242927 w 7048501"/>
              <a:gd name="connsiteY44" fmla="*/ 4614101 h 9713492"/>
              <a:gd name="connsiteX45" fmla="*/ 5588000 w 7048501"/>
              <a:gd name="connsiteY45" fmla="*/ 5304249 h 9713492"/>
              <a:gd name="connsiteX46" fmla="*/ 5242927 w 7048501"/>
              <a:gd name="connsiteY46" fmla="*/ 5994395 h 9713492"/>
              <a:gd name="connsiteX47" fmla="*/ 4345573 w 7048501"/>
              <a:gd name="connsiteY47" fmla="*/ 5994395 h 9713492"/>
              <a:gd name="connsiteX48" fmla="*/ 4000500 w 7048501"/>
              <a:gd name="connsiteY48" fmla="*/ 6802849 h 9713492"/>
              <a:gd name="connsiteX49" fmla="*/ 4345573 w 7048501"/>
              <a:gd name="connsiteY49" fmla="*/ 6112701 h 9713492"/>
              <a:gd name="connsiteX50" fmla="*/ 5242927 w 7048501"/>
              <a:gd name="connsiteY50" fmla="*/ 6112701 h 9713492"/>
              <a:gd name="connsiteX51" fmla="*/ 5588000 w 7048501"/>
              <a:gd name="connsiteY51" fmla="*/ 6802849 h 9713492"/>
              <a:gd name="connsiteX52" fmla="*/ 5242927 w 7048501"/>
              <a:gd name="connsiteY52" fmla="*/ 7492995 h 9713492"/>
              <a:gd name="connsiteX53" fmla="*/ 4345573 w 7048501"/>
              <a:gd name="connsiteY53" fmla="*/ 7492995 h 9713492"/>
              <a:gd name="connsiteX54" fmla="*/ 4000500 w 7048501"/>
              <a:gd name="connsiteY54" fmla="*/ 8301448 h 9713492"/>
              <a:gd name="connsiteX55" fmla="*/ 4345573 w 7048501"/>
              <a:gd name="connsiteY55" fmla="*/ 7611301 h 9713492"/>
              <a:gd name="connsiteX56" fmla="*/ 5242927 w 7048501"/>
              <a:gd name="connsiteY56" fmla="*/ 7611301 h 9713492"/>
              <a:gd name="connsiteX57" fmla="*/ 5588000 w 7048501"/>
              <a:gd name="connsiteY57" fmla="*/ 8301448 h 9713492"/>
              <a:gd name="connsiteX58" fmla="*/ 5242927 w 7048501"/>
              <a:gd name="connsiteY58" fmla="*/ 8991594 h 9713492"/>
              <a:gd name="connsiteX59" fmla="*/ 4345573 w 7048501"/>
              <a:gd name="connsiteY59" fmla="*/ 8991594 h 9713492"/>
              <a:gd name="connsiteX60" fmla="*/ 4000499 w 7048501"/>
              <a:gd name="connsiteY60" fmla="*/ 808452 h 9713492"/>
              <a:gd name="connsiteX61" fmla="*/ 4345572 w 7048501"/>
              <a:gd name="connsiteY61" fmla="*/ 118306 h 9713492"/>
              <a:gd name="connsiteX62" fmla="*/ 5242926 w 7048501"/>
              <a:gd name="connsiteY62" fmla="*/ 118306 h 9713492"/>
              <a:gd name="connsiteX63" fmla="*/ 5587999 w 7048501"/>
              <a:gd name="connsiteY63" fmla="*/ 808452 h 9713492"/>
              <a:gd name="connsiteX64" fmla="*/ 5242926 w 7048501"/>
              <a:gd name="connsiteY64" fmla="*/ 1498599 h 9713492"/>
              <a:gd name="connsiteX65" fmla="*/ 4345572 w 7048501"/>
              <a:gd name="connsiteY65" fmla="*/ 1498599 h 9713492"/>
              <a:gd name="connsiteX66" fmla="*/ 4000499 w 7048501"/>
              <a:gd name="connsiteY66" fmla="*/ 2307053 h 9713492"/>
              <a:gd name="connsiteX67" fmla="*/ 4345572 w 7048501"/>
              <a:gd name="connsiteY67" fmla="*/ 1616907 h 9713492"/>
              <a:gd name="connsiteX68" fmla="*/ 5242926 w 7048501"/>
              <a:gd name="connsiteY68" fmla="*/ 1616907 h 9713492"/>
              <a:gd name="connsiteX69" fmla="*/ 5587999 w 7048501"/>
              <a:gd name="connsiteY69" fmla="*/ 2307053 h 9713492"/>
              <a:gd name="connsiteX70" fmla="*/ 5242926 w 7048501"/>
              <a:gd name="connsiteY70" fmla="*/ 2997199 h 9713492"/>
              <a:gd name="connsiteX71" fmla="*/ 4345572 w 7048501"/>
              <a:gd name="connsiteY71" fmla="*/ 2997199 h 9713492"/>
              <a:gd name="connsiteX72" fmla="*/ 2667001 w 7048501"/>
              <a:gd name="connsiteY72" fmla="*/ 4495795 h 9713492"/>
              <a:gd name="connsiteX73" fmla="*/ 3012074 w 7048501"/>
              <a:gd name="connsiteY73" fmla="*/ 3805649 h 9713492"/>
              <a:gd name="connsiteX74" fmla="*/ 3909427 w 7048501"/>
              <a:gd name="connsiteY74" fmla="*/ 3805649 h 9713492"/>
              <a:gd name="connsiteX75" fmla="*/ 4254500 w 7048501"/>
              <a:gd name="connsiteY75" fmla="*/ 4495795 h 9713492"/>
              <a:gd name="connsiteX76" fmla="*/ 3909427 w 7048501"/>
              <a:gd name="connsiteY76" fmla="*/ 5185941 h 9713492"/>
              <a:gd name="connsiteX77" fmla="*/ 3012074 w 7048501"/>
              <a:gd name="connsiteY77" fmla="*/ 5185941 h 9713492"/>
              <a:gd name="connsiteX78" fmla="*/ 2667001 w 7048501"/>
              <a:gd name="connsiteY78" fmla="*/ 5994395 h 9713492"/>
              <a:gd name="connsiteX79" fmla="*/ 3012074 w 7048501"/>
              <a:gd name="connsiteY79" fmla="*/ 5304249 h 9713492"/>
              <a:gd name="connsiteX80" fmla="*/ 3909427 w 7048501"/>
              <a:gd name="connsiteY80" fmla="*/ 5304249 h 9713492"/>
              <a:gd name="connsiteX81" fmla="*/ 4254500 w 7048501"/>
              <a:gd name="connsiteY81" fmla="*/ 5994395 h 9713492"/>
              <a:gd name="connsiteX82" fmla="*/ 3909427 w 7048501"/>
              <a:gd name="connsiteY82" fmla="*/ 6684541 h 9713492"/>
              <a:gd name="connsiteX83" fmla="*/ 3012074 w 7048501"/>
              <a:gd name="connsiteY83" fmla="*/ 6684541 h 9713492"/>
              <a:gd name="connsiteX84" fmla="*/ 2667001 w 7048501"/>
              <a:gd name="connsiteY84" fmla="*/ 7492995 h 9713492"/>
              <a:gd name="connsiteX85" fmla="*/ 3012074 w 7048501"/>
              <a:gd name="connsiteY85" fmla="*/ 6802849 h 9713492"/>
              <a:gd name="connsiteX86" fmla="*/ 3909427 w 7048501"/>
              <a:gd name="connsiteY86" fmla="*/ 6802849 h 9713492"/>
              <a:gd name="connsiteX87" fmla="*/ 4254500 w 7048501"/>
              <a:gd name="connsiteY87" fmla="*/ 7492995 h 9713492"/>
              <a:gd name="connsiteX88" fmla="*/ 3909427 w 7048501"/>
              <a:gd name="connsiteY88" fmla="*/ 8183141 h 9713492"/>
              <a:gd name="connsiteX89" fmla="*/ 3012074 w 7048501"/>
              <a:gd name="connsiteY89" fmla="*/ 8183141 h 9713492"/>
              <a:gd name="connsiteX90" fmla="*/ 2667001 w 7048501"/>
              <a:gd name="connsiteY90" fmla="*/ 8991595 h 9713492"/>
              <a:gd name="connsiteX91" fmla="*/ 3012074 w 7048501"/>
              <a:gd name="connsiteY91" fmla="*/ 8301448 h 9713492"/>
              <a:gd name="connsiteX92" fmla="*/ 3909427 w 7048501"/>
              <a:gd name="connsiteY92" fmla="*/ 8301448 h 9713492"/>
              <a:gd name="connsiteX93" fmla="*/ 4254500 w 7048501"/>
              <a:gd name="connsiteY93" fmla="*/ 8991595 h 9713492"/>
              <a:gd name="connsiteX94" fmla="*/ 3909427 w 7048501"/>
              <a:gd name="connsiteY94" fmla="*/ 9681741 h 9713492"/>
              <a:gd name="connsiteX95" fmla="*/ 3012074 w 7048501"/>
              <a:gd name="connsiteY95" fmla="*/ 9681741 h 9713492"/>
              <a:gd name="connsiteX96" fmla="*/ 2667000 w 7048501"/>
              <a:gd name="connsiteY96" fmla="*/ 1498599 h 9713492"/>
              <a:gd name="connsiteX97" fmla="*/ 3012074 w 7048501"/>
              <a:gd name="connsiteY97" fmla="*/ 808450 h 9713492"/>
              <a:gd name="connsiteX98" fmla="*/ 3909427 w 7048501"/>
              <a:gd name="connsiteY98" fmla="*/ 808450 h 9713492"/>
              <a:gd name="connsiteX99" fmla="*/ 4254500 w 7048501"/>
              <a:gd name="connsiteY99" fmla="*/ 1498599 h 9713492"/>
              <a:gd name="connsiteX100" fmla="*/ 3909427 w 7048501"/>
              <a:gd name="connsiteY100" fmla="*/ 2188745 h 9713492"/>
              <a:gd name="connsiteX101" fmla="*/ 3012074 w 7048501"/>
              <a:gd name="connsiteY101" fmla="*/ 2188745 h 9713492"/>
              <a:gd name="connsiteX102" fmla="*/ 2667000 w 7048501"/>
              <a:gd name="connsiteY102" fmla="*/ 2997199 h 9713492"/>
              <a:gd name="connsiteX103" fmla="*/ 3012074 w 7048501"/>
              <a:gd name="connsiteY103" fmla="*/ 2307051 h 9713492"/>
              <a:gd name="connsiteX104" fmla="*/ 3909427 w 7048501"/>
              <a:gd name="connsiteY104" fmla="*/ 2307051 h 9713492"/>
              <a:gd name="connsiteX105" fmla="*/ 4254500 w 7048501"/>
              <a:gd name="connsiteY105" fmla="*/ 2997199 h 9713492"/>
              <a:gd name="connsiteX106" fmla="*/ 3909427 w 7048501"/>
              <a:gd name="connsiteY106" fmla="*/ 3687345 h 9713492"/>
              <a:gd name="connsiteX107" fmla="*/ 3012074 w 7048501"/>
              <a:gd name="connsiteY107" fmla="*/ 3687345 h 9713492"/>
              <a:gd name="connsiteX108" fmla="*/ 1333503 w 7048501"/>
              <a:gd name="connsiteY108" fmla="*/ 3687343 h 9713492"/>
              <a:gd name="connsiteX109" fmla="*/ 1678576 w 7048501"/>
              <a:gd name="connsiteY109" fmla="*/ 2997197 h 9713492"/>
              <a:gd name="connsiteX110" fmla="*/ 2575930 w 7048501"/>
              <a:gd name="connsiteY110" fmla="*/ 2997197 h 9713492"/>
              <a:gd name="connsiteX111" fmla="*/ 2921004 w 7048501"/>
              <a:gd name="connsiteY111" fmla="*/ 3687343 h 9713492"/>
              <a:gd name="connsiteX112" fmla="*/ 2575930 w 7048501"/>
              <a:gd name="connsiteY112" fmla="*/ 4377489 h 9713492"/>
              <a:gd name="connsiteX113" fmla="*/ 1678576 w 7048501"/>
              <a:gd name="connsiteY113" fmla="*/ 4377489 h 9713492"/>
              <a:gd name="connsiteX114" fmla="*/ 1333503 w 7048501"/>
              <a:gd name="connsiteY114" fmla="*/ 5185943 h 9713492"/>
              <a:gd name="connsiteX115" fmla="*/ 1678576 w 7048501"/>
              <a:gd name="connsiteY115" fmla="*/ 4495797 h 9713492"/>
              <a:gd name="connsiteX116" fmla="*/ 2575930 w 7048501"/>
              <a:gd name="connsiteY116" fmla="*/ 4495797 h 9713492"/>
              <a:gd name="connsiteX117" fmla="*/ 2921004 w 7048501"/>
              <a:gd name="connsiteY117" fmla="*/ 5185943 h 9713492"/>
              <a:gd name="connsiteX118" fmla="*/ 2575930 w 7048501"/>
              <a:gd name="connsiteY118" fmla="*/ 5876089 h 9713492"/>
              <a:gd name="connsiteX119" fmla="*/ 1678576 w 7048501"/>
              <a:gd name="connsiteY119" fmla="*/ 5876089 h 9713492"/>
              <a:gd name="connsiteX120" fmla="*/ 1333503 w 7048501"/>
              <a:gd name="connsiteY120" fmla="*/ 6684543 h 9713492"/>
              <a:gd name="connsiteX121" fmla="*/ 1678577 w 7048501"/>
              <a:gd name="connsiteY121" fmla="*/ 5994397 h 9713492"/>
              <a:gd name="connsiteX122" fmla="*/ 2575930 w 7048501"/>
              <a:gd name="connsiteY122" fmla="*/ 5994397 h 9713492"/>
              <a:gd name="connsiteX123" fmla="*/ 2921004 w 7048501"/>
              <a:gd name="connsiteY123" fmla="*/ 6684543 h 9713492"/>
              <a:gd name="connsiteX124" fmla="*/ 2575930 w 7048501"/>
              <a:gd name="connsiteY124" fmla="*/ 7374689 h 9713492"/>
              <a:gd name="connsiteX125" fmla="*/ 1678577 w 7048501"/>
              <a:gd name="connsiteY125" fmla="*/ 7374689 h 9713492"/>
              <a:gd name="connsiteX126" fmla="*/ 1333503 w 7048501"/>
              <a:gd name="connsiteY126" fmla="*/ 8183143 h 9713492"/>
              <a:gd name="connsiteX127" fmla="*/ 1678577 w 7048501"/>
              <a:gd name="connsiteY127" fmla="*/ 7492997 h 9713492"/>
              <a:gd name="connsiteX128" fmla="*/ 2575930 w 7048501"/>
              <a:gd name="connsiteY128" fmla="*/ 7492997 h 9713492"/>
              <a:gd name="connsiteX129" fmla="*/ 2921004 w 7048501"/>
              <a:gd name="connsiteY129" fmla="*/ 8183143 h 9713492"/>
              <a:gd name="connsiteX130" fmla="*/ 2575930 w 7048501"/>
              <a:gd name="connsiteY130" fmla="*/ 8873289 h 9713492"/>
              <a:gd name="connsiteX131" fmla="*/ 1678577 w 7048501"/>
              <a:gd name="connsiteY131" fmla="*/ 8873289 h 9713492"/>
              <a:gd name="connsiteX132" fmla="*/ 1333503 w 7048501"/>
              <a:gd name="connsiteY132" fmla="*/ 2188747 h 9713492"/>
              <a:gd name="connsiteX133" fmla="*/ 1678576 w 7048501"/>
              <a:gd name="connsiteY133" fmla="*/ 1498601 h 9713492"/>
              <a:gd name="connsiteX134" fmla="*/ 2575929 w 7048501"/>
              <a:gd name="connsiteY134" fmla="*/ 1498601 h 9713492"/>
              <a:gd name="connsiteX135" fmla="*/ 2921002 w 7048501"/>
              <a:gd name="connsiteY135" fmla="*/ 2188747 h 9713492"/>
              <a:gd name="connsiteX136" fmla="*/ 2575929 w 7048501"/>
              <a:gd name="connsiteY136" fmla="*/ 2878893 h 9713492"/>
              <a:gd name="connsiteX137" fmla="*/ 1678576 w 7048501"/>
              <a:gd name="connsiteY137" fmla="*/ 2878893 h 9713492"/>
              <a:gd name="connsiteX138" fmla="*/ 1333503 w 7048501"/>
              <a:gd name="connsiteY138" fmla="*/ 690146 h 9713492"/>
              <a:gd name="connsiteX139" fmla="*/ 1678576 w 7048501"/>
              <a:gd name="connsiteY139" fmla="*/ 0 h 9713492"/>
              <a:gd name="connsiteX140" fmla="*/ 2575929 w 7048501"/>
              <a:gd name="connsiteY140" fmla="*/ 0 h 9713492"/>
              <a:gd name="connsiteX141" fmla="*/ 2921002 w 7048501"/>
              <a:gd name="connsiteY141" fmla="*/ 690146 h 9713492"/>
              <a:gd name="connsiteX142" fmla="*/ 2575929 w 7048501"/>
              <a:gd name="connsiteY142" fmla="*/ 1380293 h 9713492"/>
              <a:gd name="connsiteX143" fmla="*/ 1678576 w 7048501"/>
              <a:gd name="connsiteY143" fmla="*/ 1380293 h 9713492"/>
              <a:gd name="connsiteX144" fmla="*/ 5 w 7048501"/>
              <a:gd name="connsiteY144" fmla="*/ 8873291 h 9713492"/>
              <a:gd name="connsiteX145" fmla="*/ 345078 w 7048501"/>
              <a:gd name="connsiteY145" fmla="*/ 8183144 h 9713492"/>
              <a:gd name="connsiteX146" fmla="*/ 1242432 w 7048501"/>
              <a:gd name="connsiteY146" fmla="*/ 8183144 h 9713492"/>
              <a:gd name="connsiteX147" fmla="*/ 1587505 w 7048501"/>
              <a:gd name="connsiteY147" fmla="*/ 8873291 h 9713492"/>
              <a:gd name="connsiteX148" fmla="*/ 1242432 w 7048501"/>
              <a:gd name="connsiteY148" fmla="*/ 9563437 h 9713492"/>
              <a:gd name="connsiteX149" fmla="*/ 345078 w 7048501"/>
              <a:gd name="connsiteY149" fmla="*/ 9563437 h 9713492"/>
              <a:gd name="connsiteX150" fmla="*/ 5 w 7048501"/>
              <a:gd name="connsiteY150" fmla="*/ 7374691 h 9713492"/>
              <a:gd name="connsiteX151" fmla="*/ 345078 w 7048501"/>
              <a:gd name="connsiteY151" fmla="*/ 6684545 h 9713492"/>
              <a:gd name="connsiteX152" fmla="*/ 1242432 w 7048501"/>
              <a:gd name="connsiteY152" fmla="*/ 6684545 h 9713492"/>
              <a:gd name="connsiteX153" fmla="*/ 1587505 w 7048501"/>
              <a:gd name="connsiteY153" fmla="*/ 7374691 h 9713492"/>
              <a:gd name="connsiteX154" fmla="*/ 1242432 w 7048501"/>
              <a:gd name="connsiteY154" fmla="*/ 8064837 h 9713492"/>
              <a:gd name="connsiteX155" fmla="*/ 345078 w 7048501"/>
              <a:gd name="connsiteY155" fmla="*/ 8064837 h 9713492"/>
              <a:gd name="connsiteX156" fmla="*/ 5 w 7048501"/>
              <a:gd name="connsiteY156" fmla="*/ 5876091 h 9713492"/>
              <a:gd name="connsiteX157" fmla="*/ 345078 w 7048501"/>
              <a:gd name="connsiteY157" fmla="*/ 5185945 h 9713492"/>
              <a:gd name="connsiteX158" fmla="*/ 1242432 w 7048501"/>
              <a:gd name="connsiteY158" fmla="*/ 5185945 h 9713492"/>
              <a:gd name="connsiteX159" fmla="*/ 1587505 w 7048501"/>
              <a:gd name="connsiteY159" fmla="*/ 5876091 h 9713492"/>
              <a:gd name="connsiteX160" fmla="*/ 1242432 w 7048501"/>
              <a:gd name="connsiteY160" fmla="*/ 6566237 h 9713492"/>
              <a:gd name="connsiteX161" fmla="*/ 345078 w 7048501"/>
              <a:gd name="connsiteY161" fmla="*/ 6566237 h 9713492"/>
              <a:gd name="connsiteX162" fmla="*/ 5 w 7048501"/>
              <a:gd name="connsiteY162" fmla="*/ 4377491 h 9713492"/>
              <a:gd name="connsiteX163" fmla="*/ 345078 w 7048501"/>
              <a:gd name="connsiteY163" fmla="*/ 3687345 h 9713492"/>
              <a:gd name="connsiteX164" fmla="*/ 1242432 w 7048501"/>
              <a:gd name="connsiteY164" fmla="*/ 3687345 h 9713492"/>
              <a:gd name="connsiteX165" fmla="*/ 1587505 w 7048501"/>
              <a:gd name="connsiteY165" fmla="*/ 4377491 h 9713492"/>
              <a:gd name="connsiteX166" fmla="*/ 1242432 w 7048501"/>
              <a:gd name="connsiteY166" fmla="*/ 5067637 h 9713492"/>
              <a:gd name="connsiteX167" fmla="*/ 345078 w 7048501"/>
              <a:gd name="connsiteY167" fmla="*/ 5067637 h 9713492"/>
              <a:gd name="connsiteX168" fmla="*/ 1 w 7048501"/>
              <a:gd name="connsiteY168" fmla="*/ 2876897 h 9713492"/>
              <a:gd name="connsiteX169" fmla="*/ 345073 w 7048501"/>
              <a:gd name="connsiteY169" fmla="*/ 2186749 h 9713492"/>
              <a:gd name="connsiteX170" fmla="*/ 1242427 w 7048501"/>
              <a:gd name="connsiteY170" fmla="*/ 2186749 h 9713492"/>
              <a:gd name="connsiteX171" fmla="*/ 1587500 w 7048501"/>
              <a:gd name="connsiteY171" fmla="*/ 2876897 h 9713492"/>
              <a:gd name="connsiteX172" fmla="*/ 1242427 w 7048501"/>
              <a:gd name="connsiteY172" fmla="*/ 3567043 h 9713492"/>
              <a:gd name="connsiteX173" fmla="*/ 345073 w 7048501"/>
              <a:gd name="connsiteY173" fmla="*/ 3567043 h 9713492"/>
              <a:gd name="connsiteX174" fmla="*/ 0 w 7048501"/>
              <a:gd name="connsiteY174" fmla="*/ 1378297 h 9713492"/>
              <a:gd name="connsiteX175" fmla="*/ 345073 w 7048501"/>
              <a:gd name="connsiteY175" fmla="*/ 688148 h 9713492"/>
              <a:gd name="connsiteX176" fmla="*/ 1242427 w 7048501"/>
              <a:gd name="connsiteY176" fmla="*/ 688148 h 9713492"/>
              <a:gd name="connsiteX177" fmla="*/ 1587500 w 7048501"/>
              <a:gd name="connsiteY177" fmla="*/ 1378297 h 9713492"/>
              <a:gd name="connsiteX178" fmla="*/ 1242427 w 7048501"/>
              <a:gd name="connsiteY178" fmla="*/ 2068443 h 9713492"/>
              <a:gd name="connsiteX179" fmla="*/ 345073 w 7048501"/>
              <a:gd name="connsiteY179" fmla="*/ 2068443 h 9713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7048501" h="9713492">
                <a:moveTo>
                  <a:pt x="5461001" y="1616903"/>
                </a:moveTo>
                <a:lnTo>
                  <a:pt x="5806074" y="926754"/>
                </a:lnTo>
                <a:lnTo>
                  <a:pt x="6703428" y="926754"/>
                </a:lnTo>
                <a:lnTo>
                  <a:pt x="7048501" y="1616903"/>
                </a:lnTo>
                <a:lnTo>
                  <a:pt x="6703428" y="2307049"/>
                </a:lnTo>
                <a:lnTo>
                  <a:pt x="5806074" y="2307049"/>
                </a:lnTo>
                <a:close/>
                <a:moveTo>
                  <a:pt x="5461001" y="3115503"/>
                </a:moveTo>
                <a:lnTo>
                  <a:pt x="5806074" y="2425355"/>
                </a:lnTo>
                <a:lnTo>
                  <a:pt x="6703428" y="2425355"/>
                </a:lnTo>
                <a:lnTo>
                  <a:pt x="7048501" y="3115503"/>
                </a:lnTo>
                <a:lnTo>
                  <a:pt x="6703428" y="3805649"/>
                </a:lnTo>
                <a:lnTo>
                  <a:pt x="5806074" y="3805649"/>
                </a:lnTo>
                <a:close/>
                <a:moveTo>
                  <a:pt x="5334001" y="4527547"/>
                </a:moveTo>
                <a:lnTo>
                  <a:pt x="5679074" y="3837399"/>
                </a:lnTo>
                <a:lnTo>
                  <a:pt x="6576428" y="3837399"/>
                </a:lnTo>
                <a:lnTo>
                  <a:pt x="6921501" y="4527547"/>
                </a:lnTo>
                <a:lnTo>
                  <a:pt x="6576428" y="5217693"/>
                </a:lnTo>
                <a:lnTo>
                  <a:pt x="5679074" y="5217693"/>
                </a:lnTo>
                <a:close/>
                <a:moveTo>
                  <a:pt x="5334001" y="6026147"/>
                </a:moveTo>
                <a:lnTo>
                  <a:pt x="5679074" y="5335999"/>
                </a:lnTo>
                <a:lnTo>
                  <a:pt x="6576428" y="5335999"/>
                </a:lnTo>
                <a:lnTo>
                  <a:pt x="6921501" y="6026147"/>
                </a:lnTo>
                <a:lnTo>
                  <a:pt x="6576428" y="6716293"/>
                </a:lnTo>
                <a:lnTo>
                  <a:pt x="5679074" y="6716293"/>
                </a:lnTo>
                <a:close/>
                <a:moveTo>
                  <a:pt x="5334001" y="7524747"/>
                </a:moveTo>
                <a:lnTo>
                  <a:pt x="5679074" y="6834599"/>
                </a:lnTo>
                <a:lnTo>
                  <a:pt x="6576428" y="6834599"/>
                </a:lnTo>
                <a:lnTo>
                  <a:pt x="6921501" y="7524747"/>
                </a:lnTo>
                <a:lnTo>
                  <a:pt x="6576428" y="8214892"/>
                </a:lnTo>
                <a:lnTo>
                  <a:pt x="5679074" y="8214892"/>
                </a:lnTo>
                <a:close/>
                <a:moveTo>
                  <a:pt x="5334001" y="9023346"/>
                </a:moveTo>
                <a:lnTo>
                  <a:pt x="5679074" y="8333199"/>
                </a:lnTo>
                <a:lnTo>
                  <a:pt x="6576428" y="8333199"/>
                </a:lnTo>
                <a:lnTo>
                  <a:pt x="6921501" y="9023346"/>
                </a:lnTo>
                <a:lnTo>
                  <a:pt x="6576428" y="9713492"/>
                </a:lnTo>
                <a:lnTo>
                  <a:pt x="5679074" y="9713492"/>
                </a:lnTo>
                <a:close/>
                <a:moveTo>
                  <a:pt x="4000500" y="3805649"/>
                </a:moveTo>
                <a:lnTo>
                  <a:pt x="4345573" y="3115501"/>
                </a:lnTo>
                <a:lnTo>
                  <a:pt x="5242927" y="3115501"/>
                </a:lnTo>
                <a:lnTo>
                  <a:pt x="5588000" y="3805649"/>
                </a:lnTo>
                <a:lnTo>
                  <a:pt x="5242927" y="4495795"/>
                </a:lnTo>
                <a:lnTo>
                  <a:pt x="4345573" y="4495795"/>
                </a:lnTo>
                <a:close/>
                <a:moveTo>
                  <a:pt x="4000500" y="5304249"/>
                </a:moveTo>
                <a:lnTo>
                  <a:pt x="4345573" y="4614101"/>
                </a:lnTo>
                <a:lnTo>
                  <a:pt x="5242927" y="4614101"/>
                </a:lnTo>
                <a:lnTo>
                  <a:pt x="5588000" y="5304249"/>
                </a:lnTo>
                <a:lnTo>
                  <a:pt x="5242927" y="5994395"/>
                </a:lnTo>
                <a:lnTo>
                  <a:pt x="4345573" y="5994395"/>
                </a:lnTo>
                <a:close/>
                <a:moveTo>
                  <a:pt x="4000500" y="6802849"/>
                </a:moveTo>
                <a:lnTo>
                  <a:pt x="4345573" y="6112701"/>
                </a:lnTo>
                <a:lnTo>
                  <a:pt x="5242927" y="6112701"/>
                </a:lnTo>
                <a:lnTo>
                  <a:pt x="5588000" y="6802849"/>
                </a:lnTo>
                <a:lnTo>
                  <a:pt x="5242927" y="7492995"/>
                </a:lnTo>
                <a:lnTo>
                  <a:pt x="4345573" y="7492995"/>
                </a:lnTo>
                <a:close/>
                <a:moveTo>
                  <a:pt x="4000500" y="8301448"/>
                </a:moveTo>
                <a:lnTo>
                  <a:pt x="4345573" y="7611301"/>
                </a:lnTo>
                <a:lnTo>
                  <a:pt x="5242927" y="7611301"/>
                </a:lnTo>
                <a:lnTo>
                  <a:pt x="5588000" y="8301448"/>
                </a:lnTo>
                <a:lnTo>
                  <a:pt x="5242927" y="8991594"/>
                </a:lnTo>
                <a:lnTo>
                  <a:pt x="4345573" y="8991594"/>
                </a:lnTo>
                <a:close/>
                <a:moveTo>
                  <a:pt x="4000499" y="808452"/>
                </a:moveTo>
                <a:lnTo>
                  <a:pt x="4345572" y="118306"/>
                </a:lnTo>
                <a:lnTo>
                  <a:pt x="5242926" y="118306"/>
                </a:lnTo>
                <a:lnTo>
                  <a:pt x="5587999" y="808452"/>
                </a:lnTo>
                <a:lnTo>
                  <a:pt x="5242926" y="1498599"/>
                </a:lnTo>
                <a:lnTo>
                  <a:pt x="4345572" y="1498599"/>
                </a:lnTo>
                <a:close/>
                <a:moveTo>
                  <a:pt x="4000499" y="2307053"/>
                </a:moveTo>
                <a:lnTo>
                  <a:pt x="4345572" y="1616907"/>
                </a:lnTo>
                <a:lnTo>
                  <a:pt x="5242926" y="1616907"/>
                </a:lnTo>
                <a:lnTo>
                  <a:pt x="5587999" y="2307053"/>
                </a:lnTo>
                <a:lnTo>
                  <a:pt x="5242926" y="2997199"/>
                </a:lnTo>
                <a:lnTo>
                  <a:pt x="4345572" y="2997199"/>
                </a:lnTo>
                <a:close/>
                <a:moveTo>
                  <a:pt x="2667001" y="4495795"/>
                </a:moveTo>
                <a:lnTo>
                  <a:pt x="3012074" y="3805649"/>
                </a:lnTo>
                <a:lnTo>
                  <a:pt x="3909427" y="3805649"/>
                </a:lnTo>
                <a:lnTo>
                  <a:pt x="4254500" y="4495795"/>
                </a:lnTo>
                <a:lnTo>
                  <a:pt x="3909427" y="5185941"/>
                </a:lnTo>
                <a:lnTo>
                  <a:pt x="3012074" y="5185941"/>
                </a:lnTo>
                <a:close/>
                <a:moveTo>
                  <a:pt x="2667001" y="5994395"/>
                </a:moveTo>
                <a:lnTo>
                  <a:pt x="3012074" y="5304249"/>
                </a:lnTo>
                <a:lnTo>
                  <a:pt x="3909427" y="5304249"/>
                </a:lnTo>
                <a:lnTo>
                  <a:pt x="4254500" y="5994395"/>
                </a:lnTo>
                <a:lnTo>
                  <a:pt x="3909427" y="6684541"/>
                </a:lnTo>
                <a:lnTo>
                  <a:pt x="3012074" y="6684541"/>
                </a:lnTo>
                <a:close/>
                <a:moveTo>
                  <a:pt x="2667001" y="7492995"/>
                </a:moveTo>
                <a:lnTo>
                  <a:pt x="3012074" y="6802849"/>
                </a:lnTo>
                <a:lnTo>
                  <a:pt x="3909427" y="6802849"/>
                </a:lnTo>
                <a:lnTo>
                  <a:pt x="4254500" y="7492995"/>
                </a:lnTo>
                <a:lnTo>
                  <a:pt x="3909427" y="8183141"/>
                </a:lnTo>
                <a:lnTo>
                  <a:pt x="3012074" y="8183141"/>
                </a:lnTo>
                <a:close/>
                <a:moveTo>
                  <a:pt x="2667001" y="8991595"/>
                </a:moveTo>
                <a:lnTo>
                  <a:pt x="3012074" y="8301448"/>
                </a:lnTo>
                <a:lnTo>
                  <a:pt x="3909427" y="8301448"/>
                </a:lnTo>
                <a:lnTo>
                  <a:pt x="4254500" y="8991595"/>
                </a:lnTo>
                <a:lnTo>
                  <a:pt x="3909427" y="9681741"/>
                </a:lnTo>
                <a:lnTo>
                  <a:pt x="3012074" y="9681741"/>
                </a:lnTo>
                <a:close/>
                <a:moveTo>
                  <a:pt x="2667000" y="1498599"/>
                </a:moveTo>
                <a:lnTo>
                  <a:pt x="3012074" y="808450"/>
                </a:lnTo>
                <a:lnTo>
                  <a:pt x="3909427" y="808450"/>
                </a:lnTo>
                <a:lnTo>
                  <a:pt x="4254500" y="1498599"/>
                </a:lnTo>
                <a:lnTo>
                  <a:pt x="3909427" y="2188745"/>
                </a:lnTo>
                <a:lnTo>
                  <a:pt x="3012074" y="2188745"/>
                </a:lnTo>
                <a:close/>
                <a:moveTo>
                  <a:pt x="2667000" y="2997199"/>
                </a:moveTo>
                <a:lnTo>
                  <a:pt x="3012074" y="2307051"/>
                </a:lnTo>
                <a:lnTo>
                  <a:pt x="3909427" y="2307051"/>
                </a:lnTo>
                <a:lnTo>
                  <a:pt x="4254500" y="2997199"/>
                </a:lnTo>
                <a:lnTo>
                  <a:pt x="3909427" y="3687345"/>
                </a:lnTo>
                <a:lnTo>
                  <a:pt x="3012074" y="3687345"/>
                </a:lnTo>
                <a:close/>
                <a:moveTo>
                  <a:pt x="1333503" y="3687343"/>
                </a:moveTo>
                <a:lnTo>
                  <a:pt x="1678576" y="2997197"/>
                </a:lnTo>
                <a:lnTo>
                  <a:pt x="2575930" y="2997197"/>
                </a:lnTo>
                <a:lnTo>
                  <a:pt x="2921004" y="3687343"/>
                </a:lnTo>
                <a:lnTo>
                  <a:pt x="2575930" y="4377489"/>
                </a:lnTo>
                <a:lnTo>
                  <a:pt x="1678576" y="4377489"/>
                </a:lnTo>
                <a:close/>
                <a:moveTo>
                  <a:pt x="1333503" y="5185943"/>
                </a:moveTo>
                <a:lnTo>
                  <a:pt x="1678576" y="4495797"/>
                </a:lnTo>
                <a:lnTo>
                  <a:pt x="2575930" y="4495797"/>
                </a:lnTo>
                <a:lnTo>
                  <a:pt x="2921004" y="5185943"/>
                </a:lnTo>
                <a:lnTo>
                  <a:pt x="2575930" y="5876089"/>
                </a:lnTo>
                <a:lnTo>
                  <a:pt x="1678576" y="5876089"/>
                </a:lnTo>
                <a:close/>
                <a:moveTo>
                  <a:pt x="1333503" y="6684543"/>
                </a:moveTo>
                <a:lnTo>
                  <a:pt x="1678577" y="5994397"/>
                </a:lnTo>
                <a:lnTo>
                  <a:pt x="2575930" y="5994397"/>
                </a:lnTo>
                <a:lnTo>
                  <a:pt x="2921004" y="6684543"/>
                </a:lnTo>
                <a:lnTo>
                  <a:pt x="2575930" y="7374689"/>
                </a:lnTo>
                <a:lnTo>
                  <a:pt x="1678577" y="7374689"/>
                </a:lnTo>
                <a:close/>
                <a:moveTo>
                  <a:pt x="1333503" y="8183143"/>
                </a:moveTo>
                <a:lnTo>
                  <a:pt x="1678577" y="7492997"/>
                </a:lnTo>
                <a:lnTo>
                  <a:pt x="2575930" y="7492997"/>
                </a:lnTo>
                <a:lnTo>
                  <a:pt x="2921004" y="8183143"/>
                </a:lnTo>
                <a:lnTo>
                  <a:pt x="2575930" y="8873289"/>
                </a:lnTo>
                <a:lnTo>
                  <a:pt x="1678577" y="8873289"/>
                </a:lnTo>
                <a:close/>
                <a:moveTo>
                  <a:pt x="1333503" y="2188747"/>
                </a:moveTo>
                <a:lnTo>
                  <a:pt x="1678576" y="1498601"/>
                </a:lnTo>
                <a:lnTo>
                  <a:pt x="2575929" y="1498601"/>
                </a:lnTo>
                <a:lnTo>
                  <a:pt x="2921002" y="2188747"/>
                </a:lnTo>
                <a:lnTo>
                  <a:pt x="2575929" y="2878893"/>
                </a:lnTo>
                <a:lnTo>
                  <a:pt x="1678576" y="2878893"/>
                </a:lnTo>
                <a:close/>
                <a:moveTo>
                  <a:pt x="1333503" y="690146"/>
                </a:moveTo>
                <a:lnTo>
                  <a:pt x="1678576" y="0"/>
                </a:lnTo>
                <a:lnTo>
                  <a:pt x="2575929" y="0"/>
                </a:lnTo>
                <a:lnTo>
                  <a:pt x="2921002" y="690146"/>
                </a:lnTo>
                <a:lnTo>
                  <a:pt x="2575929" y="1380293"/>
                </a:lnTo>
                <a:lnTo>
                  <a:pt x="1678576" y="1380293"/>
                </a:lnTo>
                <a:close/>
                <a:moveTo>
                  <a:pt x="5" y="8873291"/>
                </a:moveTo>
                <a:lnTo>
                  <a:pt x="345078" y="8183144"/>
                </a:lnTo>
                <a:lnTo>
                  <a:pt x="1242432" y="8183144"/>
                </a:lnTo>
                <a:lnTo>
                  <a:pt x="1587505" y="8873291"/>
                </a:lnTo>
                <a:lnTo>
                  <a:pt x="1242432" y="9563437"/>
                </a:lnTo>
                <a:lnTo>
                  <a:pt x="345078" y="9563437"/>
                </a:lnTo>
                <a:close/>
                <a:moveTo>
                  <a:pt x="5" y="7374691"/>
                </a:moveTo>
                <a:lnTo>
                  <a:pt x="345078" y="6684545"/>
                </a:lnTo>
                <a:lnTo>
                  <a:pt x="1242432" y="6684545"/>
                </a:lnTo>
                <a:lnTo>
                  <a:pt x="1587505" y="7374691"/>
                </a:lnTo>
                <a:lnTo>
                  <a:pt x="1242432" y="8064837"/>
                </a:lnTo>
                <a:lnTo>
                  <a:pt x="345078" y="8064837"/>
                </a:lnTo>
                <a:close/>
                <a:moveTo>
                  <a:pt x="5" y="5876091"/>
                </a:moveTo>
                <a:lnTo>
                  <a:pt x="345078" y="5185945"/>
                </a:lnTo>
                <a:lnTo>
                  <a:pt x="1242432" y="5185945"/>
                </a:lnTo>
                <a:lnTo>
                  <a:pt x="1587505" y="5876091"/>
                </a:lnTo>
                <a:lnTo>
                  <a:pt x="1242432" y="6566237"/>
                </a:lnTo>
                <a:lnTo>
                  <a:pt x="345078" y="6566237"/>
                </a:lnTo>
                <a:close/>
                <a:moveTo>
                  <a:pt x="5" y="4377491"/>
                </a:moveTo>
                <a:lnTo>
                  <a:pt x="345078" y="3687345"/>
                </a:lnTo>
                <a:lnTo>
                  <a:pt x="1242432" y="3687345"/>
                </a:lnTo>
                <a:lnTo>
                  <a:pt x="1587505" y="4377491"/>
                </a:lnTo>
                <a:lnTo>
                  <a:pt x="1242432" y="5067637"/>
                </a:lnTo>
                <a:lnTo>
                  <a:pt x="345078" y="5067637"/>
                </a:lnTo>
                <a:close/>
                <a:moveTo>
                  <a:pt x="1" y="2876897"/>
                </a:moveTo>
                <a:lnTo>
                  <a:pt x="345073" y="2186749"/>
                </a:lnTo>
                <a:lnTo>
                  <a:pt x="1242427" y="2186749"/>
                </a:lnTo>
                <a:lnTo>
                  <a:pt x="1587500" y="2876897"/>
                </a:lnTo>
                <a:lnTo>
                  <a:pt x="1242427" y="3567043"/>
                </a:lnTo>
                <a:lnTo>
                  <a:pt x="345073" y="3567043"/>
                </a:lnTo>
                <a:close/>
                <a:moveTo>
                  <a:pt x="0" y="1378297"/>
                </a:moveTo>
                <a:lnTo>
                  <a:pt x="345073" y="688148"/>
                </a:lnTo>
                <a:lnTo>
                  <a:pt x="1242427" y="688148"/>
                </a:lnTo>
                <a:lnTo>
                  <a:pt x="1587500" y="1378297"/>
                </a:lnTo>
                <a:lnTo>
                  <a:pt x="1242427" y="2068443"/>
                </a:lnTo>
                <a:lnTo>
                  <a:pt x="345073" y="2068443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28810748"/>
              </p:ext>
            </p:extLst>
          </p:nvPr>
        </p:nvGraphicFramePr>
        <p:xfrm>
          <a:off x="5359400" y="117342"/>
          <a:ext cx="6629400" cy="668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29662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4BD884D-26C3-4C9D-8B0F-89455B0355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4BD884D-26C3-4C9D-8B0F-89455B0355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F3A8796-E223-42F2-8F9F-B8D2B4AB3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2F3A8796-E223-42F2-8F9F-B8D2B4AB34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A57AF3-B94A-4CB4-A958-35841B39AD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graphicEl>
                                              <a:dgm id="{BDA57AF3-B94A-4CB4-A958-35841B39AD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732BC0-A38A-45C4-B321-4E8A8782C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D0732BC0-A38A-45C4-B321-4E8A8782C8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F6D61DA-3EFB-4FDB-A9DC-BE549DAF5C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5F6D61DA-3EFB-4FDB-A9DC-BE549DAF5C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0159D34-A1E5-464C-9B8D-C0CCBB1354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70159D34-A1E5-464C-9B8D-C0CCBB1354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2C62FC3-42B4-4132-A2DF-40415E8115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E2C62FC3-42B4-4132-A2DF-40415E8115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09A538A-6B35-45FD-A4EC-7ED7036FA8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609A538A-6B35-45FD-A4EC-7ED7036FA8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5546C1C-8F6B-49E2-886C-EDB2A2FE61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F5546C1C-8F6B-49E2-886C-EDB2A2FE61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131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Bell MT</vt:lpstr>
      <vt:lpstr>Bodoni MT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</cp:revision>
  <dcterms:created xsi:type="dcterms:W3CDTF">2024-11-27T13:51:23Z</dcterms:created>
  <dcterms:modified xsi:type="dcterms:W3CDTF">2024-11-27T15:18:39Z</dcterms:modified>
</cp:coreProperties>
</file>