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9D292E1-20DB-4930-B779-1D50A961CA6C}"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155F4C-4B27-48A4-A8DB-615780A394D8}" type="slidenum">
              <a:rPr lang="en-US" smtClean="0"/>
              <a:t>‹#›</a:t>
            </a:fld>
            <a:endParaRPr lang="en-US"/>
          </a:p>
        </p:txBody>
      </p:sp>
    </p:spTree>
    <p:extLst>
      <p:ext uri="{BB962C8B-B14F-4D97-AF65-F5344CB8AC3E}">
        <p14:creationId xmlns:p14="http://schemas.microsoft.com/office/powerpoint/2010/main" val="1227348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D292E1-20DB-4930-B779-1D50A961CA6C}"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155F4C-4B27-48A4-A8DB-615780A394D8}" type="slidenum">
              <a:rPr lang="en-US" smtClean="0"/>
              <a:t>‹#›</a:t>
            </a:fld>
            <a:endParaRPr lang="en-US"/>
          </a:p>
        </p:txBody>
      </p:sp>
    </p:spTree>
    <p:extLst>
      <p:ext uri="{BB962C8B-B14F-4D97-AF65-F5344CB8AC3E}">
        <p14:creationId xmlns:p14="http://schemas.microsoft.com/office/powerpoint/2010/main" val="2304311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D292E1-20DB-4930-B779-1D50A961CA6C}"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155F4C-4B27-48A4-A8DB-615780A394D8}" type="slidenum">
              <a:rPr lang="en-US" smtClean="0"/>
              <a:t>‹#›</a:t>
            </a:fld>
            <a:endParaRPr lang="en-US"/>
          </a:p>
        </p:txBody>
      </p:sp>
    </p:spTree>
    <p:extLst>
      <p:ext uri="{BB962C8B-B14F-4D97-AF65-F5344CB8AC3E}">
        <p14:creationId xmlns:p14="http://schemas.microsoft.com/office/powerpoint/2010/main" val="4218625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D292E1-20DB-4930-B779-1D50A961CA6C}"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155F4C-4B27-48A4-A8DB-615780A394D8}" type="slidenum">
              <a:rPr lang="en-US" smtClean="0"/>
              <a:t>‹#›</a:t>
            </a:fld>
            <a:endParaRPr lang="en-US"/>
          </a:p>
        </p:txBody>
      </p:sp>
    </p:spTree>
    <p:extLst>
      <p:ext uri="{BB962C8B-B14F-4D97-AF65-F5344CB8AC3E}">
        <p14:creationId xmlns:p14="http://schemas.microsoft.com/office/powerpoint/2010/main" val="3966616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D292E1-20DB-4930-B779-1D50A961CA6C}"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155F4C-4B27-48A4-A8DB-615780A394D8}" type="slidenum">
              <a:rPr lang="en-US" smtClean="0"/>
              <a:t>‹#›</a:t>
            </a:fld>
            <a:endParaRPr lang="en-US"/>
          </a:p>
        </p:txBody>
      </p:sp>
    </p:spTree>
    <p:extLst>
      <p:ext uri="{BB962C8B-B14F-4D97-AF65-F5344CB8AC3E}">
        <p14:creationId xmlns:p14="http://schemas.microsoft.com/office/powerpoint/2010/main" val="2730991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D292E1-20DB-4930-B779-1D50A961CA6C}"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155F4C-4B27-48A4-A8DB-615780A394D8}" type="slidenum">
              <a:rPr lang="en-US" smtClean="0"/>
              <a:t>‹#›</a:t>
            </a:fld>
            <a:endParaRPr lang="en-US"/>
          </a:p>
        </p:txBody>
      </p:sp>
    </p:spTree>
    <p:extLst>
      <p:ext uri="{BB962C8B-B14F-4D97-AF65-F5344CB8AC3E}">
        <p14:creationId xmlns:p14="http://schemas.microsoft.com/office/powerpoint/2010/main" val="3192468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D292E1-20DB-4930-B779-1D50A961CA6C}" type="datetimeFigureOut">
              <a:rPr lang="en-US" smtClean="0"/>
              <a:t>10/2/2021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155F4C-4B27-48A4-A8DB-615780A394D8}" type="slidenum">
              <a:rPr lang="en-US" smtClean="0"/>
              <a:t>‹#›</a:t>
            </a:fld>
            <a:endParaRPr lang="en-US"/>
          </a:p>
        </p:txBody>
      </p:sp>
    </p:spTree>
    <p:extLst>
      <p:ext uri="{BB962C8B-B14F-4D97-AF65-F5344CB8AC3E}">
        <p14:creationId xmlns:p14="http://schemas.microsoft.com/office/powerpoint/2010/main" val="3667165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D292E1-20DB-4930-B779-1D50A961CA6C}" type="datetimeFigureOut">
              <a:rPr lang="en-US" smtClean="0"/>
              <a:t>10/2/2021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155F4C-4B27-48A4-A8DB-615780A394D8}" type="slidenum">
              <a:rPr lang="en-US" smtClean="0"/>
              <a:t>‹#›</a:t>
            </a:fld>
            <a:endParaRPr lang="en-US"/>
          </a:p>
        </p:txBody>
      </p:sp>
    </p:spTree>
    <p:extLst>
      <p:ext uri="{BB962C8B-B14F-4D97-AF65-F5344CB8AC3E}">
        <p14:creationId xmlns:p14="http://schemas.microsoft.com/office/powerpoint/2010/main" val="3845379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292E1-20DB-4930-B779-1D50A961CA6C}" type="datetimeFigureOut">
              <a:rPr lang="en-US" smtClean="0"/>
              <a:t>10/2/2021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155F4C-4B27-48A4-A8DB-615780A394D8}" type="slidenum">
              <a:rPr lang="en-US" smtClean="0"/>
              <a:t>‹#›</a:t>
            </a:fld>
            <a:endParaRPr lang="en-US"/>
          </a:p>
        </p:txBody>
      </p:sp>
    </p:spTree>
    <p:extLst>
      <p:ext uri="{BB962C8B-B14F-4D97-AF65-F5344CB8AC3E}">
        <p14:creationId xmlns:p14="http://schemas.microsoft.com/office/powerpoint/2010/main" val="1783871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D292E1-20DB-4930-B779-1D50A961CA6C}"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155F4C-4B27-48A4-A8DB-615780A394D8}" type="slidenum">
              <a:rPr lang="en-US" smtClean="0"/>
              <a:t>‹#›</a:t>
            </a:fld>
            <a:endParaRPr lang="en-US"/>
          </a:p>
        </p:txBody>
      </p:sp>
    </p:spTree>
    <p:extLst>
      <p:ext uri="{BB962C8B-B14F-4D97-AF65-F5344CB8AC3E}">
        <p14:creationId xmlns:p14="http://schemas.microsoft.com/office/powerpoint/2010/main" val="3573350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D292E1-20DB-4930-B779-1D50A961CA6C}"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155F4C-4B27-48A4-A8DB-615780A394D8}" type="slidenum">
              <a:rPr lang="en-US" smtClean="0"/>
              <a:t>‹#›</a:t>
            </a:fld>
            <a:endParaRPr lang="en-US"/>
          </a:p>
        </p:txBody>
      </p:sp>
    </p:spTree>
    <p:extLst>
      <p:ext uri="{BB962C8B-B14F-4D97-AF65-F5344CB8AC3E}">
        <p14:creationId xmlns:p14="http://schemas.microsoft.com/office/powerpoint/2010/main" val="2645449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D292E1-20DB-4930-B779-1D50A961CA6C}" type="datetimeFigureOut">
              <a:rPr lang="en-US" smtClean="0"/>
              <a:t>10/2/2021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155F4C-4B27-48A4-A8DB-615780A394D8}" type="slidenum">
              <a:rPr lang="en-US" smtClean="0"/>
              <a:t>‹#›</a:t>
            </a:fld>
            <a:endParaRPr lang="en-US"/>
          </a:p>
        </p:txBody>
      </p:sp>
    </p:spTree>
    <p:extLst>
      <p:ext uri="{BB962C8B-B14F-4D97-AF65-F5344CB8AC3E}">
        <p14:creationId xmlns:p14="http://schemas.microsoft.com/office/powerpoint/2010/main" val="3084469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Website and C# Application for Covid-19 Vaccination System</a:t>
            </a:r>
            <a:br>
              <a:rPr lang="en-US" sz="4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4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(C-19vaccinePRO)</a:t>
            </a:r>
            <a:br>
              <a:rPr lang="en-US" sz="4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sz="4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3831514"/>
            <a:ext cx="9144000" cy="2573383"/>
          </a:xfrm>
        </p:spPr>
        <p:txBody>
          <a:bodyPr>
            <a:normAutofit lnSpcReduction="10000"/>
          </a:bodyPr>
          <a:lstStyle/>
          <a:p>
            <a:r>
              <a:rPr lang="en-US" b="1" dirty="0"/>
              <a:t>Group Members</a:t>
            </a:r>
          </a:p>
          <a:p>
            <a:endParaRPr lang="en-US" b="1" dirty="0"/>
          </a:p>
          <a:p>
            <a:pPr algn="just"/>
            <a:r>
              <a:rPr lang="en-US" dirty="0"/>
              <a:t>                  KADSE201F-005                       -  Pubudu Deepamal</a:t>
            </a:r>
          </a:p>
          <a:p>
            <a:pPr algn="just"/>
            <a:r>
              <a:rPr lang="en-US" dirty="0"/>
              <a:t>                  KADSE201F-016                       -  </a:t>
            </a:r>
            <a:r>
              <a:rPr lang="en-US" dirty="0" err="1"/>
              <a:t>Suranjith</a:t>
            </a:r>
            <a:r>
              <a:rPr lang="en-US" dirty="0"/>
              <a:t> </a:t>
            </a:r>
            <a:r>
              <a:rPr lang="en-US" dirty="0" err="1"/>
              <a:t>Madhushan</a:t>
            </a:r>
            <a:endParaRPr lang="en-US" dirty="0"/>
          </a:p>
          <a:p>
            <a:pPr algn="just"/>
            <a:r>
              <a:rPr lang="en-US" dirty="0"/>
              <a:t>                  KADSE201F-023                       -  </a:t>
            </a:r>
            <a:r>
              <a:rPr lang="en-US" dirty="0" err="1"/>
              <a:t>Nadeesha</a:t>
            </a:r>
            <a:r>
              <a:rPr lang="en-US" dirty="0"/>
              <a:t> Dilshan</a:t>
            </a:r>
          </a:p>
          <a:p>
            <a:pPr algn="just"/>
            <a:r>
              <a:rPr lang="en-US" dirty="0"/>
              <a:t>                  KADSE201F-034                       -  </a:t>
            </a:r>
            <a:r>
              <a:rPr lang="en-US" dirty="0" err="1"/>
              <a:t>Dineshi</a:t>
            </a:r>
            <a:r>
              <a:rPr lang="en-US" dirty="0"/>
              <a:t> </a:t>
            </a:r>
            <a:r>
              <a:rPr lang="en-US" dirty="0" err="1"/>
              <a:t>Wettewa</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0094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normAutofit/>
          </a:bodyPr>
          <a:lstStyle/>
          <a:p>
            <a:pPr marL="0" indent="0" algn="just">
              <a:buNone/>
            </a:pPr>
            <a:r>
              <a:rPr lang="en-US" sz="2400" dirty="0">
                <a:solidFill>
                  <a:schemeClr val="tx1">
                    <a:lumMod val="65000"/>
                    <a:lumOff val="35000"/>
                  </a:schemeClr>
                </a:solidFill>
              </a:rPr>
              <a:t>The COVID-19 pandemic is an ongoing global pandemic has affected the entire population. According to research one of the best way to decrease the pandemic is vaccination. Even though Sri Lanka also started the COVID-19 vaccination but still most of the places use manual systems. </a:t>
            </a:r>
          </a:p>
          <a:p>
            <a:pPr marL="0" indent="0" algn="just">
              <a:buNone/>
            </a:pPr>
            <a:endParaRPr lang="en-US" sz="2400" dirty="0">
              <a:solidFill>
                <a:schemeClr val="tx1">
                  <a:lumMod val="65000"/>
                  <a:lumOff val="35000"/>
                </a:schemeClr>
              </a:solidFill>
            </a:endParaRPr>
          </a:p>
          <a:p>
            <a:pPr marL="0" indent="0" algn="just">
              <a:buNone/>
            </a:pPr>
            <a:r>
              <a:rPr lang="en-US" sz="2400" dirty="0">
                <a:solidFill>
                  <a:schemeClr val="tx1">
                    <a:lumMod val="65000"/>
                    <a:lumOff val="35000"/>
                  </a:schemeClr>
                </a:solidFill>
              </a:rPr>
              <a:t>By creating this system, we are trying to facilitate the people who are willing to get vaccine, and decrease the traffic to make it more efficient. Not only people are who willing to take the vaccine, but also doctors, nurses, healthcare workers and all who help for this campaign can support it easily by using this system.</a:t>
            </a:r>
          </a:p>
          <a:p>
            <a:endParaRPr lang="en-US" sz="1800" dirty="0"/>
          </a:p>
        </p:txBody>
      </p:sp>
    </p:spTree>
    <p:extLst>
      <p:ext uri="{BB962C8B-B14F-4D97-AF65-F5344CB8AC3E}">
        <p14:creationId xmlns:p14="http://schemas.microsoft.com/office/powerpoint/2010/main" val="4252219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Aims and Objectives</a:t>
            </a:r>
          </a:p>
        </p:txBody>
      </p:sp>
      <p:sp>
        <p:nvSpPr>
          <p:cNvPr id="3" name="Content Placeholder 2"/>
          <p:cNvSpPr>
            <a:spLocks noGrp="1"/>
          </p:cNvSpPr>
          <p:nvPr>
            <p:ph idx="1"/>
          </p:nvPr>
        </p:nvSpPr>
        <p:spPr/>
        <p:txBody>
          <a:bodyPr>
            <a:normAutofit/>
          </a:bodyPr>
          <a:lstStyle/>
          <a:p>
            <a:pPr marL="0" indent="0" algn="just">
              <a:buNone/>
            </a:pPr>
            <a:r>
              <a:rPr lang="en-US" sz="2400" dirty="0">
                <a:solidFill>
                  <a:schemeClr val="tx1">
                    <a:lumMod val="65000"/>
                    <a:lumOff val="35000"/>
                  </a:schemeClr>
                </a:solidFill>
              </a:rPr>
              <a:t>We implement this system is to overcome the issues that people facing when taking the COVID-19 vaccine. What we suggest is to provide an online platform to fulfil the needs of the users and provide them a proper service by sending the exact time, place and vaccine details. Users have ability to search through the website and enter correct details of them. </a:t>
            </a:r>
          </a:p>
          <a:p>
            <a:pPr marL="0" indent="0" algn="just">
              <a:buNone/>
            </a:pPr>
            <a:endParaRPr lang="en-US" sz="2400" dirty="0">
              <a:solidFill>
                <a:schemeClr val="tx1">
                  <a:lumMod val="65000"/>
                  <a:lumOff val="35000"/>
                </a:schemeClr>
              </a:solidFill>
            </a:endParaRPr>
          </a:p>
          <a:p>
            <a:pPr marL="0" indent="0" algn="just">
              <a:buNone/>
            </a:pPr>
            <a:r>
              <a:rPr lang="en-US" sz="2400" dirty="0">
                <a:solidFill>
                  <a:schemeClr val="tx1">
                    <a:lumMod val="65000"/>
                    <a:lumOff val="35000"/>
                  </a:schemeClr>
                </a:solidFill>
              </a:rPr>
              <a:t>This will help both the users and healthcare workers because they can keep records of the people who take the vaccine more safety without manually handling it. This system generate a receipt and people can aware of their vaccination details. By all these features we provide user friendly environment.</a:t>
            </a:r>
          </a:p>
          <a:p>
            <a:pPr algn="just"/>
            <a:endParaRPr lang="en-US" sz="2400" dirty="0"/>
          </a:p>
        </p:txBody>
      </p:sp>
    </p:spTree>
    <p:extLst>
      <p:ext uri="{BB962C8B-B14F-4D97-AF65-F5344CB8AC3E}">
        <p14:creationId xmlns:p14="http://schemas.microsoft.com/office/powerpoint/2010/main" val="1813381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1257"/>
            <a:ext cx="10515600" cy="1293223"/>
          </a:xfrm>
        </p:spPr>
        <p:txBody>
          <a:bodyPr/>
          <a:lstStyle/>
          <a:p>
            <a:pPr algn="ctr"/>
            <a:r>
              <a:rPr lang="en-US"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a:t>
            </a:r>
          </a:p>
        </p:txBody>
      </p:sp>
      <p:sp>
        <p:nvSpPr>
          <p:cNvPr id="3" name="Content Placeholder 2"/>
          <p:cNvSpPr>
            <a:spLocks noGrp="1"/>
          </p:cNvSpPr>
          <p:nvPr>
            <p:ph idx="1"/>
          </p:nvPr>
        </p:nvSpPr>
        <p:spPr>
          <a:xfrm>
            <a:off x="838200" y="1554480"/>
            <a:ext cx="10515600" cy="4898571"/>
          </a:xfrm>
        </p:spPr>
        <p:txBody>
          <a:bodyPr>
            <a:normAutofit fontScale="70000" lnSpcReduction="20000"/>
          </a:bodyPr>
          <a:lstStyle/>
          <a:p>
            <a:pPr marL="0" indent="0">
              <a:buNone/>
            </a:pPr>
            <a:r>
              <a:rPr lang="en-US" dirty="0">
                <a:solidFill>
                  <a:schemeClr val="tx1">
                    <a:lumMod val="65000"/>
                    <a:lumOff val="35000"/>
                  </a:schemeClr>
                </a:solidFill>
              </a:rPr>
              <a:t>The proposed solution is to create an online vaccination system with new technology that will improve the entire manual system. </a:t>
            </a:r>
            <a:endParaRPr lang="en-US" sz="2900" dirty="0">
              <a:solidFill>
                <a:schemeClr val="tx1">
                  <a:lumMod val="65000"/>
                  <a:lumOff val="35000"/>
                </a:schemeClr>
              </a:solidFill>
            </a:endParaRPr>
          </a:p>
          <a:p>
            <a:pPr marL="0" indent="0">
              <a:buNone/>
            </a:pPr>
            <a:r>
              <a:rPr lang="en-US" b="1" dirty="0">
                <a:solidFill>
                  <a:schemeClr val="tx1">
                    <a:lumMod val="65000"/>
                    <a:lumOff val="35000"/>
                  </a:schemeClr>
                </a:solidFill>
              </a:rPr>
              <a:t>C-19vaccinePRO website mainly focuses on the following functions,</a:t>
            </a:r>
          </a:p>
          <a:p>
            <a:pPr lvl="0"/>
            <a:r>
              <a:rPr lang="en-US" dirty="0">
                <a:solidFill>
                  <a:schemeClr val="tx1">
                    <a:lumMod val="65000"/>
                    <a:lumOff val="35000"/>
                  </a:schemeClr>
                </a:solidFill>
              </a:rPr>
              <a:t>Store patient details</a:t>
            </a:r>
          </a:p>
          <a:p>
            <a:pPr lvl="0"/>
            <a:r>
              <a:rPr lang="en-US" dirty="0">
                <a:solidFill>
                  <a:schemeClr val="tx1">
                    <a:lumMod val="65000"/>
                    <a:lumOff val="35000"/>
                  </a:schemeClr>
                </a:solidFill>
              </a:rPr>
              <a:t>Add and remove patient details</a:t>
            </a:r>
          </a:p>
          <a:p>
            <a:pPr lvl="0"/>
            <a:r>
              <a:rPr lang="en-US" dirty="0">
                <a:solidFill>
                  <a:schemeClr val="tx1">
                    <a:lumMod val="65000"/>
                    <a:lumOff val="35000"/>
                  </a:schemeClr>
                </a:solidFill>
              </a:rPr>
              <a:t>Confirmation about the vaccination by using an email</a:t>
            </a:r>
          </a:p>
          <a:p>
            <a:pPr marL="0" indent="0">
              <a:buNone/>
            </a:pPr>
            <a:endParaRPr lang="en-US" dirty="0">
              <a:solidFill>
                <a:schemeClr val="tx1">
                  <a:lumMod val="65000"/>
                  <a:lumOff val="35000"/>
                </a:schemeClr>
              </a:solidFill>
            </a:endParaRPr>
          </a:p>
          <a:p>
            <a:pPr marL="0" indent="0">
              <a:buNone/>
            </a:pPr>
            <a:r>
              <a:rPr lang="en-US" b="1" dirty="0">
                <a:solidFill>
                  <a:schemeClr val="tx1">
                    <a:lumMod val="65000"/>
                    <a:lumOff val="35000"/>
                  </a:schemeClr>
                </a:solidFill>
              </a:rPr>
              <a:t>C-19vaccinePRO C# application mainly focus on the following functions,</a:t>
            </a:r>
          </a:p>
          <a:p>
            <a:pPr lvl="0"/>
            <a:r>
              <a:rPr lang="en-US" dirty="0">
                <a:solidFill>
                  <a:schemeClr val="tx1">
                    <a:lumMod val="65000"/>
                    <a:lumOff val="35000"/>
                  </a:schemeClr>
                </a:solidFill>
              </a:rPr>
              <a:t>Store patient details</a:t>
            </a:r>
          </a:p>
          <a:p>
            <a:pPr lvl="0"/>
            <a:r>
              <a:rPr lang="en-US" dirty="0">
                <a:solidFill>
                  <a:schemeClr val="tx1">
                    <a:lumMod val="65000"/>
                    <a:lumOff val="35000"/>
                  </a:schemeClr>
                </a:solidFill>
              </a:rPr>
              <a:t>Add or remove patient details</a:t>
            </a:r>
          </a:p>
          <a:p>
            <a:pPr lvl="0"/>
            <a:r>
              <a:rPr lang="en-US" dirty="0">
                <a:solidFill>
                  <a:schemeClr val="tx1">
                    <a:lumMod val="65000"/>
                    <a:lumOff val="35000"/>
                  </a:schemeClr>
                </a:solidFill>
              </a:rPr>
              <a:t>Store staff details</a:t>
            </a:r>
          </a:p>
          <a:p>
            <a:pPr lvl="0"/>
            <a:r>
              <a:rPr lang="en-US" dirty="0">
                <a:solidFill>
                  <a:schemeClr val="tx1">
                    <a:lumMod val="65000"/>
                    <a:lumOff val="35000"/>
                  </a:schemeClr>
                </a:solidFill>
              </a:rPr>
              <a:t>Add or remove staff details</a:t>
            </a:r>
          </a:p>
          <a:p>
            <a:pPr lvl="0"/>
            <a:r>
              <a:rPr lang="en-US" dirty="0">
                <a:solidFill>
                  <a:schemeClr val="tx1">
                    <a:lumMod val="65000"/>
                    <a:lumOff val="35000"/>
                  </a:schemeClr>
                </a:solidFill>
              </a:rPr>
              <a:t>Confirmation about the vaccination by using an email and receipt</a:t>
            </a:r>
          </a:p>
          <a:p>
            <a:pPr lvl="0"/>
            <a:r>
              <a:rPr lang="en-US" dirty="0">
                <a:solidFill>
                  <a:schemeClr val="tx1">
                    <a:lumMod val="65000"/>
                    <a:lumOff val="35000"/>
                  </a:schemeClr>
                </a:solidFill>
              </a:rPr>
              <a:t>Display vaccination details by report</a:t>
            </a:r>
          </a:p>
          <a:p>
            <a:pPr marL="0" indent="0">
              <a:buNone/>
            </a:pPr>
            <a:endParaRPr lang="en-US" dirty="0">
              <a:solidFill>
                <a:schemeClr val="tx1">
                  <a:lumMod val="65000"/>
                  <a:lumOff val="35000"/>
                </a:schemeClr>
              </a:solidFill>
            </a:endParaRPr>
          </a:p>
        </p:txBody>
      </p:sp>
    </p:spTree>
    <p:extLst>
      <p:ext uri="{BB962C8B-B14F-4D97-AF65-F5344CB8AC3E}">
        <p14:creationId xmlns:p14="http://schemas.microsoft.com/office/powerpoint/2010/main" val="465609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tx1">
                    <a:lumMod val="65000"/>
                    <a:lumOff val="35000"/>
                  </a:schemeClr>
                </a:solidFill>
                <a:latin typeface="+mn-lt"/>
                <a:cs typeface="Times New Roman" panose="02020603050405020304" pitchFamily="18" charset="0"/>
              </a:rPr>
              <a:t>Context diagram</a:t>
            </a:r>
          </a:p>
        </p:txBody>
      </p:sp>
      <p:pic>
        <p:nvPicPr>
          <p:cNvPr id="4" name="Content Placeholder 3" descr="C:\Users\DINESHI WETTEWA\AppData\Local\Microsoft\Windows\INetCache\Content.Word\IMG-20210906-WA0002.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86112" y="1839119"/>
            <a:ext cx="5819775" cy="4324350"/>
          </a:xfrm>
          <a:prstGeom prst="rect">
            <a:avLst/>
          </a:prstGeom>
          <a:noFill/>
          <a:ln>
            <a:noFill/>
          </a:ln>
        </p:spPr>
      </p:pic>
    </p:spTree>
    <p:extLst>
      <p:ext uri="{BB962C8B-B14F-4D97-AF65-F5344CB8AC3E}">
        <p14:creationId xmlns:p14="http://schemas.microsoft.com/office/powerpoint/2010/main" val="4042648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tx1">
                    <a:lumMod val="65000"/>
                    <a:lumOff val="35000"/>
                  </a:schemeClr>
                </a:solidFill>
                <a:latin typeface="+mn-lt"/>
              </a:rPr>
              <a:t>Level 0 </a:t>
            </a:r>
            <a:r>
              <a:rPr lang="en-US" sz="2800" dirty="0">
                <a:solidFill>
                  <a:schemeClr val="tx1">
                    <a:lumMod val="75000"/>
                    <a:lumOff val="25000"/>
                  </a:schemeClr>
                </a:solidFill>
                <a:latin typeface="+mn-lt"/>
              </a:rPr>
              <a:t>diagram</a:t>
            </a:r>
            <a:endParaRPr lang="en-US" sz="2800" dirty="0">
              <a:solidFill>
                <a:schemeClr val="tx1">
                  <a:lumMod val="75000"/>
                  <a:lumOff val="25000"/>
                </a:schemeClr>
              </a:solidFill>
            </a:endParaRPr>
          </a:p>
        </p:txBody>
      </p:sp>
      <p:pic>
        <p:nvPicPr>
          <p:cNvPr id="4" name="Content Placeholder 3" descr="C:\Users\DINESHI WETTEWA\AppData\Local\Microsoft\Windows\INetCache\Content.Word\IMG-20210906-WA0001.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8605" y="1825625"/>
            <a:ext cx="6914790" cy="4351338"/>
          </a:xfrm>
          <a:prstGeom prst="rect">
            <a:avLst/>
          </a:prstGeom>
          <a:noFill/>
          <a:ln>
            <a:noFill/>
          </a:ln>
        </p:spPr>
      </p:pic>
    </p:spTree>
    <p:extLst>
      <p:ext uri="{BB962C8B-B14F-4D97-AF65-F5344CB8AC3E}">
        <p14:creationId xmlns:p14="http://schemas.microsoft.com/office/powerpoint/2010/main" val="3679995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tx1">
                    <a:lumMod val="65000"/>
                    <a:lumOff val="35000"/>
                  </a:schemeClr>
                </a:solidFill>
                <a:latin typeface="+mn-lt"/>
              </a:rPr>
              <a:t>Use case diagram</a:t>
            </a:r>
          </a:p>
        </p:txBody>
      </p:sp>
      <p:pic>
        <p:nvPicPr>
          <p:cNvPr id="4" name="Content Placeholder 3" descr="C:\Users\DINESHI WETTEWA\AppData\Local\Microsoft\Windows\INetCache\Content.Word\IMG-20210906-WA0005.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66458" y="1825625"/>
            <a:ext cx="6059084" cy="4351338"/>
          </a:xfrm>
          <a:prstGeom prst="rect">
            <a:avLst/>
          </a:prstGeom>
          <a:noFill/>
          <a:ln>
            <a:noFill/>
          </a:ln>
        </p:spPr>
      </p:pic>
    </p:spTree>
    <p:extLst>
      <p:ext uri="{BB962C8B-B14F-4D97-AF65-F5344CB8AC3E}">
        <p14:creationId xmlns:p14="http://schemas.microsoft.com/office/powerpoint/2010/main" val="92973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a:t>
            </a:r>
          </a:p>
        </p:txBody>
      </p:sp>
      <p:sp>
        <p:nvSpPr>
          <p:cNvPr id="3" name="Content Placeholder 2"/>
          <p:cNvSpPr>
            <a:spLocks noGrp="1"/>
          </p:cNvSpPr>
          <p:nvPr>
            <p:ph idx="1"/>
          </p:nvPr>
        </p:nvSpPr>
        <p:spPr/>
        <p:txBody>
          <a:bodyPr/>
          <a:lstStyle/>
          <a:p>
            <a:r>
              <a:rPr lang="en-US" dirty="0">
                <a:solidFill>
                  <a:schemeClr val="tx1">
                    <a:lumMod val="65000"/>
                    <a:lumOff val="35000"/>
                  </a:schemeClr>
                </a:solidFill>
              </a:rPr>
              <a:t>Visual Studio Code</a:t>
            </a:r>
          </a:p>
          <a:p>
            <a:r>
              <a:rPr lang="en-US" dirty="0">
                <a:solidFill>
                  <a:schemeClr val="tx1">
                    <a:lumMod val="65000"/>
                    <a:lumOff val="35000"/>
                  </a:schemeClr>
                </a:solidFill>
              </a:rPr>
              <a:t>Visual Studio</a:t>
            </a:r>
          </a:p>
          <a:p>
            <a:r>
              <a:rPr lang="en-US" dirty="0" err="1">
                <a:solidFill>
                  <a:schemeClr val="tx1">
                    <a:lumMod val="65000"/>
                    <a:lumOff val="35000"/>
                  </a:schemeClr>
                </a:solidFill>
              </a:rPr>
              <a:t>Wamp</a:t>
            </a:r>
            <a:r>
              <a:rPr lang="en-US" dirty="0">
                <a:solidFill>
                  <a:schemeClr val="tx1">
                    <a:lumMod val="65000"/>
                    <a:lumOff val="35000"/>
                  </a:schemeClr>
                </a:solidFill>
              </a:rPr>
              <a:t> Server</a:t>
            </a:r>
          </a:p>
        </p:txBody>
      </p:sp>
    </p:spTree>
    <p:extLst>
      <p:ext uri="{BB962C8B-B14F-4D97-AF65-F5344CB8AC3E}">
        <p14:creationId xmlns:p14="http://schemas.microsoft.com/office/powerpoint/2010/main" val="637101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4"/>
            <a:ext cx="10515600" cy="6114053"/>
          </a:xfrm>
        </p:spPr>
        <p:txBody>
          <a:bodyPr>
            <a:normAutofit/>
          </a:bodyPr>
          <a:lstStyle/>
          <a:p>
            <a:pPr algn="ctr"/>
            <a:r>
              <a:rPr lang="en-US" sz="8000" b="1" dirty="0">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1594652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377</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Website and C# Application for Covid-19 Vaccination System (C-19vaccinePRO) </vt:lpstr>
      <vt:lpstr>Introduction</vt:lpstr>
      <vt:lpstr>Aims and Objectives</vt:lpstr>
      <vt:lpstr>Solution</vt:lpstr>
      <vt:lpstr>Context diagram</vt:lpstr>
      <vt:lpstr>Level 0 diagram</vt:lpstr>
      <vt:lpstr>Use case diagram</vt:lpstr>
      <vt:lpstr>Software</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and C# Application for Covid-19 Vaccination System (C-19vaccinePRO)</dc:title>
  <dc:creator>DINESHI WETTEWA</dc:creator>
  <cp:lastModifiedBy>pubudu deepamal</cp:lastModifiedBy>
  <cp:revision>9</cp:revision>
  <dcterms:created xsi:type="dcterms:W3CDTF">2021-10-02T04:10:49Z</dcterms:created>
  <dcterms:modified xsi:type="dcterms:W3CDTF">2021-10-02T14:40:00Z</dcterms:modified>
</cp:coreProperties>
</file>