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0AED-C5B5-4138-A7BF-117B227645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16D8-558D-4BE1-8560-69D15A1D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0AED-C5B5-4138-A7BF-117B227645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16D8-558D-4BE1-8560-69D15A1D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8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0AED-C5B5-4138-A7BF-117B227645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16D8-558D-4BE1-8560-69D15A1D5A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891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0AED-C5B5-4138-A7BF-117B227645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16D8-558D-4BE1-8560-69D15A1D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0AED-C5B5-4138-A7BF-117B227645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16D8-558D-4BE1-8560-69D15A1D5A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1598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0AED-C5B5-4138-A7BF-117B227645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16D8-558D-4BE1-8560-69D15A1D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7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0AED-C5B5-4138-A7BF-117B227645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16D8-558D-4BE1-8560-69D15A1D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62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0AED-C5B5-4138-A7BF-117B227645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16D8-558D-4BE1-8560-69D15A1D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0AED-C5B5-4138-A7BF-117B227645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16D8-558D-4BE1-8560-69D15A1D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0AED-C5B5-4138-A7BF-117B227645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16D8-558D-4BE1-8560-69D15A1D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4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0AED-C5B5-4138-A7BF-117B227645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16D8-558D-4BE1-8560-69D15A1D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0AED-C5B5-4138-A7BF-117B227645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16D8-558D-4BE1-8560-69D15A1D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3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0AED-C5B5-4138-A7BF-117B227645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16D8-558D-4BE1-8560-69D15A1D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6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0AED-C5B5-4138-A7BF-117B227645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16D8-558D-4BE1-8560-69D15A1D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3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0AED-C5B5-4138-A7BF-117B227645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16D8-558D-4BE1-8560-69D15A1D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9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16D8-558D-4BE1-8560-69D15A1D5A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0AED-C5B5-4138-A7BF-117B22764528}" type="datetimeFigureOut">
              <a:rPr lang="en-US" smtClean="0"/>
              <a:t>10/3/2021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7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60AED-C5B5-4138-A7BF-117B227645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8E16D8-558D-4BE1-8560-69D15A1D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7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04000"/>
              </a:schemeClr>
            </a:gs>
            <a:gs pos="86000">
              <a:schemeClr val="bg1">
                <a:shade val="96000"/>
                <a:lumMod val="8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49872" y="1190786"/>
            <a:ext cx="998930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Welcome To </a:t>
            </a:r>
          </a:p>
          <a:p>
            <a:pPr algn="ctr"/>
            <a:r>
              <a:rPr lang="en-US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C-19vaccinePRO</a:t>
            </a:r>
          </a:p>
          <a:p>
            <a:pPr algn="ctr"/>
            <a:endParaRPr lang="en-US" sz="7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130" y="3502335"/>
            <a:ext cx="5140788" cy="2857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92" y="0"/>
            <a:ext cx="2560464" cy="6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4814" y="1752489"/>
            <a:ext cx="27350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 and A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58" y="0"/>
            <a:ext cx="2565357" cy="615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11" y="3462475"/>
            <a:ext cx="4269850" cy="2570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881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7048" y="1007906"/>
            <a:ext cx="37310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048" y="2023569"/>
            <a:ext cx="3646851" cy="3830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27" y="0"/>
            <a:ext cx="2560464" cy="6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2890" y="1229975"/>
            <a:ext cx="512749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C-19vaccine PRO 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Developers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19" y="1229975"/>
            <a:ext cx="3286942" cy="18984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3" y="3840271"/>
            <a:ext cx="1907314" cy="17449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/>
          <p:cNvSpPr/>
          <p:nvPr/>
        </p:nvSpPr>
        <p:spPr>
          <a:xfrm>
            <a:off x="2269700" y="3681715"/>
            <a:ext cx="6810454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KADSE201F-005  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Pubudu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Deepamal</a:t>
            </a:r>
            <a:endParaRPr lang="en-US" sz="3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KADSE201F-016  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Suranjith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Madhushan</a:t>
            </a:r>
            <a:endParaRPr lang="en-US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KADSE201F-023   Nadeesha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Dilshan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KADSE201F-034  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Dineshi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Wettewa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39" y="32318"/>
            <a:ext cx="2560464" cy="6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5204" y="933628"/>
            <a:ext cx="456836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</a:t>
            </a:r>
            <a:endParaRPr 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5" y="0"/>
            <a:ext cx="3125286" cy="31252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61514" y="2771477"/>
            <a:ext cx="5303403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the reason?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the project?</a:t>
            </a:r>
          </a:p>
          <a:p>
            <a:endParaRPr lang="en-US" sz="4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the purpose?       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64" y="3663267"/>
            <a:ext cx="1386518" cy="13865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64" y="2451869"/>
            <a:ext cx="1185002" cy="12669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357" y="5139201"/>
            <a:ext cx="966125" cy="966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155" y="0"/>
            <a:ext cx="2560464" cy="6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5459" y="772774"/>
            <a:ext cx="65172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Aims &amp; Objectives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133" y="3043922"/>
            <a:ext cx="3143347" cy="18687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788179"/>
            <a:ext cx="2314025" cy="23140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3211526" y="1945191"/>
            <a:ext cx="3540265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Issues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4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Suggestions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 Whom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Final Results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4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61" y="2000"/>
            <a:ext cx="2560464" cy="6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8464" y="676979"/>
            <a:ext cx="315342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Solutions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197" y="2356383"/>
            <a:ext cx="3226526" cy="334396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795098" y="1694740"/>
            <a:ext cx="687933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proposed solution is to create an online</a:t>
            </a:r>
          </a:p>
          <a:p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vaccination system with new technology that will improve the entire manual system.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4778" y="3366645"/>
            <a:ext cx="609045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C-19vaccinePRO website</a:t>
            </a:r>
          </a:p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mainly focuses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750529" y="4203161"/>
            <a:ext cx="801185" cy="364540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4778" y="5019614"/>
            <a:ext cx="72581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C-19vaccinePRO application     mainly focuses 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750529" y="5886705"/>
            <a:ext cx="801185" cy="364540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889" y="61910"/>
            <a:ext cx="2560464" cy="6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810" y="616020"/>
            <a:ext cx="552208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Context Diagram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Content Placeholder 3" descr="C:\Users\DINESHI WETTEWA\AppData\Local\Microsoft\Windows\INetCache\Content.Word\IMG-20210906-WA000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893" y="1631683"/>
            <a:ext cx="7211919" cy="484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621" y="2000"/>
            <a:ext cx="2560464" cy="6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8254" y="616021"/>
            <a:ext cx="524957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Level 0 Diagram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Content Placeholder 3" descr="C:\Users\DINESHI WETTEWA\AppData\Local\Microsoft\Windows\INetCache\Content.Word\IMG-20210906-WA000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061" y="1631684"/>
            <a:ext cx="7889964" cy="495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11" y="2001"/>
            <a:ext cx="2560464" cy="6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7205" y="694398"/>
            <a:ext cx="589366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Case Diagram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Content Placeholder 3" descr="C:\Users\DINESHI WETTEWA\AppData\Local\Microsoft\Windows\INetCache\Content.Word\IMG-20210906-WA0005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120" y="1790439"/>
            <a:ext cx="7113836" cy="4640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057" y="0"/>
            <a:ext cx="2560464" cy="6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95095" y="733088"/>
            <a:ext cx="307077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Software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99783" y="2288067"/>
            <a:ext cx="477085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ü"/>
            </a:pPr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Visual Studio Code</a:t>
            </a:r>
          </a:p>
          <a:p>
            <a:pPr marL="571500" indent="-571500" algn="ctr">
              <a:buFont typeface="Wingdings" panose="05000000000000000000" pitchFamily="2" charset="2"/>
              <a:buChar char="ü"/>
            </a:pP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Visual Studio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WAMP Server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642" y="2128074"/>
            <a:ext cx="928636" cy="928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73" y="3417414"/>
            <a:ext cx="930699" cy="918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113" y="4848451"/>
            <a:ext cx="899206" cy="899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52" y="65696"/>
            <a:ext cx="2560464" cy="6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96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Nadeesha</dc:creator>
  <cp:lastModifiedBy>Nadeesha</cp:lastModifiedBy>
  <cp:revision>19</cp:revision>
  <dcterms:created xsi:type="dcterms:W3CDTF">2021-10-02T16:05:33Z</dcterms:created>
  <dcterms:modified xsi:type="dcterms:W3CDTF">2021-10-03T07:09:08Z</dcterms:modified>
</cp:coreProperties>
</file>