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8" r:id="rId7"/>
    <p:sldId id="258" r:id="rId8"/>
    <p:sldId id="259" r:id="rId9"/>
    <p:sldId id="260" r:id="rId10"/>
    <p:sldId id="269" r:id="rId11"/>
    <p:sldId id="261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6E"/>
    <a:srgbClr val="F15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8353FF-D318-4798-9091-67B1E719C945}" v="14" dt="2020-12-31T10:53:47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0474" y="1122363"/>
            <a:ext cx="7385538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F159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0474" y="3602038"/>
            <a:ext cx="738553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9706" y="6356348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2812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1592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4436" y="1994321"/>
            <a:ext cx="6840638" cy="1064871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rgbClr val="0070C0"/>
                </a:solidFill>
              </a:rPr>
              <a:t>Library Management </a:t>
            </a:r>
            <a:r>
              <a:rPr lang="en-US" sz="4400" dirty="0">
                <a:solidFill>
                  <a:srgbClr val="0070C0"/>
                </a:solidFill>
              </a:rPr>
              <a:t>S</a:t>
            </a:r>
            <a:r>
              <a:rPr lang="en-US" sz="4400">
                <a:solidFill>
                  <a:srgbClr val="0070C0"/>
                </a:solidFill>
              </a:rPr>
              <a:t>ystem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9382" y="5337400"/>
            <a:ext cx="2749991" cy="785103"/>
          </a:xfrm>
        </p:spPr>
        <p:txBody>
          <a:bodyPr>
            <a:normAutofit/>
          </a:bodyPr>
          <a:lstStyle/>
          <a:p>
            <a:r>
              <a:rPr lang="en-US" sz="4000" b="1" dirty="0"/>
              <a:t>Team 25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320C-E892-42FD-BA52-F0F58CB34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3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TRIGGERS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817184-21BA-4179-AEEA-F6AF453F4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2024"/>
            <a:ext cx="6179178" cy="43878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9EE0C7-0D46-4615-9CF3-C0CEAD80E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706" y="2382024"/>
            <a:ext cx="4051844" cy="438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90F3A-2B1A-4C77-A97E-09881F5865C2}"/>
              </a:ext>
            </a:extLst>
          </p:cNvPr>
          <p:cNvSpPr txBox="1"/>
          <p:nvPr/>
        </p:nvSpPr>
        <p:spPr>
          <a:xfrm>
            <a:off x="716872" y="1458694"/>
            <a:ext cx="1075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 special type of stored procedure which has the ability of running automatically when a certain event takes place in a database server . Triggers start running when users modify the data using DML.</a:t>
            </a:r>
          </a:p>
        </p:txBody>
      </p:sp>
    </p:spTree>
    <p:extLst>
      <p:ext uri="{BB962C8B-B14F-4D97-AF65-F5344CB8AC3E}">
        <p14:creationId xmlns:p14="http://schemas.microsoft.com/office/powerpoint/2010/main" val="380537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291F-E7E3-49B6-9C7C-4301A4657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37182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VIEWS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4B0A87-13A9-41AB-82B8-044679744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345" y="1358907"/>
            <a:ext cx="6973273" cy="42106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BCE341-7669-44FD-A0C0-9157AF86FDCF}"/>
              </a:ext>
            </a:extLst>
          </p:cNvPr>
          <p:cNvSpPr txBox="1"/>
          <p:nvPr/>
        </p:nvSpPr>
        <p:spPr>
          <a:xfrm>
            <a:off x="675861" y="2087777"/>
            <a:ext cx="26371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represents a virtual table that is mainly based on the results of a certain SQL statements. This contains both rows and columns same as the ordinary tables</a:t>
            </a:r>
          </a:p>
        </p:txBody>
      </p:sp>
    </p:spTree>
    <p:extLst>
      <p:ext uri="{BB962C8B-B14F-4D97-AF65-F5344CB8AC3E}">
        <p14:creationId xmlns:p14="http://schemas.microsoft.com/office/powerpoint/2010/main" val="1492657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D4C1-7882-4305-92C4-C31BEFF6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55365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Functions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6BE22-046E-48CA-84FE-8ECD93FB8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69"/>
          <a:stretch/>
        </p:blipFill>
        <p:spPr>
          <a:xfrm>
            <a:off x="7152227" y="1803250"/>
            <a:ext cx="4559171" cy="43878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B255D2-8DD7-422D-9197-02AB385D2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9" y="2712597"/>
            <a:ext cx="6550705" cy="3478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991521-6BFD-44BE-B8A2-115E4F4DBB61}"/>
              </a:ext>
            </a:extLst>
          </p:cNvPr>
          <p:cNvSpPr txBox="1"/>
          <p:nvPr/>
        </p:nvSpPr>
        <p:spPr>
          <a:xfrm>
            <a:off x="480602" y="1878477"/>
            <a:ext cx="6463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SQL server is consisted with several built in functions that are used in the performance of variety of tasks.</a:t>
            </a:r>
          </a:p>
        </p:txBody>
      </p:sp>
    </p:spTree>
    <p:extLst>
      <p:ext uri="{BB962C8B-B14F-4D97-AF65-F5344CB8AC3E}">
        <p14:creationId xmlns:p14="http://schemas.microsoft.com/office/powerpoint/2010/main" val="1174272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EF83-DCC9-4C31-96A8-5DA30417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Future implementations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9F7011-A8FD-48D1-94B1-79BEF8328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20604020202020204" pitchFamily="18" charset="0"/>
              </a:rPr>
              <a:t>This is developed in a way that can accept further modifications.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20604020202020204" pitchFamily="18" charset="0"/>
              </a:rPr>
              <a:t>The system will be further developed with more attractive interfaces.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20604020202020204" pitchFamily="18" charset="0"/>
              </a:rPr>
              <a:t>The system will be further developed with Triggers for different other fields except the existing fields namely book, author, borrower.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20604020202020204" pitchFamily="18" charset="0"/>
              </a:rPr>
              <a:t>Implementing the system to the public library in hometown and modify it further with the requirements of the staff.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3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B0502040204020203" pitchFamily="18" charset="0"/>
              </a:rPr>
              <a:t>Aim – To provide a quality library service for everyone.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B0502040204020203" pitchFamily="18" charset="0"/>
              </a:rPr>
              <a:t>System and its interfaces are developed using C# language.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B0502040204020203" pitchFamily="18" charset="0"/>
              </a:rPr>
              <a:t>Database is produced using Microsoft SQL Server which is high in data integrity and data validation.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B0502040204020203" pitchFamily="18" charset="0"/>
              </a:rPr>
              <a:t>Triggers, Mechanisms related to data validation and user defined functions are used.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B0502040204020203" pitchFamily="18" charset="0"/>
              </a:rPr>
              <a:t>Views and stored procedures for retrieving operational data.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B0502040204020203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D080-EAF9-4226-8678-61180A2F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AAE2-F068-4F32-9630-B7F852A3C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20604020202020204" pitchFamily="18" charset="0"/>
              </a:rPr>
              <a:t>Replacement of manual library management system.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20604020202020204" pitchFamily="18" charset="0"/>
              </a:rPr>
              <a:t>Developing as system that is efficient and reliable than a manual system.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20604020202020204" pitchFamily="18" charset="0"/>
              </a:rPr>
              <a:t>Making a user-friendly environment with attractive user interfaces.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20604020202020204" pitchFamily="18" charset="0"/>
              </a:rPr>
              <a:t>Development of a database with a proper storage of information about the details of books, borrowers, authors, libraries and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1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AE6B-635E-494B-8BBB-E9F643AB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09530"/>
            <a:ext cx="5194851" cy="23853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Extended Entity-Relationship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E58472-7833-4A97-AA31-446F14260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9652" y="0"/>
            <a:ext cx="5644253" cy="6858000"/>
          </a:xfrm>
        </p:spPr>
      </p:pic>
    </p:spTree>
    <p:extLst>
      <p:ext uri="{BB962C8B-B14F-4D97-AF65-F5344CB8AC3E}">
        <p14:creationId xmlns:p14="http://schemas.microsoft.com/office/powerpoint/2010/main" val="236564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A9B7-21B8-4AF4-9DE0-443E95E3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Library Management System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(User Interfaces)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2CCCF0-6706-4533-A826-ED08668D6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2005"/>
            <a:ext cx="3899658" cy="33021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A46775-A757-49C9-8587-211DE7230E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197" y="1806798"/>
            <a:ext cx="7126776" cy="409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6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0673E0-4068-4764-8C66-2093CB794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77187"/>
            <a:ext cx="5676067" cy="32061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26FFF2-AB56-4342-95C8-81176F1F56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010"/>
            <a:ext cx="5659806" cy="3191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23EBAF-8A43-4781-A1D3-01684C40D4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41" y="187766"/>
            <a:ext cx="5659806" cy="31894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C376BE-45B8-444C-8F39-074EE6A468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41" y="3577187"/>
            <a:ext cx="5659806" cy="318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6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D31D-E9E8-4B1C-88CF-BD1FEA1A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457200"/>
            <a:ext cx="4281695" cy="5148470"/>
          </a:xfrm>
        </p:spPr>
        <p:txBody>
          <a:bodyPr/>
          <a:lstStyle/>
          <a:p>
            <a:r>
              <a:rPr lang="en-US" dirty="0"/>
              <a:t>SQL SERVER MANAGEMENT STUDIO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7208F-2E31-445F-ACE8-85B88A4FF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35378" y="457200"/>
            <a:ext cx="3220492" cy="95084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CREATE TABLE STATEMENT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4ABA87-8EF9-4352-BAEF-07885B65C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486" y="409789"/>
            <a:ext cx="3220491" cy="6038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21D4FB-A22F-4714-981A-598465D231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0" r="63323" b="24996"/>
          <a:stretch/>
        </p:blipFill>
        <p:spPr>
          <a:xfrm>
            <a:off x="7829785" y="1762539"/>
            <a:ext cx="3871885" cy="3127513"/>
          </a:xfrm>
          <a:prstGeom prst="rect">
            <a:avLst/>
          </a:prstGeom>
          <a:ln w="28575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669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CEBF-2A1E-49EF-8933-A34461E1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tx2">
                    <a:lumMod val="50000"/>
                  </a:schemeClr>
                </a:solidFill>
              </a:rPr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57029-4FCE-487A-A5BA-6D4354B34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4" b="28498"/>
          <a:stretch/>
        </p:blipFill>
        <p:spPr>
          <a:xfrm>
            <a:off x="361120" y="1690688"/>
            <a:ext cx="5855711" cy="4657103"/>
          </a:xfr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726C3-E5F0-47BF-8043-CDB236C66C09}"/>
              </a:ext>
            </a:extLst>
          </p:cNvPr>
          <p:cNvSpPr txBox="1"/>
          <p:nvPr/>
        </p:nvSpPr>
        <p:spPr>
          <a:xfrm>
            <a:off x="1060174" y="1364974"/>
            <a:ext cx="316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 server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65C3FF-7356-4DDA-A22A-496C27895F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"/>
          <a:stretch/>
        </p:blipFill>
        <p:spPr>
          <a:xfrm>
            <a:off x="6283641" y="1690688"/>
            <a:ext cx="5755558" cy="465710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1E0882-D54E-4A75-9D3D-FA7272FBDD7E}"/>
              </a:ext>
            </a:extLst>
          </p:cNvPr>
          <p:cNvSpPr txBox="1"/>
          <p:nvPr/>
        </p:nvSpPr>
        <p:spPr>
          <a:xfrm>
            <a:off x="7273185" y="1343165"/>
            <a:ext cx="340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UI</a:t>
            </a:r>
          </a:p>
        </p:txBody>
      </p:sp>
    </p:spTree>
    <p:extLst>
      <p:ext uri="{BB962C8B-B14F-4D97-AF65-F5344CB8AC3E}">
        <p14:creationId xmlns:p14="http://schemas.microsoft.com/office/powerpoint/2010/main" val="414777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4100-1FA0-465C-A509-D19A8B29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STORED PROCEDURES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4EBAA5-D223-4707-9256-F4076E56E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25"/>
          <a:stretch/>
        </p:blipFill>
        <p:spPr>
          <a:xfrm>
            <a:off x="595544" y="2358448"/>
            <a:ext cx="4997194" cy="4134427"/>
          </a:xfr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D5CB65-C956-4A1B-BF1C-AE3D4EB29E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6" r="7678" b="11126"/>
          <a:stretch/>
        </p:blipFill>
        <p:spPr>
          <a:xfrm>
            <a:off x="6312471" y="2358449"/>
            <a:ext cx="5283985" cy="413442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DA2804-8161-430A-9277-8DBDDD2AC6CF}"/>
              </a:ext>
            </a:extLst>
          </p:cNvPr>
          <p:cNvSpPr txBox="1"/>
          <p:nvPr/>
        </p:nvSpPr>
        <p:spPr>
          <a:xfrm>
            <a:off x="595544" y="1518410"/>
            <a:ext cx="1075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prepared SQL code that can be saved, giving the user the ability of using a code over and over again.</a:t>
            </a:r>
          </a:p>
        </p:txBody>
      </p:sp>
    </p:spTree>
    <p:extLst>
      <p:ext uri="{BB962C8B-B14F-4D97-AF65-F5344CB8AC3E}">
        <p14:creationId xmlns:p14="http://schemas.microsoft.com/office/powerpoint/2010/main" val="126347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4DAACCB-BA11-44A6-9C9B-CE79C391980F}" vid="{19E1171A-2D23-4786-A0DA-36C1A002E6D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A1854FE866D74F8EEB1E11EEC8F1C9" ma:contentTypeVersion="13" ma:contentTypeDescription="Create a new document." ma:contentTypeScope="" ma:versionID="4c0a373b8cfac9b73836bb61e39ab596">
  <xsd:schema xmlns:xsd="http://www.w3.org/2001/XMLSchema" xmlns:xs="http://www.w3.org/2001/XMLSchema" xmlns:p="http://schemas.microsoft.com/office/2006/metadata/properties" xmlns:ns3="4492025a-3c6d-4369-ae46-502158ea559c" xmlns:ns4="339d43fb-ad9c-4045-97e9-5cf63a27312f" targetNamespace="http://schemas.microsoft.com/office/2006/metadata/properties" ma:root="true" ma:fieldsID="f2cfd1faa9576c8e838439b918c78dad" ns3:_="" ns4:_="">
    <xsd:import namespace="4492025a-3c6d-4369-ae46-502158ea559c"/>
    <xsd:import namespace="339d43fb-ad9c-4045-97e9-5cf63a273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92025a-3c6d-4369-ae46-502158ea55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9d43fb-ad9c-4045-97e9-5cf63a27312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768087-3181-4674-A959-8F81D00C6C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92025a-3c6d-4369-ae46-502158ea559c"/>
    <ds:schemaRef ds:uri="339d43fb-ad9c-4045-97e9-5cf63a273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34393C-6F42-44A7-B99A-A1FAE32562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C72318-ED93-488E-B802-F5483FEEDD7A}">
  <ds:schemaRefs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339d43fb-ad9c-4045-97e9-5cf63a27312f"/>
    <ds:schemaRef ds:uri="http://schemas.microsoft.com/office/infopath/2007/PartnerControls"/>
    <ds:schemaRef ds:uri="http://schemas.openxmlformats.org/package/2006/metadata/core-properties"/>
    <ds:schemaRef ds:uri="4492025a-3c6d-4369-ae46-502158ea559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Big-Data-PowerPoint-Template</Template>
  <TotalTime>79</TotalTime>
  <Words>329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Symbol</vt:lpstr>
      <vt:lpstr>Trebuchet MS</vt:lpstr>
      <vt:lpstr>Office Theme</vt:lpstr>
      <vt:lpstr>Library Management System</vt:lpstr>
      <vt:lpstr>Introduction</vt:lpstr>
      <vt:lpstr>Objectives</vt:lpstr>
      <vt:lpstr>Extended Entity-Relationship</vt:lpstr>
      <vt:lpstr>Library Management System (User Interfaces)</vt:lpstr>
      <vt:lpstr>PowerPoint Presentation</vt:lpstr>
      <vt:lpstr>SQL SERVER MANAGEMENT STUDIO</vt:lpstr>
      <vt:lpstr>Example</vt:lpstr>
      <vt:lpstr>STORED PROCEDURES </vt:lpstr>
      <vt:lpstr>TRIGGERS</vt:lpstr>
      <vt:lpstr>VIEWS</vt:lpstr>
      <vt:lpstr>Functions </vt:lpstr>
      <vt:lpstr>Future implementations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Mr.YH Munasinghe</dc:creator>
  <cp:lastModifiedBy>Tharu Bogahawaththa</cp:lastModifiedBy>
  <cp:revision>12</cp:revision>
  <dcterms:created xsi:type="dcterms:W3CDTF">2020-12-31T10:12:30Z</dcterms:created>
  <dcterms:modified xsi:type="dcterms:W3CDTF">2021-01-10T21:03:01Z</dcterms:modified>
</cp:coreProperties>
</file>