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modernComment_101_C3CA573C.xml" ContentType="application/vnd.ms-powerpoint.comments+xml"/>
  <Override PartName="/ppt/comments/modernComment_102_CA557D6B.xml" ContentType="application/vnd.ms-powerpoint.comments+xml"/>
  <Override PartName="/ppt/comments/modernComment_103_4EE444DD.xml" ContentType="application/vnd.ms-powerpoint.comments+xml"/>
  <Override PartName="/ppt/comments/modernComment_104_3185E2EE.xml" ContentType="application/vnd.ms-powerpoint.comments+xml"/>
  <Override PartName="/ppt/comments/modernComment_105_24C401AB.xml" ContentType="application/vnd.ms-powerpoint.comments+xml"/>
  <Override PartName="/ppt/comments/modernComment_106_7C635CE3.xml" ContentType="application/vnd.ms-powerpoint.comments+xml"/>
  <Override PartName="/ppt/comments/modernComment_107_32A511CD.xml" ContentType="application/vnd.ms-powerpoint.comments+xml"/>
  <Override PartName="/ppt/comments/modernComment_108_FD76D6E8.xml" ContentType="application/vnd.ms-powerpoint.comments+xml"/>
  <Override PartName="/ppt/comments/modernComment_10C_37B887F2.xml" ContentType="application/vnd.ms-powerpoint.comments+xml"/>
  <Override PartName="/ppt/comments/modernComment_10B_AE03EB2E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77" r:id="rId5"/>
    <p:sldId id="257" r:id="rId6"/>
    <p:sldId id="279" r:id="rId7"/>
    <p:sldId id="281" r:id="rId8"/>
    <p:sldId id="270" r:id="rId9"/>
    <p:sldId id="271" r:id="rId10"/>
    <p:sldId id="258" r:id="rId11"/>
    <p:sldId id="259" r:id="rId12"/>
    <p:sldId id="260" r:id="rId13"/>
    <p:sldId id="261" r:id="rId14"/>
    <p:sldId id="262" r:id="rId15"/>
    <p:sldId id="272" r:id="rId16"/>
    <p:sldId id="273" r:id="rId17"/>
    <p:sldId id="263" r:id="rId18"/>
    <p:sldId id="264" r:id="rId19"/>
    <p:sldId id="278" r:id="rId20"/>
    <p:sldId id="265" r:id="rId21"/>
    <p:sldId id="268" r:id="rId22"/>
    <p:sldId id="266" r:id="rId23"/>
    <p:sldId id="267" r:id="rId24"/>
    <p:sldId id="256" r:id="rId25"/>
    <p:sldId id="274" r:id="rId26"/>
    <p:sldId id="275" r:id="rId27"/>
    <p:sldId id="282" r:id="rId28"/>
    <p:sldId id="283" r:id="rId29"/>
    <p:sldId id="284" r:id="rId30"/>
    <p:sldId id="27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E47ACB-0764-A959-27D6-146A6A72CF94}" name="Thomas Olympio" initials="TO" userId="S::1356329@sga.pucminas.br::0eeec631-c200-4dac-9425-86a16653a2f0" providerId="AD"/>
  <p188:author id="{9365CCDD-EDA7-699E-A20F-CD8A422BDE8A}" name="Anselmo Berriel De Lira" initials="AL" userId="S::1404553@sga.pucminas.br::e7559687-5384-4803-84e2-7625ca869568" providerId="AD"/>
  <p188:author id="{5A59E6E0-2E4B-C596-1489-574D4F1EC669}" name="Guilherme Teixeira Silva" initials="GS" userId="S::1396238@sga.pucminas.br::e86192ef-0e20-4639-b1c8-180e2def9a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8F706-E96B-A08E-9BAA-6B2C74D36D1E}" v="10" dt="2023-06-21T23:27:00.643"/>
    <p1510:client id="{15529F37-3D89-A92C-B51A-94DB2308F38C}" v="11" dt="2023-06-21T21:23:13.642"/>
    <p1510:client id="{2C4CF3AC-7D3D-00AB-A9E7-C217A7F0F55B}" v="831" dt="2023-06-21T23:23:11.911"/>
    <p1510:client id="{5B9D42C2-50D0-5039-09AE-596834EB34FB}" v="11" dt="2023-06-21T21:39:13.799"/>
    <p1510:client id="{689578FD-DEDE-FA71-F61E-1B42BDF2CE2D}" v="35" dt="2023-06-21T23:30:41.117"/>
    <p1510:client id="{9D38C0C7-2440-A7D5-9DDC-C73890C9AA45}" v="2" dt="2023-06-21T21:14:18.615"/>
    <p1510:client id="{AC4B9537-1812-0BC1-CBBB-CF78B7AE0218}" v="26" dt="2023-06-22T23:02:32.719"/>
    <p1510:client id="{E9835881-1104-4764-0382-C04A78AB27B5}" v="1" dt="2023-06-21T23:35:05.352"/>
    <p1510:client id="{F02CAD3D-FD20-192B-C494-6CE93E5A997A}" v="598" dt="2023-06-21T23:07:01.550"/>
    <p1510:client id="{F48DE262-1182-4BE1-AC9C-8A2099C638B0}" v="238" dt="2023-06-21T23:40:37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o Berriel De Lira" userId="S::1404553@sga.pucminas.br::e7559687-5384-4803-84e2-7625ca869568" providerId="AD" clId="Web-{2ED934F0-AF7F-491C-1CB4-524E67B14E61}"/>
    <pc:docChg chg="mod addSld modSld">
      <pc:chgData name="Anselmo Berriel De Lira" userId="S::1404553@sga.pucminas.br::e7559687-5384-4803-84e2-7625ca869568" providerId="AD" clId="Web-{2ED934F0-AF7F-491C-1CB4-524E67B14E61}" dt="2023-06-20T15:58:07.966" v="734"/>
      <pc:docMkLst>
        <pc:docMk/>
      </pc:docMkLst>
      <pc:sldChg chg="addCm">
        <pc:chgData name="Anselmo Berriel De Lira" userId="S::1404553@sga.pucminas.br::e7559687-5384-4803-84e2-7625ca869568" providerId="AD" clId="Web-{2ED934F0-AF7F-491C-1CB4-524E67B14E61}" dt="2023-06-20T15:03:30.055" v="1"/>
        <pc:sldMkLst>
          <pc:docMk/>
          <pc:sldMk cId="3284817724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selmo Berriel De Lira" userId="S::1404553@sga.pucminas.br::e7559687-5384-4803-84e2-7625ca869568" providerId="AD" clId="Web-{2ED934F0-AF7F-491C-1CB4-524E67B14E61}" dt="2023-06-20T15:03:30.055" v="1"/>
              <pc2:cmMkLst xmlns:pc2="http://schemas.microsoft.com/office/powerpoint/2019/9/main/command">
                <pc:docMk/>
                <pc:sldMk cId="3284817724" sldId="257"/>
                <pc2:cmMk id="{BA170BFA-11E8-4FC9-BD66-9046723DC88B}"/>
              </pc2:cmMkLst>
            </pc226:cmChg>
          </p:ext>
        </pc:extLst>
      </pc:sldChg>
      <pc:sldChg chg="addSp delSp modSp new mod setBg addCm">
        <pc:chgData name="Anselmo Berriel De Lira" userId="S::1404553@sga.pucminas.br::e7559687-5384-4803-84e2-7625ca869568" providerId="AD" clId="Web-{2ED934F0-AF7F-491C-1CB4-524E67B14E61}" dt="2023-06-20T15:56:09.473" v="729"/>
        <pc:sldMkLst>
          <pc:docMk/>
          <pc:sldMk cId="849678797" sldId="263"/>
        </pc:sldMkLst>
        <pc:spChg chg="mod">
          <ac:chgData name="Anselmo Berriel De Lira" userId="S::1404553@sga.pucminas.br::e7559687-5384-4803-84e2-7625ca869568" providerId="AD" clId="Web-{2ED934F0-AF7F-491C-1CB4-524E67B14E61}" dt="2023-06-20T15:31:32.179" v="21" actId="1076"/>
          <ac:spMkLst>
            <pc:docMk/>
            <pc:sldMk cId="849678797" sldId="263"/>
            <ac:spMk id="2" creationId="{37EE542C-8C05-7209-D049-109ED58AAF31}"/>
          </ac:spMkLst>
        </pc:spChg>
        <pc:spChg chg="add del">
          <ac:chgData name="Anselmo Berriel De Lira" userId="S::1404553@sga.pucminas.br::e7559687-5384-4803-84e2-7625ca869568" providerId="AD" clId="Web-{2ED934F0-AF7F-491C-1CB4-524E67B14E61}" dt="2023-06-20T15:30:29.424" v="16"/>
          <ac:spMkLst>
            <pc:docMk/>
            <pc:sldMk cId="849678797" sldId="263"/>
            <ac:spMk id="8" creationId="{53F29798-D584-4792-9B62-3F5F5C36D619}"/>
          </ac:spMkLst>
        </pc:spChg>
        <pc:picChg chg="add mod">
          <ac:chgData name="Anselmo Berriel De Lira" userId="S::1404553@sga.pucminas.br::e7559687-5384-4803-84e2-7625ca869568" providerId="AD" clId="Web-{2ED934F0-AF7F-491C-1CB4-524E67B14E61}" dt="2023-06-20T15:31:35.148" v="22" actId="1076"/>
          <ac:picMkLst>
            <pc:docMk/>
            <pc:sldMk cId="849678797" sldId="263"/>
            <ac:picMk id="3" creationId="{5257D275-411D-BA8A-5CE1-98607692CCA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selmo Berriel De Lira" userId="S::1404553@sga.pucminas.br::e7559687-5384-4803-84e2-7625ca869568" providerId="AD" clId="Web-{2ED934F0-AF7F-491C-1CB4-524E67B14E61}" dt="2023-06-20T15:56:09.473" v="729"/>
              <pc2:cmMkLst xmlns:pc2="http://schemas.microsoft.com/office/powerpoint/2019/9/main/command">
                <pc:docMk/>
                <pc:sldMk cId="849678797" sldId="263"/>
                <pc2:cmMk id="{0E92C876-477C-45CF-87D8-385D61C9D0A1}"/>
              </pc2:cmMkLst>
            </pc226:cmChg>
          </p:ext>
        </pc:extLst>
      </pc:sldChg>
      <pc:sldChg chg="addSp modSp new addCm">
        <pc:chgData name="Anselmo Berriel De Lira" userId="S::1404553@sga.pucminas.br::e7559687-5384-4803-84e2-7625ca869568" providerId="AD" clId="Web-{2ED934F0-AF7F-491C-1CB4-524E67B14E61}" dt="2023-06-20T15:56:56.885" v="732" actId="14100"/>
        <pc:sldMkLst>
          <pc:docMk/>
          <pc:sldMk cId="4252423912" sldId="264"/>
        </pc:sldMkLst>
        <pc:spChg chg="mod">
          <ac:chgData name="Anselmo Berriel De Lira" userId="S::1404553@sga.pucminas.br::e7559687-5384-4803-84e2-7625ca869568" providerId="AD" clId="Web-{2ED934F0-AF7F-491C-1CB4-524E67B14E61}" dt="2023-06-20T15:32:29.605" v="30" actId="1076"/>
          <ac:spMkLst>
            <pc:docMk/>
            <pc:sldMk cId="4252423912" sldId="264"/>
            <ac:spMk id="2" creationId="{2D8BFE8E-1F80-2D2B-51C9-C71630779645}"/>
          </ac:spMkLst>
        </pc:spChg>
        <pc:spChg chg="add mod">
          <ac:chgData name="Anselmo Berriel De Lira" userId="S::1404553@sga.pucminas.br::e7559687-5384-4803-84e2-7625ca869568" providerId="AD" clId="Web-{2ED934F0-AF7F-491C-1CB4-524E67B14E61}" dt="2023-06-20T15:56:56.885" v="732" actId="14100"/>
          <ac:spMkLst>
            <pc:docMk/>
            <pc:sldMk cId="4252423912" sldId="264"/>
            <ac:spMk id="3" creationId="{B02FCFA7-92A8-9D72-25F1-B3BC8D9B780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selmo Berriel De Lira" userId="S::1404553@sga.pucminas.br::e7559687-5384-4803-84e2-7625ca869568" providerId="AD" clId="Web-{2ED934F0-AF7F-491C-1CB4-524E67B14E61}" dt="2023-06-20T15:56:42.882" v="730"/>
              <pc2:cmMkLst xmlns:pc2="http://schemas.microsoft.com/office/powerpoint/2019/9/main/command">
                <pc:docMk/>
                <pc:sldMk cId="4252423912" sldId="264"/>
                <pc2:cmMk id="{0E1D8B3B-9F82-4025-9F4E-67CBE3C2FD62}"/>
              </pc2:cmMkLst>
            </pc226:cmChg>
          </p:ext>
        </pc:extLst>
      </pc:sldChg>
      <pc:sldChg chg="addSp modSp new">
        <pc:chgData name="Anselmo Berriel De Lira" userId="S::1404553@sga.pucminas.br::e7559687-5384-4803-84e2-7625ca869568" providerId="AD" clId="Web-{2ED934F0-AF7F-491C-1CB4-524E67B14E61}" dt="2023-06-20T15:39:50.402" v="322" actId="20577"/>
        <pc:sldMkLst>
          <pc:docMk/>
          <pc:sldMk cId="2332801746" sldId="265"/>
        </pc:sldMkLst>
        <pc:spChg chg="mod">
          <ac:chgData name="Anselmo Berriel De Lira" userId="S::1404553@sga.pucminas.br::e7559687-5384-4803-84e2-7625ca869568" providerId="AD" clId="Web-{2ED934F0-AF7F-491C-1CB4-524E67B14E61}" dt="2023-06-20T15:36:37.873" v="153" actId="1076"/>
          <ac:spMkLst>
            <pc:docMk/>
            <pc:sldMk cId="2332801746" sldId="265"/>
            <ac:spMk id="2" creationId="{502BC1BA-474B-FEF4-CED5-94405DACFE36}"/>
          </ac:spMkLst>
        </pc:spChg>
        <pc:spChg chg="add mod">
          <ac:chgData name="Anselmo Berriel De Lira" userId="S::1404553@sga.pucminas.br::e7559687-5384-4803-84e2-7625ca869568" providerId="AD" clId="Web-{2ED934F0-AF7F-491C-1CB4-524E67B14E61}" dt="2023-06-20T15:39:50.402" v="322" actId="20577"/>
          <ac:spMkLst>
            <pc:docMk/>
            <pc:sldMk cId="2332801746" sldId="265"/>
            <ac:spMk id="3" creationId="{ACDF299E-5FD0-3A75-4FA4-D8C16D176064}"/>
          </ac:spMkLst>
        </pc:spChg>
      </pc:sldChg>
      <pc:sldChg chg="addSp modSp new">
        <pc:chgData name="Anselmo Berriel De Lira" userId="S::1404553@sga.pucminas.br::e7559687-5384-4803-84e2-7625ca869568" providerId="AD" clId="Web-{2ED934F0-AF7F-491C-1CB4-524E67B14E61}" dt="2023-06-20T15:42:20.741" v="417"/>
        <pc:sldMkLst>
          <pc:docMk/>
          <pc:sldMk cId="1943547626" sldId="266"/>
        </pc:sldMkLst>
        <pc:spChg chg="mod">
          <ac:chgData name="Anselmo Berriel De Lira" userId="S::1404553@sga.pucminas.br::e7559687-5384-4803-84e2-7625ca869568" providerId="AD" clId="Web-{2ED934F0-AF7F-491C-1CB4-524E67B14E61}" dt="2023-06-20T15:40:22.655" v="329" actId="1076"/>
          <ac:spMkLst>
            <pc:docMk/>
            <pc:sldMk cId="1943547626" sldId="266"/>
            <ac:spMk id="2" creationId="{7564B5C6-3C8F-10CC-FBBA-B6D05E9C935B}"/>
          </ac:spMkLst>
        </pc:spChg>
        <pc:spChg chg="add mod">
          <ac:chgData name="Anselmo Berriel De Lira" userId="S::1404553@sga.pucminas.br::e7559687-5384-4803-84e2-7625ca869568" providerId="AD" clId="Web-{2ED934F0-AF7F-491C-1CB4-524E67B14E61}" dt="2023-06-20T15:42:20.741" v="417"/>
          <ac:spMkLst>
            <pc:docMk/>
            <pc:sldMk cId="1943547626" sldId="266"/>
            <ac:spMk id="3" creationId="{3DA04D86-CF11-0C36-4B64-3C67CDB1069D}"/>
          </ac:spMkLst>
        </pc:spChg>
      </pc:sldChg>
      <pc:sldChg chg="addSp modSp new addCm">
        <pc:chgData name="Anselmo Berriel De Lira" userId="S::1404553@sga.pucminas.br::e7559687-5384-4803-84e2-7625ca869568" providerId="AD" clId="Web-{2ED934F0-AF7F-491C-1CB4-524E67B14E61}" dt="2023-06-20T15:58:07.966" v="734"/>
        <pc:sldMkLst>
          <pc:docMk/>
          <pc:sldMk cId="2919492398" sldId="267"/>
        </pc:sldMkLst>
        <pc:spChg chg="mod">
          <ac:chgData name="Anselmo Berriel De Lira" userId="S::1404553@sga.pucminas.br::e7559687-5384-4803-84e2-7625ca869568" providerId="AD" clId="Web-{2ED934F0-AF7F-491C-1CB4-524E67B14E61}" dt="2023-06-20T15:42:58.447" v="429" actId="1076"/>
          <ac:spMkLst>
            <pc:docMk/>
            <pc:sldMk cId="2919492398" sldId="267"/>
            <ac:spMk id="2" creationId="{A06FD020-BE97-43D3-C61F-752F6BADB8FD}"/>
          </ac:spMkLst>
        </pc:spChg>
        <pc:spChg chg="add mod">
          <ac:chgData name="Anselmo Berriel De Lira" userId="S::1404553@sga.pucminas.br::e7559687-5384-4803-84e2-7625ca869568" providerId="AD" clId="Web-{2ED934F0-AF7F-491C-1CB4-524E67B14E61}" dt="2023-06-20T15:45:16.364" v="531" actId="20577"/>
          <ac:spMkLst>
            <pc:docMk/>
            <pc:sldMk cId="2919492398" sldId="267"/>
            <ac:spMk id="3" creationId="{DC24522F-1494-7E4F-9A1F-FE01AF48930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selmo Berriel De Lira" userId="S::1404553@sga.pucminas.br::e7559687-5384-4803-84e2-7625ca869568" providerId="AD" clId="Web-{2ED934F0-AF7F-491C-1CB4-524E67B14E61}" dt="2023-06-20T15:58:07.966" v="734"/>
              <pc2:cmMkLst xmlns:pc2="http://schemas.microsoft.com/office/powerpoint/2019/9/main/command">
                <pc:docMk/>
                <pc:sldMk cId="2919492398" sldId="267"/>
                <pc2:cmMk id="{79ABA8D7-A1ED-4AB9-8463-9F05D9E06057}"/>
              </pc2:cmMkLst>
            </pc226:cmChg>
          </p:ext>
        </pc:extLst>
      </pc:sldChg>
      <pc:sldChg chg="addSp modSp new addCm">
        <pc:chgData name="Anselmo Berriel De Lira" userId="S::1404553@sga.pucminas.br::e7559687-5384-4803-84e2-7625ca869568" providerId="AD" clId="Web-{2ED934F0-AF7F-491C-1CB4-524E67B14E61}" dt="2023-06-20T15:55:44.831" v="728"/>
        <pc:sldMkLst>
          <pc:docMk/>
          <pc:sldMk cId="934840306" sldId="268"/>
        </pc:sldMkLst>
        <pc:spChg chg="mod">
          <ac:chgData name="Anselmo Berriel De Lira" userId="S::1404553@sga.pucminas.br::e7559687-5384-4803-84e2-7625ca869568" providerId="AD" clId="Web-{2ED934F0-AF7F-491C-1CB4-524E67B14E61}" dt="2023-06-20T15:45:40.928" v="545" actId="1076"/>
          <ac:spMkLst>
            <pc:docMk/>
            <pc:sldMk cId="934840306" sldId="268"/>
            <ac:spMk id="2" creationId="{145849BF-67B4-9A66-7B25-A2A151EEA05C}"/>
          </ac:spMkLst>
        </pc:spChg>
        <pc:spChg chg="add mod">
          <ac:chgData name="Anselmo Berriel De Lira" userId="S::1404553@sga.pucminas.br::e7559687-5384-4803-84e2-7625ca869568" providerId="AD" clId="Web-{2ED934F0-AF7F-491C-1CB4-524E67B14E61}" dt="2023-06-20T15:48:10.267" v="721" actId="20577"/>
          <ac:spMkLst>
            <pc:docMk/>
            <pc:sldMk cId="934840306" sldId="268"/>
            <ac:spMk id="3" creationId="{3D323DC0-D547-F4BE-0C3F-C198FCA850C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selmo Berriel De Lira" userId="S::1404553@sga.pucminas.br::e7559687-5384-4803-84e2-7625ca869568" providerId="AD" clId="Web-{2ED934F0-AF7F-491C-1CB4-524E67B14E61}" dt="2023-06-20T15:55:44.831" v="728"/>
              <pc2:cmMkLst xmlns:pc2="http://schemas.microsoft.com/office/powerpoint/2019/9/main/command">
                <pc:docMk/>
                <pc:sldMk cId="934840306" sldId="268"/>
                <pc2:cmMk id="{DD4BF643-C946-45AD-900A-D13EF6108FA9}"/>
              </pc2:cmMkLst>
            </pc226:cmChg>
          </p:ext>
        </pc:extLst>
      </pc:sldChg>
      <pc:sldChg chg="addSp delSp modSp new mod setBg addCm">
        <pc:chgData name="Anselmo Berriel De Lira" userId="S::1404553@sga.pucminas.br::e7559687-5384-4803-84e2-7625ca869568" providerId="AD" clId="Web-{2ED934F0-AF7F-491C-1CB4-524E67B14E61}" dt="2023-06-20T15:57:26.151" v="733"/>
        <pc:sldMkLst>
          <pc:docMk/>
          <pc:sldMk cId="2356926833" sldId="269"/>
        </pc:sldMkLst>
        <pc:spChg chg="del">
          <ac:chgData name="Anselmo Berriel De Lira" userId="S::1404553@sga.pucminas.br::e7559687-5384-4803-84e2-7625ca869568" providerId="AD" clId="Web-{2ED934F0-AF7F-491C-1CB4-524E67B14E61}" dt="2023-06-20T15:49:32.898" v="723"/>
          <ac:spMkLst>
            <pc:docMk/>
            <pc:sldMk cId="2356926833" sldId="269"/>
            <ac:spMk id="2" creationId="{0D1834AA-6A18-B1B1-BB8F-5C22FDC68132}"/>
          </ac:spMkLst>
        </pc:spChg>
        <pc:spChg chg="add">
          <ac:chgData name="Anselmo Berriel De Lira" userId="S::1404553@sga.pucminas.br::e7559687-5384-4803-84e2-7625ca869568" providerId="AD" clId="Web-{2ED934F0-AF7F-491C-1CB4-524E67B14E61}" dt="2023-06-20T15:49:53.415" v="727"/>
          <ac:spMkLst>
            <pc:docMk/>
            <pc:sldMk cId="2356926833" sldId="269"/>
            <ac:spMk id="8" creationId="{F3060C83-F051-4F0E-ABAD-AA0DFC48B218}"/>
          </ac:spMkLst>
        </pc:spChg>
        <pc:spChg chg="add">
          <ac:chgData name="Anselmo Berriel De Lira" userId="S::1404553@sga.pucminas.br::e7559687-5384-4803-84e2-7625ca869568" providerId="AD" clId="Web-{2ED934F0-AF7F-491C-1CB4-524E67B14E61}" dt="2023-06-20T15:49:53.415" v="727"/>
          <ac:spMkLst>
            <pc:docMk/>
            <pc:sldMk cId="2356926833" sldId="269"/>
            <ac:spMk id="10" creationId="{83C98ABE-055B-441F-B07E-44F97F083C39}"/>
          </ac:spMkLst>
        </pc:spChg>
        <pc:spChg chg="add">
          <ac:chgData name="Anselmo Berriel De Lira" userId="S::1404553@sga.pucminas.br::e7559687-5384-4803-84e2-7625ca869568" providerId="AD" clId="Web-{2ED934F0-AF7F-491C-1CB4-524E67B14E61}" dt="2023-06-20T15:49:53.415" v="727"/>
          <ac:spMkLst>
            <pc:docMk/>
            <pc:sldMk cId="2356926833" sldId="269"/>
            <ac:spMk id="12" creationId="{29FDB030-9B49-4CED-8CCD-4D99382388AC}"/>
          </ac:spMkLst>
        </pc:spChg>
        <pc:spChg chg="add">
          <ac:chgData name="Anselmo Berriel De Lira" userId="S::1404553@sga.pucminas.br::e7559687-5384-4803-84e2-7625ca869568" providerId="AD" clId="Web-{2ED934F0-AF7F-491C-1CB4-524E67B14E61}" dt="2023-06-20T15:49:53.415" v="727"/>
          <ac:spMkLst>
            <pc:docMk/>
            <pc:sldMk cId="2356926833" sldId="269"/>
            <ac:spMk id="14" creationId="{3783CA14-24A1-485C-8B30-D6A5D87987AD}"/>
          </ac:spMkLst>
        </pc:spChg>
        <pc:spChg chg="add">
          <ac:chgData name="Anselmo Berriel De Lira" userId="S::1404553@sga.pucminas.br::e7559687-5384-4803-84e2-7625ca869568" providerId="AD" clId="Web-{2ED934F0-AF7F-491C-1CB4-524E67B14E61}" dt="2023-06-20T15:49:53.415" v="727"/>
          <ac:spMkLst>
            <pc:docMk/>
            <pc:sldMk cId="2356926833" sldId="269"/>
            <ac:spMk id="16" creationId="{9A97C86A-04D6-40F7-AE84-31AB43E6A846}"/>
          </ac:spMkLst>
        </pc:spChg>
        <pc:spChg chg="add">
          <ac:chgData name="Anselmo Berriel De Lira" userId="S::1404553@sga.pucminas.br::e7559687-5384-4803-84e2-7625ca869568" providerId="AD" clId="Web-{2ED934F0-AF7F-491C-1CB4-524E67B14E61}" dt="2023-06-20T15:49:53.415" v="727"/>
          <ac:spMkLst>
            <pc:docMk/>
            <pc:sldMk cId="2356926833" sldId="269"/>
            <ac:spMk id="18" creationId="{FF9F2414-84E8-453E-B1F3-389FDE8192D9}"/>
          </ac:spMkLst>
        </pc:spChg>
        <pc:spChg chg="add">
          <ac:chgData name="Anselmo Berriel De Lira" userId="S::1404553@sga.pucminas.br::e7559687-5384-4803-84e2-7625ca869568" providerId="AD" clId="Web-{2ED934F0-AF7F-491C-1CB4-524E67B14E61}" dt="2023-06-20T15:49:53.415" v="727"/>
          <ac:spMkLst>
            <pc:docMk/>
            <pc:sldMk cId="2356926833" sldId="269"/>
            <ac:spMk id="20" creationId="{3ECA69A1-7536-43AC-85EF-C7106179F5ED}"/>
          </ac:spMkLst>
        </pc:spChg>
        <pc:picChg chg="add mod">
          <ac:chgData name="Anselmo Berriel De Lira" userId="S::1404553@sga.pucminas.br::e7559687-5384-4803-84e2-7625ca869568" providerId="AD" clId="Web-{2ED934F0-AF7F-491C-1CB4-524E67B14E61}" dt="2023-06-20T15:49:53.415" v="727"/>
          <ac:picMkLst>
            <pc:docMk/>
            <pc:sldMk cId="2356926833" sldId="269"/>
            <ac:picMk id="3" creationId="{2D8790A8-1EA1-0A2A-43A2-CF4B27BEC9B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selmo Berriel De Lira" userId="S::1404553@sga.pucminas.br::e7559687-5384-4803-84e2-7625ca869568" providerId="AD" clId="Web-{2ED934F0-AF7F-491C-1CB4-524E67B14E61}" dt="2023-06-20T15:57:26.151" v="733"/>
              <pc2:cmMkLst xmlns:pc2="http://schemas.microsoft.com/office/powerpoint/2019/9/main/command">
                <pc:docMk/>
                <pc:sldMk cId="2356926833" sldId="269"/>
                <pc2:cmMk id="{0D946DC5-8062-40D0-B88C-C9058612E331}"/>
              </pc2:cmMkLst>
            </pc226:cmChg>
          </p:ext>
        </pc:extLst>
      </pc:sldChg>
    </pc:docChg>
  </pc:docChgLst>
  <pc:docChgLst>
    <pc:chgData name="Roberto Borba Pinto" userId="S::1406220@sga.pucminas.br::61f39321-e8b0-4cc5-91a5-66a05a50a47d" providerId="AD" clId="Web-{15529F37-3D89-A92C-B51A-94DB2308F38C}"/>
    <pc:docChg chg="modSld">
      <pc:chgData name="Roberto Borba Pinto" userId="S::1406220@sga.pucminas.br::61f39321-e8b0-4cc5-91a5-66a05a50a47d" providerId="AD" clId="Web-{15529F37-3D89-A92C-B51A-94DB2308F38C}" dt="2023-06-21T21:23:13.642" v="8" actId="14100"/>
      <pc:docMkLst>
        <pc:docMk/>
      </pc:docMkLst>
      <pc:sldChg chg="modSp">
        <pc:chgData name="Roberto Borba Pinto" userId="S::1406220@sga.pucminas.br::61f39321-e8b0-4cc5-91a5-66a05a50a47d" providerId="AD" clId="Web-{15529F37-3D89-A92C-B51A-94DB2308F38C}" dt="2023-06-21T21:22:30.374" v="6" actId="20577"/>
        <pc:sldMkLst>
          <pc:docMk/>
          <pc:sldMk cId="3976189948" sldId="256"/>
        </pc:sldMkLst>
        <pc:spChg chg="mod">
          <ac:chgData name="Roberto Borba Pinto" userId="S::1406220@sga.pucminas.br::61f39321-e8b0-4cc5-91a5-66a05a50a47d" providerId="AD" clId="Web-{15529F37-3D89-A92C-B51A-94DB2308F38C}" dt="2023-06-21T21:22:30.374" v="6" actId="20577"/>
          <ac:spMkLst>
            <pc:docMk/>
            <pc:sldMk cId="3976189948" sldId="256"/>
            <ac:spMk id="8" creationId="{20FD34E3-7FB9-B14E-A4ED-7448EABCBC67}"/>
          </ac:spMkLst>
        </pc:spChg>
      </pc:sldChg>
      <pc:sldChg chg="modSp">
        <pc:chgData name="Roberto Borba Pinto" userId="S::1406220@sga.pucminas.br::61f39321-e8b0-4cc5-91a5-66a05a50a47d" providerId="AD" clId="Web-{15529F37-3D89-A92C-B51A-94DB2308F38C}" dt="2023-06-21T21:23:13.642" v="8" actId="14100"/>
        <pc:sldMkLst>
          <pc:docMk/>
          <pc:sldMk cId="982968756" sldId="274"/>
        </pc:sldMkLst>
        <pc:spChg chg="mod">
          <ac:chgData name="Roberto Borba Pinto" userId="S::1406220@sga.pucminas.br::61f39321-e8b0-4cc5-91a5-66a05a50a47d" providerId="AD" clId="Web-{15529F37-3D89-A92C-B51A-94DB2308F38C}" dt="2023-06-21T21:23:13.642" v="8" actId="14100"/>
          <ac:spMkLst>
            <pc:docMk/>
            <pc:sldMk cId="982968756" sldId="274"/>
            <ac:spMk id="3" creationId="{1296D5CF-B732-D1F6-664B-6DAC1A63F028}"/>
          </ac:spMkLst>
        </pc:spChg>
      </pc:sldChg>
    </pc:docChg>
  </pc:docChgLst>
  <pc:docChgLst>
    <pc:chgData name="Wellington Patrick Viana Dos Santos" userId="S::1323747@sga.pucminas.br::4cae97c6-51f5-41b5-adf0-7d936afb2eb3" providerId="AD" clId="Web-{9D38C0C7-2440-A7D5-9DDC-C73890C9AA45}"/>
    <pc:docChg chg="sldOrd">
      <pc:chgData name="Wellington Patrick Viana Dos Santos" userId="S::1323747@sga.pucminas.br::4cae97c6-51f5-41b5-adf0-7d936afb2eb3" providerId="AD" clId="Web-{9D38C0C7-2440-A7D5-9DDC-C73890C9AA45}" dt="2023-06-21T21:14:18.615" v="1"/>
      <pc:docMkLst>
        <pc:docMk/>
      </pc:docMkLst>
      <pc:sldChg chg="ord">
        <pc:chgData name="Wellington Patrick Viana Dos Santos" userId="S::1323747@sga.pucminas.br::4cae97c6-51f5-41b5-adf0-7d936afb2eb3" providerId="AD" clId="Web-{9D38C0C7-2440-A7D5-9DDC-C73890C9AA45}" dt="2023-06-21T21:14:18.615" v="1"/>
        <pc:sldMkLst>
          <pc:docMk/>
          <pc:sldMk cId="3976189948" sldId="256"/>
        </pc:sldMkLst>
      </pc:sldChg>
      <pc:sldChg chg="ord">
        <pc:chgData name="Wellington Patrick Viana Dos Santos" userId="S::1323747@sga.pucminas.br::4cae97c6-51f5-41b5-adf0-7d936afb2eb3" providerId="AD" clId="Web-{9D38C0C7-2440-A7D5-9DDC-C73890C9AA45}" dt="2023-06-21T21:14:18.615" v="0"/>
        <pc:sldMkLst>
          <pc:docMk/>
          <pc:sldMk cId="982968756" sldId="274"/>
        </pc:sldMkLst>
      </pc:sldChg>
    </pc:docChg>
  </pc:docChgLst>
  <pc:docChgLst>
    <pc:chgData name="Anselmo Berriel De Lira" userId="S::1404553@sga.pucminas.br::e7559687-5384-4803-84e2-7625ca869568" providerId="AD" clId="Web-{2C4CF3AC-7D3D-00AB-A9E7-C217A7F0F55B}"/>
    <pc:docChg chg="addSld modSld sldOrd">
      <pc:chgData name="Anselmo Berriel De Lira" userId="S::1404553@sga.pucminas.br::e7559687-5384-4803-84e2-7625ca869568" providerId="AD" clId="Web-{2C4CF3AC-7D3D-00AB-A9E7-C217A7F0F55B}" dt="2023-06-21T23:23:11.911" v="823"/>
      <pc:docMkLst>
        <pc:docMk/>
      </pc:docMkLst>
      <pc:sldChg chg="addSp modSp">
        <pc:chgData name="Anselmo Berriel De Lira" userId="S::1404553@sga.pucminas.br::e7559687-5384-4803-84e2-7625ca869568" providerId="AD" clId="Web-{2C4CF3AC-7D3D-00AB-A9E7-C217A7F0F55B}" dt="2023-06-21T23:21:45.455" v="801" actId="1076"/>
        <pc:sldMkLst>
          <pc:docMk/>
          <pc:sldMk cId="3284817724" sldId="257"/>
        </pc:sldMkLst>
        <pc:picChg chg="add mod">
          <ac:chgData name="Anselmo Berriel De Lira" userId="S::1404553@sga.pucminas.br::e7559687-5384-4803-84e2-7625ca869568" providerId="AD" clId="Web-{2C4CF3AC-7D3D-00AB-A9E7-C217A7F0F55B}" dt="2023-06-21T23:21:45.455" v="801" actId="1076"/>
          <ac:picMkLst>
            <pc:docMk/>
            <pc:sldMk cId="3284817724" sldId="257"/>
            <ac:picMk id="4" creationId="{1113C579-7213-CC42-3640-48B0AE698496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15.268" v="806"/>
        <pc:sldMkLst>
          <pc:docMk/>
          <pc:sldMk cId="3394600299" sldId="258"/>
        </pc:sldMkLst>
        <pc:picChg chg="add">
          <ac:chgData name="Anselmo Berriel De Lira" userId="S::1404553@sga.pucminas.br::e7559687-5384-4803-84e2-7625ca869568" providerId="AD" clId="Web-{2C4CF3AC-7D3D-00AB-A9E7-C217A7F0F55B}" dt="2023-06-21T23:22:15.268" v="806"/>
          <ac:picMkLst>
            <pc:docMk/>
            <pc:sldMk cId="3394600299" sldId="258"/>
            <ac:picMk id="7" creationId="{B47711AA-A822-4B49-611A-2A9DED10B136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19.862" v="807"/>
        <pc:sldMkLst>
          <pc:docMk/>
          <pc:sldMk cId="1323582685" sldId="259"/>
        </pc:sldMkLst>
        <pc:picChg chg="add">
          <ac:chgData name="Anselmo Berriel De Lira" userId="S::1404553@sga.pucminas.br::e7559687-5384-4803-84e2-7625ca869568" providerId="AD" clId="Web-{2C4CF3AC-7D3D-00AB-A9E7-C217A7F0F55B}" dt="2023-06-21T23:22:19.862" v="807"/>
          <ac:picMkLst>
            <pc:docMk/>
            <pc:sldMk cId="1323582685" sldId="259"/>
            <ac:picMk id="5" creationId="{3F91D74E-D820-8256-4C37-A77AECEC30C4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20.659" v="808"/>
        <pc:sldMkLst>
          <pc:docMk/>
          <pc:sldMk cId="830857966" sldId="260"/>
        </pc:sldMkLst>
        <pc:picChg chg="add">
          <ac:chgData name="Anselmo Berriel De Lira" userId="S::1404553@sga.pucminas.br::e7559687-5384-4803-84e2-7625ca869568" providerId="AD" clId="Web-{2C4CF3AC-7D3D-00AB-A9E7-C217A7F0F55B}" dt="2023-06-21T23:22:20.659" v="808"/>
          <ac:picMkLst>
            <pc:docMk/>
            <pc:sldMk cId="830857966" sldId="260"/>
            <ac:picMk id="5" creationId="{2F64AE4C-984D-8695-64EA-71D74113BDF0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22.268" v="809"/>
        <pc:sldMkLst>
          <pc:docMk/>
          <pc:sldMk cId="616825259" sldId="261"/>
        </pc:sldMkLst>
        <pc:picChg chg="add">
          <ac:chgData name="Anselmo Berriel De Lira" userId="S::1404553@sga.pucminas.br::e7559687-5384-4803-84e2-7625ca869568" providerId="AD" clId="Web-{2C4CF3AC-7D3D-00AB-A9E7-C217A7F0F55B}" dt="2023-06-21T23:22:22.268" v="809"/>
          <ac:picMkLst>
            <pc:docMk/>
            <pc:sldMk cId="616825259" sldId="261"/>
            <ac:picMk id="5" creationId="{4D26F7F4-AD57-95A6-269C-FEBE2CEBE63B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24.612" v="810"/>
        <pc:sldMkLst>
          <pc:docMk/>
          <pc:sldMk cId="2086886627" sldId="262"/>
        </pc:sldMkLst>
        <pc:picChg chg="add">
          <ac:chgData name="Anselmo Berriel De Lira" userId="S::1404553@sga.pucminas.br::e7559687-5384-4803-84e2-7625ca869568" providerId="AD" clId="Web-{2C4CF3AC-7D3D-00AB-A9E7-C217A7F0F55B}" dt="2023-06-21T23:22:24.612" v="810"/>
          <ac:picMkLst>
            <pc:docMk/>
            <pc:sldMk cId="2086886627" sldId="262"/>
            <ac:picMk id="5" creationId="{2349AE8F-D786-18A1-4E18-D7ADFAE2D7AA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31.972" v="813"/>
        <pc:sldMkLst>
          <pc:docMk/>
          <pc:sldMk cId="849678797" sldId="263"/>
        </pc:sldMkLst>
        <pc:picChg chg="add">
          <ac:chgData name="Anselmo Berriel De Lira" userId="S::1404553@sga.pucminas.br::e7559687-5384-4803-84e2-7625ca869568" providerId="AD" clId="Web-{2C4CF3AC-7D3D-00AB-A9E7-C217A7F0F55B}" dt="2023-06-21T23:22:31.972" v="813"/>
          <ac:picMkLst>
            <pc:docMk/>
            <pc:sldMk cId="849678797" sldId="263"/>
            <ac:picMk id="5" creationId="{FFF687CD-A4DC-FFBD-51E7-30F4C5937E2B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34.800" v="814"/>
        <pc:sldMkLst>
          <pc:docMk/>
          <pc:sldMk cId="4252423912" sldId="264"/>
        </pc:sldMkLst>
        <pc:picChg chg="add">
          <ac:chgData name="Anselmo Berriel De Lira" userId="S::1404553@sga.pucminas.br::e7559687-5384-4803-84e2-7625ca869568" providerId="AD" clId="Web-{2C4CF3AC-7D3D-00AB-A9E7-C217A7F0F55B}" dt="2023-06-21T23:22:34.800" v="814"/>
          <ac:picMkLst>
            <pc:docMk/>
            <pc:sldMk cId="4252423912" sldId="264"/>
            <ac:picMk id="6" creationId="{F7BCFBD5-6C6D-1C00-CFBA-7905BE8A325D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37.613" v="816"/>
        <pc:sldMkLst>
          <pc:docMk/>
          <pc:sldMk cId="2332801746" sldId="265"/>
        </pc:sldMkLst>
        <pc:picChg chg="add">
          <ac:chgData name="Anselmo Berriel De Lira" userId="S::1404553@sga.pucminas.br::e7559687-5384-4803-84e2-7625ca869568" providerId="AD" clId="Web-{2C4CF3AC-7D3D-00AB-A9E7-C217A7F0F55B}" dt="2023-06-21T23:22:37.613" v="816"/>
          <ac:picMkLst>
            <pc:docMk/>
            <pc:sldMk cId="2332801746" sldId="265"/>
            <ac:picMk id="5" creationId="{B4B57B54-9256-3742-5AF2-53D0A8843B41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43.550" v="818"/>
        <pc:sldMkLst>
          <pc:docMk/>
          <pc:sldMk cId="1943547626" sldId="266"/>
        </pc:sldMkLst>
        <pc:picChg chg="add">
          <ac:chgData name="Anselmo Berriel De Lira" userId="S::1404553@sga.pucminas.br::e7559687-5384-4803-84e2-7625ca869568" providerId="AD" clId="Web-{2C4CF3AC-7D3D-00AB-A9E7-C217A7F0F55B}" dt="2023-06-21T23:22:43.550" v="818"/>
          <ac:picMkLst>
            <pc:docMk/>
            <pc:sldMk cId="1943547626" sldId="266"/>
            <ac:picMk id="5" creationId="{736CA2B6-0E39-B1FE-C537-91909BDF5377}"/>
          </ac:picMkLst>
        </pc:picChg>
      </pc:sldChg>
      <pc:sldChg chg="addSp modSp">
        <pc:chgData name="Anselmo Berriel De Lira" userId="S::1404553@sga.pucminas.br::e7559687-5384-4803-84e2-7625ca869568" providerId="AD" clId="Web-{2C4CF3AC-7D3D-00AB-A9E7-C217A7F0F55B}" dt="2023-06-21T23:22:59.567" v="820" actId="1076"/>
        <pc:sldMkLst>
          <pc:docMk/>
          <pc:sldMk cId="2919492398" sldId="267"/>
        </pc:sldMkLst>
        <pc:picChg chg="add mod">
          <ac:chgData name="Anselmo Berriel De Lira" userId="S::1404553@sga.pucminas.br::e7559687-5384-4803-84e2-7625ca869568" providerId="AD" clId="Web-{2C4CF3AC-7D3D-00AB-A9E7-C217A7F0F55B}" dt="2023-06-21T23:22:59.567" v="820" actId="1076"/>
          <ac:picMkLst>
            <pc:docMk/>
            <pc:sldMk cId="2919492398" sldId="267"/>
            <ac:picMk id="6" creationId="{96C30953-CD29-E7DB-EEA4-30DD3ADBA8C2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40.894" v="817"/>
        <pc:sldMkLst>
          <pc:docMk/>
          <pc:sldMk cId="934840306" sldId="268"/>
        </pc:sldMkLst>
        <pc:picChg chg="add">
          <ac:chgData name="Anselmo Berriel De Lira" userId="S::1404553@sga.pucminas.br::e7559687-5384-4803-84e2-7625ca869568" providerId="AD" clId="Web-{2C4CF3AC-7D3D-00AB-A9E7-C217A7F0F55B}" dt="2023-06-21T23:22:40.894" v="817"/>
          <ac:picMkLst>
            <pc:docMk/>
            <pc:sldMk cId="934840306" sldId="268"/>
            <ac:picMk id="5" creationId="{E34FC9E7-DF39-835D-459B-8124971B9F65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09.080" v="804"/>
        <pc:sldMkLst>
          <pc:docMk/>
          <pc:sldMk cId="3253012849" sldId="270"/>
        </pc:sldMkLst>
        <pc:picChg chg="add">
          <ac:chgData name="Anselmo Berriel De Lira" userId="S::1404553@sga.pucminas.br::e7559687-5384-4803-84e2-7625ca869568" providerId="AD" clId="Web-{2C4CF3AC-7D3D-00AB-A9E7-C217A7F0F55B}" dt="2023-06-21T23:22:09.080" v="804"/>
          <ac:picMkLst>
            <pc:docMk/>
            <pc:sldMk cId="3253012849" sldId="270"/>
            <ac:picMk id="7" creationId="{740F09EC-3B91-99BA-4E2A-5D5E6BB8B402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11.971" v="805"/>
        <pc:sldMkLst>
          <pc:docMk/>
          <pc:sldMk cId="217678096" sldId="271"/>
        </pc:sldMkLst>
        <pc:picChg chg="add">
          <ac:chgData name="Anselmo Berriel De Lira" userId="S::1404553@sga.pucminas.br::e7559687-5384-4803-84e2-7625ca869568" providerId="AD" clId="Web-{2C4CF3AC-7D3D-00AB-A9E7-C217A7F0F55B}" dt="2023-06-21T23:22:11.971" v="805"/>
          <ac:picMkLst>
            <pc:docMk/>
            <pc:sldMk cId="217678096" sldId="271"/>
            <ac:picMk id="7" creationId="{81849716-3E48-203B-B68C-0BEC1555D050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25.847" v="811"/>
        <pc:sldMkLst>
          <pc:docMk/>
          <pc:sldMk cId="3113128984" sldId="272"/>
        </pc:sldMkLst>
        <pc:picChg chg="add">
          <ac:chgData name="Anselmo Berriel De Lira" userId="S::1404553@sga.pucminas.br::e7559687-5384-4803-84e2-7625ca869568" providerId="AD" clId="Web-{2C4CF3AC-7D3D-00AB-A9E7-C217A7F0F55B}" dt="2023-06-21T23:22:25.847" v="811"/>
          <ac:picMkLst>
            <pc:docMk/>
            <pc:sldMk cId="3113128984" sldId="272"/>
            <ac:picMk id="5" creationId="{998E8511-E5B1-1A5C-0ABD-A1FC2229474C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2:28.503" v="812"/>
        <pc:sldMkLst>
          <pc:docMk/>
          <pc:sldMk cId="812916508" sldId="273"/>
        </pc:sldMkLst>
        <pc:picChg chg="add">
          <ac:chgData name="Anselmo Berriel De Lira" userId="S::1404553@sga.pucminas.br::e7559687-5384-4803-84e2-7625ca869568" providerId="AD" clId="Web-{2C4CF3AC-7D3D-00AB-A9E7-C217A7F0F55B}" dt="2023-06-21T23:22:28.503" v="812"/>
          <ac:picMkLst>
            <pc:docMk/>
            <pc:sldMk cId="812916508" sldId="273"/>
            <ac:picMk id="5" creationId="{668EFAE6-59EC-E7BE-ECDC-A407DF8658C1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3:07.270" v="821"/>
        <pc:sldMkLst>
          <pc:docMk/>
          <pc:sldMk cId="982968756" sldId="274"/>
        </pc:sldMkLst>
        <pc:picChg chg="add">
          <ac:chgData name="Anselmo Berriel De Lira" userId="S::1404553@sga.pucminas.br::e7559687-5384-4803-84e2-7625ca869568" providerId="AD" clId="Web-{2C4CF3AC-7D3D-00AB-A9E7-C217A7F0F55B}" dt="2023-06-21T23:23:07.270" v="821"/>
          <ac:picMkLst>
            <pc:docMk/>
            <pc:sldMk cId="982968756" sldId="274"/>
            <ac:picMk id="5" creationId="{9AD87C10-A4CA-79A0-7DCE-BC405F1AC658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3:08.942" v="822"/>
        <pc:sldMkLst>
          <pc:docMk/>
          <pc:sldMk cId="1624080051" sldId="275"/>
        </pc:sldMkLst>
        <pc:picChg chg="add">
          <ac:chgData name="Anselmo Berriel De Lira" userId="S::1404553@sga.pucminas.br::e7559687-5384-4803-84e2-7625ca869568" providerId="AD" clId="Web-{2C4CF3AC-7D3D-00AB-A9E7-C217A7F0F55B}" dt="2023-06-21T23:23:08.942" v="822"/>
          <ac:picMkLst>
            <pc:docMk/>
            <pc:sldMk cId="1624080051" sldId="275"/>
            <ac:picMk id="5" creationId="{766CAF7D-44E7-6C9F-61D2-95C27071F3C3}"/>
          </ac:picMkLst>
        </pc:picChg>
      </pc:sldChg>
      <pc:sldChg chg="addSp">
        <pc:chgData name="Anselmo Berriel De Lira" userId="S::1404553@sga.pucminas.br::e7559687-5384-4803-84e2-7625ca869568" providerId="AD" clId="Web-{2C4CF3AC-7D3D-00AB-A9E7-C217A7F0F55B}" dt="2023-06-21T23:23:11.911" v="823"/>
        <pc:sldMkLst>
          <pc:docMk/>
          <pc:sldMk cId="228270723" sldId="276"/>
        </pc:sldMkLst>
        <pc:picChg chg="add">
          <ac:chgData name="Anselmo Berriel De Lira" userId="S::1404553@sga.pucminas.br::e7559687-5384-4803-84e2-7625ca869568" providerId="AD" clId="Web-{2C4CF3AC-7D3D-00AB-A9E7-C217A7F0F55B}" dt="2023-06-21T23:23:11.911" v="823"/>
          <ac:picMkLst>
            <pc:docMk/>
            <pc:sldMk cId="228270723" sldId="276"/>
            <ac:picMk id="5" creationId="{E75F4DCA-B12C-E54F-0E47-FE5A23742642}"/>
          </ac:picMkLst>
        </pc:picChg>
      </pc:sldChg>
      <pc:sldChg chg="delSp modSp new ord">
        <pc:chgData name="Anselmo Berriel De Lira" userId="S::1404553@sga.pucminas.br::e7559687-5384-4803-84e2-7625ca869568" providerId="AD" clId="Web-{2C4CF3AC-7D3D-00AB-A9E7-C217A7F0F55B}" dt="2023-06-21T23:01:17.706" v="353" actId="20577"/>
        <pc:sldMkLst>
          <pc:docMk/>
          <pc:sldMk cId="1316166135" sldId="277"/>
        </pc:sldMkLst>
        <pc:spChg chg="del">
          <ac:chgData name="Anselmo Berriel De Lira" userId="S::1404553@sga.pucminas.br::e7559687-5384-4803-84e2-7625ca869568" providerId="AD" clId="Web-{2C4CF3AC-7D3D-00AB-A9E7-C217A7F0F55B}" dt="2023-06-21T22:55:33.773" v="2"/>
          <ac:spMkLst>
            <pc:docMk/>
            <pc:sldMk cId="1316166135" sldId="277"/>
            <ac:spMk id="2" creationId="{AD5D999E-0D07-FF7D-4AA6-6659CBC511B2}"/>
          </ac:spMkLst>
        </pc:spChg>
        <pc:spChg chg="mod">
          <ac:chgData name="Anselmo Berriel De Lira" userId="S::1404553@sga.pucminas.br::e7559687-5384-4803-84e2-7625ca869568" providerId="AD" clId="Web-{2C4CF3AC-7D3D-00AB-A9E7-C217A7F0F55B}" dt="2023-06-21T23:01:17.706" v="353" actId="20577"/>
          <ac:spMkLst>
            <pc:docMk/>
            <pc:sldMk cId="1316166135" sldId="277"/>
            <ac:spMk id="3" creationId="{A72769BA-91AF-B636-76A6-EDBFD7EE466D}"/>
          </ac:spMkLst>
        </pc:spChg>
      </pc:sldChg>
      <pc:sldChg chg="addSp modSp new">
        <pc:chgData name="Anselmo Berriel De Lira" userId="S::1404553@sga.pucminas.br::e7559687-5384-4803-84e2-7625ca869568" providerId="AD" clId="Web-{2C4CF3AC-7D3D-00AB-A9E7-C217A7F0F55B}" dt="2023-06-21T23:22:35.628" v="815"/>
        <pc:sldMkLst>
          <pc:docMk/>
          <pc:sldMk cId="3224832388" sldId="278"/>
        </pc:sldMkLst>
        <pc:spChg chg="mod">
          <ac:chgData name="Anselmo Berriel De Lira" userId="S::1404553@sga.pucminas.br::e7559687-5384-4803-84e2-7625ca869568" providerId="AD" clId="Web-{2C4CF3AC-7D3D-00AB-A9E7-C217A7F0F55B}" dt="2023-06-21T23:07:38.285" v="379" actId="1076"/>
          <ac:spMkLst>
            <pc:docMk/>
            <pc:sldMk cId="3224832388" sldId="278"/>
            <ac:spMk id="2" creationId="{0D430A4A-BDAA-333B-B5FB-5FF3DDCBC36C}"/>
          </ac:spMkLst>
        </pc:spChg>
        <pc:picChg chg="add mod">
          <ac:chgData name="Anselmo Berriel De Lira" userId="S::1404553@sga.pucminas.br::e7559687-5384-4803-84e2-7625ca869568" providerId="AD" clId="Web-{2C4CF3AC-7D3D-00AB-A9E7-C217A7F0F55B}" dt="2023-06-21T23:08:37.600" v="383" actId="1076"/>
          <ac:picMkLst>
            <pc:docMk/>
            <pc:sldMk cId="3224832388" sldId="278"/>
            <ac:picMk id="3" creationId="{821DED3D-19A6-8E47-FA69-50E9455EE5D7}"/>
          </ac:picMkLst>
        </pc:picChg>
        <pc:picChg chg="add">
          <ac:chgData name="Anselmo Berriel De Lira" userId="S::1404553@sga.pucminas.br::e7559687-5384-4803-84e2-7625ca869568" providerId="AD" clId="Web-{2C4CF3AC-7D3D-00AB-A9E7-C217A7F0F55B}" dt="2023-06-21T23:22:35.628" v="815"/>
          <ac:picMkLst>
            <pc:docMk/>
            <pc:sldMk cId="3224832388" sldId="278"/>
            <ac:picMk id="5" creationId="{C11BDD4C-F587-581F-0272-57DE913CFAB5}"/>
          </ac:picMkLst>
        </pc:picChg>
      </pc:sldChg>
      <pc:sldChg chg="addSp modSp new">
        <pc:chgData name="Anselmo Berriel De Lira" userId="S::1404553@sga.pucminas.br::e7559687-5384-4803-84e2-7625ca869568" providerId="AD" clId="Web-{2C4CF3AC-7D3D-00AB-A9E7-C217A7F0F55B}" dt="2023-06-21T23:21:51.283" v="802"/>
        <pc:sldMkLst>
          <pc:docMk/>
          <pc:sldMk cId="823496372" sldId="279"/>
        </pc:sldMkLst>
        <pc:spChg chg="mod">
          <ac:chgData name="Anselmo Berriel De Lira" userId="S::1404553@sga.pucminas.br::e7559687-5384-4803-84e2-7625ca869568" providerId="AD" clId="Web-{2C4CF3AC-7D3D-00AB-A9E7-C217A7F0F55B}" dt="2023-06-21T23:10:30.900" v="410" actId="1076"/>
          <ac:spMkLst>
            <pc:docMk/>
            <pc:sldMk cId="823496372" sldId="279"/>
            <ac:spMk id="2" creationId="{690C6777-BD15-2030-A701-F287225BEF6F}"/>
          </ac:spMkLst>
        </pc:spChg>
        <pc:spChg chg="mod">
          <ac:chgData name="Anselmo Berriel De Lira" userId="S::1404553@sga.pucminas.br::e7559687-5384-4803-84e2-7625ca869568" providerId="AD" clId="Web-{2C4CF3AC-7D3D-00AB-A9E7-C217A7F0F55B}" dt="2023-06-21T23:12:28.795" v="543" actId="20577"/>
          <ac:spMkLst>
            <pc:docMk/>
            <pc:sldMk cId="823496372" sldId="279"/>
            <ac:spMk id="3" creationId="{3D9C5016-EBF6-5AB0-88FA-1BAA9CBB0EE8}"/>
          </ac:spMkLst>
        </pc:spChg>
        <pc:picChg chg="add">
          <ac:chgData name="Anselmo Berriel De Lira" userId="S::1404553@sga.pucminas.br::e7559687-5384-4803-84e2-7625ca869568" providerId="AD" clId="Web-{2C4CF3AC-7D3D-00AB-A9E7-C217A7F0F55B}" dt="2023-06-21T23:21:51.283" v="802"/>
          <ac:picMkLst>
            <pc:docMk/>
            <pc:sldMk cId="823496372" sldId="279"/>
            <ac:picMk id="5" creationId="{84413CED-9873-7B16-DEE6-598CE810C2DD}"/>
          </ac:picMkLst>
        </pc:picChg>
      </pc:sldChg>
      <pc:sldChg chg="addSp modSp new">
        <pc:chgData name="Anselmo Berriel De Lira" userId="S::1404553@sga.pucminas.br::e7559687-5384-4803-84e2-7625ca869568" providerId="AD" clId="Web-{2C4CF3AC-7D3D-00AB-A9E7-C217A7F0F55B}" dt="2023-06-21T23:22:05.658" v="803"/>
        <pc:sldMkLst>
          <pc:docMk/>
          <pc:sldMk cId="2169997097" sldId="280"/>
        </pc:sldMkLst>
        <pc:spChg chg="mod">
          <ac:chgData name="Anselmo Berriel De Lira" userId="S::1404553@sga.pucminas.br::e7559687-5384-4803-84e2-7625ca869568" providerId="AD" clId="Web-{2C4CF3AC-7D3D-00AB-A9E7-C217A7F0F55B}" dt="2023-06-21T23:16:16.991" v="797" actId="1076"/>
          <ac:spMkLst>
            <pc:docMk/>
            <pc:sldMk cId="2169997097" sldId="280"/>
            <ac:spMk id="2" creationId="{287896FA-528E-F2F4-EBDF-056220D2211C}"/>
          </ac:spMkLst>
        </pc:spChg>
        <pc:spChg chg="mod">
          <ac:chgData name="Anselmo Berriel De Lira" userId="S::1404553@sga.pucminas.br::e7559687-5384-4803-84e2-7625ca869568" providerId="AD" clId="Web-{2C4CF3AC-7D3D-00AB-A9E7-C217A7F0F55B}" dt="2023-06-21T23:16:13.959" v="796" actId="1076"/>
          <ac:spMkLst>
            <pc:docMk/>
            <pc:sldMk cId="2169997097" sldId="280"/>
            <ac:spMk id="3" creationId="{56CE37E8-0C36-A680-A00F-D5FBBD457C7B}"/>
          </ac:spMkLst>
        </pc:spChg>
        <pc:picChg chg="add">
          <ac:chgData name="Anselmo Berriel De Lira" userId="S::1404553@sga.pucminas.br::e7559687-5384-4803-84e2-7625ca869568" providerId="AD" clId="Web-{2C4CF3AC-7D3D-00AB-A9E7-C217A7F0F55B}" dt="2023-06-21T23:22:05.658" v="803"/>
          <ac:picMkLst>
            <pc:docMk/>
            <pc:sldMk cId="2169997097" sldId="280"/>
            <ac:picMk id="5" creationId="{C4A60015-FCC8-B854-D911-E3C603993462}"/>
          </ac:picMkLst>
        </pc:picChg>
      </pc:sldChg>
    </pc:docChg>
  </pc:docChgLst>
  <pc:docChgLst>
    <pc:chgData name="Thomas Olympio" userId="0eeec631-c200-4dac-9425-86a16653a2f0" providerId="ADAL" clId="{F48DE262-1182-4BE1-AC9C-8A2099C638B0}"/>
    <pc:docChg chg="undo custSel addSld delSld modSld">
      <pc:chgData name="Thomas Olympio" userId="0eeec631-c200-4dac-9425-86a16653a2f0" providerId="ADAL" clId="{F48DE262-1182-4BE1-AC9C-8A2099C638B0}" dt="2023-06-22T16:00:25.414" v="1957" actId="122"/>
      <pc:docMkLst>
        <pc:docMk/>
      </pc:docMkLst>
      <pc:sldChg chg="setBg">
        <pc:chgData name="Thomas Olympio" userId="0eeec631-c200-4dac-9425-86a16653a2f0" providerId="ADAL" clId="{F48DE262-1182-4BE1-AC9C-8A2099C638B0}" dt="2023-06-21T21:24:23.292" v="1737"/>
        <pc:sldMkLst>
          <pc:docMk/>
          <pc:sldMk cId="3284817724" sldId="257"/>
        </pc:sldMkLst>
      </pc:sldChg>
      <pc:sldChg chg="addSp delSp modSp mod modCm">
        <pc:chgData name="Thomas Olympio" userId="0eeec631-c200-4dac-9425-86a16653a2f0" providerId="ADAL" clId="{F48DE262-1182-4BE1-AC9C-8A2099C638B0}" dt="2023-06-21T23:05:05.928" v="1781" actId="478"/>
        <pc:sldMkLst>
          <pc:docMk/>
          <pc:sldMk cId="4252423912" sldId="264"/>
        </pc:sldMkLst>
        <pc:spChg chg="mod">
          <ac:chgData name="Thomas Olympio" userId="0eeec631-c200-4dac-9425-86a16653a2f0" providerId="ADAL" clId="{F48DE262-1182-4BE1-AC9C-8A2099C638B0}" dt="2023-06-21T21:53:51.357" v="1766" actId="20577"/>
          <ac:spMkLst>
            <pc:docMk/>
            <pc:sldMk cId="4252423912" sldId="264"/>
            <ac:spMk id="3" creationId="{B02FCFA7-92A8-9D72-25F1-B3BC8D9B7804}"/>
          </ac:spMkLst>
        </pc:spChg>
        <pc:picChg chg="add mod">
          <ac:chgData name="Thomas Olympio" userId="0eeec631-c200-4dac-9425-86a16653a2f0" providerId="ADAL" clId="{F48DE262-1182-4BE1-AC9C-8A2099C638B0}" dt="2023-06-21T21:54:02.993" v="1773" actId="1036"/>
          <ac:picMkLst>
            <pc:docMk/>
            <pc:sldMk cId="4252423912" sldId="264"/>
            <ac:picMk id="5" creationId="{48B21575-AA14-C018-33BD-9DDF2F2D788B}"/>
          </ac:picMkLst>
        </pc:picChg>
        <pc:picChg chg="add del mod">
          <ac:chgData name="Thomas Olympio" userId="0eeec631-c200-4dac-9425-86a16653a2f0" providerId="ADAL" clId="{F48DE262-1182-4BE1-AC9C-8A2099C638B0}" dt="2023-06-21T23:05:05.928" v="1781" actId="478"/>
          <ac:picMkLst>
            <pc:docMk/>
            <pc:sldMk cId="4252423912" sldId="264"/>
            <ac:picMk id="7" creationId="{9FB02E41-0E0B-F073-8E61-2343245EEDB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homas Olympio" userId="0eeec631-c200-4dac-9425-86a16653a2f0" providerId="ADAL" clId="{F48DE262-1182-4BE1-AC9C-8A2099C638B0}" dt="2023-06-21T21:53:51.357" v="1766" actId="20577"/>
              <pc2:cmMkLst xmlns:pc2="http://schemas.microsoft.com/office/powerpoint/2019/9/main/command">
                <pc:docMk/>
                <pc:sldMk cId="4252423912" sldId="264"/>
                <pc2:cmMk id="{0E1D8B3B-9F82-4025-9F4E-67CBE3C2FD62}"/>
              </pc2:cmMkLst>
              <pc226:cmRplyChg chg="add">
                <pc226:chgData name="Thomas Olympio" userId="0eeec631-c200-4dac-9425-86a16653a2f0" providerId="ADAL" clId="{F48DE262-1182-4BE1-AC9C-8A2099C638B0}" dt="2023-06-21T02:25:40.175" v="1338"/>
                <pc2:cmRplyMkLst xmlns:pc2="http://schemas.microsoft.com/office/powerpoint/2019/9/main/command">
                  <pc:docMk/>
                  <pc:sldMk cId="4252423912" sldId="264"/>
                  <pc2:cmMk id="{0E1D8B3B-9F82-4025-9F4E-67CBE3C2FD62}"/>
                  <pc2:cmRplyMk id="{C8509AD5-520C-49B7-BC22-99F620F9A304}"/>
                </pc2:cmRplyMkLst>
              </pc226:cmRplyChg>
            </pc226:cmChg>
          </p:ext>
        </pc:extLst>
      </pc:sldChg>
      <pc:sldChg chg="addSp delSp modSp mod setBg modCm">
        <pc:chgData name="Thomas Olympio" userId="0eeec631-c200-4dac-9425-86a16653a2f0" providerId="ADAL" clId="{F48DE262-1182-4BE1-AC9C-8A2099C638B0}" dt="2023-06-21T19:09:19.042" v="1659" actId="26606"/>
        <pc:sldMkLst>
          <pc:docMk/>
          <pc:sldMk cId="2919492398" sldId="267"/>
        </pc:sldMkLst>
        <pc:spChg chg="mod">
          <ac:chgData name="Thomas Olympio" userId="0eeec631-c200-4dac-9425-86a16653a2f0" providerId="ADAL" clId="{F48DE262-1182-4BE1-AC9C-8A2099C638B0}" dt="2023-06-21T19:09:19.042" v="1659" actId="26606"/>
          <ac:spMkLst>
            <pc:docMk/>
            <pc:sldMk cId="2919492398" sldId="267"/>
            <ac:spMk id="2" creationId="{A06FD020-BE97-43D3-C61F-752F6BADB8FD}"/>
          </ac:spMkLst>
        </pc:spChg>
        <pc:spChg chg="mod">
          <ac:chgData name="Thomas Olympio" userId="0eeec631-c200-4dac-9425-86a16653a2f0" providerId="ADAL" clId="{F48DE262-1182-4BE1-AC9C-8A2099C638B0}" dt="2023-06-21T19:09:19.042" v="1659" actId="26606"/>
          <ac:spMkLst>
            <pc:docMk/>
            <pc:sldMk cId="2919492398" sldId="267"/>
            <ac:spMk id="3" creationId="{DC24522F-1494-7E4F-9A1F-FE01AF48930C}"/>
          </ac:spMkLst>
        </pc:spChg>
        <pc:spChg chg="add del">
          <ac:chgData name="Thomas Olympio" userId="0eeec631-c200-4dac-9425-86a16653a2f0" providerId="ADAL" clId="{F48DE262-1182-4BE1-AC9C-8A2099C638B0}" dt="2023-06-21T19:09:19.042" v="1659" actId="26606"/>
          <ac:spMkLst>
            <pc:docMk/>
            <pc:sldMk cId="2919492398" sldId="267"/>
            <ac:spMk id="10" creationId="{DBC6133C-0615-4CE4-9132-37E609A9BDFA}"/>
          </ac:spMkLst>
        </pc:spChg>
        <pc:spChg chg="add del">
          <ac:chgData name="Thomas Olympio" userId="0eeec631-c200-4dac-9425-86a16653a2f0" providerId="ADAL" clId="{F48DE262-1182-4BE1-AC9C-8A2099C638B0}" dt="2023-06-21T19:09:19.042" v="1659" actId="26606"/>
          <ac:spMkLst>
            <pc:docMk/>
            <pc:sldMk cId="2919492398" sldId="267"/>
            <ac:spMk id="12" creationId="{169CC832-2974-4E8D-90ED-3E2941BA7336}"/>
          </ac:spMkLst>
        </pc:spChg>
        <pc:spChg chg="add del">
          <ac:chgData name="Thomas Olympio" userId="0eeec631-c200-4dac-9425-86a16653a2f0" providerId="ADAL" clId="{F48DE262-1182-4BE1-AC9C-8A2099C638B0}" dt="2023-06-21T19:09:19.042" v="1659" actId="26606"/>
          <ac:spMkLst>
            <pc:docMk/>
            <pc:sldMk cId="2919492398" sldId="267"/>
            <ac:spMk id="14" creationId="{55222F96-971A-4F90-B841-6BAB416C7AC1}"/>
          </ac:spMkLst>
        </pc:spChg>
        <pc:spChg chg="add del">
          <ac:chgData name="Thomas Olympio" userId="0eeec631-c200-4dac-9425-86a16653a2f0" providerId="ADAL" clId="{F48DE262-1182-4BE1-AC9C-8A2099C638B0}" dt="2023-06-21T19:09:19.042" v="1659" actId="26606"/>
          <ac:spMkLst>
            <pc:docMk/>
            <pc:sldMk cId="2919492398" sldId="267"/>
            <ac:spMk id="16" creationId="{08980754-6F4B-43C9-B9BE-127B6BED6586}"/>
          </ac:spMkLst>
        </pc:spChg>
        <pc:spChg chg="add del">
          <ac:chgData name="Thomas Olympio" userId="0eeec631-c200-4dac-9425-86a16653a2f0" providerId="ADAL" clId="{F48DE262-1182-4BE1-AC9C-8A2099C638B0}" dt="2023-06-21T19:09:19.042" v="1659" actId="26606"/>
          <ac:spMkLst>
            <pc:docMk/>
            <pc:sldMk cId="2919492398" sldId="267"/>
            <ac:spMk id="18" creationId="{2C1BBA94-3F40-40AA-8BB9-E69E25E537C1}"/>
          </ac:spMkLst>
        </pc:spChg>
        <pc:picChg chg="add mod">
          <ac:chgData name="Thomas Olympio" userId="0eeec631-c200-4dac-9425-86a16653a2f0" providerId="ADAL" clId="{F48DE262-1182-4BE1-AC9C-8A2099C638B0}" dt="2023-06-21T19:09:19.042" v="1659" actId="26606"/>
          <ac:picMkLst>
            <pc:docMk/>
            <pc:sldMk cId="2919492398" sldId="267"/>
            <ac:picMk id="5" creationId="{F87DFD03-E9BB-A42D-9579-43B2F0429B5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homas Olympio" userId="0eeec631-c200-4dac-9425-86a16653a2f0" providerId="ADAL" clId="{F48DE262-1182-4BE1-AC9C-8A2099C638B0}" dt="2023-06-21T19:09:19.042" v="1659" actId="26606"/>
              <pc2:cmMkLst xmlns:pc2="http://schemas.microsoft.com/office/powerpoint/2019/9/main/command">
                <pc:docMk/>
                <pc:sldMk cId="2919492398" sldId="267"/>
                <pc2:cmMk id="{79ABA8D7-A1ED-4AB9-8463-9F05D9E06057}"/>
              </pc2:cmMkLst>
              <pc226:cmRplyChg chg="add">
                <pc226:chgData name="Thomas Olympio" userId="0eeec631-c200-4dac-9425-86a16653a2f0" providerId="ADAL" clId="{F48DE262-1182-4BE1-AC9C-8A2099C638B0}" dt="2023-06-21T02:24:42.551" v="1336"/>
                <pc2:cmRplyMkLst xmlns:pc2="http://schemas.microsoft.com/office/powerpoint/2019/9/main/command">
                  <pc:docMk/>
                  <pc:sldMk cId="2919492398" sldId="267"/>
                  <pc2:cmMk id="{79ABA8D7-A1ED-4AB9-8463-9F05D9E06057}"/>
                  <pc2:cmRplyMk id="{640F9B80-1B73-4112-ADD5-8553EFECFE87}"/>
                </pc2:cmRplyMkLst>
              </pc226:cmRplyChg>
            </pc226:cmChg>
          </p:ext>
        </pc:extLst>
      </pc:sldChg>
      <pc:sldChg chg="modCm">
        <pc:chgData name="Thomas Olympio" userId="0eeec631-c200-4dac-9425-86a16653a2f0" providerId="ADAL" clId="{F48DE262-1182-4BE1-AC9C-8A2099C638B0}" dt="2023-06-21T02:25:08.792" v="1337"/>
        <pc:sldMkLst>
          <pc:docMk/>
          <pc:sldMk cId="934840306" sldId="2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Thomas Olympio" userId="0eeec631-c200-4dac-9425-86a16653a2f0" providerId="ADAL" clId="{F48DE262-1182-4BE1-AC9C-8A2099C638B0}" dt="2023-06-21T02:25:08.792" v="1337"/>
              <pc2:cmMkLst xmlns:pc2="http://schemas.microsoft.com/office/powerpoint/2019/9/main/command">
                <pc:docMk/>
                <pc:sldMk cId="934840306" sldId="268"/>
                <pc2:cmMk id="{DD4BF643-C946-45AD-900A-D13EF6108FA9}"/>
              </pc2:cmMkLst>
              <pc226:cmRplyChg chg="add">
                <pc226:chgData name="Thomas Olympio" userId="0eeec631-c200-4dac-9425-86a16653a2f0" providerId="ADAL" clId="{F48DE262-1182-4BE1-AC9C-8A2099C638B0}" dt="2023-06-21T02:25:08.792" v="1337"/>
                <pc2:cmRplyMkLst xmlns:pc2="http://schemas.microsoft.com/office/powerpoint/2019/9/main/command">
                  <pc:docMk/>
                  <pc:sldMk cId="934840306" sldId="268"/>
                  <pc2:cmMk id="{DD4BF643-C946-45AD-900A-D13EF6108FA9}"/>
                  <pc2:cmRplyMk id="{0A9F1E62-40E3-4206-8FC3-0772F2EBEB1C}"/>
                </pc2:cmRplyMkLst>
              </pc226:cmRplyChg>
            </pc226:cmChg>
          </p:ext>
        </pc:extLst>
      </pc:sldChg>
      <pc:sldChg chg="del modCm">
        <pc:chgData name="Thomas Olympio" userId="0eeec631-c200-4dac-9425-86a16653a2f0" providerId="ADAL" clId="{F48DE262-1182-4BE1-AC9C-8A2099C638B0}" dt="2023-06-21T19:09:24.591" v="1660" actId="47"/>
        <pc:sldMkLst>
          <pc:docMk/>
          <pc:sldMk cId="2356926833" sldId="26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Thomas Olympio" userId="0eeec631-c200-4dac-9425-86a16653a2f0" providerId="ADAL" clId="{F48DE262-1182-4BE1-AC9C-8A2099C638B0}" dt="2023-06-21T02:05:59.566" v="145"/>
              <pc2:cmMkLst xmlns:pc2="http://schemas.microsoft.com/office/powerpoint/2019/9/main/command">
                <pc:docMk/>
                <pc:sldMk cId="2356926833" sldId="269"/>
                <pc2:cmMk id="{0D946DC5-8062-40D0-B88C-C9058612E331}"/>
              </pc2:cmMkLst>
              <pc226:cmRplyChg chg="add">
                <pc226:chgData name="Thomas Olympio" userId="0eeec631-c200-4dac-9425-86a16653a2f0" providerId="ADAL" clId="{F48DE262-1182-4BE1-AC9C-8A2099C638B0}" dt="2023-06-21T02:05:59.566" v="145"/>
                <pc2:cmRplyMkLst xmlns:pc2="http://schemas.microsoft.com/office/powerpoint/2019/9/main/command">
                  <pc:docMk/>
                  <pc:sldMk cId="2356926833" sldId="269"/>
                  <pc2:cmMk id="{0D946DC5-8062-40D0-B88C-C9058612E331}"/>
                  <pc2:cmRplyMk id="{21ECAC24-4380-4FAB-A635-9FD25E0D8585}"/>
                </pc2:cmRplyMkLst>
              </pc226:cmRplyChg>
            </pc226:cmChg>
          </p:ext>
        </pc:extLst>
      </pc:sldChg>
      <pc:sldChg chg="addSp delSp modSp new mod setBg modNotesTx">
        <pc:chgData name="Thomas Olympio" userId="0eeec631-c200-4dac-9425-86a16653a2f0" providerId="ADAL" clId="{F48DE262-1182-4BE1-AC9C-8A2099C638B0}" dt="2023-06-22T15:55:51.230" v="1836" actId="26606"/>
        <pc:sldMkLst>
          <pc:docMk/>
          <pc:sldMk cId="1624080051" sldId="275"/>
        </pc:sldMkLst>
        <pc:spChg chg="mod">
          <ac:chgData name="Thomas Olympio" userId="0eeec631-c200-4dac-9425-86a16653a2f0" providerId="ADAL" clId="{F48DE262-1182-4BE1-AC9C-8A2099C638B0}" dt="2023-06-22T15:55:51.230" v="1836" actId="26606"/>
          <ac:spMkLst>
            <pc:docMk/>
            <pc:sldMk cId="1624080051" sldId="275"/>
            <ac:spMk id="2" creationId="{0EB111F7-EE56-AD38-F341-31AA0D4C064C}"/>
          </ac:spMkLst>
        </pc:spChg>
        <pc:spChg chg="mod">
          <ac:chgData name="Thomas Olympio" userId="0eeec631-c200-4dac-9425-86a16653a2f0" providerId="ADAL" clId="{F48DE262-1182-4BE1-AC9C-8A2099C638B0}" dt="2023-06-22T15:55:51.230" v="1836" actId="26606"/>
          <ac:spMkLst>
            <pc:docMk/>
            <pc:sldMk cId="1624080051" sldId="275"/>
            <ac:spMk id="3" creationId="{38E88FC4-4822-CA5F-CC43-1AB756ABF816}"/>
          </ac:spMkLst>
        </pc:spChg>
        <pc:spChg chg="add del">
          <ac:chgData name="Thomas Olympio" userId="0eeec631-c200-4dac-9425-86a16653a2f0" providerId="ADAL" clId="{F48DE262-1182-4BE1-AC9C-8A2099C638B0}" dt="2023-06-22T15:55:15.856" v="1826" actId="26606"/>
          <ac:spMkLst>
            <pc:docMk/>
            <pc:sldMk cId="1624080051" sldId="275"/>
            <ac:spMk id="11" creationId="{9427AF5F-9A0E-42B7-A252-FD64C9885F9C}"/>
          </ac:spMkLst>
        </pc:spChg>
        <pc:spChg chg="add">
          <ac:chgData name="Thomas Olympio" userId="0eeec631-c200-4dac-9425-86a16653a2f0" providerId="ADAL" clId="{F48DE262-1182-4BE1-AC9C-8A2099C638B0}" dt="2023-06-22T15:55:51.230" v="1836" actId="26606"/>
          <ac:spMkLst>
            <pc:docMk/>
            <pc:sldMk cId="1624080051" sldId="275"/>
            <ac:spMk id="13" creationId="{2B97F24A-32CE-4C1C-A50D-3016B394DCFB}"/>
          </ac:spMkLst>
        </pc:spChg>
        <pc:spChg chg="add">
          <ac:chgData name="Thomas Olympio" userId="0eeec631-c200-4dac-9425-86a16653a2f0" providerId="ADAL" clId="{F48DE262-1182-4BE1-AC9C-8A2099C638B0}" dt="2023-06-22T15:55:51.230" v="1836" actId="26606"/>
          <ac:spMkLst>
            <pc:docMk/>
            <pc:sldMk cId="1624080051" sldId="275"/>
            <ac:spMk id="15" creationId="{CD8B4F24-440B-49E9-B85D-733523DC064B}"/>
          </ac:spMkLst>
        </pc:spChg>
        <pc:picChg chg="ord">
          <ac:chgData name="Thomas Olympio" userId="0eeec631-c200-4dac-9425-86a16653a2f0" providerId="ADAL" clId="{F48DE262-1182-4BE1-AC9C-8A2099C638B0}" dt="2023-06-22T15:55:51.230" v="1836" actId="26606"/>
          <ac:picMkLst>
            <pc:docMk/>
            <pc:sldMk cId="1624080051" sldId="275"/>
            <ac:picMk id="5" creationId="{766CAF7D-44E7-6C9F-61D2-95C27071F3C3}"/>
          </ac:picMkLst>
        </pc:picChg>
        <pc:picChg chg="add del mod">
          <ac:chgData name="Thomas Olympio" userId="0eeec631-c200-4dac-9425-86a16653a2f0" providerId="ADAL" clId="{F48DE262-1182-4BE1-AC9C-8A2099C638B0}" dt="2023-06-22T15:55:46.127" v="1834" actId="478"/>
          <ac:picMkLst>
            <pc:docMk/>
            <pc:sldMk cId="1624080051" sldId="275"/>
            <ac:picMk id="6" creationId="{A7D4262D-0636-2581-45C5-38F9A6BF33D6}"/>
          </ac:picMkLst>
        </pc:picChg>
        <pc:picChg chg="add mod">
          <ac:chgData name="Thomas Olympio" userId="0eeec631-c200-4dac-9425-86a16653a2f0" providerId="ADAL" clId="{F48DE262-1182-4BE1-AC9C-8A2099C638B0}" dt="2023-06-22T15:55:51.230" v="1836" actId="26606"/>
          <ac:picMkLst>
            <pc:docMk/>
            <pc:sldMk cId="1624080051" sldId="275"/>
            <ac:picMk id="8" creationId="{69F530EF-BD8C-039D-0C3C-5E9F0DE86FF9}"/>
          </ac:picMkLst>
        </pc:picChg>
      </pc:sldChg>
      <pc:sldChg chg="modSp new mod setBg modNotesTx">
        <pc:chgData name="Thomas Olympio" userId="0eeec631-c200-4dac-9425-86a16653a2f0" providerId="ADAL" clId="{F48DE262-1182-4BE1-AC9C-8A2099C638B0}" dt="2023-06-21T21:25:23.581" v="1740" actId="255"/>
        <pc:sldMkLst>
          <pc:docMk/>
          <pc:sldMk cId="228270723" sldId="276"/>
        </pc:sldMkLst>
        <pc:spChg chg="mod">
          <ac:chgData name="Thomas Olympio" userId="0eeec631-c200-4dac-9425-86a16653a2f0" providerId="ADAL" clId="{F48DE262-1182-4BE1-AC9C-8A2099C638B0}" dt="2023-06-21T21:19:41.258" v="1732" actId="255"/>
          <ac:spMkLst>
            <pc:docMk/>
            <pc:sldMk cId="228270723" sldId="276"/>
            <ac:spMk id="2" creationId="{95E54348-5010-C2AE-A64A-3598AB8E7A3A}"/>
          </ac:spMkLst>
        </pc:spChg>
        <pc:spChg chg="mod">
          <ac:chgData name="Thomas Olympio" userId="0eeec631-c200-4dac-9425-86a16653a2f0" providerId="ADAL" clId="{F48DE262-1182-4BE1-AC9C-8A2099C638B0}" dt="2023-06-21T21:25:23.581" v="1740" actId="255"/>
          <ac:spMkLst>
            <pc:docMk/>
            <pc:sldMk cId="228270723" sldId="276"/>
            <ac:spMk id="3" creationId="{0EA016AC-44B5-07DE-02B9-FE5BF16BF89E}"/>
          </ac:spMkLst>
        </pc:spChg>
      </pc:sldChg>
      <pc:sldChg chg="modSp mod">
        <pc:chgData name="Thomas Olympio" userId="0eeec631-c200-4dac-9425-86a16653a2f0" providerId="ADAL" clId="{F48DE262-1182-4BE1-AC9C-8A2099C638B0}" dt="2023-06-21T23:30:59.280" v="1787" actId="14100"/>
        <pc:sldMkLst>
          <pc:docMk/>
          <pc:sldMk cId="3209712419" sldId="281"/>
        </pc:sldMkLst>
        <pc:spChg chg="mod">
          <ac:chgData name="Thomas Olympio" userId="0eeec631-c200-4dac-9425-86a16653a2f0" providerId="ADAL" clId="{F48DE262-1182-4BE1-AC9C-8A2099C638B0}" dt="2023-06-21T23:30:40.192" v="1785" actId="20577"/>
          <ac:spMkLst>
            <pc:docMk/>
            <pc:sldMk cId="3209712419" sldId="281"/>
            <ac:spMk id="2" creationId="{C33CB5A5-DEB1-2C2C-41D8-D98496B8E476}"/>
          </ac:spMkLst>
        </pc:spChg>
        <pc:picChg chg="mod">
          <ac:chgData name="Thomas Olympio" userId="0eeec631-c200-4dac-9425-86a16653a2f0" providerId="ADAL" clId="{F48DE262-1182-4BE1-AC9C-8A2099C638B0}" dt="2023-06-21T23:30:59.280" v="1787" actId="14100"/>
          <ac:picMkLst>
            <pc:docMk/>
            <pc:sldMk cId="3209712419" sldId="281"/>
            <ac:picMk id="5" creationId="{20C10693-3F64-AAD1-5D18-1C9E7A92D5C3}"/>
          </ac:picMkLst>
        </pc:picChg>
      </pc:sldChg>
      <pc:sldChg chg="addSp delSp modSp new mod setBg">
        <pc:chgData name="Thomas Olympio" userId="0eeec631-c200-4dac-9425-86a16653a2f0" providerId="ADAL" clId="{F48DE262-1182-4BE1-AC9C-8A2099C638B0}" dt="2023-06-22T15:56:49.238" v="1893" actId="20577"/>
        <pc:sldMkLst>
          <pc:docMk/>
          <pc:sldMk cId="827071440" sldId="282"/>
        </pc:sldMkLst>
        <pc:spChg chg="mod">
          <ac:chgData name="Thomas Olympio" userId="0eeec631-c200-4dac-9425-86a16653a2f0" providerId="ADAL" clId="{F48DE262-1182-4BE1-AC9C-8A2099C638B0}" dt="2023-06-22T15:56:49.238" v="1893" actId="20577"/>
          <ac:spMkLst>
            <pc:docMk/>
            <pc:sldMk cId="827071440" sldId="282"/>
            <ac:spMk id="2" creationId="{BA28DF17-DE4C-9789-F420-42B9F58E5CD4}"/>
          </ac:spMkLst>
        </pc:spChg>
        <pc:spChg chg="del">
          <ac:chgData name="Thomas Olympio" userId="0eeec631-c200-4dac-9425-86a16653a2f0" providerId="ADAL" clId="{F48DE262-1182-4BE1-AC9C-8A2099C638B0}" dt="2023-06-22T15:56:31.966" v="1843" actId="26606"/>
          <ac:spMkLst>
            <pc:docMk/>
            <pc:sldMk cId="827071440" sldId="282"/>
            <ac:spMk id="3" creationId="{09D9E96F-0011-F1F2-654D-4E44177F2FDB}"/>
          </ac:spMkLst>
        </pc:spChg>
        <pc:spChg chg="add">
          <ac:chgData name="Thomas Olympio" userId="0eeec631-c200-4dac-9425-86a16653a2f0" providerId="ADAL" clId="{F48DE262-1182-4BE1-AC9C-8A2099C638B0}" dt="2023-06-22T15:56:31.966" v="1843" actId="26606"/>
          <ac:spMkLst>
            <pc:docMk/>
            <pc:sldMk cId="827071440" sldId="282"/>
            <ac:spMk id="10" creationId="{6753252F-4873-4F63-801D-CC719279A7D5}"/>
          </ac:spMkLst>
        </pc:spChg>
        <pc:spChg chg="add">
          <ac:chgData name="Thomas Olympio" userId="0eeec631-c200-4dac-9425-86a16653a2f0" providerId="ADAL" clId="{F48DE262-1182-4BE1-AC9C-8A2099C638B0}" dt="2023-06-22T15:56:31.966" v="1843" actId="26606"/>
          <ac:spMkLst>
            <pc:docMk/>
            <pc:sldMk cId="827071440" sldId="282"/>
            <ac:spMk id="12" creationId="{047C8CCB-F95D-4249-92DD-651249D3535A}"/>
          </ac:spMkLst>
        </pc:spChg>
        <pc:picChg chg="add mod">
          <ac:chgData name="Thomas Olympio" userId="0eeec631-c200-4dac-9425-86a16653a2f0" providerId="ADAL" clId="{F48DE262-1182-4BE1-AC9C-8A2099C638B0}" dt="2023-06-22T15:56:31.966" v="1843" actId="26606"/>
          <ac:picMkLst>
            <pc:docMk/>
            <pc:sldMk cId="827071440" sldId="282"/>
            <ac:picMk id="5" creationId="{FE456E10-EA80-C34A-4539-73285F8C646C}"/>
          </ac:picMkLst>
        </pc:picChg>
      </pc:sldChg>
      <pc:sldChg chg="new del">
        <pc:chgData name="Thomas Olympio" userId="0eeec631-c200-4dac-9425-86a16653a2f0" providerId="ADAL" clId="{F48DE262-1182-4BE1-AC9C-8A2099C638B0}" dt="2023-06-21T23:40:37.646" v="1789" actId="2696"/>
        <pc:sldMkLst>
          <pc:docMk/>
          <pc:sldMk cId="2627238344" sldId="282"/>
        </pc:sldMkLst>
      </pc:sldChg>
      <pc:sldChg chg="addSp delSp modSp new mod setBg">
        <pc:chgData name="Thomas Olympio" userId="0eeec631-c200-4dac-9425-86a16653a2f0" providerId="ADAL" clId="{F48DE262-1182-4BE1-AC9C-8A2099C638B0}" dt="2023-06-22T15:58:14.877" v="1928" actId="20577"/>
        <pc:sldMkLst>
          <pc:docMk/>
          <pc:sldMk cId="1781387188" sldId="283"/>
        </pc:sldMkLst>
        <pc:spChg chg="mod">
          <ac:chgData name="Thomas Olympio" userId="0eeec631-c200-4dac-9425-86a16653a2f0" providerId="ADAL" clId="{F48DE262-1182-4BE1-AC9C-8A2099C638B0}" dt="2023-06-22T15:58:14.877" v="1928" actId="20577"/>
          <ac:spMkLst>
            <pc:docMk/>
            <pc:sldMk cId="1781387188" sldId="283"/>
            <ac:spMk id="2" creationId="{D6D8CE93-4B65-9E30-4D79-B5F524E7807E}"/>
          </ac:spMkLst>
        </pc:spChg>
        <pc:spChg chg="del">
          <ac:chgData name="Thomas Olympio" userId="0eeec631-c200-4dac-9425-86a16653a2f0" providerId="ADAL" clId="{F48DE262-1182-4BE1-AC9C-8A2099C638B0}" dt="2023-06-22T15:57:31.884" v="1895" actId="22"/>
          <ac:spMkLst>
            <pc:docMk/>
            <pc:sldMk cId="1781387188" sldId="283"/>
            <ac:spMk id="3" creationId="{EF3A8566-89F8-DF88-C8ED-698ADFC84B46}"/>
          </ac:spMkLst>
        </pc:spChg>
        <pc:spChg chg="add del">
          <ac:chgData name="Thomas Olympio" userId="0eeec631-c200-4dac-9425-86a16653a2f0" providerId="ADAL" clId="{F48DE262-1182-4BE1-AC9C-8A2099C638B0}" dt="2023-06-22T15:58:03.854" v="1897" actId="26606"/>
          <ac:spMkLst>
            <pc:docMk/>
            <pc:sldMk cId="1781387188" sldId="283"/>
            <ac:spMk id="9" creationId="{6556FDD7-2315-EDFB-2801-E3DEAC383CC7}"/>
          </ac:spMkLst>
        </pc:spChg>
        <pc:spChg chg="add del">
          <ac:chgData name="Thomas Olympio" userId="0eeec631-c200-4dac-9425-86a16653a2f0" providerId="ADAL" clId="{F48DE262-1182-4BE1-AC9C-8A2099C638B0}" dt="2023-06-22T15:58:03.854" v="1897" actId="26606"/>
          <ac:spMkLst>
            <pc:docMk/>
            <pc:sldMk cId="1781387188" sldId="283"/>
            <ac:spMk id="12" creationId="{A8908DB7-C3A6-4FCB-9820-CEE02B398C4A}"/>
          </ac:spMkLst>
        </pc:spChg>
        <pc:spChg chg="add del">
          <ac:chgData name="Thomas Olympio" userId="0eeec631-c200-4dac-9425-86a16653a2f0" providerId="ADAL" clId="{F48DE262-1182-4BE1-AC9C-8A2099C638B0}" dt="2023-06-22T15:58:03.854" v="1897" actId="26606"/>
          <ac:spMkLst>
            <pc:docMk/>
            <pc:sldMk cId="1781387188" sldId="283"/>
            <ac:spMk id="14" creationId="{535742DD-1B16-4E9D-B715-0D74B4574A68}"/>
          </ac:spMkLst>
        </pc:spChg>
        <pc:picChg chg="add mod ord">
          <ac:chgData name="Thomas Olympio" userId="0eeec631-c200-4dac-9425-86a16653a2f0" providerId="ADAL" clId="{F48DE262-1182-4BE1-AC9C-8A2099C638B0}" dt="2023-06-22T15:58:03.854" v="1898" actId="26606"/>
          <ac:picMkLst>
            <pc:docMk/>
            <pc:sldMk cId="1781387188" sldId="283"/>
            <ac:picMk id="5" creationId="{4C0CCFC3-BFD5-0356-2A1D-7DCBAD1EFB12}"/>
          </ac:picMkLst>
        </pc:picChg>
      </pc:sldChg>
      <pc:sldChg chg="addSp delSp modSp new mod setBg">
        <pc:chgData name="Thomas Olympio" userId="0eeec631-c200-4dac-9425-86a16653a2f0" providerId="ADAL" clId="{F48DE262-1182-4BE1-AC9C-8A2099C638B0}" dt="2023-06-22T16:00:25.414" v="1957" actId="122"/>
        <pc:sldMkLst>
          <pc:docMk/>
          <pc:sldMk cId="864557248" sldId="284"/>
        </pc:sldMkLst>
        <pc:spChg chg="mod">
          <ac:chgData name="Thomas Olympio" userId="0eeec631-c200-4dac-9425-86a16653a2f0" providerId="ADAL" clId="{F48DE262-1182-4BE1-AC9C-8A2099C638B0}" dt="2023-06-22T16:00:25.414" v="1957" actId="122"/>
          <ac:spMkLst>
            <pc:docMk/>
            <pc:sldMk cId="864557248" sldId="284"/>
            <ac:spMk id="2" creationId="{9AFF3679-7934-026C-B874-771BD7BF2888}"/>
          </ac:spMkLst>
        </pc:spChg>
        <pc:spChg chg="del mod">
          <ac:chgData name="Thomas Olympio" userId="0eeec631-c200-4dac-9425-86a16653a2f0" providerId="ADAL" clId="{F48DE262-1182-4BE1-AC9C-8A2099C638B0}" dt="2023-06-22T15:59:58.074" v="1931" actId="22"/>
          <ac:spMkLst>
            <pc:docMk/>
            <pc:sldMk cId="864557248" sldId="284"/>
            <ac:spMk id="3" creationId="{CFD4E739-526C-FBB4-67C9-14053C1CF473}"/>
          </ac:spMkLst>
        </pc:spChg>
        <pc:spChg chg="add">
          <ac:chgData name="Thomas Olympio" userId="0eeec631-c200-4dac-9425-86a16653a2f0" providerId="ADAL" clId="{F48DE262-1182-4BE1-AC9C-8A2099C638B0}" dt="2023-06-22T15:59:56.299" v="1930" actId="26606"/>
          <ac:spMkLst>
            <pc:docMk/>
            <pc:sldMk cId="864557248" sldId="284"/>
            <ac:spMk id="8" creationId="{09588DA8-065E-4F6F-8EFD-43104AB2E0CF}"/>
          </ac:spMkLst>
        </pc:spChg>
        <pc:spChg chg="add">
          <ac:chgData name="Thomas Olympio" userId="0eeec631-c200-4dac-9425-86a16653a2f0" providerId="ADAL" clId="{F48DE262-1182-4BE1-AC9C-8A2099C638B0}" dt="2023-06-22T15:59:56.299" v="1930" actId="26606"/>
          <ac:spMkLst>
            <pc:docMk/>
            <pc:sldMk cId="864557248" sldId="284"/>
            <ac:spMk id="10" creationId="{C4285719-470E-454C-AF62-8323075F1F5B}"/>
          </ac:spMkLst>
        </pc:spChg>
        <pc:spChg chg="add">
          <ac:chgData name="Thomas Olympio" userId="0eeec631-c200-4dac-9425-86a16653a2f0" providerId="ADAL" clId="{F48DE262-1182-4BE1-AC9C-8A2099C638B0}" dt="2023-06-22T15:59:56.299" v="1930" actId="26606"/>
          <ac:spMkLst>
            <pc:docMk/>
            <pc:sldMk cId="864557248" sldId="284"/>
            <ac:spMk id="12" creationId="{CD9FE4EF-C4D8-49A0-B2FF-81D8DB7D8A24}"/>
          </ac:spMkLst>
        </pc:spChg>
        <pc:spChg chg="add">
          <ac:chgData name="Thomas Olympio" userId="0eeec631-c200-4dac-9425-86a16653a2f0" providerId="ADAL" clId="{F48DE262-1182-4BE1-AC9C-8A2099C638B0}" dt="2023-06-22T15:59:56.299" v="1930" actId="26606"/>
          <ac:spMkLst>
            <pc:docMk/>
            <pc:sldMk cId="864557248" sldId="284"/>
            <ac:spMk id="14" creationId="{4300840D-0A0B-4512-BACA-B439D5B9C57C}"/>
          </ac:spMkLst>
        </pc:spChg>
        <pc:spChg chg="add">
          <ac:chgData name="Thomas Olympio" userId="0eeec631-c200-4dac-9425-86a16653a2f0" providerId="ADAL" clId="{F48DE262-1182-4BE1-AC9C-8A2099C638B0}" dt="2023-06-22T15:59:56.299" v="1930" actId="26606"/>
          <ac:spMkLst>
            <pc:docMk/>
            <pc:sldMk cId="864557248" sldId="284"/>
            <ac:spMk id="16" creationId="{D2B78728-A580-49A7-84F9-6EF6F583ADE0}"/>
          </ac:spMkLst>
        </pc:spChg>
        <pc:spChg chg="add">
          <ac:chgData name="Thomas Olympio" userId="0eeec631-c200-4dac-9425-86a16653a2f0" providerId="ADAL" clId="{F48DE262-1182-4BE1-AC9C-8A2099C638B0}" dt="2023-06-22T15:59:56.299" v="1930" actId="26606"/>
          <ac:spMkLst>
            <pc:docMk/>
            <pc:sldMk cId="864557248" sldId="284"/>
            <ac:spMk id="18" creationId="{38FAA1A1-D861-433F-88FA-1E9D6FD31D11}"/>
          </ac:spMkLst>
        </pc:spChg>
        <pc:spChg chg="add">
          <ac:chgData name="Thomas Olympio" userId="0eeec631-c200-4dac-9425-86a16653a2f0" providerId="ADAL" clId="{F48DE262-1182-4BE1-AC9C-8A2099C638B0}" dt="2023-06-22T15:59:56.299" v="1930" actId="26606"/>
          <ac:spMkLst>
            <pc:docMk/>
            <pc:sldMk cId="864557248" sldId="284"/>
            <ac:spMk id="20" creationId="{8D71EDA1-87BF-4D5D-AB79-F346FD19278A}"/>
          </ac:spMkLst>
        </pc:spChg>
        <pc:picChg chg="add mod ord">
          <ac:chgData name="Thomas Olympio" userId="0eeec631-c200-4dac-9425-86a16653a2f0" providerId="ADAL" clId="{F48DE262-1182-4BE1-AC9C-8A2099C638B0}" dt="2023-06-22T16:00:12.286" v="1935" actId="1076"/>
          <ac:picMkLst>
            <pc:docMk/>
            <pc:sldMk cId="864557248" sldId="284"/>
            <ac:picMk id="5" creationId="{D9E6FD83-A0F9-38E3-2F5D-3624C2BEBA53}"/>
          </ac:picMkLst>
        </pc:picChg>
      </pc:sldChg>
    </pc:docChg>
  </pc:docChgLst>
  <pc:docChgLst>
    <pc:chgData name="Roberto Borba Pinto" userId="S::1406220@sga.pucminas.br::61f39321-e8b0-4cc5-91a5-66a05a50a47d" providerId="AD" clId="Web-{8C287C23-65BD-4563-E366-A441BCFAE95E}"/>
    <pc:docChg chg="addSld modSld">
      <pc:chgData name="Roberto Borba Pinto" userId="S::1406220@sga.pucminas.br::61f39321-e8b0-4cc5-91a5-66a05a50a47d" providerId="AD" clId="Web-{8C287C23-65BD-4563-E366-A441BCFAE95E}" dt="2023-06-21T01:34:21.346" v="122" actId="1076"/>
      <pc:docMkLst>
        <pc:docMk/>
      </pc:docMkLst>
      <pc:sldChg chg="addSp delSp modSp">
        <pc:chgData name="Roberto Borba Pinto" userId="S::1406220@sga.pucminas.br::61f39321-e8b0-4cc5-91a5-66a05a50a47d" providerId="AD" clId="Web-{8C287C23-65BD-4563-E366-A441BCFAE95E}" dt="2023-06-21T01:33:55.877" v="119" actId="20577"/>
        <pc:sldMkLst>
          <pc:docMk/>
          <pc:sldMk cId="3976189948" sldId="256"/>
        </pc:sldMkLst>
        <pc:spChg chg="del">
          <ac:chgData name="Roberto Borba Pinto" userId="S::1406220@sga.pucminas.br::61f39321-e8b0-4cc5-91a5-66a05a50a47d" providerId="AD" clId="Web-{8C287C23-65BD-4563-E366-A441BCFAE95E}" dt="2023-06-21T00:30:34.504" v="2"/>
          <ac:spMkLst>
            <pc:docMk/>
            <pc:sldMk cId="3976189948" sldId="256"/>
            <ac:spMk id="2" creationId="{00000000-0000-0000-0000-000000000000}"/>
          </ac:spMkLst>
        </pc:spChg>
        <pc:spChg chg="del">
          <ac:chgData name="Roberto Borba Pinto" userId="S::1406220@sga.pucminas.br::61f39321-e8b0-4cc5-91a5-66a05a50a47d" providerId="AD" clId="Web-{8C287C23-65BD-4563-E366-A441BCFAE95E}" dt="2023-06-21T00:30:38.239" v="3"/>
          <ac:spMkLst>
            <pc:docMk/>
            <pc:sldMk cId="3976189948" sldId="256"/>
            <ac:spMk id="3" creationId="{00000000-0000-0000-0000-000000000000}"/>
          </ac:spMkLst>
        </pc:spChg>
        <pc:spChg chg="add mod">
          <ac:chgData name="Roberto Borba Pinto" userId="S::1406220@sga.pucminas.br::61f39321-e8b0-4cc5-91a5-66a05a50a47d" providerId="AD" clId="Web-{8C287C23-65BD-4563-E366-A441BCFAE95E}" dt="2023-06-21T00:29:58.503" v="1"/>
          <ac:spMkLst>
            <pc:docMk/>
            <pc:sldMk cId="3976189948" sldId="256"/>
            <ac:spMk id="5" creationId="{E875F04D-454E-1290-C87C-49629087C3D6}"/>
          </ac:spMkLst>
        </pc:spChg>
        <pc:spChg chg="add del mod">
          <ac:chgData name="Roberto Borba Pinto" userId="S::1406220@sga.pucminas.br::61f39321-e8b0-4cc5-91a5-66a05a50a47d" providerId="AD" clId="Web-{8C287C23-65BD-4563-E366-A441BCFAE95E}" dt="2023-06-21T00:30:59.521" v="7"/>
          <ac:spMkLst>
            <pc:docMk/>
            <pc:sldMk cId="3976189948" sldId="256"/>
            <ac:spMk id="6" creationId="{91BCF0A1-F209-67DA-5DC5-F6021B992AAE}"/>
          </ac:spMkLst>
        </pc:spChg>
        <pc:spChg chg="add mod">
          <ac:chgData name="Roberto Borba Pinto" userId="S::1406220@sga.pucminas.br::61f39321-e8b0-4cc5-91a5-66a05a50a47d" providerId="AD" clId="Web-{8C287C23-65BD-4563-E366-A441BCFAE95E}" dt="2023-06-21T01:33:55.877" v="119" actId="20577"/>
          <ac:spMkLst>
            <pc:docMk/>
            <pc:sldMk cId="3976189948" sldId="256"/>
            <ac:spMk id="8" creationId="{20FD34E3-7FB9-B14E-A4ED-7448EABCBC67}"/>
          </ac:spMkLst>
        </pc:spChg>
        <pc:picChg chg="add mod">
          <ac:chgData name="Roberto Borba Pinto" userId="S::1406220@sga.pucminas.br::61f39321-e8b0-4cc5-91a5-66a05a50a47d" providerId="AD" clId="Web-{8C287C23-65BD-4563-E366-A441BCFAE95E}" dt="2023-06-21T00:31:48.413" v="11" actId="1076"/>
          <ac:picMkLst>
            <pc:docMk/>
            <pc:sldMk cId="3976189948" sldId="256"/>
            <ac:picMk id="7" creationId="{BBAB3684-1EFF-5756-BBA9-5D7F8EDB0DA5}"/>
          </ac:picMkLst>
        </pc:picChg>
      </pc:sldChg>
      <pc:sldChg chg="addSp delSp modSp new mod modClrScheme chgLayout">
        <pc:chgData name="Roberto Borba Pinto" userId="S::1406220@sga.pucminas.br::61f39321-e8b0-4cc5-91a5-66a05a50a47d" providerId="AD" clId="Web-{8C287C23-65BD-4563-E366-A441BCFAE95E}" dt="2023-06-21T01:34:21.346" v="122" actId="1076"/>
        <pc:sldMkLst>
          <pc:docMk/>
          <pc:sldMk cId="982968756" sldId="274"/>
        </pc:sldMkLst>
        <pc:spChg chg="del">
          <ac:chgData name="Roberto Borba Pinto" userId="S::1406220@sga.pucminas.br::61f39321-e8b0-4cc5-91a5-66a05a50a47d" providerId="AD" clId="Web-{8C287C23-65BD-4563-E366-A441BCFAE95E}" dt="2023-06-21T00:36:18.483" v="41"/>
          <ac:spMkLst>
            <pc:docMk/>
            <pc:sldMk cId="982968756" sldId="274"/>
            <ac:spMk id="2" creationId="{08E5E7BD-53A4-6705-3521-AB14206D57DE}"/>
          </ac:spMkLst>
        </pc:spChg>
        <pc:spChg chg="add mod">
          <ac:chgData name="Roberto Borba Pinto" userId="S::1406220@sga.pucminas.br::61f39321-e8b0-4cc5-91a5-66a05a50a47d" providerId="AD" clId="Web-{8C287C23-65BD-4563-E366-A441BCFAE95E}" dt="2023-06-21T01:34:12.096" v="121" actId="14100"/>
          <ac:spMkLst>
            <pc:docMk/>
            <pc:sldMk cId="982968756" sldId="274"/>
            <ac:spMk id="3" creationId="{1296D5CF-B732-D1F6-664B-6DAC1A63F028}"/>
          </ac:spMkLst>
        </pc:spChg>
        <pc:spChg chg="del">
          <ac:chgData name="Roberto Borba Pinto" userId="S::1406220@sga.pucminas.br::61f39321-e8b0-4cc5-91a5-66a05a50a47d" providerId="AD" clId="Web-{8C287C23-65BD-4563-E366-A441BCFAE95E}" dt="2023-06-21T00:36:23.436" v="42"/>
          <ac:spMkLst>
            <pc:docMk/>
            <pc:sldMk cId="982968756" sldId="274"/>
            <ac:spMk id="3" creationId="{F3B7A44E-63FD-6E5C-B7DC-F6185891C024}"/>
          </ac:spMkLst>
        </pc:spChg>
        <pc:spChg chg="add del mod">
          <ac:chgData name="Roberto Borba Pinto" userId="S::1406220@sga.pucminas.br::61f39321-e8b0-4cc5-91a5-66a05a50a47d" providerId="AD" clId="Web-{8C287C23-65BD-4563-E366-A441BCFAE95E}" dt="2023-06-21T00:36:42.968" v="46"/>
          <ac:spMkLst>
            <pc:docMk/>
            <pc:sldMk cId="982968756" sldId="274"/>
            <ac:spMk id="4" creationId="{92B5D692-CB64-2B23-072C-39231E2DA8FF}"/>
          </ac:spMkLst>
        </pc:spChg>
        <pc:spChg chg="add del mod">
          <ac:chgData name="Roberto Borba Pinto" userId="S::1406220@sga.pucminas.br::61f39321-e8b0-4cc5-91a5-66a05a50a47d" providerId="AD" clId="Web-{8C287C23-65BD-4563-E366-A441BCFAE95E}" dt="2023-06-21T00:55:16.318" v="68"/>
          <ac:spMkLst>
            <pc:docMk/>
            <pc:sldMk cId="982968756" sldId="274"/>
            <ac:spMk id="5" creationId="{B907304F-37F0-41EA-1905-677C524B637B}"/>
          </ac:spMkLst>
        </pc:spChg>
        <pc:picChg chg="add mod">
          <ac:chgData name="Roberto Borba Pinto" userId="S::1406220@sga.pucminas.br::61f39321-e8b0-4cc5-91a5-66a05a50a47d" providerId="AD" clId="Web-{8C287C23-65BD-4563-E366-A441BCFAE95E}" dt="2023-06-21T01:34:21.346" v="122" actId="1076"/>
          <ac:picMkLst>
            <pc:docMk/>
            <pc:sldMk cId="982968756" sldId="274"/>
            <ac:picMk id="2" creationId="{25E29725-07D4-4CE3-C3EF-7B85288312E2}"/>
          </ac:picMkLst>
        </pc:picChg>
      </pc:sldChg>
    </pc:docChg>
  </pc:docChgLst>
  <pc:docChgLst>
    <pc:chgData name="Wellington Patrick Viana Dos Santos" userId="S::1323747@sga.pucminas.br::4cae97c6-51f5-41b5-adf0-7d936afb2eb3" providerId="AD" clId="Web-{E9835881-1104-4764-0382-C04A78AB27B5}"/>
    <pc:docChg chg="delSld">
      <pc:chgData name="Wellington Patrick Viana Dos Santos" userId="S::1323747@sga.pucminas.br::4cae97c6-51f5-41b5-adf0-7d936afb2eb3" providerId="AD" clId="Web-{E9835881-1104-4764-0382-C04A78AB27B5}" dt="2023-06-21T23:35:05.352" v="0"/>
      <pc:docMkLst>
        <pc:docMk/>
      </pc:docMkLst>
      <pc:sldChg chg="del">
        <pc:chgData name="Wellington Patrick Viana Dos Santos" userId="S::1323747@sga.pucminas.br::4cae97c6-51f5-41b5-adf0-7d936afb2eb3" providerId="AD" clId="Web-{E9835881-1104-4764-0382-C04A78AB27B5}" dt="2023-06-21T23:35:05.352" v="0"/>
        <pc:sldMkLst>
          <pc:docMk/>
          <pc:sldMk cId="2169997097" sldId="280"/>
        </pc:sldMkLst>
      </pc:sldChg>
    </pc:docChg>
  </pc:docChgLst>
  <pc:docChgLst>
    <pc:chgData name="Wellington Patrick Viana Dos Santos" userId="S::1323747@sga.pucminas.br::4cae97c6-51f5-41b5-adf0-7d936afb2eb3" providerId="AD" clId="Web-{ADCE1B6A-27B7-4AB5-A07D-2E34A3ACD079}"/>
    <pc:docChg chg="addSld delSld modSld">
      <pc:chgData name="Wellington Patrick Viana Dos Santos" userId="S::1323747@sga.pucminas.br::4cae97c6-51f5-41b5-adf0-7d936afb2eb3" providerId="AD" clId="Web-{ADCE1B6A-27B7-4AB5-A07D-2E34A3ACD079}" dt="2023-06-21T00:03:25.818" v="202" actId="1076"/>
      <pc:docMkLst>
        <pc:docMk/>
      </pc:docMkLst>
      <pc:sldChg chg="addSp delSp modSp add del mod replId setBg modClrScheme chgLayout">
        <pc:chgData name="Wellington Patrick Viana Dos Santos" userId="S::1323747@sga.pucminas.br::4cae97c6-51f5-41b5-adf0-7d936afb2eb3" providerId="AD" clId="Web-{ADCE1B6A-27B7-4AB5-A07D-2E34A3ACD079}" dt="2023-06-20T23:55:29.231" v="57"/>
        <pc:sldMkLst>
          <pc:docMk/>
          <pc:sldMk cId="840955426" sldId="270"/>
        </pc:sldMkLst>
        <pc:spChg chg="mod ord">
          <ac:chgData name="Wellington Patrick Viana Dos Santos" userId="S::1323747@sga.pucminas.br::4cae97c6-51f5-41b5-adf0-7d936afb2eb3" providerId="AD" clId="Web-{ADCE1B6A-27B7-4AB5-A07D-2E34A3ACD079}" dt="2023-06-20T23:55:06.387" v="56"/>
          <ac:spMkLst>
            <pc:docMk/>
            <pc:sldMk cId="840955426" sldId="270"/>
            <ac:spMk id="2" creationId="{00000000-0000-0000-0000-000000000000}"/>
          </ac:spMkLst>
        </pc:spChg>
        <pc:spChg chg="del mod">
          <ac:chgData name="Wellington Patrick Viana Dos Santos" userId="S::1323747@sga.pucminas.br::4cae97c6-51f5-41b5-adf0-7d936afb2eb3" providerId="AD" clId="Web-{ADCE1B6A-27B7-4AB5-A07D-2E34A3ACD079}" dt="2023-06-20T23:52:00.228" v="30"/>
          <ac:spMkLst>
            <pc:docMk/>
            <pc:sldMk cId="840955426" sldId="270"/>
            <ac:spMk id="3" creationId="{00000000-0000-0000-0000-000000000000}"/>
          </ac:spMkLst>
        </pc:spChg>
        <pc:spChg chg="add del mod ord">
          <ac:chgData name="Wellington Patrick Viana Dos Santos" userId="S::1323747@sga.pucminas.br::4cae97c6-51f5-41b5-adf0-7d936afb2eb3" providerId="AD" clId="Web-{ADCE1B6A-27B7-4AB5-A07D-2E34A3ACD079}" dt="2023-06-20T23:54:48.418" v="52"/>
          <ac:spMkLst>
            <pc:docMk/>
            <pc:sldMk cId="840955426" sldId="270"/>
            <ac:spMk id="6" creationId="{6A683768-987F-896F-83A4-B76ECEBC7C13}"/>
          </ac:spMkLst>
        </pc:spChg>
        <pc:spChg chg="add del mod ord">
          <ac:chgData name="Wellington Patrick Viana Dos Santos" userId="S::1323747@sga.pucminas.br::4cae97c6-51f5-41b5-adf0-7d936afb2eb3" providerId="AD" clId="Web-{ADCE1B6A-27B7-4AB5-A07D-2E34A3ACD079}" dt="2023-06-20T23:55:06.387" v="56"/>
          <ac:spMkLst>
            <pc:docMk/>
            <pc:sldMk cId="840955426" sldId="270"/>
            <ac:spMk id="7" creationId="{784923A9-1063-1B77-3A21-4A3A701761EA}"/>
          </ac:spMkLst>
        </pc:spChg>
        <pc:spChg chg="add del">
          <ac:chgData name="Wellington Patrick Viana Dos Santos" userId="S::1323747@sga.pucminas.br::4cae97c6-51f5-41b5-adf0-7d936afb2eb3" providerId="AD" clId="Web-{ADCE1B6A-27B7-4AB5-A07D-2E34A3ACD079}" dt="2023-06-20T23:52:57.901" v="36"/>
          <ac:spMkLst>
            <pc:docMk/>
            <pc:sldMk cId="840955426" sldId="270"/>
            <ac:spMk id="10" creationId="{53F29798-D584-4792-9B62-3F5F5C36D619}"/>
          </ac:spMkLst>
        </pc:spChg>
        <pc:spChg chg="add del">
          <ac:chgData name="Wellington Patrick Viana Dos Santos" userId="S::1323747@sga.pucminas.br::4cae97c6-51f5-41b5-adf0-7d936afb2eb3" providerId="AD" clId="Web-{ADCE1B6A-27B7-4AB5-A07D-2E34A3ACD079}" dt="2023-06-20T23:53:00.651" v="38"/>
          <ac:spMkLst>
            <pc:docMk/>
            <pc:sldMk cId="840955426" sldId="270"/>
            <ac:spMk id="12" creationId="{50CC88A9-A661-4C48-866E-8734E51140B1}"/>
          </ac:spMkLst>
        </pc:spChg>
        <pc:spChg chg="add del">
          <ac:chgData name="Wellington Patrick Viana Dos Santos" userId="S::1323747@sga.pucminas.br::4cae97c6-51f5-41b5-adf0-7d936afb2eb3" providerId="AD" clId="Web-{ADCE1B6A-27B7-4AB5-A07D-2E34A3ACD079}" dt="2023-06-20T23:53:00.651" v="38"/>
          <ac:spMkLst>
            <pc:docMk/>
            <pc:sldMk cId="840955426" sldId="270"/>
            <ac:spMk id="13" creationId="{78BA5F19-D5E1-4ECC-BEC2-DF7AEDFD7C50}"/>
          </ac:spMkLst>
        </pc:spChg>
        <pc:spChg chg="add del">
          <ac:chgData name="Wellington Patrick Viana Dos Santos" userId="S::1323747@sga.pucminas.br::4cae97c6-51f5-41b5-adf0-7d936afb2eb3" providerId="AD" clId="Web-{ADCE1B6A-27B7-4AB5-A07D-2E34A3ACD079}" dt="2023-06-20T23:53:00.651" v="38"/>
          <ac:spMkLst>
            <pc:docMk/>
            <pc:sldMk cId="840955426" sldId="270"/>
            <ac:spMk id="14" creationId="{CFDF195F-784B-4D00-8C92-6FC1B0499EA1}"/>
          </ac:spMkLst>
        </pc:spChg>
        <pc:spChg chg="add del">
          <ac:chgData name="Wellington Patrick Viana Dos Santos" userId="S::1323747@sga.pucminas.br::4cae97c6-51f5-41b5-adf0-7d936afb2eb3" providerId="AD" clId="Web-{ADCE1B6A-27B7-4AB5-A07D-2E34A3ACD079}" dt="2023-06-20T23:53:09.635" v="40"/>
          <ac:spMkLst>
            <pc:docMk/>
            <pc:sldMk cId="840955426" sldId="270"/>
            <ac:spMk id="16" creationId="{D3539FEE-81D3-4406-802E-60B20B16F4F6}"/>
          </ac:spMkLst>
        </pc:spChg>
        <pc:spChg chg="add del">
          <ac:chgData name="Wellington Patrick Viana Dos Santos" userId="S::1323747@sga.pucminas.br::4cae97c6-51f5-41b5-adf0-7d936afb2eb3" providerId="AD" clId="Web-{ADCE1B6A-27B7-4AB5-A07D-2E34A3ACD079}" dt="2023-06-20T23:53:09.635" v="40"/>
          <ac:spMkLst>
            <pc:docMk/>
            <pc:sldMk cId="840955426" sldId="270"/>
            <ac:spMk id="17" creationId="{2151139A-886F-4B97-8815-729AD3831BBD}"/>
          </ac:spMkLst>
        </pc:spChg>
        <pc:spChg chg="add del">
          <ac:chgData name="Wellington Patrick Viana Dos Santos" userId="S::1323747@sga.pucminas.br::4cae97c6-51f5-41b5-adf0-7d936afb2eb3" providerId="AD" clId="Web-{ADCE1B6A-27B7-4AB5-A07D-2E34A3ACD079}" dt="2023-06-20T23:53:09.635" v="40"/>
          <ac:spMkLst>
            <pc:docMk/>
            <pc:sldMk cId="840955426" sldId="270"/>
            <ac:spMk id="18" creationId="{DC701763-729E-462F-A5A8-E0DEFEB1E2E4}"/>
          </ac:spMkLst>
        </pc:spChg>
        <pc:spChg chg="add del">
          <ac:chgData name="Wellington Patrick Viana Dos Santos" userId="S::1323747@sga.pucminas.br::4cae97c6-51f5-41b5-adf0-7d936afb2eb3" providerId="AD" clId="Web-{ADCE1B6A-27B7-4AB5-A07D-2E34A3ACD079}" dt="2023-06-20T23:53:09.635" v="40"/>
          <ac:spMkLst>
            <pc:docMk/>
            <pc:sldMk cId="840955426" sldId="270"/>
            <ac:spMk id="19" creationId="{AB5E08C4-8CDD-4623-A5B8-E998C6DEE3B7}"/>
          </ac:spMkLst>
        </pc:spChg>
        <pc:spChg chg="add del">
          <ac:chgData name="Wellington Patrick Viana Dos Santos" userId="S::1323747@sga.pucminas.br::4cae97c6-51f5-41b5-adf0-7d936afb2eb3" providerId="AD" clId="Web-{ADCE1B6A-27B7-4AB5-A07D-2E34A3ACD079}" dt="2023-06-20T23:53:09.635" v="40"/>
          <ac:spMkLst>
            <pc:docMk/>
            <pc:sldMk cId="840955426" sldId="270"/>
            <ac:spMk id="20" creationId="{15F33878-D502-4FFA-8ACE-F2AECDB2A23F}"/>
          </ac:spMkLst>
        </pc:spChg>
        <pc:picChg chg="add mod ord">
          <ac:chgData name="Wellington Patrick Viana Dos Santos" userId="S::1323747@sga.pucminas.br::4cae97c6-51f5-41b5-adf0-7d936afb2eb3" providerId="AD" clId="Web-{ADCE1B6A-27B7-4AB5-A07D-2E34A3ACD079}" dt="2023-06-20T23:55:06.387" v="56"/>
          <ac:picMkLst>
            <pc:docMk/>
            <pc:sldMk cId="840955426" sldId="270"/>
            <ac:picMk id="4" creationId="{9360827F-B18F-CBAC-4FEA-0C897FC4952B}"/>
          </ac:picMkLst>
        </pc:picChg>
        <pc:picChg chg="mod">
          <ac:chgData name="Wellington Patrick Viana Dos Santos" userId="S::1323747@sga.pucminas.br::4cae97c6-51f5-41b5-adf0-7d936afb2eb3" providerId="AD" clId="Web-{ADCE1B6A-27B7-4AB5-A07D-2E34A3ACD079}" dt="2023-06-20T23:53:09.635" v="40"/>
          <ac:picMkLst>
            <pc:docMk/>
            <pc:sldMk cId="840955426" sldId="270"/>
            <ac:picMk id="5" creationId="{00000000-0000-0000-0000-000000000000}"/>
          </ac:picMkLst>
        </pc:picChg>
      </pc:sldChg>
      <pc:sldChg chg="addSp delSp modSp add replId">
        <pc:chgData name="Wellington Patrick Viana Dos Santos" userId="S::1323747@sga.pucminas.br::4cae97c6-51f5-41b5-adf0-7d936afb2eb3" providerId="AD" clId="Web-{ADCE1B6A-27B7-4AB5-A07D-2E34A3ACD079}" dt="2023-06-21T00:03:25.818" v="202" actId="1076"/>
        <pc:sldMkLst>
          <pc:docMk/>
          <pc:sldMk cId="3253012849" sldId="270"/>
        </pc:sldMkLst>
        <pc:spChg chg="mod">
          <ac:chgData name="Wellington Patrick Viana Dos Santos" userId="S::1323747@sga.pucminas.br::4cae97c6-51f5-41b5-adf0-7d936afb2eb3" providerId="AD" clId="Web-{ADCE1B6A-27B7-4AB5-A07D-2E34A3ACD079}" dt="2023-06-20T23:56:18.232" v="81" actId="20577"/>
          <ac:spMkLst>
            <pc:docMk/>
            <pc:sldMk cId="3253012849" sldId="270"/>
            <ac:spMk id="2" creationId="{00000000-0000-0000-0000-000000000000}"/>
          </ac:spMkLst>
        </pc:spChg>
        <pc:spChg chg="add del mod">
          <ac:chgData name="Wellington Patrick Viana Dos Santos" userId="S::1323747@sga.pucminas.br::4cae97c6-51f5-41b5-adf0-7d936afb2eb3" providerId="AD" clId="Web-{ADCE1B6A-27B7-4AB5-A07D-2E34A3ACD079}" dt="2023-06-21T00:02:20.410" v="196" actId="1076"/>
          <ac:spMkLst>
            <pc:docMk/>
            <pc:sldMk cId="3253012849" sldId="270"/>
            <ac:spMk id="3" creationId="{00000000-0000-0000-0000-000000000000}"/>
          </ac:spMkLst>
        </pc:spChg>
        <pc:spChg chg="add del mod">
          <ac:chgData name="Wellington Patrick Viana Dos Santos" userId="S::1323747@sga.pucminas.br::4cae97c6-51f5-41b5-adf0-7d936afb2eb3" providerId="AD" clId="Web-{ADCE1B6A-27B7-4AB5-A07D-2E34A3ACD079}" dt="2023-06-21T00:00:11.455" v="132"/>
          <ac:spMkLst>
            <pc:docMk/>
            <pc:sldMk cId="3253012849" sldId="270"/>
            <ac:spMk id="7" creationId="{73098EAA-A11E-775B-EE57-DD869AABB33E}"/>
          </ac:spMkLst>
        </pc:spChg>
        <pc:spChg chg="add del mod">
          <ac:chgData name="Wellington Patrick Viana Dos Santos" userId="S::1323747@sga.pucminas.br::4cae97c6-51f5-41b5-adf0-7d936afb2eb3" providerId="AD" clId="Web-{ADCE1B6A-27B7-4AB5-A07D-2E34A3ACD079}" dt="2023-06-21T00:00:07.674" v="125"/>
          <ac:spMkLst>
            <pc:docMk/>
            <pc:sldMk cId="3253012849" sldId="270"/>
            <ac:spMk id="9" creationId="{BB948140-ACCA-F54F-09E3-EF5D840C0965}"/>
          </ac:spMkLst>
        </pc:spChg>
        <pc:spChg chg="add">
          <ac:chgData name="Wellington Patrick Viana Dos Santos" userId="S::1323747@sga.pucminas.br::4cae97c6-51f5-41b5-adf0-7d936afb2eb3" providerId="AD" clId="Web-{ADCE1B6A-27B7-4AB5-A07D-2E34A3ACD079}" dt="2023-06-21T00:01:58.457" v="190"/>
          <ac:spMkLst>
            <pc:docMk/>
            <pc:sldMk cId="3253012849" sldId="270"/>
            <ac:spMk id="10" creationId="{43E71204-A8A5-43EE-FE08-A9229923B4E5}"/>
          </ac:spMkLst>
        </pc:spChg>
        <pc:picChg chg="add del mod ord">
          <ac:chgData name="Wellington Patrick Viana Dos Santos" userId="S::1323747@sga.pucminas.br::4cae97c6-51f5-41b5-adf0-7d936afb2eb3" providerId="AD" clId="Web-{ADCE1B6A-27B7-4AB5-A07D-2E34A3ACD079}" dt="2023-06-20T23:56:56.170" v="88"/>
          <ac:picMkLst>
            <pc:docMk/>
            <pc:sldMk cId="3253012849" sldId="270"/>
            <ac:picMk id="4" creationId="{7084AA9A-271B-DC01-DC5E-833F934BB3B5}"/>
          </ac:picMkLst>
        </pc:picChg>
        <pc:picChg chg="add del mod ord">
          <ac:chgData name="Wellington Patrick Viana Dos Santos" userId="S::1323747@sga.pucminas.br::4cae97c6-51f5-41b5-adf0-7d936afb2eb3" providerId="AD" clId="Web-{ADCE1B6A-27B7-4AB5-A07D-2E34A3ACD079}" dt="2023-06-21T00:00:11.455" v="133"/>
          <ac:picMkLst>
            <pc:docMk/>
            <pc:sldMk cId="3253012849" sldId="270"/>
            <ac:picMk id="6" creationId="{46C26050-FAA3-EDA0-5FA4-9BEE3F5F0150}"/>
          </ac:picMkLst>
        </pc:picChg>
        <pc:picChg chg="add mod">
          <ac:chgData name="Wellington Patrick Viana Dos Santos" userId="S::1323747@sga.pucminas.br::4cae97c6-51f5-41b5-adf0-7d936afb2eb3" providerId="AD" clId="Web-{ADCE1B6A-27B7-4AB5-A07D-2E34A3ACD079}" dt="2023-06-21T00:03:25.818" v="202" actId="1076"/>
          <ac:picMkLst>
            <pc:docMk/>
            <pc:sldMk cId="3253012849" sldId="270"/>
            <ac:picMk id="11" creationId="{0E88E697-3FCE-FAEC-6826-B4F77430C169}"/>
          </ac:picMkLst>
        </pc:picChg>
      </pc:sldChg>
    </pc:docChg>
  </pc:docChgLst>
  <pc:docChgLst>
    <pc:chgData name="Thiago Dos Santos Rodrigues" userId="S::377704@sga.pucminas.br::dc19a283-9f0d-4b5b-86b0-505999eea8e6" providerId="AD" clId="Web-{C98D0949-9F84-4191-82AE-375C9C100F28}"/>
    <pc:docChg chg="addSld modSld">
      <pc:chgData name="Thiago Dos Santos Rodrigues" userId="S::377704@sga.pucminas.br::dc19a283-9f0d-4b5b-86b0-505999eea8e6" providerId="AD" clId="Web-{C98D0949-9F84-4191-82AE-375C9C100F28}" dt="2023-06-21T00:44:51.934" v="80" actId="14100"/>
      <pc:docMkLst>
        <pc:docMk/>
      </pc:docMkLst>
      <pc:sldChg chg="addSp delSp modSp add mod replId setBg">
        <pc:chgData name="Thiago Dos Santos Rodrigues" userId="S::377704@sga.pucminas.br::dc19a283-9f0d-4b5b-86b0-505999eea8e6" providerId="AD" clId="Web-{C98D0949-9F84-4191-82AE-375C9C100F28}" dt="2023-06-21T00:44:51.934" v="80" actId="14100"/>
        <pc:sldMkLst>
          <pc:docMk/>
          <pc:sldMk cId="3113128984" sldId="272"/>
        </pc:sldMkLst>
        <pc:spChg chg="add del mod">
          <ac:chgData name="Thiago Dos Santos Rodrigues" userId="S::377704@sga.pucminas.br::dc19a283-9f0d-4b5b-86b0-505999eea8e6" providerId="AD" clId="Web-{C98D0949-9F84-4191-82AE-375C9C100F28}" dt="2023-06-21T00:20:37.626" v="33"/>
          <ac:spMkLst>
            <pc:docMk/>
            <pc:sldMk cId="3113128984" sldId="272"/>
            <ac:spMk id="2" creationId="{00000000-0000-0000-0000-000000000000}"/>
          </ac:spMkLst>
        </pc:spChg>
        <pc:spChg chg="del">
          <ac:chgData name="Thiago Dos Santos Rodrigues" userId="S::377704@sga.pucminas.br::dc19a283-9f0d-4b5b-86b0-505999eea8e6" providerId="AD" clId="Web-{C98D0949-9F84-4191-82AE-375C9C100F28}" dt="2023-06-21T00:19:09.046" v="22"/>
          <ac:spMkLst>
            <pc:docMk/>
            <pc:sldMk cId="3113128984" sldId="272"/>
            <ac:spMk id="3" creationId="{00000000-0000-0000-0000-000000000000}"/>
          </ac:spMkLst>
        </pc:spChg>
        <pc:spChg chg="add del mod">
          <ac:chgData name="Thiago Dos Santos Rodrigues" userId="S::377704@sga.pucminas.br::dc19a283-9f0d-4b5b-86b0-505999eea8e6" providerId="AD" clId="Web-{C98D0949-9F84-4191-82AE-375C9C100F28}" dt="2023-06-21T00:19:02.217" v="21"/>
          <ac:spMkLst>
            <pc:docMk/>
            <pc:sldMk cId="3113128984" sldId="272"/>
            <ac:spMk id="7" creationId="{00040CA5-BC64-905D-92FE-5FFDDC926BAA}"/>
          </ac:spMkLst>
        </pc:spChg>
        <pc:spChg chg="add del mod">
          <ac:chgData name="Thiago Dos Santos Rodrigues" userId="S::377704@sga.pucminas.br::dc19a283-9f0d-4b5b-86b0-505999eea8e6" providerId="AD" clId="Web-{C98D0949-9F84-4191-82AE-375C9C100F28}" dt="2023-06-21T00:19:24.671" v="26"/>
          <ac:spMkLst>
            <pc:docMk/>
            <pc:sldMk cId="3113128984" sldId="272"/>
            <ac:spMk id="9" creationId="{6A156A35-DBA0-A42F-A0E8-DF1623B2A4BC}"/>
          </ac:spMkLst>
        </pc:spChg>
        <pc:spChg chg="add del">
          <ac:chgData name="Thiago Dos Santos Rodrigues" userId="S::377704@sga.pucminas.br::dc19a283-9f0d-4b5b-86b0-505999eea8e6" providerId="AD" clId="Web-{C98D0949-9F84-4191-82AE-375C9C100F28}" dt="2023-06-21T00:19:17.593" v="25"/>
          <ac:spMkLst>
            <pc:docMk/>
            <pc:sldMk cId="3113128984" sldId="272"/>
            <ac:spMk id="11" creationId="{03731B13-E9BD-27DB-C75C-DDB92D8E5572}"/>
          </ac:spMkLst>
        </pc:spChg>
        <pc:spChg chg="add mod">
          <ac:chgData name="Thiago Dos Santos Rodrigues" userId="S::377704@sga.pucminas.br::dc19a283-9f0d-4b5b-86b0-505999eea8e6" providerId="AD" clId="Web-{C98D0949-9F84-4191-82AE-375C9C100F28}" dt="2023-06-21T00:44:51.934" v="80" actId="14100"/>
          <ac:spMkLst>
            <pc:docMk/>
            <pc:sldMk cId="3113128984" sldId="272"/>
            <ac:spMk id="13" creationId="{78A38338-D87F-323D-DF3F-2B6FAD76784D}"/>
          </ac:spMkLst>
        </pc:spChg>
        <pc:spChg chg="add del">
          <ac:chgData name="Thiago Dos Santos Rodrigues" userId="S::377704@sga.pucminas.br::dc19a283-9f0d-4b5b-86b0-505999eea8e6" providerId="AD" clId="Web-{C98D0949-9F84-4191-82AE-375C9C100F28}" dt="2023-06-21T00:20:37.626" v="33"/>
          <ac:spMkLst>
            <pc:docMk/>
            <pc:sldMk cId="3113128984" sldId="272"/>
            <ac:spMk id="18" creationId="{F13C74B1-5B17-4795-BED0-7140497B445A}"/>
          </ac:spMkLst>
        </pc:spChg>
        <pc:spChg chg="add del">
          <ac:chgData name="Thiago Dos Santos Rodrigues" userId="S::377704@sga.pucminas.br::dc19a283-9f0d-4b5b-86b0-505999eea8e6" providerId="AD" clId="Web-{C98D0949-9F84-4191-82AE-375C9C100F28}" dt="2023-06-21T00:20:37.626" v="33"/>
          <ac:spMkLst>
            <pc:docMk/>
            <pc:sldMk cId="3113128984" sldId="272"/>
            <ac:spMk id="20" creationId="{D4974D33-8DC5-464E-8C6D-BE58F0669C17}"/>
          </ac:spMkLst>
        </pc:spChg>
        <pc:picChg chg="mod ord">
          <ac:chgData name="Thiago Dos Santos Rodrigues" userId="S::377704@sga.pucminas.br::dc19a283-9f0d-4b5b-86b0-505999eea8e6" providerId="AD" clId="Web-{C98D0949-9F84-4191-82AE-375C9C100F28}" dt="2023-06-21T00:20:37.626" v="33"/>
          <ac:picMkLst>
            <pc:docMk/>
            <pc:sldMk cId="3113128984" sldId="272"/>
            <ac:picMk id="4" creationId="{00000000-0000-0000-0000-000000000000}"/>
          </ac:picMkLst>
        </pc:picChg>
        <pc:picChg chg="del">
          <ac:chgData name="Thiago Dos Santos Rodrigues" userId="S::377704@sga.pucminas.br::dc19a283-9f0d-4b5b-86b0-505999eea8e6" providerId="AD" clId="Web-{C98D0949-9F84-4191-82AE-375C9C100F28}" dt="2023-06-21T00:19:11.468" v="23"/>
          <ac:picMkLst>
            <pc:docMk/>
            <pc:sldMk cId="3113128984" sldId="272"/>
            <ac:picMk id="5" creationId="{00000000-0000-0000-0000-000000000000}"/>
          </ac:picMkLst>
        </pc:picChg>
      </pc:sldChg>
      <pc:sldChg chg="modSp add replId">
        <pc:chgData name="Thiago Dos Santos Rodrigues" userId="S::377704@sga.pucminas.br::dc19a283-9f0d-4b5b-86b0-505999eea8e6" providerId="AD" clId="Web-{C98D0949-9F84-4191-82AE-375C9C100F28}" dt="2023-06-21T00:25:10.040" v="73" actId="20577"/>
        <pc:sldMkLst>
          <pc:docMk/>
          <pc:sldMk cId="812916508" sldId="273"/>
        </pc:sldMkLst>
        <pc:spChg chg="mod">
          <ac:chgData name="Thiago Dos Santos Rodrigues" userId="S::377704@sga.pucminas.br::dc19a283-9f0d-4b5b-86b0-505999eea8e6" providerId="AD" clId="Web-{C98D0949-9F84-4191-82AE-375C9C100F28}" dt="2023-06-21T00:24:53.853" v="71" actId="20577"/>
          <ac:spMkLst>
            <pc:docMk/>
            <pc:sldMk cId="812916508" sldId="273"/>
            <ac:spMk id="2" creationId="{00000000-0000-0000-0000-000000000000}"/>
          </ac:spMkLst>
        </pc:spChg>
        <pc:spChg chg="mod">
          <ac:chgData name="Thiago Dos Santos Rodrigues" userId="S::377704@sga.pucminas.br::dc19a283-9f0d-4b5b-86b0-505999eea8e6" providerId="AD" clId="Web-{C98D0949-9F84-4191-82AE-375C9C100F28}" dt="2023-06-21T00:25:10.040" v="73" actId="20577"/>
          <ac:spMkLst>
            <pc:docMk/>
            <pc:sldMk cId="812916508" sldId="273"/>
            <ac:spMk id="13" creationId="{78A38338-D87F-323D-DF3F-2B6FAD76784D}"/>
          </ac:spMkLst>
        </pc:spChg>
      </pc:sldChg>
    </pc:docChg>
  </pc:docChgLst>
  <pc:docChgLst>
    <pc:chgData name="Guilherme Teixeira Silva" userId="S::1396238@sga.pucminas.br::e86192ef-0e20-4639-b1c8-180e2def9a9b" providerId="AD" clId="Web-{4E8F1FFA-E457-3439-C3E2-F6BCD4EB40E8}"/>
    <pc:docChg chg="mod addSld delSld modSld sldOrd">
      <pc:chgData name="Guilherme Teixeira Silva" userId="S::1396238@sga.pucminas.br::e86192ef-0e20-4639-b1c8-180e2def9a9b" providerId="AD" clId="Web-{4E8F1FFA-E457-3439-C3E2-F6BCD4EB40E8}" dt="2023-06-20T01:27:50.429" v="28"/>
      <pc:docMkLst>
        <pc:docMk/>
      </pc:docMkLst>
      <pc:sldChg chg="new del">
        <pc:chgData name="Guilherme Teixeira Silva" userId="S::1396238@sga.pucminas.br::e86192ef-0e20-4639-b1c8-180e2def9a9b" providerId="AD" clId="Web-{4E8F1FFA-E457-3439-C3E2-F6BCD4EB40E8}" dt="2023-06-20T01:15:07.918" v="1"/>
        <pc:sldMkLst>
          <pc:docMk/>
          <pc:sldMk cId="1569999300" sldId="258"/>
        </pc:sldMkLst>
      </pc:sldChg>
      <pc:sldChg chg="add ord addCm">
        <pc:chgData name="Guilherme Teixeira Silva" userId="S::1396238@sga.pucminas.br::e86192ef-0e20-4639-b1c8-180e2def9a9b" providerId="AD" clId="Web-{4E8F1FFA-E457-3439-C3E2-F6BCD4EB40E8}" dt="2023-06-20T01:26:46.427" v="24"/>
        <pc:sldMkLst>
          <pc:docMk/>
          <pc:sldMk cId="3394600299" sldId="2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ilherme Teixeira Silva" userId="S::1396238@sga.pucminas.br::e86192ef-0e20-4639-b1c8-180e2def9a9b" providerId="AD" clId="Web-{4E8F1FFA-E457-3439-C3E2-F6BCD4EB40E8}" dt="2023-06-20T01:26:46.427" v="24"/>
              <pc2:cmMkLst xmlns:pc2="http://schemas.microsoft.com/office/powerpoint/2019/9/main/command">
                <pc:docMk/>
                <pc:sldMk cId="3394600299" sldId="258"/>
                <pc2:cmMk id="{060076F5-44AC-480F-85D0-009CDAA5D4FB}"/>
              </pc2:cmMkLst>
            </pc226:cmChg>
          </p:ext>
        </pc:extLst>
      </pc:sldChg>
      <pc:sldChg chg="add ord addCm">
        <pc:chgData name="Guilherme Teixeira Silva" userId="S::1396238@sga.pucminas.br::e86192ef-0e20-4639-b1c8-180e2def9a9b" providerId="AD" clId="Web-{4E8F1FFA-E457-3439-C3E2-F6BCD4EB40E8}" dt="2023-06-20T01:27:03.256" v="25"/>
        <pc:sldMkLst>
          <pc:docMk/>
          <pc:sldMk cId="1323582685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ilherme Teixeira Silva" userId="S::1396238@sga.pucminas.br::e86192ef-0e20-4639-b1c8-180e2def9a9b" providerId="AD" clId="Web-{4E8F1FFA-E457-3439-C3E2-F6BCD4EB40E8}" dt="2023-06-20T01:27:03.256" v="25"/>
              <pc2:cmMkLst xmlns:pc2="http://schemas.microsoft.com/office/powerpoint/2019/9/main/command">
                <pc:docMk/>
                <pc:sldMk cId="1323582685" sldId="259"/>
                <pc2:cmMk id="{50146008-30DA-4897-B985-AC33E057B742}"/>
              </pc2:cmMkLst>
            </pc226:cmChg>
          </p:ext>
        </pc:extLst>
      </pc:sldChg>
      <pc:sldChg chg="add ord addCm">
        <pc:chgData name="Guilherme Teixeira Silva" userId="S::1396238@sga.pucminas.br::e86192ef-0e20-4639-b1c8-180e2def9a9b" providerId="AD" clId="Web-{4E8F1FFA-E457-3439-C3E2-F6BCD4EB40E8}" dt="2023-06-20T01:27:25.757" v="26"/>
        <pc:sldMkLst>
          <pc:docMk/>
          <pc:sldMk cId="830857966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ilherme Teixeira Silva" userId="S::1396238@sga.pucminas.br::e86192ef-0e20-4639-b1c8-180e2def9a9b" providerId="AD" clId="Web-{4E8F1FFA-E457-3439-C3E2-F6BCD4EB40E8}" dt="2023-06-20T01:27:25.757" v="26"/>
              <pc2:cmMkLst xmlns:pc2="http://schemas.microsoft.com/office/powerpoint/2019/9/main/command">
                <pc:docMk/>
                <pc:sldMk cId="830857966" sldId="260"/>
                <pc2:cmMk id="{337CC240-0BFF-46D2-974E-08EC92BC58A4}"/>
              </pc2:cmMkLst>
            </pc226:cmChg>
          </p:ext>
        </pc:extLst>
      </pc:sldChg>
      <pc:sldChg chg="add addCm">
        <pc:chgData name="Guilherme Teixeira Silva" userId="S::1396238@sga.pucminas.br::e86192ef-0e20-4639-b1c8-180e2def9a9b" providerId="AD" clId="Web-{4E8F1FFA-E457-3439-C3E2-F6BCD4EB40E8}" dt="2023-06-20T01:27:36.273" v="27"/>
        <pc:sldMkLst>
          <pc:docMk/>
          <pc:sldMk cId="616825259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ilherme Teixeira Silva" userId="S::1396238@sga.pucminas.br::e86192ef-0e20-4639-b1c8-180e2def9a9b" providerId="AD" clId="Web-{4E8F1FFA-E457-3439-C3E2-F6BCD4EB40E8}" dt="2023-06-20T01:27:36.273" v="27"/>
              <pc2:cmMkLst xmlns:pc2="http://schemas.microsoft.com/office/powerpoint/2019/9/main/command">
                <pc:docMk/>
                <pc:sldMk cId="616825259" sldId="261"/>
                <pc2:cmMk id="{D8004BB3-AECE-4381-82F5-85A33F8943F7}"/>
              </pc2:cmMkLst>
            </pc226:cmChg>
          </p:ext>
        </pc:extLst>
      </pc:sldChg>
      <pc:sldChg chg="addSp delSp modSp add mod ord setBg addCm">
        <pc:chgData name="Guilherme Teixeira Silva" userId="S::1396238@sga.pucminas.br::e86192ef-0e20-4639-b1c8-180e2def9a9b" providerId="AD" clId="Web-{4E8F1FFA-E457-3439-C3E2-F6BCD4EB40E8}" dt="2023-06-20T01:27:50.429" v="28"/>
        <pc:sldMkLst>
          <pc:docMk/>
          <pc:sldMk cId="2086886627" sldId="262"/>
        </pc:sldMkLst>
        <pc:spChg chg="mod">
          <ac:chgData name="Guilherme Teixeira Silva" userId="S::1396238@sga.pucminas.br::e86192ef-0e20-4639-b1c8-180e2def9a9b" providerId="AD" clId="Web-{4E8F1FFA-E457-3439-C3E2-F6BCD4EB40E8}" dt="2023-06-20T01:22:38.809" v="17"/>
          <ac:spMkLst>
            <pc:docMk/>
            <pc:sldMk cId="2086886627" sldId="262"/>
            <ac:spMk id="2" creationId="{00000000-0000-0000-0000-000000000000}"/>
          </ac:spMkLst>
        </pc:spChg>
        <pc:spChg chg="add del">
          <ac:chgData name="Guilherme Teixeira Silva" userId="S::1396238@sga.pucminas.br::e86192ef-0e20-4639-b1c8-180e2def9a9b" providerId="AD" clId="Web-{4E8F1FFA-E457-3439-C3E2-F6BCD4EB40E8}" dt="2023-06-20T01:22:38.809" v="17"/>
          <ac:spMkLst>
            <pc:docMk/>
            <pc:sldMk cId="2086886627" sldId="262"/>
            <ac:spMk id="9" creationId="{A4AC5506-6312-4701-8D3C-40187889A947}"/>
          </ac:spMkLst>
        </pc:spChg>
        <pc:picChg chg="del">
          <ac:chgData name="Guilherme Teixeira Silva" userId="S::1396238@sga.pucminas.br::e86192ef-0e20-4639-b1c8-180e2def9a9b" providerId="AD" clId="Web-{4E8F1FFA-E457-3439-C3E2-F6BCD4EB40E8}" dt="2023-06-20T01:19:17.521" v="8"/>
          <ac:picMkLst>
            <pc:docMk/>
            <pc:sldMk cId="2086886627" sldId="262"/>
            <ac:picMk id="3" creationId="{00000000-0000-0000-0000-000000000000}"/>
          </ac:picMkLst>
        </pc:picChg>
        <pc:picChg chg="add mod">
          <ac:chgData name="Guilherme Teixeira Silva" userId="S::1396238@sga.pucminas.br::e86192ef-0e20-4639-b1c8-180e2def9a9b" providerId="AD" clId="Web-{4E8F1FFA-E457-3439-C3E2-F6BCD4EB40E8}" dt="2023-06-20T01:23:39.483" v="22" actId="1076"/>
          <ac:picMkLst>
            <pc:docMk/>
            <pc:sldMk cId="2086886627" sldId="262"/>
            <ac:picMk id="4" creationId="{E5945DB7-3274-B53B-7978-789F557325EA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ilherme Teixeira Silva" userId="S::1396238@sga.pucminas.br::e86192ef-0e20-4639-b1c8-180e2def9a9b" providerId="AD" clId="Web-{4E8F1FFA-E457-3439-C3E2-F6BCD4EB40E8}" dt="2023-06-20T01:27:50.429" v="28"/>
              <pc2:cmMkLst xmlns:pc2="http://schemas.microsoft.com/office/powerpoint/2019/9/main/command">
                <pc:docMk/>
                <pc:sldMk cId="2086886627" sldId="262"/>
                <pc2:cmMk id="{2C8E9546-48D6-4050-BE71-39E191B897A4}"/>
              </pc2:cmMkLst>
            </pc226:cmChg>
          </p:ext>
        </pc:extLst>
      </pc:sldChg>
    </pc:docChg>
  </pc:docChgLst>
  <pc:docChgLst>
    <pc:chgData name="Guilherme Teixeira Silva" userId="S::1396238@sga.pucminas.br::e86192ef-0e20-4639-b1c8-180e2def9a9b" providerId="AD" clId="Web-{5B9D42C2-50D0-5039-09AE-596834EB34FB}"/>
    <pc:docChg chg="modSld sldOrd">
      <pc:chgData name="Guilherme Teixeira Silva" userId="S::1396238@sga.pucminas.br::e86192ef-0e20-4639-b1c8-180e2def9a9b" providerId="AD" clId="Web-{5B9D42C2-50D0-5039-09AE-596834EB34FB}" dt="2023-06-21T21:39:13.799" v="9"/>
      <pc:docMkLst>
        <pc:docMk/>
      </pc:docMkLst>
      <pc:sldChg chg="ord">
        <pc:chgData name="Guilherme Teixeira Silva" userId="S::1396238@sga.pucminas.br::e86192ef-0e20-4639-b1c8-180e2def9a9b" providerId="AD" clId="Web-{5B9D42C2-50D0-5039-09AE-596834EB34FB}" dt="2023-06-21T21:14:16.375" v="2"/>
        <pc:sldMkLst>
          <pc:docMk/>
          <pc:sldMk cId="3976189948" sldId="256"/>
        </pc:sldMkLst>
      </pc:sldChg>
      <pc:sldChg chg="modSp ord">
        <pc:chgData name="Guilherme Teixeira Silva" userId="S::1396238@sga.pucminas.br::e86192ef-0e20-4639-b1c8-180e2def9a9b" providerId="AD" clId="Web-{5B9D42C2-50D0-5039-09AE-596834EB34FB}" dt="2023-06-21T21:39:06.564" v="5"/>
        <pc:sldMkLst>
          <pc:docMk/>
          <pc:sldMk cId="3394600299" sldId="258"/>
        </pc:sldMkLst>
        <pc:spChg chg="mod">
          <ac:chgData name="Guilherme Teixeira Silva" userId="S::1396238@sga.pucminas.br::e86192ef-0e20-4639-b1c8-180e2def9a9b" providerId="AD" clId="Web-{5B9D42C2-50D0-5039-09AE-596834EB34FB}" dt="2023-06-21T21:17:40.147" v="4"/>
          <ac:spMkLst>
            <pc:docMk/>
            <pc:sldMk cId="3394600299" sldId="258"/>
            <ac:spMk id="2" creationId="{00000000-0000-0000-0000-000000000000}"/>
          </ac:spMkLst>
        </pc:spChg>
      </pc:sldChg>
      <pc:sldChg chg="ord">
        <pc:chgData name="Guilherme Teixeira Silva" userId="S::1396238@sga.pucminas.br::e86192ef-0e20-4639-b1c8-180e2def9a9b" providerId="AD" clId="Web-{5B9D42C2-50D0-5039-09AE-596834EB34FB}" dt="2023-06-21T21:39:07.923" v="6"/>
        <pc:sldMkLst>
          <pc:docMk/>
          <pc:sldMk cId="1323582685" sldId="259"/>
        </pc:sldMkLst>
      </pc:sldChg>
      <pc:sldChg chg="ord">
        <pc:chgData name="Guilherme Teixeira Silva" userId="S::1396238@sga.pucminas.br::e86192ef-0e20-4639-b1c8-180e2def9a9b" providerId="AD" clId="Web-{5B9D42C2-50D0-5039-09AE-596834EB34FB}" dt="2023-06-21T21:39:09.814" v="7"/>
        <pc:sldMkLst>
          <pc:docMk/>
          <pc:sldMk cId="830857966" sldId="260"/>
        </pc:sldMkLst>
      </pc:sldChg>
      <pc:sldChg chg="ord">
        <pc:chgData name="Guilherme Teixeira Silva" userId="S::1396238@sga.pucminas.br::e86192ef-0e20-4639-b1c8-180e2def9a9b" providerId="AD" clId="Web-{5B9D42C2-50D0-5039-09AE-596834EB34FB}" dt="2023-06-21T21:39:11.705" v="8"/>
        <pc:sldMkLst>
          <pc:docMk/>
          <pc:sldMk cId="616825259" sldId="261"/>
        </pc:sldMkLst>
      </pc:sldChg>
      <pc:sldChg chg="ord">
        <pc:chgData name="Guilherme Teixeira Silva" userId="S::1396238@sga.pucminas.br::e86192ef-0e20-4639-b1c8-180e2def9a9b" providerId="AD" clId="Web-{5B9D42C2-50D0-5039-09AE-596834EB34FB}" dt="2023-06-21T21:39:13.799" v="9"/>
        <pc:sldMkLst>
          <pc:docMk/>
          <pc:sldMk cId="2086886627" sldId="262"/>
        </pc:sldMkLst>
      </pc:sldChg>
      <pc:sldChg chg="ord">
        <pc:chgData name="Guilherme Teixeira Silva" userId="S::1396238@sga.pucminas.br::e86192ef-0e20-4639-b1c8-180e2def9a9b" providerId="AD" clId="Web-{5B9D42C2-50D0-5039-09AE-596834EB34FB}" dt="2023-06-21T19:43:50.132" v="0"/>
        <pc:sldMkLst>
          <pc:docMk/>
          <pc:sldMk cId="3113128984" sldId="272"/>
        </pc:sldMkLst>
      </pc:sldChg>
      <pc:sldChg chg="ord">
        <pc:chgData name="Guilherme Teixeira Silva" userId="S::1396238@sga.pucminas.br::e86192ef-0e20-4639-b1c8-180e2def9a9b" providerId="AD" clId="Web-{5B9D42C2-50D0-5039-09AE-596834EB34FB}" dt="2023-06-21T19:43:51.523" v="1"/>
        <pc:sldMkLst>
          <pc:docMk/>
          <pc:sldMk cId="812916508" sldId="273"/>
        </pc:sldMkLst>
      </pc:sldChg>
    </pc:docChg>
  </pc:docChgLst>
  <pc:docChgLst>
    <pc:chgData name="Wellington Patrick Viana Dos Santos" userId="S::1323747@sga.pucminas.br::4cae97c6-51f5-41b5-adf0-7d936afb2eb3" providerId="AD" clId="Web-{9CD32722-506B-1B20-0105-129761D0E5A9}"/>
    <pc:docChg chg="addSld modSld">
      <pc:chgData name="Wellington Patrick Viana Dos Santos" userId="S::1323747@sga.pucminas.br::4cae97c6-51f5-41b5-adf0-7d936afb2eb3" providerId="AD" clId="Web-{9CD32722-506B-1B20-0105-129761D0E5A9}" dt="2023-06-21T00:21:38.337" v="417" actId="20577"/>
      <pc:docMkLst>
        <pc:docMk/>
      </pc:docMkLst>
      <pc:sldChg chg="addSp delSp modSp">
        <pc:chgData name="Wellington Patrick Viana Dos Santos" userId="S::1323747@sga.pucminas.br::4cae97c6-51f5-41b5-adf0-7d936afb2eb3" providerId="AD" clId="Web-{9CD32722-506B-1B20-0105-129761D0E5A9}" dt="2023-06-21T00:19:46.381" v="350" actId="20577"/>
        <pc:sldMkLst>
          <pc:docMk/>
          <pc:sldMk cId="3253012849" sldId="270"/>
        </pc:sldMkLst>
        <pc:spChg chg="mod">
          <ac:chgData name="Wellington Patrick Viana Dos Santos" userId="S::1323747@sga.pucminas.br::4cae97c6-51f5-41b5-adf0-7d936afb2eb3" providerId="AD" clId="Web-{9CD32722-506B-1B20-0105-129761D0E5A9}" dt="2023-06-21T00:09:23.209" v="8" actId="20577"/>
          <ac:spMkLst>
            <pc:docMk/>
            <pc:sldMk cId="3253012849" sldId="270"/>
            <ac:spMk id="3" creationId="{00000000-0000-0000-0000-000000000000}"/>
          </ac:spMkLst>
        </pc:spChg>
        <pc:spChg chg="add mod">
          <ac:chgData name="Wellington Patrick Viana Dos Santos" userId="S::1323747@sga.pucminas.br::4cae97c6-51f5-41b5-adf0-7d936afb2eb3" providerId="AD" clId="Web-{9CD32722-506B-1B20-0105-129761D0E5A9}" dt="2023-06-21T00:19:46.381" v="350" actId="20577"/>
          <ac:spMkLst>
            <pc:docMk/>
            <pc:sldMk cId="3253012849" sldId="270"/>
            <ac:spMk id="4" creationId="{CCC14BD0-559F-41F3-49B3-431117B6543D}"/>
          </ac:spMkLst>
        </pc:spChg>
        <pc:spChg chg="del">
          <ac:chgData name="Wellington Patrick Viana Dos Santos" userId="S::1323747@sga.pucminas.br::4cae97c6-51f5-41b5-adf0-7d936afb2eb3" providerId="AD" clId="Web-{9CD32722-506B-1B20-0105-129761D0E5A9}" dt="2023-06-21T00:09:32.491" v="10"/>
          <ac:spMkLst>
            <pc:docMk/>
            <pc:sldMk cId="3253012849" sldId="270"/>
            <ac:spMk id="10" creationId="{43E71204-A8A5-43EE-FE08-A9229923B4E5}"/>
          </ac:spMkLst>
        </pc:spChg>
        <pc:picChg chg="del mod">
          <ac:chgData name="Wellington Patrick Viana Dos Santos" userId="S::1323747@sga.pucminas.br::4cae97c6-51f5-41b5-adf0-7d936afb2eb3" providerId="AD" clId="Web-{9CD32722-506B-1B20-0105-129761D0E5A9}" dt="2023-06-21T00:09:28.725" v="9"/>
          <ac:picMkLst>
            <pc:docMk/>
            <pc:sldMk cId="3253012849" sldId="270"/>
            <ac:picMk id="11" creationId="{0E88E697-3FCE-FAEC-6826-B4F77430C169}"/>
          </ac:picMkLst>
        </pc:picChg>
      </pc:sldChg>
      <pc:sldChg chg="modSp add replId">
        <pc:chgData name="Wellington Patrick Viana Dos Santos" userId="S::1323747@sga.pucminas.br::4cae97c6-51f5-41b5-adf0-7d936afb2eb3" providerId="AD" clId="Web-{9CD32722-506B-1B20-0105-129761D0E5A9}" dt="2023-06-21T00:21:38.337" v="417" actId="20577"/>
        <pc:sldMkLst>
          <pc:docMk/>
          <pc:sldMk cId="217678096" sldId="271"/>
        </pc:sldMkLst>
        <pc:spChg chg="mod">
          <ac:chgData name="Wellington Patrick Viana Dos Santos" userId="S::1323747@sga.pucminas.br::4cae97c6-51f5-41b5-adf0-7d936afb2eb3" providerId="AD" clId="Web-{9CD32722-506B-1B20-0105-129761D0E5A9}" dt="2023-06-21T00:21:38.337" v="417" actId="20577"/>
          <ac:spMkLst>
            <pc:docMk/>
            <pc:sldMk cId="217678096" sldId="271"/>
            <ac:spMk id="4" creationId="{CCC14BD0-559F-41F3-49B3-431117B6543D}"/>
          </ac:spMkLst>
        </pc:spChg>
      </pc:sldChg>
    </pc:docChg>
  </pc:docChgLst>
  <pc:docChgLst>
    <pc:chgData name="Thiago Dos Santos Rodrigues" userId="S::377704@sga.pucminas.br::dc19a283-9f0d-4b5b-86b0-505999eea8e6" providerId="AD" clId="Web-{AC4B9537-1812-0BC1-CBBB-CF78B7AE0218}"/>
    <pc:docChg chg="modSld">
      <pc:chgData name="Thiago Dos Santos Rodrigues" userId="S::377704@sga.pucminas.br::dc19a283-9f0d-4b5b-86b0-505999eea8e6" providerId="AD" clId="Web-{AC4B9537-1812-0BC1-CBBB-CF78B7AE0218}" dt="2023-06-22T23:02:32.719" v="21" actId="1076"/>
      <pc:docMkLst>
        <pc:docMk/>
      </pc:docMkLst>
      <pc:sldChg chg="modSp">
        <pc:chgData name="Thiago Dos Santos Rodrigues" userId="S::377704@sga.pucminas.br::dc19a283-9f0d-4b5b-86b0-505999eea8e6" providerId="AD" clId="Web-{AC4B9537-1812-0BC1-CBBB-CF78B7AE0218}" dt="2023-06-22T23:02:32.719" v="21" actId="1076"/>
        <pc:sldMkLst>
          <pc:docMk/>
          <pc:sldMk cId="3976189948" sldId="256"/>
        </pc:sldMkLst>
        <pc:spChg chg="mod">
          <ac:chgData name="Thiago Dos Santos Rodrigues" userId="S::377704@sga.pucminas.br::dc19a283-9f0d-4b5b-86b0-505999eea8e6" providerId="AD" clId="Web-{AC4B9537-1812-0BC1-CBBB-CF78B7AE0218}" dt="2023-06-22T23:02:32.719" v="21" actId="1076"/>
          <ac:spMkLst>
            <pc:docMk/>
            <pc:sldMk cId="3976189948" sldId="256"/>
            <ac:spMk id="8" creationId="{20FD34E3-7FB9-B14E-A4ED-7448EABCBC67}"/>
          </ac:spMkLst>
        </pc:spChg>
      </pc:sldChg>
      <pc:sldChg chg="modSp">
        <pc:chgData name="Thiago Dos Santos Rodrigues" userId="S::377704@sga.pucminas.br::dc19a283-9f0d-4b5b-86b0-505999eea8e6" providerId="AD" clId="Web-{AC4B9537-1812-0BC1-CBBB-CF78B7AE0218}" dt="2023-06-22T22:59:08.923" v="3" actId="20577"/>
        <pc:sldMkLst>
          <pc:docMk/>
          <pc:sldMk cId="3284817724" sldId="257"/>
        </pc:sldMkLst>
        <pc:spChg chg="mod">
          <ac:chgData name="Thiago Dos Santos Rodrigues" userId="S::377704@sga.pucminas.br::dc19a283-9f0d-4b5b-86b0-505999eea8e6" providerId="AD" clId="Web-{AC4B9537-1812-0BC1-CBBB-CF78B7AE0218}" dt="2023-06-22T22:59:08.923" v="3" actId="20577"/>
          <ac:spMkLst>
            <pc:docMk/>
            <pc:sldMk cId="3284817724" sldId="257"/>
            <ac:spMk id="2" creationId="{00000000-0000-0000-0000-000000000000}"/>
          </ac:spMkLst>
        </pc:spChg>
      </pc:sldChg>
      <pc:sldChg chg="modSp">
        <pc:chgData name="Thiago Dos Santos Rodrigues" userId="S::377704@sga.pucminas.br::dc19a283-9f0d-4b5b-86b0-505999eea8e6" providerId="AD" clId="Web-{AC4B9537-1812-0BC1-CBBB-CF78B7AE0218}" dt="2023-06-22T23:01:12.026" v="15" actId="1076"/>
        <pc:sldMkLst>
          <pc:docMk/>
          <pc:sldMk cId="2086886627" sldId="262"/>
        </pc:sldMkLst>
        <pc:spChg chg="mod">
          <ac:chgData name="Thiago Dos Santos Rodrigues" userId="S::377704@sga.pucminas.br::dc19a283-9f0d-4b5b-86b0-505999eea8e6" providerId="AD" clId="Web-{AC4B9537-1812-0BC1-CBBB-CF78B7AE0218}" dt="2023-06-22T23:01:12.026" v="15" actId="1076"/>
          <ac:spMkLst>
            <pc:docMk/>
            <pc:sldMk cId="2086886627" sldId="262"/>
            <ac:spMk id="2" creationId="{00000000-0000-0000-0000-000000000000}"/>
          </ac:spMkLst>
        </pc:spChg>
        <pc:picChg chg="mod">
          <ac:chgData name="Thiago Dos Santos Rodrigues" userId="S::377704@sga.pucminas.br::dc19a283-9f0d-4b5b-86b0-505999eea8e6" providerId="AD" clId="Web-{AC4B9537-1812-0BC1-CBBB-CF78B7AE0218}" dt="2023-06-22T23:01:05.978" v="14" actId="1076"/>
          <ac:picMkLst>
            <pc:docMk/>
            <pc:sldMk cId="2086886627" sldId="262"/>
            <ac:picMk id="4" creationId="{E5945DB7-3274-B53B-7978-789F557325EA}"/>
          </ac:picMkLst>
        </pc:picChg>
      </pc:sldChg>
      <pc:sldChg chg="modSp">
        <pc:chgData name="Thiago Dos Santos Rodrigues" userId="S::377704@sga.pucminas.br::dc19a283-9f0d-4b5b-86b0-505999eea8e6" providerId="AD" clId="Web-{AC4B9537-1812-0BC1-CBBB-CF78B7AE0218}" dt="2023-06-22T23:01:57.122" v="16" actId="14100"/>
        <pc:sldMkLst>
          <pc:docMk/>
          <pc:sldMk cId="1943547626" sldId="266"/>
        </pc:sldMkLst>
        <pc:spChg chg="mod">
          <ac:chgData name="Thiago Dos Santos Rodrigues" userId="S::377704@sga.pucminas.br::dc19a283-9f0d-4b5b-86b0-505999eea8e6" providerId="AD" clId="Web-{AC4B9537-1812-0BC1-CBBB-CF78B7AE0218}" dt="2023-06-22T23:01:57.122" v="16" actId="14100"/>
          <ac:spMkLst>
            <pc:docMk/>
            <pc:sldMk cId="1943547626" sldId="266"/>
            <ac:spMk id="3" creationId="{3DA04D86-CF11-0C36-4B64-3C67CDB1069D}"/>
          </ac:spMkLst>
        </pc:spChg>
      </pc:sldChg>
      <pc:sldChg chg="modSp">
        <pc:chgData name="Thiago Dos Santos Rodrigues" userId="S::377704@sga.pucminas.br::dc19a283-9f0d-4b5b-86b0-505999eea8e6" providerId="AD" clId="Web-{AC4B9537-1812-0BC1-CBBB-CF78B7AE0218}" dt="2023-06-22T23:00:20.100" v="10" actId="20577"/>
        <pc:sldMkLst>
          <pc:docMk/>
          <pc:sldMk cId="3253012849" sldId="270"/>
        </pc:sldMkLst>
        <pc:spChg chg="mod">
          <ac:chgData name="Thiago Dos Santos Rodrigues" userId="S::377704@sga.pucminas.br::dc19a283-9f0d-4b5b-86b0-505999eea8e6" providerId="AD" clId="Web-{AC4B9537-1812-0BC1-CBBB-CF78B7AE0218}" dt="2023-06-22T23:00:14.256" v="8" actId="20577"/>
          <ac:spMkLst>
            <pc:docMk/>
            <pc:sldMk cId="3253012849" sldId="270"/>
            <ac:spMk id="2" creationId="{00000000-0000-0000-0000-000000000000}"/>
          </ac:spMkLst>
        </pc:spChg>
        <pc:spChg chg="mod">
          <ac:chgData name="Thiago Dos Santos Rodrigues" userId="S::377704@sga.pucminas.br::dc19a283-9f0d-4b5b-86b0-505999eea8e6" providerId="AD" clId="Web-{AC4B9537-1812-0BC1-CBBB-CF78B7AE0218}" dt="2023-06-22T23:00:20.100" v="10" actId="20577"/>
          <ac:spMkLst>
            <pc:docMk/>
            <pc:sldMk cId="3253012849" sldId="270"/>
            <ac:spMk id="4" creationId="{CCC14BD0-559F-41F3-49B3-431117B6543D}"/>
          </ac:spMkLst>
        </pc:spChg>
      </pc:sldChg>
      <pc:sldChg chg="modSp">
        <pc:chgData name="Thiago Dos Santos Rodrigues" userId="S::377704@sga.pucminas.br::dc19a283-9f0d-4b5b-86b0-505999eea8e6" providerId="AD" clId="Web-{AC4B9537-1812-0BC1-CBBB-CF78B7AE0218}" dt="2023-06-22T23:00:46.743" v="13" actId="20577"/>
        <pc:sldMkLst>
          <pc:docMk/>
          <pc:sldMk cId="217678096" sldId="271"/>
        </pc:sldMkLst>
        <pc:spChg chg="mod">
          <ac:chgData name="Thiago Dos Santos Rodrigues" userId="S::377704@sga.pucminas.br::dc19a283-9f0d-4b5b-86b0-505999eea8e6" providerId="AD" clId="Web-{AC4B9537-1812-0BC1-CBBB-CF78B7AE0218}" dt="2023-06-22T23:00:35.429" v="11" actId="20577"/>
          <ac:spMkLst>
            <pc:docMk/>
            <pc:sldMk cId="217678096" sldId="271"/>
            <ac:spMk id="2" creationId="{00000000-0000-0000-0000-000000000000}"/>
          </ac:spMkLst>
        </pc:spChg>
        <pc:spChg chg="mod">
          <ac:chgData name="Thiago Dos Santos Rodrigues" userId="S::377704@sga.pucminas.br::dc19a283-9f0d-4b5b-86b0-505999eea8e6" providerId="AD" clId="Web-{AC4B9537-1812-0BC1-CBBB-CF78B7AE0218}" dt="2023-06-22T23:00:46.743" v="13" actId="20577"/>
          <ac:spMkLst>
            <pc:docMk/>
            <pc:sldMk cId="217678096" sldId="271"/>
            <ac:spMk id="4" creationId="{CCC14BD0-559F-41F3-49B3-431117B6543D}"/>
          </ac:spMkLst>
        </pc:spChg>
      </pc:sldChg>
      <pc:sldChg chg="modSp">
        <pc:chgData name="Thiago Dos Santos Rodrigues" userId="S::377704@sga.pucminas.br::dc19a283-9f0d-4b5b-86b0-505999eea8e6" providerId="AD" clId="Web-{AC4B9537-1812-0BC1-CBBB-CF78B7AE0218}" dt="2023-06-22T22:59:26.128" v="4" actId="20577"/>
        <pc:sldMkLst>
          <pc:docMk/>
          <pc:sldMk cId="823496372" sldId="279"/>
        </pc:sldMkLst>
        <pc:spChg chg="mod">
          <ac:chgData name="Thiago Dos Santos Rodrigues" userId="S::377704@sga.pucminas.br::dc19a283-9f0d-4b5b-86b0-505999eea8e6" providerId="AD" clId="Web-{AC4B9537-1812-0BC1-CBBB-CF78B7AE0218}" dt="2023-06-22T22:59:00.376" v="2" actId="1076"/>
          <ac:spMkLst>
            <pc:docMk/>
            <pc:sldMk cId="823496372" sldId="279"/>
            <ac:spMk id="2" creationId="{690C6777-BD15-2030-A701-F287225BEF6F}"/>
          </ac:spMkLst>
        </pc:spChg>
        <pc:spChg chg="mod">
          <ac:chgData name="Thiago Dos Santos Rodrigues" userId="S::377704@sga.pucminas.br::dc19a283-9f0d-4b5b-86b0-505999eea8e6" providerId="AD" clId="Web-{AC4B9537-1812-0BC1-CBBB-CF78B7AE0218}" dt="2023-06-22T22:59:26.128" v="4" actId="20577"/>
          <ac:spMkLst>
            <pc:docMk/>
            <pc:sldMk cId="823496372" sldId="279"/>
            <ac:spMk id="3" creationId="{3D9C5016-EBF6-5AB0-88FA-1BAA9CBB0EE8}"/>
          </ac:spMkLst>
        </pc:spChg>
      </pc:sldChg>
      <pc:sldChg chg="modSp">
        <pc:chgData name="Thiago Dos Santos Rodrigues" userId="S::377704@sga.pucminas.br::dc19a283-9f0d-4b5b-86b0-505999eea8e6" providerId="AD" clId="Web-{AC4B9537-1812-0BC1-CBBB-CF78B7AE0218}" dt="2023-06-22T23:00:01.568" v="7" actId="1076"/>
        <pc:sldMkLst>
          <pc:docMk/>
          <pc:sldMk cId="3209712419" sldId="281"/>
        </pc:sldMkLst>
        <pc:spChg chg="mod">
          <ac:chgData name="Thiago Dos Santos Rodrigues" userId="S::377704@sga.pucminas.br::dc19a283-9f0d-4b5b-86b0-505999eea8e6" providerId="AD" clId="Web-{AC4B9537-1812-0BC1-CBBB-CF78B7AE0218}" dt="2023-06-22T23:00:01.568" v="7" actId="1076"/>
          <ac:spMkLst>
            <pc:docMk/>
            <pc:sldMk cId="3209712419" sldId="281"/>
            <ac:spMk id="2" creationId="{C33CB5A5-DEB1-2C2C-41D8-D98496B8E476}"/>
          </ac:spMkLst>
        </pc:spChg>
        <pc:picChg chg="mod">
          <ac:chgData name="Thiago Dos Santos Rodrigues" userId="S::377704@sga.pucminas.br::dc19a283-9f0d-4b5b-86b0-505999eea8e6" providerId="AD" clId="Web-{AC4B9537-1812-0BC1-CBBB-CF78B7AE0218}" dt="2023-06-22T22:59:55.942" v="5" actId="1076"/>
          <ac:picMkLst>
            <pc:docMk/>
            <pc:sldMk cId="3209712419" sldId="281"/>
            <ac:picMk id="4" creationId="{C6992536-F11D-A1F2-F94F-84D105C3797D}"/>
          </ac:picMkLst>
        </pc:picChg>
        <pc:picChg chg="mod">
          <ac:chgData name="Thiago Dos Santos Rodrigues" userId="S::377704@sga.pucminas.br::dc19a283-9f0d-4b5b-86b0-505999eea8e6" providerId="AD" clId="Web-{AC4B9537-1812-0BC1-CBBB-CF78B7AE0218}" dt="2023-06-22T22:59:58.005" v="6" actId="1076"/>
          <ac:picMkLst>
            <pc:docMk/>
            <pc:sldMk cId="3209712419" sldId="281"/>
            <ac:picMk id="5" creationId="{20C10693-3F64-AAD1-5D18-1C9E7A92D5C3}"/>
          </ac:picMkLst>
        </pc:picChg>
      </pc:sldChg>
    </pc:docChg>
  </pc:docChgLst>
  <pc:docChgLst>
    <pc:chgData name="Anselmo Berriel De Lira" userId="S::1404553@sga.pucminas.br::e7559687-5384-4803-84e2-7625ca869568" providerId="AD" clId="Web-{689578FD-DEDE-FA71-F61E-1B42BDF2CE2D}"/>
    <pc:docChg chg="addSld modSld">
      <pc:chgData name="Anselmo Berriel De Lira" userId="S::1404553@sga.pucminas.br::e7559687-5384-4803-84e2-7625ca869568" providerId="AD" clId="Web-{689578FD-DEDE-FA71-F61E-1B42BDF2CE2D}" dt="2023-06-21T23:30:41.117" v="31" actId="1076"/>
      <pc:docMkLst>
        <pc:docMk/>
      </pc:docMkLst>
      <pc:sldChg chg="addSp delSp modSp new">
        <pc:chgData name="Anselmo Berriel De Lira" userId="S::1404553@sga.pucminas.br::e7559687-5384-4803-84e2-7625ca869568" providerId="AD" clId="Web-{689578FD-DEDE-FA71-F61E-1B42BDF2CE2D}" dt="2023-06-21T23:30:41.117" v="31" actId="1076"/>
        <pc:sldMkLst>
          <pc:docMk/>
          <pc:sldMk cId="3209712419" sldId="281"/>
        </pc:sldMkLst>
        <pc:spChg chg="mod">
          <ac:chgData name="Anselmo Berriel De Lira" userId="S::1404553@sga.pucminas.br::e7559687-5384-4803-84e2-7625ca869568" providerId="AD" clId="Web-{689578FD-DEDE-FA71-F61E-1B42BDF2CE2D}" dt="2023-06-21T23:30:01.585" v="24" actId="1076"/>
          <ac:spMkLst>
            <pc:docMk/>
            <pc:sldMk cId="3209712419" sldId="281"/>
            <ac:spMk id="2" creationId="{C33CB5A5-DEB1-2C2C-41D8-D98496B8E476}"/>
          </ac:spMkLst>
        </pc:spChg>
        <pc:spChg chg="del">
          <ac:chgData name="Anselmo Berriel De Lira" userId="S::1404553@sga.pucminas.br::e7559687-5384-4803-84e2-7625ca869568" providerId="AD" clId="Web-{689578FD-DEDE-FA71-F61E-1B42BDF2CE2D}" dt="2023-06-21T23:29:37.834" v="1"/>
          <ac:spMkLst>
            <pc:docMk/>
            <pc:sldMk cId="3209712419" sldId="281"/>
            <ac:spMk id="3" creationId="{2C3787AE-91E1-F721-F55E-3DC71CDA54C8}"/>
          </ac:spMkLst>
        </pc:spChg>
        <pc:picChg chg="add mod">
          <ac:chgData name="Anselmo Berriel De Lira" userId="S::1404553@sga.pucminas.br::e7559687-5384-4803-84e2-7625ca869568" providerId="AD" clId="Web-{689578FD-DEDE-FA71-F61E-1B42BDF2CE2D}" dt="2023-06-21T23:30:24.570" v="28" actId="1076"/>
          <ac:picMkLst>
            <pc:docMk/>
            <pc:sldMk cId="3209712419" sldId="281"/>
            <ac:picMk id="4" creationId="{C6992536-F11D-A1F2-F94F-84D105C3797D}"/>
          </ac:picMkLst>
        </pc:picChg>
        <pc:picChg chg="add mod">
          <ac:chgData name="Anselmo Berriel De Lira" userId="S::1404553@sga.pucminas.br::e7559687-5384-4803-84e2-7625ca869568" providerId="AD" clId="Web-{689578FD-DEDE-FA71-F61E-1B42BDF2CE2D}" dt="2023-06-21T23:30:41.117" v="31" actId="1076"/>
          <ac:picMkLst>
            <pc:docMk/>
            <pc:sldMk cId="3209712419" sldId="281"/>
            <ac:picMk id="5" creationId="{20C10693-3F64-AAD1-5D18-1C9E7A92D5C3}"/>
          </ac:picMkLst>
        </pc:picChg>
      </pc:sldChg>
    </pc:docChg>
  </pc:docChgLst>
  <pc:docChgLst>
    <pc:chgData name="Roberto Borba Pinto" userId="S::1406220@sga.pucminas.br::61f39321-e8b0-4cc5-91a5-66a05a50a47d" providerId="AD" clId="Web-{1418F706-E96B-A08E-9BAA-6B2C74D36D1E}"/>
    <pc:docChg chg="modSld modMainMaster">
      <pc:chgData name="Roberto Borba Pinto" userId="S::1406220@sga.pucminas.br::61f39321-e8b0-4cc5-91a5-66a05a50a47d" providerId="AD" clId="Web-{1418F706-E96B-A08E-9BAA-6B2C74D36D1E}" dt="2023-06-21T23:27:00.643" v="8"/>
      <pc:docMkLst>
        <pc:docMk/>
      </pc:docMkLst>
      <pc:sldChg chg="addSp modSp 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3976189948" sldId="256"/>
        </pc:sldMkLst>
        <pc:picChg chg="add mod">
          <ac:chgData name="Roberto Borba Pinto" userId="S::1406220@sga.pucminas.br::61f39321-e8b0-4cc5-91a5-66a05a50a47d" providerId="AD" clId="Web-{1418F706-E96B-A08E-9BAA-6B2C74D36D1E}" dt="2023-06-21T23:22:22.776" v="4" actId="14100"/>
          <ac:picMkLst>
            <pc:docMk/>
            <pc:sldMk cId="3976189948" sldId="256"/>
            <ac:picMk id="2" creationId="{E60DE6D8-CA1C-B77A-41F8-8BF2B018347A}"/>
          </ac:picMkLst>
        </pc:picChg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3284817724" sldId="257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3394600299" sldId="258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1323582685" sldId="259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830857966" sldId="260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616825259" sldId="261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2086886627" sldId="262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849678797" sldId="263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4252423912" sldId="264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2332801746" sldId="265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1943547626" sldId="266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2919492398" sldId="267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934840306" sldId="268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3253012849" sldId="270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217678096" sldId="271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3113128984" sldId="272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812916508" sldId="273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982968756" sldId="274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1624080051" sldId="275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228270723" sldId="276"/>
        </pc:sldMkLst>
      </pc:sldChg>
      <pc:sldChg chg="addSp mod setBg">
        <pc:chgData name="Roberto Borba Pinto" userId="S::1406220@sga.pucminas.br::61f39321-e8b0-4cc5-91a5-66a05a50a47d" providerId="AD" clId="Web-{1418F706-E96B-A08E-9BAA-6B2C74D36D1E}" dt="2023-06-21T23:27:00.643" v="8"/>
        <pc:sldMkLst>
          <pc:docMk/>
          <pc:sldMk cId="1316166135" sldId="277"/>
        </pc:sldMkLst>
        <pc:picChg chg="add">
          <ac:chgData name="Roberto Borba Pinto" userId="S::1406220@sga.pucminas.br::61f39321-e8b0-4cc5-91a5-66a05a50a47d" providerId="AD" clId="Web-{1418F706-E96B-A08E-9BAA-6B2C74D36D1E}" dt="2023-06-21T23:22:46.058" v="5"/>
          <ac:picMkLst>
            <pc:docMk/>
            <pc:sldMk cId="1316166135" sldId="277"/>
            <ac:picMk id="4" creationId="{33D7DE07-CC6E-00E1-AE68-D2DB8E21F671}"/>
          </ac:picMkLst>
        </pc:picChg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3224832388" sldId="278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823496372" sldId="279"/>
        </pc:sldMkLst>
      </pc:sldChg>
      <pc:sldChg chg="mod">
        <pc:chgData name="Roberto Borba Pinto" userId="S::1406220@sga.pucminas.br::61f39321-e8b0-4cc5-91a5-66a05a50a47d" providerId="AD" clId="Web-{1418F706-E96B-A08E-9BAA-6B2C74D36D1E}" dt="2023-06-21T23:25:35.625" v="6"/>
        <pc:sldMkLst>
          <pc:docMk/>
          <pc:sldMk cId="2169997097" sldId="280"/>
        </pc:sldMkLst>
      </pc:sldChg>
      <pc:sldMasterChg chg="mod setBg modSldLayout">
        <pc:chgData name="Roberto Borba Pinto" userId="S::1406220@sga.pucminas.br::61f39321-e8b0-4cc5-91a5-66a05a50a47d" providerId="AD" clId="Web-{1418F706-E96B-A08E-9BAA-6B2C74D36D1E}" dt="2023-06-21T23:25:35.625" v="6"/>
        <pc:sldMasterMkLst>
          <pc:docMk/>
          <pc:sldMasterMk cId="2637455988" sldId="2147483648"/>
        </pc:sldMasterMkLst>
        <pc:sldLayoutChg chg="mod">
          <pc:chgData name="Roberto Borba Pinto" userId="S::1406220@sga.pucminas.br::61f39321-e8b0-4cc5-91a5-66a05a50a47d" providerId="AD" clId="Web-{1418F706-E96B-A08E-9BAA-6B2C74D36D1E}" dt="2023-06-21T23:25:35.625" v="6"/>
          <pc:sldLayoutMkLst>
            <pc:docMk/>
            <pc:sldMasterMk cId="2637455988" sldId="2147483648"/>
            <pc:sldLayoutMk cId="1269385825" sldId="2147483649"/>
          </pc:sldLayoutMkLst>
        </pc:sldLayoutChg>
        <pc:sldLayoutChg chg="mod">
          <pc:chgData name="Roberto Borba Pinto" userId="S::1406220@sga.pucminas.br::61f39321-e8b0-4cc5-91a5-66a05a50a47d" providerId="AD" clId="Web-{1418F706-E96B-A08E-9BAA-6B2C74D36D1E}" dt="2023-06-21T23:25:35.625" v="6"/>
          <pc:sldLayoutMkLst>
            <pc:docMk/>
            <pc:sldMasterMk cId="2637455988" sldId="2147483648"/>
            <pc:sldLayoutMk cId="4018598715" sldId="2147483650"/>
          </pc:sldLayoutMkLst>
        </pc:sldLayoutChg>
        <pc:sldLayoutChg chg="mod">
          <pc:chgData name="Roberto Borba Pinto" userId="S::1406220@sga.pucminas.br::61f39321-e8b0-4cc5-91a5-66a05a50a47d" providerId="AD" clId="Web-{1418F706-E96B-A08E-9BAA-6B2C74D36D1E}" dt="2023-06-21T23:25:35.625" v="6"/>
          <pc:sldLayoutMkLst>
            <pc:docMk/>
            <pc:sldMasterMk cId="2637455988" sldId="2147483648"/>
            <pc:sldLayoutMk cId="317864458" sldId="2147483651"/>
          </pc:sldLayoutMkLst>
        </pc:sldLayoutChg>
        <pc:sldLayoutChg chg="mod">
          <pc:chgData name="Roberto Borba Pinto" userId="S::1406220@sga.pucminas.br::61f39321-e8b0-4cc5-91a5-66a05a50a47d" providerId="AD" clId="Web-{1418F706-E96B-A08E-9BAA-6B2C74D36D1E}" dt="2023-06-21T23:25:35.625" v="6"/>
          <pc:sldLayoutMkLst>
            <pc:docMk/>
            <pc:sldMasterMk cId="2637455988" sldId="2147483648"/>
            <pc:sldLayoutMk cId="2855466474" sldId="2147483652"/>
          </pc:sldLayoutMkLst>
        </pc:sldLayoutChg>
        <pc:sldLayoutChg chg="mod">
          <pc:chgData name="Roberto Borba Pinto" userId="S::1406220@sga.pucminas.br::61f39321-e8b0-4cc5-91a5-66a05a50a47d" providerId="AD" clId="Web-{1418F706-E96B-A08E-9BAA-6B2C74D36D1E}" dt="2023-06-21T23:25:35.625" v="6"/>
          <pc:sldLayoutMkLst>
            <pc:docMk/>
            <pc:sldMasterMk cId="2637455988" sldId="2147483648"/>
            <pc:sldLayoutMk cId="2930651353" sldId="2147483653"/>
          </pc:sldLayoutMkLst>
        </pc:sldLayoutChg>
        <pc:sldLayoutChg chg="mod">
          <pc:chgData name="Roberto Borba Pinto" userId="S::1406220@sga.pucminas.br::61f39321-e8b0-4cc5-91a5-66a05a50a47d" providerId="AD" clId="Web-{1418F706-E96B-A08E-9BAA-6B2C74D36D1E}" dt="2023-06-21T23:25:35.625" v="6"/>
          <pc:sldLayoutMkLst>
            <pc:docMk/>
            <pc:sldMasterMk cId="2637455988" sldId="2147483648"/>
            <pc:sldLayoutMk cId="189998770" sldId="2147483654"/>
          </pc:sldLayoutMkLst>
        </pc:sldLayoutChg>
        <pc:sldLayoutChg chg="mod">
          <pc:chgData name="Roberto Borba Pinto" userId="S::1406220@sga.pucminas.br::61f39321-e8b0-4cc5-91a5-66a05a50a47d" providerId="AD" clId="Web-{1418F706-E96B-A08E-9BAA-6B2C74D36D1E}" dt="2023-06-21T23:25:35.625" v="6"/>
          <pc:sldLayoutMkLst>
            <pc:docMk/>
            <pc:sldMasterMk cId="2637455988" sldId="2147483648"/>
            <pc:sldLayoutMk cId="193302168" sldId="2147483655"/>
          </pc:sldLayoutMkLst>
        </pc:sldLayoutChg>
        <pc:sldLayoutChg chg="mod">
          <pc:chgData name="Roberto Borba Pinto" userId="S::1406220@sga.pucminas.br::61f39321-e8b0-4cc5-91a5-66a05a50a47d" providerId="AD" clId="Web-{1418F706-E96B-A08E-9BAA-6B2C74D36D1E}" dt="2023-06-21T23:25:35.625" v="6"/>
          <pc:sldLayoutMkLst>
            <pc:docMk/>
            <pc:sldMasterMk cId="2637455988" sldId="2147483648"/>
            <pc:sldLayoutMk cId="2908424243" sldId="2147483656"/>
          </pc:sldLayoutMkLst>
        </pc:sldLayoutChg>
        <pc:sldLayoutChg chg="mod">
          <pc:chgData name="Roberto Borba Pinto" userId="S::1406220@sga.pucminas.br::61f39321-e8b0-4cc5-91a5-66a05a50a47d" providerId="AD" clId="Web-{1418F706-E96B-A08E-9BAA-6B2C74D36D1E}" dt="2023-06-21T23:25:35.625" v="6"/>
          <pc:sldLayoutMkLst>
            <pc:docMk/>
            <pc:sldMasterMk cId="2637455988" sldId="2147483648"/>
            <pc:sldLayoutMk cId="78768893" sldId="2147483657"/>
          </pc:sldLayoutMkLst>
        </pc:sldLayoutChg>
        <pc:sldLayoutChg chg="mod">
          <pc:chgData name="Roberto Borba Pinto" userId="S::1406220@sga.pucminas.br::61f39321-e8b0-4cc5-91a5-66a05a50a47d" providerId="AD" clId="Web-{1418F706-E96B-A08E-9BAA-6B2C74D36D1E}" dt="2023-06-21T23:25:35.625" v="6"/>
          <pc:sldLayoutMkLst>
            <pc:docMk/>
            <pc:sldMasterMk cId="2637455988" sldId="2147483648"/>
            <pc:sldLayoutMk cId="803340222" sldId="2147483658"/>
          </pc:sldLayoutMkLst>
        </pc:sldLayoutChg>
        <pc:sldLayoutChg chg="mod">
          <pc:chgData name="Roberto Borba Pinto" userId="S::1406220@sga.pucminas.br::61f39321-e8b0-4cc5-91a5-66a05a50a47d" providerId="AD" clId="Web-{1418F706-E96B-A08E-9BAA-6B2C74D36D1E}" dt="2023-06-21T23:25:35.625" v="6"/>
          <pc:sldLayoutMkLst>
            <pc:docMk/>
            <pc:sldMasterMk cId="2637455988" sldId="2147483648"/>
            <pc:sldLayoutMk cId="3590533840" sldId="2147483659"/>
          </pc:sldLayoutMkLst>
        </pc:sldLayoutChg>
      </pc:sldMasterChg>
    </pc:docChg>
  </pc:docChgLst>
  <pc:docChgLst>
    <pc:chgData name="Anselmo Berriel De Lira" userId="S::1404553@sga.pucminas.br::e7559687-5384-4803-84e2-7625ca869568" providerId="AD" clId="Web-{E640A058-9B73-4CF7-A845-252982B5D946}"/>
    <pc:docChg chg="modSld sldOrd">
      <pc:chgData name="Anselmo Berriel De Lira" userId="S::1404553@sga.pucminas.br::e7559687-5384-4803-84e2-7625ca869568" providerId="AD" clId="Web-{E640A058-9B73-4CF7-A845-252982B5D946}" dt="2023-06-20T14:59:13.501" v="10" actId="20577"/>
      <pc:docMkLst>
        <pc:docMk/>
      </pc:docMkLst>
      <pc:sldChg chg="modSp ord">
        <pc:chgData name="Anselmo Berriel De Lira" userId="S::1404553@sga.pucminas.br::e7559687-5384-4803-84e2-7625ca869568" providerId="AD" clId="Web-{E640A058-9B73-4CF7-A845-252982B5D946}" dt="2023-06-20T14:59:13.501" v="10" actId="20577"/>
        <pc:sldMkLst>
          <pc:docMk/>
          <pc:sldMk cId="3284817724" sldId="257"/>
        </pc:sldMkLst>
        <pc:spChg chg="mod">
          <ac:chgData name="Anselmo Berriel De Lira" userId="S::1404553@sga.pucminas.br::e7559687-5384-4803-84e2-7625ca869568" providerId="AD" clId="Web-{E640A058-9B73-4CF7-A845-252982B5D946}" dt="2023-06-20T14:59:13.501" v="10" actId="20577"/>
          <ac:spMkLst>
            <pc:docMk/>
            <pc:sldMk cId="3284817724" sldId="257"/>
            <ac:spMk id="2" creationId="{00000000-0000-0000-0000-000000000000}"/>
          </ac:spMkLst>
        </pc:spChg>
      </pc:sldChg>
    </pc:docChg>
  </pc:docChgLst>
  <pc:docChgLst>
    <pc:chgData name="Thiago Dos Santos Rodrigues" userId="S::377704@sga.pucminas.br::dc19a283-9f0d-4b5b-86b0-505999eea8e6" providerId="AD" clId="Web-{F02CAD3D-FD20-192B-C494-6CE93E5A997A}"/>
    <pc:docChg chg="modSld">
      <pc:chgData name="Thiago Dos Santos Rodrigues" userId="S::377704@sga.pucminas.br::dc19a283-9f0d-4b5b-86b0-505999eea8e6" providerId="AD" clId="Web-{F02CAD3D-FD20-192B-C494-6CE93E5A997A}" dt="2023-06-21T23:07:01.550" v="550" actId="20577"/>
      <pc:docMkLst>
        <pc:docMk/>
      </pc:docMkLst>
      <pc:sldChg chg="modSp">
        <pc:chgData name="Thiago Dos Santos Rodrigues" userId="S::377704@sga.pucminas.br::dc19a283-9f0d-4b5b-86b0-505999eea8e6" providerId="AD" clId="Web-{F02CAD3D-FD20-192B-C494-6CE93E5A997A}" dt="2023-06-21T21:28:57.365" v="513" actId="1076"/>
        <pc:sldMkLst>
          <pc:docMk/>
          <pc:sldMk cId="3976189948" sldId="256"/>
        </pc:sldMkLst>
        <pc:spChg chg="mod">
          <ac:chgData name="Thiago Dos Santos Rodrigues" userId="S::377704@sga.pucminas.br::dc19a283-9f0d-4b5b-86b0-505999eea8e6" providerId="AD" clId="Web-{F02CAD3D-FD20-192B-C494-6CE93E5A997A}" dt="2023-06-21T21:28:57.365" v="513" actId="1076"/>
          <ac:spMkLst>
            <pc:docMk/>
            <pc:sldMk cId="3976189948" sldId="256"/>
            <ac:spMk id="8" creationId="{20FD34E3-7FB9-B14E-A4ED-7448EABCBC67}"/>
          </ac:spMkLst>
        </pc:spChg>
      </pc:sldChg>
      <pc:sldChg chg="modSp">
        <pc:chgData name="Thiago Dos Santos Rodrigues" userId="S::377704@sga.pucminas.br::dc19a283-9f0d-4b5b-86b0-505999eea8e6" providerId="AD" clId="Web-{F02CAD3D-FD20-192B-C494-6CE93E5A997A}" dt="2023-06-21T20:27:04.474" v="482" actId="20577"/>
        <pc:sldMkLst>
          <pc:docMk/>
          <pc:sldMk cId="3284817724" sldId="257"/>
        </pc:sldMkLst>
        <pc:spChg chg="mod">
          <ac:chgData name="Thiago Dos Santos Rodrigues" userId="S::377704@sga.pucminas.br::dc19a283-9f0d-4b5b-86b0-505999eea8e6" providerId="AD" clId="Web-{F02CAD3D-FD20-192B-C494-6CE93E5A997A}" dt="2023-06-21T20:27:04.474" v="482" actId="20577"/>
          <ac:spMkLst>
            <pc:docMk/>
            <pc:sldMk cId="3284817724" sldId="257"/>
            <ac:spMk id="3" creationId="{00000000-0000-0000-0000-000000000000}"/>
          </ac:spMkLst>
        </pc:spChg>
      </pc:sldChg>
      <pc:sldChg chg="modSp">
        <pc:chgData name="Thiago Dos Santos Rodrigues" userId="S::377704@sga.pucminas.br::dc19a283-9f0d-4b5b-86b0-505999eea8e6" providerId="AD" clId="Web-{F02CAD3D-FD20-192B-C494-6CE93E5A997A}" dt="2023-06-21T18:02:51.498" v="470" actId="1076"/>
        <pc:sldMkLst>
          <pc:docMk/>
          <pc:sldMk cId="1323582685" sldId="259"/>
        </pc:sldMkLst>
        <pc:spChg chg="mod">
          <ac:chgData name="Thiago Dos Santos Rodrigues" userId="S::377704@sga.pucminas.br::dc19a283-9f0d-4b5b-86b0-505999eea8e6" providerId="AD" clId="Web-{F02CAD3D-FD20-192B-C494-6CE93E5A997A}" dt="2023-06-21T18:02:51.498" v="470" actId="1076"/>
          <ac:spMkLst>
            <pc:docMk/>
            <pc:sldMk cId="1323582685" sldId="259"/>
            <ac:spMk id="2" creationId="{00000000-0000-0000-0000-000000000000}"/>
          </ac:spMkLst>
        </pc:spChg>
        <pc:spChg chg="mod">
          <ac:chgData name="Thiago Dos Santos Rodrigues" userId="S::377704@sga.pucminas.br::dc19a283-9f0d-4b5b-86b0-505999eea8e6" providerId="AD" clId="Web-{F02CAD3D-FD20-192B-C494-6CE93E5A997A}" dt="2023-06-21T18:02:47.935" v="469" actId="1076"/>
          <ac:spMkLst>
            <pc:docMk/>
            <pc:sldMk cId="1323582685" sldId="259"/>
            <ac:spMk id="3" creationId="{00000000-0000-0000-0000-000000000000}"/>
          </ac:spMkLst>
        </pc:spChg>
      </pc:sldChg>
      <pc:sldChg chg="modSp modCm">
        <pc:chgData name="Thiago Dos Santos Rodrigues" userId="S::377704@sga.pucminas.br::dc19a283-9f0d-4b5b-86b0-505999eea8e6" providerId="AD" clId="Web-{F02CAD3D-FD20-192B-C494-6CE93E5A997A}" dt="2023-06-21T21:37:43.454" v="532" actId="1076"/>
        <pc:sldMkLst>
          <pc:docMk/>
          <pc:sldMk cId="4252423912" sldId="264"/>
        </pc:sldMkLst>
        <pc:spChg chg="mod">
          <ac:chgData name="Thiago Dos Santos Rodrigues" userId="S::377704@sga.pucminas.br::dc19a283-9f0d-4b5b-86b0-505999eea8e6" providerId="AD" clId="Web-{F02CAD3D-FD20-192B-C494-6CE93E5A997A}" dt="2023-06-21T21:37:41.204" v="531" actId="20577"/>
          <ac:spMkLst>
            <pc:docMk/>
            <pc:sldMk cId="4252423912" sldId="264"/>
            <ac:spMk id="3" creationId="{B02FCFA7-92A8-9D72-25F1-B3BC8D9B7804}"/>
          </ac:spMkLst>
        </pc:spChg>
        <pc:picChg chg="mod">
          <ac:chgData name="Thiago Dos Santos Rodrigues" userId="S::377704@sga.pucminas.br::dc19a283-9f0d-4b5b-86b0-505999eea8e6" providerId="AD" clId="Web-{F02CAD3D-FD20-192B-C494-6CE93E5A997A}" dt="2023-06-21T21:37:43.454" v="532" actId="1076"/>
          <ac:picMkLst>
            <pc:docMk/>
            <pc:sldMk cId="4252423912" sldId="264"/>
            <ac:picMk id="5" creationId="{48B21575-AA14-C018-33BD-9DDF2F2D788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hiago Dos Santos Rodrigues" userId="S::377704@sga.pucminas.br::dc19a283-9f0d-4b5b-86b0-505999eea8e6" providerId="AD" clId="Web-{F02CAD3D-FD20-192B-C494-6CE93E5A997A}" dt="2023-06-21T21:24:44.610" v="485" actId="20577"/>
              <pc2:cmMkLst xmlns:pc2="http://schemas.microsoft.com/office/powerpoint/2019/9/main/command">
                <pc:docMk/>
                <pc:sldMk cId="4252423912" sldId="264"/>
                <pc2:cmMk id="{0E1D8B3B-9F82-4025-9F4E-67CBE3C2FD62}"/>
              </pc2:cmMkLst>
            </pc226:cmChg>
          </p:ext>
        </pc:extLst>
      </pc:sldChg>
      <pc:sldChg chg="modSp">
        <pc:chgData name="Thiago Dos Santos Rodrigues" userId="S::377704@sga.pucminas.br::dc19a283-9f0d-4b5b-86b0-505999eea8e6" providerId="AD" clId="Web-{F02CAD3D-FD20-192B-C494-6CE93E5A997A}" dt="2023-06-21T21:37:28.939" v="530" actId="20577"/>
        <pc:sldMkLst>
          <pc:docMk/>
          <pc:sldMk cId="2332801746" sldId="265"/>
        </pc:sldMkLst>
        <pc:spChg chg="mod">
          <ac:chgData name="Thiago Dos Santos Rodrigues" userId="S::377704@sga.pucminas.br::dc19a283-9f0d-4b5b-86b0-505999eea8e6" providerId="AD" clId="Web-{F02CAD3D-FD20-192B-C494-6CE93E5A997A}" dt="2023-06-21T21:37:28.939" v="530" actId="20577"/>
          <ac:spMkLst>
            <pc:docMk/>
            <pc:sldMk cId="2332801746" sldId="265"/>
            <ac:spMk id="3" creationId="{ACDF299E-5FD0-3A75-4FA4-D8C16D176064}"/>
          </ac:spMkLst>
        </pc:spChg>
      </pc:sldChg>
      <pc:sldChg chg="modSp">
        <pc:chgData name="Thiago Dos Santos Rodrigues" userId="S::377704@sga.pucminas.br::dc19a283-9f0d-4b5b-86b0-505999eea8e6" providerId="AD" clId="Web-{F02CAD3D-FD20-192B-C494-6CE93E5A997A}" dt="2023-06-21T21:31:41.791" v="525" actId="1076"/>
        <pc:sldMkLst>
          <pc:docMk/>
          <pc:sldMk cId="1943547626" sldId="266"/>
        </pc:sldMkLst>
        <pc:spChg chg="mod">
          <ac:chgData name="Thiago Dos Santos Rodrigues" userId="S::377704@sga.pucminas.br::dc19a283-9f0d-4b5b-86b0-505999eea8e6" providerId="AD" clId="Web-{F02CAD3D-FD20-192B-C494-6CE93E5A997A}" dt="2023-06-21T21:31:39.009" v="524" actId="1076"/>
          <ac:spMkLst>
            <pc:docMk/>
            <pc:sldMk cId="1943547626" sldId="266"/>
            <ac:spMk id="2" creationId="{7564B5C6-3C8F-10CC-FBBA-B6D05E9C935B}"/>
          </ac:spMkLst>
        </pc:spChg>
        <pc:spChg chg="mod">
          <ac:chgData name="Thiago Dos Santos Rodrigues" userId="S::377704@sga.pucminas.br::dc19a283-9f0d-4b5b-86b0-505999eea8e6" providerId="AD" clId="Web-{F02CAD3D-FD20-192B-C494-6CE93E5A997A}" dt="2023-06-21T21:31:41.791" v="525" actId="1076"/>
          <ac:spMkLst>
            <pc:docMk/>
            <pc:sldMk cId="1943547626" sldId="266"/>
            <ac:spMk id="3" creationId="{3DA04D86-CF11-0C36-4B64-3C67CDB1069D}"/>
          </ac:spMkLst>
        </pc:spChg>
      </pc:sldChg>
      <pc:sldChg chg="modSp modCm">
        <pc:chgData name="Thiago Dos Santos Rodrigues" userId="S::377704@sga.pucminas.br::dc19a283-9f0d-4b5b-86b0-505999eea8e6" providerId="AD" clId="Web-{F02CAD3D-FD20-192B-C494-6CE93E5A997A}" dt="2023-06-21T21:32:04.088" v="528" actId="20577"/>
        <pc:sldMkLst>
          <pc:docMk/>
          <pc:sldMk cId="934840306" sldId="268"/>
        </pc:sldMkLst>
        <pc:spChg chg="mod">
          <ac:chgData name="Thiago Dos Santos Rodrigues" userId="S::377704@sga.pucminas.br::dc19a283-9f0d-4b5b-86b0-505999eea8e6" providerId="AD" clId="Web-{F02CAD3D-FD20-192B-C494-6CE93E5A997A}" dt="2023-06-21T21:32:04.088" v="528" actId="20577"/>
          <ac:spMkLst>
            <pc:docMk/>
            <pc:sldMk cId="934840306" sldId="268"/>
            <ac:spMk id="3" creationId="{3D323DC0-D547-F4BE-0C3F-C198FCA850C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hiago Dos Santos Rodrigues" userId="S::377704@sga.pucminas.br::dc19a283-9f0d-4b5b-86b0-505999eea8e6" providerId="AD" clId="Web-{F02CAD3D-FD20-192B-C494-6CE93E5A997A}" dt="2023-06-21T21:32:01.260" v="526" actId="20577"/>
              <pc2:cmMkLst xmlns:pc2="http://schemas.microsoft.com/office/powerpoint/2019/9/main/command">
                <pc:docMk/>
                <pc:sldMk cId="934840306" sldId="268"/>
                <pc2:cmMk id="{DD4BF643-C946-45AD-900A-D13EF6108FA9}"/>
              </pc2:cmMkLst>
            </pc226:cmChg>
          </p:ext>
        </pc:extLst>
      </pc:sldChg>
      <pc:sldChg chg="modSp">
        <pc:chgData name="Thiago Dos Santos Rodrigues" userId="S::377704@sga.pucminas.br::dc19a283-9f0d-4b5b-86b0-505999eea8e6" providerId="AD" clId="Web-{F02CAD3D-FD20-192B-C494-6CE93E5A997A}" dt="2023-06-21T20:27:11.225" v="483" actId="20577"/>
        <pc:sldMkLst>
          <pc:docMk/>
          <pc:sldMk cId="3253012849" sldId="270"/>
        </pc:sldMkLst>
        <pc:spChg chg="mod">
          <ac:chgData name="Thiago Dos Santos Rodrigues" userId="S::377704@sga.pucminas.br::dc19a283-9f0d-4b5b-86b0-505999eea8e6" providerId="AD" clId="Web-{F02CAD3D-FD20-192B-C494-6CE93E5A997A}" dt="2023-06-21T20:27:11.225" v="483" actId="20577"/>
          <ac:spMkLst>
            <pc:docMk/>
            <pc:sldMk cId="3253012849" sldId="270"/>
            <ac:spMk id="4" creationId="{CCC14BD0-559F-41F3-49B3-431117B6543D}"/>
          </ac:spMkLst>
        </pc:spChg>
      </pc:sldChg>
      <pc:sldChg chg="modSp">
        <pc:chgData name="Thiago Dos Santos Rodrigues" userId="S::377704@sga.pucminas.br::dc19a283-9f0d-4b5b-86b0-505999eea8e6" providerId="AD" clId="Web-{F02CAD3D-FD20-192B-C494-6CE93E5A997A}" dt="2023-06-21T20:26:55.177" v="481" actId="20577"/>
        <pc:sldMkLst>
          <pc:docMk/>
          <pc:sldMk cId="217678096" sldId="271"/>
        </pc:sldMkLst>
        <pc:spChg chg="mod">
          <ac:chgData name="Thiago Dos Santos Rodrigues" userId="S::377704@sga.pucminas.br::dc19a283-9f0d-4b5b-86b0-505999eea8e6" providerId="AD" clId="Web-{F02CAD3D-FD20-192B-C494-6CE93E5A997A}" dt="2023-06-21T20:26:55.177" v="481" actId="20577"/>
          <ac:spMkLst>
            <pc:docMk/>
            <pc:sldMk cId="217678096" sldId="271"/>
            <ac:spMk id="4" creationId="{CCC14BD0-559F-41F3-49B3-431117B6543D}"/>
          </ac:spMkLst>
        </pc:spChg>
      </pc:sldChg>
      <pc:sldChg chg="modSp">
        <pc:chgData name="Thiago Dos Santos Rodrigues" userId="S::377704@sga.pucminas.br::dc19a283-9f0d-4b5b-86b0-505999eea8e6" providerId="AD" clId="Web-{F02CAD3D-FD20-192B-C494-6CE93E5A997A}" dt="2023-06-21T17:38:06.607" v="133" actId="20577"/>
        <pc:sldMkLst>
          <pc:docMk/>
          <pc:sldMk cId="3113128984" sldId="272"/>
        </pc:sldMkLst>
        <pc:spChg chg="mod">
          <ac:chgData name="Thiago Dos Santos Rodrigues" userId="S::377704@sga.pucminas.br::dc19a283-9f0d-4b5b-86b0-505999eea8e6" providerId="AD" clId="Web-{F02CAD3D-FD20-192B-C494-6CE93E5A997A}" dt="2023-06-21T17:38:06.607" v="133" actId="20577"/>
          <ac:spMkLst>
            <pc:docMk/>
            <pc:sldMk cId="3113128984" sldId="272"/>
            <ac:spMk id="13" creationId="{78A38338-D87F-323D-DF3F-2B6FAD76784D}"/>
          </ac:spMkLst>
        </pc:spChg>
      </pc:sldChg>
      <pc:sldChg chg="addSp delSp modSp mod modClrScheme chgLayout">
        <pc:chgData name="Thiago Dos Santos Rodrigues" userId="S::377704@sga.pucminas.br::dc19a283-9f0d-4b5b-86b0-505999eea8e6" providerId="AD" clId="Web-{F02CAD3D-FD20-192B-C494-6CE93E5A997A}" dt="2023-06-21T18:02:17.888" v="468" actId="20577"/>
        <pc:sldMkLst>
          <pc:docMk/>
          <pc:sldMk cId="812916508" sldId="273"/>
        </pc:sldMkLst>
        <pc:spChg chg="mod ord">
          <ac:chgData name="Thiago Dos Santos Rodrigues" userId="S::377704@sga.pucminas.br::dc19a283-9f0d-4b5b-86b0-505999eea8e6" providerId="AD" clId="Web-{F02CAD3D-FD20-192B-C494-6CE93E5A997A}" dt="2023-06-21T17:38:22.467" v="135"/>
          <ac:spMkLst>
            <pc:docMk/>
            <pc:sldMk cId="812916508" sldId="273"/>
            <ac:spMk id="2" creationId="{00000000-0000-0000-0000-000000000000}"/>
          </ac:spMkLst>
        </pc:spChg>
        <pc:spChg chg="add del mod">
          <ac:chgData name="Thiago Dos Santos Rodrigues" userId="S::377704@sga.pucminas.br::dc19a283-9f0d-4b5b-86b0-505999eea8e6" providerId="AD" clId="Web-{F02CAD3D-FD20-192B-C494-6CE93E5A997A}" dt="2023-06-21T17:11:38.139" v="23"/>
          <ac:spMkLst>
            <pc:docMk/>
            <pc:sldMk cId="812916508" sldId="273"/>
            <ac:spMk id="3" creationId="{4AEEBBDB-56F0-237D-35FF-CDA194C409C6}"/>
          </ac:spMkLst>
        </pc:spChg>
        <pc:spChg chg="add del mod">
          <ac:chgData name="Thiago Dos Santos Rodrigues" userId="S::377704@sga.pucminas.br::dc19a283-9f0d-4b5b-86b0-505999eea8e6" providerId="AD" clId="Web-{F02CAD3D-FD20-192B-C494-6CE93E5A997A}" dt="2023-06-21T17:38:33.233" v="138"/>
          <ac:spMkLst>
            <pc:docMk/>
            <pc:sldMk cId="812916508" sldId="273"/>
            <ac:spMk id="6" creationId="{C83D947C-BF40-DFB1-9984-24DC447B85C3}"/>
          </ac:spMkLst>
        </pc:spChg>
        <pc:spChg chg="add del mod">
          <ac:chgData name="Thiago Dos Santos Rodrigues" userId="S::377704@sga.pucminas.br::dc19a283-9f0d-4b5b-86b0-505999eea8e6" providerId="AD" clId="Web-{F02CAD3D-FD20-192B-C494-6CE93E5A997A}" dt="2023-06-21T17:36:51.105" v="105"/>
          <ac:spMkLst>
            <pc:docMk/>
            <pc:sldMk cId="812916508" sldId="273"/>
            <ac:spMk id="7" creationId="{EE2D5BCB-A260-123B-5FB1-F3125D581A46}"/>
          </ac:spMkLst>
        </pc:spChg>
        <pc:spChg chg="add del mod">
          <ac:chgData name="Thiago Dos Santos Rodrigues" userId="S::377704@sga.pucminas.br::dc19a283-9f0d-4b5b-86b0-505999eea8e6" providerId="AD" clId="Web-{F02CAD3D-FD20-192B-C494-6CE93E5A997A}" dt="2023-06-21T17:37:48.716" v="125"/>
          <ac:spMkLst>
            <pc:docMk/>
            <pc:sldMk cId="812916508" sldId="273"/>
            <ac:spMk id="9" creationId="{5042C1DA-5594-7071-38C3-D8BF7BA79809}"/>
          </ac:spMkLst>
        </pc:spChg>
        <pc:spChg chg="add mod">
          <ac:chgData name="Thiago Dos Santos Rodrigues" userId="S::377704@sga.pucminas.br::dc19a283-9f0d-4b5b-86b0-505999eea8e6" providerId="AD" clId="Web-{F02CAD3D-FD20-192B-C494-6CE93E5A997A}" dt="2023-06-21T18:02:17.888" v="468" actId="20577"/>
          <ac:spMkLst>
            <pc:docMk/>
            <pc:sldMk cId="812916508" sldId="273"/>
            <ac:spMk id="11" creationId="{BD2CF0CB-6105-6C2B-610F-30C98BCA29F8}"/>
          </ac:spMkLst>
        </pc:spChg>
        <pc:spChg chg="mod">
          <ac:chgData name="Thiago Dos Santos Rodrigues" userId="S::377704@sga.pucminas.br::dc19a283-9f0d-4b5b-86b0-505999eea8e6" providerId="AD" clId="Web-{F02CAD3D-FD20-192B-C494-6CE93E5A997A}" dt="2023-06-21T17:10:26.496" v="19" actId="1076"/>
          <ac:spMkLst>
            <pc:docMk/>
            <pc:sldMk cId="812916508" sldId="273"/>
            <ac:spMk id="13" creationId="{78A38338-D87F-323D-DF3F-2B6FAD76784D}"/>
          </ac:spMkLst>
        </pc:spChg>
      </pc:sldChg>
      <pc:sldChg chg="modSp">
        <pc:chgData name="Thiago Dos Santos Rodrigues" userId="S::377704@sga.pucminas.br::dc19a283-9f0d-4b5b-86b0-505999eea8e6" providerId="AD" clId="Web-{F02CAD3D-FD20-192B-C494-6CE93E5A997A}" dt="2023-06-21T23:07:01.550" v="550" actId="20577"/>
        <pc:sldMkLst>
          <pc:docMk/>
          <pc:sldMk cId="1316166135" sldId="277"/>
        </pc:sldMkLst>
        <pc:spChg chg="mod">
          <ac:chgData name="Thiago Dos Santos Rodrigues" userId="S::377704@sga.pucminas.br::dc19a283-9f0d-4b5b-86b0-505999eea8e6" providerId="AD" clId="Web-{F02CAD3D-FD20-192B-C494-6CE93E5A997A}" dt="2023-06-21T23:07:01.550" v="550" actId="20577"/>
          <ac:spMkLst>
            <pc:docMk/>
            <pc:sldMk cId="1316166135" sldId="277"/>
            <ac:spMk id="3" creationId="{A72769BA-91AF-B636-76A6-EDBFD7EE466D}"/>
          </ac:spMkLst>
        </pc:spChg>
      </pc:sldChg>
    </pc:docChg>
  </pc:docChgLst>
</pc:chgInfo>
</file>

<file path=ppt/comments/modernComment_101_C3CA573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170BFA-11E8-4FC9-BD66-9046723DC88B}" authorId="{9365CCDD-EDA7-699E-A20F-CD8A422BDE8A}" created="2023-06-20T15:03:30.055">
    <pc:sldMkLst xmlns:pc="http://schemas.microsoft.com/office/powerpoint/2013/main/command">
      <pc:docMk/>
      <pc:sldMk cId="3284817724" sldId="257"/>
    </pc:sldMkLst>
    <p188:txBody>
      <a:bodyPr/>
      <a:lstStyle/>
      <a:p>
        <a:r>
          <a:rPr lang="pt-BR"/>
          <a:t>Colocada a lista de tópicos no início</a:t>
        </a:r>
      </a:p>
    </p188:txBody>
  </p188:cm>
</p188:cmLst>
</file>

<file path=ppt/comments/modernComment_102_CA557D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0076F5-44AC-480F-85D0-009CDAA5D4FB}" authorId="{5A59E6E0-2E4B-C596-1489-574D4F1EC669}" created="2023-06-20T01:26:46.427">
    <pc:sldMkLst xmlns:pc="http://schemas.microsoft.com/office/powerpoint/2013/main/command">
      <pc:docMk/>
      <pc:sldMk cId="3394600299" sldId="258"/>
    </pc:sldMkLst>
    <p188:txBody>
      <a:bodyPr/>
      <a:lstStyle/>
      <a:p>
        <a:r>
          <a:rPr lang="pt-BR"/>
          <a:t>Guilherme</a:t>
        </a:r>
      </a:p>
    </p188:txBody>
  </p188:cm>
</p188:cmLst>
</file>

<file path=ppt/comments/modernComment_103_4EE444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146008-30DA-4897-B985-AC33E057B742}" authorId="{5A59E6E0-2E4B-C596-1489-574D4F1EC669}" created="2023-06-20T01:27:03.256">
    <pc:sldMkLst xmlns:pc="http://schemas.microsoft.com/office/powerpoint/2013/main/command">
      <pc:docMk/>
      <pc:sldMk cId="1323582685" sldId="259"/>
    </pc:sldMkLst>
    <p188:txBody>
      <a:bodyPr/>
      <a:lstStyle/>
      <a:p>
        <a:r>
          <a:rPr lang="pt-BR"/>
          <a:t>Guilherme</a:t>
        </a:r>
      </a:p>
    </p188:txBody>
  </p188:cm>
</p188:cmLst>
</file>

<file path=ppt/comments/modernComment_104_3185E2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7CC240-0BFF-46D2-974E-08EC92BC58A4}" authorId="{5A59E6E0-2E4B-C596-1489-574D4F1EC669}" created="2023-06-20T01:27:25.757">
    <pc:sldMkLst xmlns:pc="http://schemas.microsoft.com/office/powerpoint/2013/main/command">
      <pc:docMk/>
      <pc:sldMk cId="830857966" sldId="260"/>
    </pc:sldMkLst>
    <p188:txBody>
      <a:bodyPr/>
      <a:lstStyle/>
      <a:p>
        <a:r>
          <a:rPr lang="pt-BR"/>
          <a:t>Guilherme</a:t>
        </a:r>
      </a:p>
    </p188:txBody>
  </p188:cm>
</p188:cmLst>
</file>

<file path=ppt/comments/modernComment_105_24C401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004BB3-AECE-4381-82F5-85A33F8943F7}" authorId="{5A59E6E0-2E4B-C596-1489-574D4F1EC669}" created="2023-06-20T01:27:36.273">
    <pc:sldMkLst xmlns:pc="http://schemas.microsoft.com/office/powerpoint/2013/main/command">
      <pc:docMk/>
      <pc:sldMk cId="616825259" sldId="261"/>
    </pc:sldMkLst>
    <p188:txBody>
      <a:bodyPr/>
      <a:lstStyle/>
      <a:p>
        <a:r>
          <a:rPr lang="pt-BR"/>
          <a:t>Guilherme</a:t>
        </a:r>
      </a:p>
    </p188:txBody>
  </p188:cm>
</p188:cmLst>
</file>

<file path=ppt/comments/modernComment_106_7C635C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8E9546-48D6-4050-BE71-39E191B897A4}" authorId="{5A59E6E0-2E4B-C596-1489-574D4F1EC669}" created="2023-06-20T01:27:50.429">
    <pc:sldMkLst xmlns:pc="http://schemas.microsoft.com/office/powerpoint/2013/main/command">
      <pc:docMk/>
      <pc:sldMk cId="2086886627" sldId="262"/>
    </pc:sldMkLst>
    <p188:txBody>
      <a:bodyPr/>
      <a:lstStyle/>
      <a:p>
        <a:r>
          <a:rPr lang="pt-BR"/>
          <a:t>Guilherme</a:t>
        </a:r>
      </a:p>
    </p188:txBody>
  </p188:cm>
</p188:cmLst>
</file>

<file path=ppt/comments/modernComment_107_32A511C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92C876-477C-45CF-87D8-385D61C9D0A1}" authorId="{9365CCDD-EDA7-699E-A20F-CD8A422BDE8A}" created="2023-06-20T15:56:09.47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49678797" sldId="263"/>
      <ac:picMk id="3" creationId="{5257D275-411D-BA8A-5CE1-98607692CCAC}"/>
    </ac:deMkLst>
    <p188:txBody>
      <a:bodyPr/>
      <a:lstStyle/>
      <a:p>
        <a:r>
          <a:rPr lang="pt-BR"/>
          <a:t>Aproveitei a mesma imagem que está no doc do projeto...</a:t>
        </a:r>
      </a:p>
    </p188:txBody>
  </p188:cm>
</p188:cmLst>
</file>

<file path=ppt/comments/modernComment_108_FD76D6E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1D8B3B-9F82-4025-9F4E-67CBE3C2FD62}" authorId="{9365CCDD-EDA7-699E-A20F-CD8A422BDE8A}" created="2023-06-20T15:56:42.88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252423912" sldId="264"/>
      <ac:spMk id="3" creationId="{B02FCFA7-92A8-9D72-25F1-B3BC8D9B7804}"/>
      <ac:txMk cp="101" len="45">
        <ac:context len="181" hash="117441993"/>
      </ac:txMk>
    </ac:txMkLst>
    <p188:pos x="8123207" y="2544792"/>
    <p188:replyLst>
      <p188:reply id="{C8509AD5-520C-49B7-BC22-99F620F9A304}" authorId="{74E47ACB-0764-A959-27D6-146A6A72CF94}" created="2023-06-21T02:25:40.159">
        <p188:txBody>
          <a:bodyPr/>
          <a:lstStyle/>
          <a:p>
            <a:r>
              <a:rPr lang="pt-BR"/>
              <a:t>Podemos colocar o nome com o logotipo
</a:t>
            </a:r>
          </a:p>
        </p188:txBody>
      </p188:reply>
    </p188:replyLst>
    <p188:txBody>
      <a:bodyPr/>
      <a:lstStyle/>
      <a:p>
        <a:r>
          <a:rPr lang="pt-BR"/>
          <a:t>Caberia aqui um print daquele sistema de gestão que a mãe do Thomas utiliza?</a:t>
        </a:r>
      </a:p>
    </p188:txBody>
  </p188:cm>
</p188:cmLst>
</file>

<file path=ppt/comments/modernComment_10B_AE03EB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ABA8D7-A1ED-4AB9-8463-9F05D9E06057}" authorId="{9365CCDD-EDA7-699E-A20F-CD8A422BDE8A}" created="2023-06-20T15:58:07.96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19492398" sldId="267"/>
      <ac:spMk id="3" creationId="{DC24522F-1494-7E4F-9A1F-FE01AF48930C}"/>
      <ac:txMk cp="0" len="19">
        <ac:context len="66" hash="3412304031"/>
      </ac:txMk>
    </ac:txMkLst>
    <p188:pos x="2645433" y="416943"/>
    <p188:replyLst>
      <p188:reply id="{640F9B80-1B73-4112-ADD5-8553EFECFE87}" authorId="{74E47ACB-0764-A959-27D6-146A6A72CF94}" created="2023-06-21T02:24:42.503">
        <p188:txBody>
          <a:bodyPr/>
          <a:lstStyle/>
          <a:p>
            <a:r>
              <a:rPr lang="pt-BR"/>
              <a:t>Acho que sim, caberia tambem o logo do Power BI</a:t>
            </a:r>
          </a:p>
        </p188:txBody>
      </p188:reply>
    </p188:replyLst>
    <p188:txBody>
      <a:bodyPr/>
      <a:lstStyle/>
      <a:p>
        <a:r>
          <a:rPr lang="pt-BR"/>
          <a:t>Caberia um print da tela do Power BI aqui, mesmo mostrando ele ao final da apresentação?</a:t>
        </a:r>
      </a:p>
    </p188:txBody>
  </p188:cm>
</p188:cmLst>
</file>

<file path=ppt/comments/modernComment_10C_37B887F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4BF643-C946-45AD-900A-D13EF6108FA9}" authorId="{9365CCDD-EDA7-699E-A20F-CD8A422BDE8A}" created="2023-06-20T15:55:44.83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34840306" sldId="268"/>
      <ac:spMk id="3" creationId="{3D323DC0-D547-F4BE-0C3F-C198FCA850C4}"/>
      <ac:txMk cp="50" len="28">
        <ac:context len="208" hash="3240566021"/>
      </ac:txMk>
    </ac:txMkLst>
    <p188:pos x="5204603" y="1150188"/>
    <p188:replyLst>
      <p188:reply id="{0A9F1E62-40E3-4206-8FC3-0772F2EBEB1C}" authorId="{74E47ACB-0764-A959-27D6-146A6A72CF94}" created="2023-06-21T02:25:08.745">
        <p188:txBody>
          <a:bodyPr/>
          <a:lstStyle/>
          <a:p>
            <a:r>
              <a:rPr lang="pt-BR"/>
              <a:t>Podemos colocar fotos coletadas da web
</a:t>
            </a:r>
          </a:p>
        </p188:txBody>
      </p188:reply>
    </p188:replyLst>
    <p188:txBody>
      <a:bodyPr/>
      <a:lstStyle/>
      <a:p>
        <a:r>
          <a:rPr lang="pt-BR"/>
          <a:t>Caberia uma foto das fichas em papel aqui?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4945-59B2-4EB2-A27B-6B83F785FDA4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8618B-A5F0-4878-AEEF-714C632FC4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11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8618B-A5F0-4878-AEEF-714C632FC46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81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/>
              <a:t> Insights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300"/>
              <a:t>	Quem são os melhores clientes?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300"/>
              <a:t>	Quais são os produtos mais vendidos?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300"/>
              <a:t>	Quais são os profissionais que mais performaram?</a:t>
            </a:r>
            <a:endParaRPr lang="pt-BR"/>
          </a:p>
          <a:p>
            <a:pPr>
              <a:buFont typeface="Wingdings" panose="05000000000000000000" pitchFamily="2" charset="2"/>
              <a:buChar char="ü"/>
            </a:pPr>
            <a:r>
              <a:rPr lang="pt-BR"/>
              <a:t> Respostas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1300"/>
              <a:t>       Lucro por cliente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1300"/>
              <a:t>       Produto por cliente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1300"/>
              <a:t>       Preferência do profissional por cliente</a:t>
            </a:r>
            <a:endParaRPr lang="pt-BR"/>
          </a:p>
          <a:p>
            <a:pPr>
              <a:buFont typeface="Wingdings" panose="05000000000000000000" pitchFamily="2" charset="2"/>
              <a:buChar char="ü"/>
            </a:pPr>
            <a:r>
              <a:rPr lang="pt-BR"/>
              <a:t> Tomada de decisão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1300"/>
              <a:t>       Fidelização do cliente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1300"/>
              <a:t>       Equilíbrio na oferta dos produtos menos vendidos (Venda de pacotes)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1300"/>
              <a:t>       Relação de consumo do cliente por produto/ serviço para oferta correta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1300"/>
              <a:t>       Marketing com promoções dos produtos mais vendidos (atrair atenção dos  clientes)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1300"/>
              <a:t>       Bonificação do funcionário por cliente fidelizado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None/>
            </a:pPr>
            <a:endParaRPr lang="pt-BR" sz="130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pt-BR" sz="3200"/>
              <a:t>Resultado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None/>
            </a:pPr>
            <a:endParaRPr lang="pt-BR" sz="3200"/>
          </a:p>
          <a:p>
            <a:pPr algn="l"/>
            <a:r>
              <a:rPr lang="pt-BR" sz="4400" b="0" i="0">
                <a:solidFill>
                  <a:srgbClr val="CCCCCC"/>
                </a:solidFill>
                <a:effectLst/>
                <a:latin typeface="Segoe WPC"/>
              </a:rPr>
              <a:t>conhecer o cliente e seu produto favorito pode aumentar a probabilidade de venda. Quando você entende as preferências e necessidades de um cliente, é possível oferecer a ele produtos e serviços mais personalizados e relevantes. Isso pode levar a um maior engajamento e satisfação do cliente, resultando em vendas mais frequentes e possivelmente em um aumento no valor médio das transações.</a:t>
            </a:r>
          </a:p>
          <a:p>
            <a:pPr algn="l"/>
            <a:r>
              <a:rPr lang="pt-BR" sz="4400" b="0" i="0">
                <a:solidFill>
                  <a:srgbClr val="CCCCCC"/>
                </a:solidFill>
                <a:effectLst/>
                <a:latin typeface="Segoe WPC"/>
              </a:rPr>
              <a:t>Além disso, conhecer o produto favorito de um cliente permite que você faça recomendações mais assertivas e direcionadas, aumentando a chance de que o cliente compre esses produtos. Isso também pode ajudar a estabelecer uma relação de confiança entre o cliente e o negócio, já que o cliente perceberá que suas necessidades e preferências estão sendo levadas em consideração.</a:t>
            </a:r>
          </a:p>
          <a:p>
            <a:pPr algn="l"/>
            <a:r>
              <a:rPr lang="pt-BR" sz="4400" b="0" i="0">
                <a:solidFill>
                  <a:srgbClr val="CCCCCC"/>
                </a:solidFill>
                <a:effectLst/>
                <a:latin typeface="Segoe WPC"/>
              </a:rPr>
              <a:t>No geral, conhecer o cliente e seu produto favorito pode ser uma estratégia eficaz para melhorar a experiência do cliente, aumentar as vendas e fidelizar os clientes a longo prazo.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None/>
            </a:pPr>
            <a:endParaRPr lang="pt-BR" sz="1300"/>
          </a:p>
          <a:p>
            <a:pPr algn="l"/>
            <a:r>
              <a:rPr lang="pt-BR" sz="2000" b="0" i="0">
                <a:solidFill>
                  <a:srgbClr val="CCCCCC"/>
                </a:solidFill>
                <a:effectLst/>
                <a:latin typeface="Segoe WPC"/>
              </a:rPr>
              <a:t>realizaremos análises e estudos do caso específico do parceiro, para estimar o impacto de conhecer os clientes e seus produtos favoritos nas vendas. Isso pode envolver coletar e analisar dados de vendas, preferências do cliente e comportamento de compra antes e depois de implementar estratégias de personalização e segmentação para cada grupo de clientes.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None/>
            </a:pPr>
            <a:endParaRPr lang="pt-BR" sz="130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2000" b="0" i="0">
                <a:solidFill>
                  <a:srgbClr val="CCCCCC"/>
                </a:solidFill>
                <a:effectLst/>
                <a:latin typeface="Segoe WPC"/>
              </a:rPr>
              <a:t> Um exemplo simples de como isso pode ser feito é comparar a taxa de conversão de vendas antes e depois de implementar essas estratégias:</a:t>
            </a:r>
            <a:endParaRPr lang="pt-BR" sz="1300"/>
          </a:p>
          <a:p>
            <a:endParaRPr lang="pt-BR"/>
          </a:p>
          <a:p>
            <a:pPr lvl="1"/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calcular_aumento_percentual</a:t>
            </a:r>
            <a:r>
              <a:rPr lang="pt-BR"/>
              <a:t>(</a:t>
            </a:r>
            <a:r>
              <a:rPr lang="pt-BR" err="1"/>
              <a:t>vendas_antes</a:t>
            </a:r>
            <a:r>
              <a:rPr lang="pt-BR"/>
              <a:t>, </a:t>
            </a:r>
            <a:r>
              <a:rPr lang="pt-BR" err="1"/>
              <a:t>vendas_depois</a:t>
            </a:r>
            <a:r>
              <a:rPr lang="pt-BR"/>
              <a:t>):</a:t>
            </a:r>
          </a:p>
          <a:p>
            <a:pPr lvl="1"/>
            <a:r>
              <a:rPr lang="pt-BR"/>
              <a:t>    aumento = </a:t>
            </a:r>
            <a:r>
              <a:rPr lang="pt-BR" err="1"/>
              <a:t>vendas_depois</a:t>
            </a:r>
            <a:r>
              <a:rPr lang="pt-BR"/>
              <a:t> - </a:t>
            </a:r>
            <a:r>
              <a:rPr lang="pt-BR" err="1"/>
              <a:t>vendas_antes</a:t>
            </a:r>
            <a:endParaRPr lang="pt-BR"/>
          </a:p>
          <a:p>
            <a:pPr lvl="1"/>
            <a:r>
              <a:rPr lang="pt-BR"/>
              <a:t>    </a:t>
            </a:r>
            <a:r>
              <a:rPr lang="pt-BR" err="1"/>
              <a:t>porcentagem_aumento</a:t>
            </a:r>
            <a:r>
              <a:rPr lang="pt-BR"/>
              <a:t> = (aumento / </a:t>
            </a:r>
            <a:r>
              <a:rPr lang="pt-BR" err="1"/>
              <a:t>vendas_antes</a:t>
            </a:r>
            <a:r>
              <a:rPr lang="pt-BR"/>
              <a:t>) * 100</a:t>
            </a:r>
          </a:p>
          <a:p>
            <a:pPr lvl="1"/>
            <a:r>
              <a:rPr lang="pt-BR"/>
              <a:t>    </a:t>
            </a:r>
            <a:r>
              <a:rPr lang="pt-BR" err="1"/>
              <a:t>return</a:t>
            </a:r>
            <a:r>
              <a:rPr lang="pt-BR"/>
              <a:t> </a:t>
            </a:r>
            <a:r>
              <a:rPr lang="pt-BR" err="1"/>
              <a:t>porcentagem_aumento</a:t>
            </a:r>
            <a:endParaRPr lang="pt-BR"/>
          </a:p>
          <a:p>
            <a:pPr lvl="1"/>
            <a:endParaRPr lang="pt-BR"/>
          </a:p>
          <a:p>
            <a:pPr lvl="1"/>
            <a:r>
              <a:rPr lang="pt-BR" err="1"/>
              <a:t>vendas_antes</a:t>
            </a:r>
            <a:r>
              <a:rPr lang="pt-BR"/>
              <a:t> = 100</a:t>
            </a:r>
          </a:p>
          <a:p>
            <a:pPr lvl="1"/>
            <a:r>
              <a:rPr lang="pt-BR" err="1"/>
              <a:t>vendas_depois</a:t>
            </a:r>
            <a:r>
              <a:rPr lang="pt-BR"/>
              <a:t> = 130</a:t>
            </a:r>
          </a:p>
          <a:p>
            <a:pPr lvl="1"/>
            <a:endParaRPr lang="pt-BR"/>
          </a:p>
          <a:p>
            <a:pPr lvl="1"/>
            <a:r>
              <a:rPr lang="pt-BR" err="1"/>
              <a:t>aumento_percentual</a:t>
            </a:r>
            <a:r>
              <a:rPr lang="pt-BR"/>
              <a:t> = </a:t>
            </a:r>
            <a:r>
              <a:rPr lang="pt-BR" err="1"/>
              <a:t>calcular_aumento_percentual</a:t>
            </a:r>
            <a:r>
              <a:rPr lang="pt-BR"/>
              <a:t>(</a:t>
            </a:r>
            <a:r>
              <a:rPr lang="pt-BR" err="1"/>
              <a:t>vendas_antes</a:t>
            </a:r>
            <a:r>
              <a:rPr lang="pt-BR"/>
              <a:t>, </a:t>
            </a:r>
            <a:r>
              <a:rPr lang="pt-BR" err="1"/>
              <a:t>vendas_depois</a:t>
            </a:r>
            <a:r>
              <a:rPr lang="pt-BR"/>
              <a:t>)</a:t>
            </a:r>
          </a:p>
          <a:p>
            <a:pPr lvl="1"/>
            <a:r>
              <a:rPr lang="pt-BR"/>
              <a:t>print(</a:t>
            </a:r>
            <a:r>
              <a:rPr lang="pt-BR" err="1"/>
              <a:t>f"Aumento</a:t>
            </a:r>
            <a:r>
              <a:rPr lang="pt-BR"/>
              <a:t> percentual nas vendas: {</a:t>
            </a:r>
            <a:r>
              <a:rPr lang="pt-BR" err="1"/>
              <a:t>aumento_percentual</a:t>
            </a:r>
            <a:r>
              <a:rPr lang="pt-BR"/>
              <a:t>}%")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8618B-A5F0-4878-AEEF-714C632FC46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43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4400" b="0" i="0">
                <a:solidFill>
                  <a:srgbClr val="CCCCCC"/>
                </a:solidFill>
                <a:effectLst/>
                <a:latin typeface="Segoe WPC"/>
              </a:rPr>
              <a:t>conhecer o cliente e seu produto favorito pode aumentar a probabilidade de venda. Quando você entende as preferências e necessidades de um cliente, é possível oferecer a ele produtos e serviços mais personalizados e relevantes. Isso pode levar a um maior engajamento e satisfação do cliente, resultando em vendas mais frequentes e possivelmente em um aumento no valor médio das transações.</a:t>
            </a:r>
          </a:p>
          <a:p>
            <a:pPr algn="l"/>
            <a:r>
              <a:rPr lang="pt-BR" sz="4400" b="0" i="0">
                <a:solidFill>
                  <a:srgbClr val="CCCCCC"/>
                </a:solidFill>
                <a:effectLst/>
                <a:latin typeface="Segoe WPC"/>
              </a:rPr>
              <a:t>Além disso, conhecer o produto favorito de um cliente permite que você faça recomendações mais assertivas e direcionadas, aumentando a chance de que o cliente compre esses produtos. Isso também pode ajudar a estabelecer uma relação de confiança entre o cliente e o negócio, já que o cliente perceberá que suas necessidades e preferências estão sendo levadas em consideração.</a:t>
            </a:r>
          </a:p>
          <a:p>
            <a:pPr algn="l"/>
            <a:r>
              <a:rPr lang="pt-BR" sz="4400" b="0" i="0">
                <a:solidFill>
                  <a:srgbClr val="CCCCCC"/>
                </a:solidFill>
                <a:effectLst/>
                <a:latin typeface="Segoe WPC"/>
              </a:rPr>
              <a:t>No geral, conhecer o cliente e seu produto favorito pode ser uma estratégia eficaz para melhorar a experiência do cliente, aumentar as vendas e fidelizar os clientes a longo prazo.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None/>
            </a:pPr>
            <a:endParaRPr lang="pt-BR" sz="1300"/>
          </a:p>
          <a:p>
            <a:pPr algn="l"/>
            <a:r>
              <a:rPr lang="pt-BR" sz="2000" b="0" i="0">
                <a:solidFill>
                  <a:srgbClr val="CCCCCC"/>
                </a:solidFill>
                <a:effectLst/>
                <a:latin typeface="Segoe WPC"/>
              </a:rPr>
              <a:t>realizaremos análises e estudos do caso específico do parceiro, para estimar o impacto de conhecer os clientes e seus produtos favoritos nas vendas. Isso pode envolver coletar e analisar dados de vendas, preferências do cliente e comportamento de compra antes e depois de implementar estratégias de personalização e segmentação para cada grupo de clientes.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None/>
            </a:pPr>
            <a:endParaRPr lang="pt-BR" sz="130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sz="2000" b="0" i="0">
                <a:solidFill>
                  <a:srgbClr val="CCCCCC"/>
                </a:solidFill>
                <a:effectLst/>
                <a:latin typeface="Segoe WPC"/>
              </a:rPr>
              <a:t> Um exemplo simples de como isso pode ser feito é comparar a taxa de conversão de vendas antes e depois de implementar essas estratégias:</a:t>
            </a:r>
            <a:endParaRPr lang="pt-BR" sz="1300"/>
          </a:p>
          <a:p>
            <a:endParaRPr lang="pt-BR"/>
          </a:p>
          <a:p>
            <a:pPr lvl="1"/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calcular_aumento_percentual</a:t>
            </a:r>
            <a:r>
              <a:rPr lang="pt-BR"/>
              <a:t>(</a:t>
            </a:r>
            <a:r>
              <a:rPr lang="pt-BR" err="1"/>
              <a:t>vendas_antes</a:t>
            </a:r>
            <a:r>
              <a:rPr lang="pt-BR"/>
              <a:t>, </a:t>
            </a:r>
            <a:r>
              <a:rPr lang="pt-BR" err="1"/>
              <a:t>vendas_depois</a:t>
            </a:r>
            <a:r>
              <a:rPr lang="pt-BR"/>
              <a:t>):</a:t>
            </a:r>
          </a:p>
          <a:p>
            <a:pPr lvl="1"/>
            <a:r>
              <a:rPr lang="pt-BR"/>
              <a:t>    aumento = </a:t>
            </a:r>
            <a:r>
              <a:rPr lang="pt-BR" err="1"/>
              <a:t>vendas_depois</a:t>
            </a:r>
            <a:r>
              <a:rPr lang="pt-BR"/>
              <a:t> - </a:t>
            </a:r>
            <a:r>
              <a:rPr lang="pt-BR" err="1"/>
              <a:t>vendas_antes</a:t>
            </a:r>
            <a:endParaRPr lang="pt-BR"/>
          </a:p>
          <a:p>
            <a:pPr lvl="1"/>
            <a:r>
              <a:rPr lang="pt-BR"/>
              <a:t>    </a:t>
            </a:r>
            <a:r>
              <a:rPr lang="pt-BR" err="1"/>
              <a:t>porcentagem_aumento</a:t>
            </a:r>
            <a:r>
              <a:rPr lang="pt-BR"/>
              <a:t> = (aumento / </a:t>
            </a:r>
            <a:r>
              <a:rPr lang="pt-BR" err="1"/>
              <a:t>vendas_antes</a:t>
            </a:r>
            <a:r>
              <a:rPr lang="pt-BR"/>
              <a:t>) * 100</a:t>
            </a:r>
          </a:p>
          <a:p>
            <a:pPr lvl="1"/>
            <a:r>
              <a:rPr lang="pt-BR"/>
              <a:t>    </a:t>
            </a:r>
            <a:r>
              <a:rPr lang="pt-BR" err="1"/>
              <a:t>return</a:t>
            </a:r>
            <a:r>
              <a:rPr lang="pt-BR"/>
              <a:t> </a:t>
            </a:r>
            <a:r>
              <a:rPr lang="pt-BR" err="1"/>
              <a:t>porcentagem_aumento</a:t>
            </a:r>
            <a:endParaRPr lang="pt-BR"/>
          </a:p>
          <a:p>
            <a:pPr lvl="1"/>
            <a:endParaRPr lang="pt-BR"/>
          </a:p>
          <a:p>
            <a:pPr lvl="1"/>
            <a:r>
              <a:rPr lang="pt-BR" err="1"/>
              <a:t>vendas_antes</a:t>
            </a:r>
            <a:r>
              <a:rPr lang="pt-BR"/>
              <a:t> = 100</a:t>
            </a:r>
          </a:p>
          <a:p>
            <a:pPr lvl="1"/>
            <a:r>
              <a:rPr lang="pt-BR" err="1"/>
              <a:t>vendas_depois</a:t>
            </a:r>
            <a:r>
              <a:rPr lang="pt-BR"/>
              <a:t> = 130</a:t>
            </a:r>
          </a:p>
          <a:p>
            <a:pPr lvl="1"/>
            <a:endParaRPr lang="pt-BR"/>
          </a:p>
          <a:p>
            <a:pPr lvl="1"/>
            <a:r>
              <a:rPr lang="pt-BR" err="1"/>
              <a:t>aumento_percentual</a:t>
            </a:r>
            <a:r>
              <a:rPr lang="pt-BR"/>
              <a:t> = </a:t>
            </a:r>
            <a:r>
              <a:rPr lang="pt-BR" err="1"/>
              <a:t>calcular_aumento_percentual</a:t>
            </a:r>
            <a:r>
              <a:rPr lang="pt-BR"/>
              <a:t>(</a:t>
            </a:r>
            <a:r>
              <a:rPr lang="pt-BR" err="1"/>
              <a:t>vendas_antes</a:t>
            </a:r>
            <a:r>
              <a:rPr lang="pt-BR"/>
              <a:t>, </a:t>
            </a:r>
            <a:r>
              <a:rPr lang="pt-BR" err="1"/>
              <a:t>vendas_depois</a:t>
            </a:r>
            <a:r>
              <a:rPr lang="pt-BR"/>
              <a:t>)</a:t>
            </a:r>
          </a:p>
          <a:p>
            <a:pPr lvl="1"/>
            <a:r>
              <a:rPr lang="pt-BR"/>
              <a:t>print(</a:t>
            </a:r>
            <a:r>
              <a:rPr lang="pt-BR" err="1"/>
              <a:t>f"Aumento</a:t>
            </a:r>
            <a:r>
              <a:rPr lang="pt-BR"/>
              <a:t> percentual nas vendas: {</a:t>
            </a:r>
            <a:r>
              <a:rPr lang="pt-BR" err="1"/>
              <a:t>aumento_percentual</a:t>
            </a:r>
            <a:r>
              <a:rPr lang="pt-BR"/>
              <a:t>}%")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8618B-A5F0-4878-AEEF-714C632FC46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50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A59B-8B2A-4717-9058-8A49D59573DB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F1E6-C9F3-4449-8DA8-742EC6A51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3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A59B-8B2A-4717-9058-8A49D59573DB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F1E6-C9F3-4449-8DA8-742EC6A51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34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A59B-8B2A-4717-9058-8A49D59573DB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F1E6-C9F3-4449-8DA8-742EC6A51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53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A59B-8B2A-4717-9058-8A49D59573DB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F1E6-C9F3-4449-8DA8-742EC6A51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5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A59B-8B2A-4717-9058-8A49D59573DB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F1E6-C9F3-4449-8DA8-742EC6A51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A59B-8B2A-4717-9058-8A49D59573DB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F1E6-C9F3-4449-8DA8-742EC6A51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4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A59B-8B2A-4717-9058-8A49D59573DB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F1E6-C9F3-4449-8DA8-742EC6A51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65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A59B-8B2A-4717-9058-8A49D59573DB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F1E6-C9F3-4449-8DA8-742EC6A51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9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A59B-8B2A-4717-9058-8A49D59573DB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F1E6-C9F3-4449-8DA8-742EC6A51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0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A59B-8B2A-4717-9058-8A49D59573DB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F1E6-C9F3-4449-8DA8-742EC6A51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4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A59B-8B2A-4717-9058-8A49D59573DB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F1E6-C9F3-4449-8DA8-742EC6A51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A59B-8B2A-4717-9058-8A49D59573DB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0F1E6-C9F3-4449-8DA8-742EC6A51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45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5_24C401AB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6_7C635C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7_32A511CD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8_FD76D6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microsoft.com/office/2018/10/relationships/comments" Target="../comments/modernComment_10C_37B887F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C3CA573C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0B_AE03EB2E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2_CA557D6B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microsoft.com/office/2018/10/relationships/comments" Target="../comments/modernComment_103_4EE444DD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microsoft.com/office/2018/10/relationships/comments" Target="../comments/modernComment_104_3185E2EE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769BA-91AF-B636-76A6-EDBFD7EE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0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4400">
                <a:cs typeface="Calibri" panose="020F0502020204030204"/>
              </a:rPr>
              <a:t>SALÃO DE BELEZA FIO DE LUXO: APLICANDO B.I. PARA O EMPREENDEDOR NO RAMO DA BELEZA</a:t>
            </a:r>
            <a:endParaRPr lang="pt-BR"/>
          </a:p>
          <a:p>
            <a:pPr marL="0" indent="0" algn="ctr">
              <a:buNone/>
            </a:pPr>
            <a:endParaRPr lang="pt-BR" sz="4400">
              <a:cs typeface="Calibri" panose="020F0502020204030204"/>
            </a:endParaRPr>
          </a:p>
          <a:p>
            <a:pPr marL="0" indent="0" algn="ctr">
              <a:buNone/>
            </a:pPr>
            <a:r>
              <a:rPr lang="pt-BR" sz="2000">
                <a:cs typeface="Calibri" panose="020F0502020204030204"/>
              </a:rPr>
              <a:t>Anselmo </a:t>
            </a:r>
            <a:r>
              <a:rPr lang="pt-BR" sz="2000" err="1">
                <a:cs typeface="Calibri" panose="020F0502020204030204"/>
              </a:rPr>
              <a:t>Berriel</a:t>
            </a:r>
            <a:r>
              <a:rPr lang="pt-BR" sz="2000">
                <a:cs typeface="Calibri" panose="020F0502020204030204"/>
              </a:rPr>
              <a:t> de Lira, Guilherme Teixeira Silva, Roberto Borba Pinto, Thiago dos Santos rodrigues, Thomas Eduardo da Silva Olympio, Wellington Patrick Viana dos Santos</a:t>
            </a:r>
            <a:endParaRPr lang="pt-BR" sz="2000">
              <a:ea typeface="Calibri"/>
              <a:cs typeface="Calibri" panose="020F0502020204030204"/>
            </a:endParaRPr>
          </a:p>
          <a:p>
            <a:pPr marL="0" indent="0" algn="ctr">
              <a:buNone/>
            </a:pPr>
            <a:endParaRPr lang="pt-BR" sz="2000">
              <a:cs typeface="Calibri" panose="020F0502020204030204"/>
            </a:endParaRPr>
          </a:p>
          <a:p>
            <a:pPr marL="0" indent="0" algn="ctr">
              <a:buNone/>
            </a:pPr>
            <a:r>
              <a:rPr lang="pt-BR" sz="2000">
                <a:cs typeface="Calibri" panose="020F0502020204030204"/>
              </a:rPr>
              <a:t>Professora Viviane</a:t>
            </a:r>
            <a:endParaRPr lang="pt-BR" sz="2000">
              <a:ea typeface="Calibri"/>
              <a:cs typeface="Calibri" panose="020F0502020204030204"/>
            </a:endParaRPr>
          </a:p>
          <a:p>
            <a:pPr marL="0" indent="0" algn="ctr">
              <a:buNone/>
            </a:pPr>
            <a:r>
              <a:rPr lang="pt-BR" sz="2000">
                <a:cs typeface="Calibri" panose="020F0502020204030204"/>
              </a:rPr>
              <a:t>Junho/2023</a:t>
            </a:r>
            <a:endParaRPr lang="pt-BR" sz="2000"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cs typeface="Calibri" panose="020F0502020204030204"/>
            </a:endParaRPr>
          </a:p>
        </p:txBody>
      </p:sp>
      <p:pic>
        <p:nvPicPr>
          <p:cNvPr id="4" name="Imagem 2" descr="Logotipo&#10;&#10;Descrição gerada automaticamente">
            <a:extLst>
              <a:ext uri="{FF2B5EF4-FFF2-40B4-BE49-F238E27FC236}">
                <a16:creationId xmlns:a16="http://schemas.microsoft.com/office/drawing/2014/main" id="{33D7DE07-CC6E-00E1-AE68-D2DB8E21F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059" y="5908645"/>
            <a:ext cx="935428" cy="9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322" y="15757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6000"/>
              <a:t>Melhoria dos resultados</a:t>
            </a:r>
            <a:endParaRPr lang="pt-BR" sz="60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35" y="3013051"/>
            <a:ext cx="4404574" cy="3522799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4D26F7F4-AD57-95A6-269C-FEBE2CEBE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52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9867" y="21642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PT" sz="6000"/>
              <a:t>Tomada de decisão com base em dados</a:t>
            </a:r>
            <a:br>
              <a:rPr lang="pt-BR"/>
            </a:br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5945DB7-3274-B53B-7978-789F55732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061" y="3532251"/>
            <a:ext cx="8407878" cy="2625839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2349AE8F-D786-18A1-4E18-D7ADFAE2D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866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9301" y="333110"/>
            <a:ext cx="9144000" cy="2387600"/>
          </a:xfrm>
        </p:spPr>
        <p:txBody>
          <a:bodyPr/>
          <a:lstStyle/>
          <a:p>
            <a:r>
              <a:rPr lang="pt-BR">
                <a:ea typeface="Calibri Light"/>
                <a:cs typeface="Calibri Light"/>
              </a:rPr>
              <a:t>Objetivo Geral</a:t>
            </a: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646" y="0"/>
            <a:ext cx="1424354" cy="1424354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8A38338-D87F-323D-DF3F-2B6FAD76784D}"/>
              </a:ext>
            </a:extLst>
          </p:cNvPr>
          <p:cNvSpPr txBox="1">
            <a:spLocks/>
          </p:cNvSpPr>
          <p:nvPr/>
        </p:nvSpPr>
        <p:spPr>
          <a:xfrm>
            <a:off x="1384539" y="3241154"/>
            <a:ext cx="9926129" cy="2950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ea typeface="+mn-lt"/>
                <a:cs typeface="+mn-lt"/>
              </a:rPr>
              <a:t>            Buscou-se desenvolver uma solução baseada no estudo do BI com padrões e análises </a:t>
            </a:r>
            <a:r>
              <a:rPr lang="pt-BR" err="1">
                <a:ea typeface="+mn-lt"/>
                <a:cs typeface="+mn-lt"/>
              </a:rPr>
              <a:t>predeﬁnidas</a:t>
            </a:r>
            <a:r>
              <a:rPr lang="pt-BR">
                <a:ea typeface="+mn-lt"/>
                <a:cs typeface="+mn-lt"/>
              </a:rPr>
              <a:t> de acordo com o  mercado para  que possa ser utilizada por um empreendedor no ramo de beleza, seja iniciante ou não, para tomada de decisões mais precisas e assertivas de acordo com dados reais, contribuindo para o crescimento sustentável da empresa parceira.</a:t>
            </a:r>
          </a:p>
          <a:p>
            <a:pPr algn="just"/>
            <a:endParaRPr lang="pt-B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998E8511-E5B1-1A5C-0ABD-A1FC2229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2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9301" y="333110"/>
            <a:ext cx="9144000" cy="2387600"/>
          </a:xfrm>
        </p:spPr>
        <p:txBody>
          <a:bodyPr/>
          <a:lstStyle/>
          <a:p>
            <a:r>
              <a:rPr lang="pt-BR">
                <a:ea typeface="Calibri Light"/>
                <a:cs typeface="Calibri Light"/>
              </a:rPr>
              <a:t>Objetivo Específico</a:t>
            </a: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646" y="0"/>
            <a:ext cx="1424354" cy="1424354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8A38338-D87F-323D-DF3F-2B6FAD76784D}"/>
              </a:ext>
            </a:extLst>
          </p:cNvPr>
          <p:cNvSpPr txBox="1">
            <a:spLocks/>
          </p:cNvSpPr>
          <p:nvPr/>
        </p:nvSpPr>
        <p:spPr>
          <a:xfrm>
            <a:off x="1096992" y="3226777"/>
            <a:ext cx="10644996" cy="2950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ea typeface="+mn-lt"/>
                <a:cs typeface="+mn-lt"/>
              </a:rPr>
              <a:t>   </a:t>
            </a:r>
            <a:endParaRPr lang="pt-BR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D2CF0CB-6105-6C2B-610F-30C98BCA29F8}"/>
              </a:ext>
            </a:extLst>
          </p:cNvPr>
          <p:cNvSpPr txBox="1">
            <a:spLocks/>
          </p:cNvSpPr>
          <p:nvPr/>
        </p:nvSpPr>
        <p:spPr>
          <a:xfrm>
            <a:off x="1384539" y="3241154"/>
            <a:ext cx="9926129" cy="2950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ea typeface="+mn-lt"/>
                <a:cs typeface="+mn-lt"/>
              </a:rPr>
              <a:t>            Foram coletados dados do parceiro empreendedor realizando o seu mapa mental para adequação e orientação aos negócios. Esses dados mapeados foram primordiais para análise e identificação da clientela e também para entender-se os produtos e serviços, cumprindo objetivos de atendimento a demanda com boa relação de preço e consumo por região. Com a conclusão e análise foi possível orientar o empreendedor a uma melhor tomada de decisão baseando-se nos dados tratados.</a:t>
            </a:r>
          </a:p>
          <a:p>
            <a:pPr algn="just"/>
            <a:endParaRPr lang="pt-B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668EFAE6-59EC-E7BE-ECDC-A407DF865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E542C-8C05-7209-D049-109ED58A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1515723"/>
            <a:ext cx="9763370" cy="925025"/>
          </a:xfrm>
        </p:spPr>
        <p:txBody>
          <a:bodyPr/>
          <a:lstStyle/>
          <a:p>
            <a:pPr algn="ctr"/>
            <a:r>
              <a:rPr lang="pt-BR">
                <a:ea typeface="Calibri Light"/>
                <a:cs typeface="Calibri Light"/>
              </a:rPr>
              <a:t>Arquitetura</a:t>
            </a:r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5257D275-411D-BA8A-5CE1-98607692C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11" y="2210364"/>
            <a:ext cx="9079088" cy="4215270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FFF687CD-A4DC-FFBD-51E7-30F4C5937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787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BFE8E-1F80-2D2B-51C9-C7163077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089" y="1550459"/>
            <a:ext cx="9019823" cy="888119"/>
          </a:xfrm>
        </p:spPr>
        <p:txBody>
          <a:bodyPr/>
          <a:lstStyle/>
          <a:p>
            <a:pPr algn="ctr"/>
            <a:r>
              <a:rPr lang="pt-BR">
                <a:ea typeface="Calibri Light"/>
                <a:cs typeface="Calibri Light"/>
              </a:rPr>
              <a:t>Arquitetura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2FCFA7-92A8-9D72-25F1-B3BC8D9B7804}"/>
              </a:ext>
            </a:extLst>
          </p:cNvPr>
          <p:cNvSpPr txBox="1"/>
          <p:nvPr/>
        </p:nvSpPr>
        <p:spPr>
          <a:xfrm>
            <a:off x="368905" y="2513793"/>
            <a:ext cx="11111088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+mn-lt"/>
                <a:cs typeface="+mn-lt"/>
              </a:rPr>
              <a:t>Dados de origem:</a:t>
            </a:r>
          </a:p>
          <a:p>
            <a:pPr marL="914400" lvl="1" indent="-45720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Literalmente qualquer tipo de origem</a:t>
            </a:r>
          </a:p>
          <a:p>
            <a:pPr marL="914400" lvl="1" indent="-45720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No nosso caso:</a:t>
            </a:r>
          </a:p>
          <a:p>
            <a:pPr marL="1371600" lvl="2" indent="-45720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Planilhas Excel</a:t>
            </a:r>
          </a:p>
          <a:p>
            <a:pPr marL="1371600" lvl="2" indent="-45720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Fichas em papel</a:t>
            </a:r>
          </a:p>
          <a:p>
            <a:pPr marL="1371600" lvl="2" indent="-45720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Sistemas prévios de registro de colaboradores</a:t>
            </a:r>
            <a:r>
              <a:rPr lang="pt-BR" sz="2400">
                <a:ea typeface="Calibri"/>
                <a:cs typeface="Calibri"/>
              </a:rPr>
              <a:t> (</a:t>
            </a:r>
            <a:r>
              <a:rPr lang="pt-BR" sz="2400" err="1">
                <a:ea typeface="Calibri"/>
                <a:cs typeface="Calibri"/>
              </a:rPr>
              <a:t>Ex</a:t>
            </a:r>
            <a:r>
              <a:rPr lang="pt-BR" sz="2400">
                <a:ea typeface="Calibri"/>
                <a:cs typeface="Calibri"/>
              </a:rPr>
              <a:t>:                           ) </a:t>
            </a:r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48B21575-AA14-C018-33BD-9DDF2F2D7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68" y="4313326"/>
            <a:ext cx="1721223" cy="498628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F7BCFBD5-6C6D-1C00-CFBA-7905BE8A3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239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30A4A-BDAA-333B-B5FB-5FF3DDCB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645" y="1588088"/>
            <a:ext cx="9386712" cy="657638"/>
          </a:xfrm>
        </p:spPr>
        <p:txBody>
          <a:bodyPr>
            <a:normAutofit fontScale="90000"/>
          </a:bodyPr>
          <a:lstStyle/>
          <a:p>
            <a:pPr algn="ctr"/>
            <a:r>
              <a:rPr lang="pt-BR">
                <a:cs typeface="Calibri Light"/>
              </a:rPr>
              <a:t>Arquitetura – Entrada Manual de Dados</a:t>
            </a:r>
            <a:endParaRPr lang="pt-BR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821DED3D-19A6-8E47-FA69-50E9455E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54" y="2252929"/>
            <a:ext cx="3094892" cy="4126523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C11BDD4C-F587-581F-0272-57DE913C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BC1BA-474B-FEF4-CED5-94405DAC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709" y="1601578"/>
            <a:ext cx="8862204" cy="721714"/>
          </a:xfrm>
        </p:spPr>
        <p:txBody>
          <a:bodyPr/>
          <a:lstStyle/>
          <a:p>
            <a:pPr algn="ctr"/>
            <a:r>
              <a:rPr lang="pt-BR">
                <a:ea typeface="Calibri Light"/>
                <a:cs typeface="Calibri Light"/>
              </a:rPr>
              <a:t>Arquitetura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DF299E-5FD0-3A75-4FA4-D8C16D176064}"/>
              </a:ext>
            </a:extLst>
          </p:cNvPr>
          <p:cNvSpPr txBox="1"/>
          <p:nvPr/>
        </p:nvSpPr>
        <p:spPr>
          <a:xfrm>
            <a:off x="492645" y="2517505"/>
            <a:ext cx="1124021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Calibri" panose="020F0502020204030204"/>
                <a:cs typeface="Calibri" panose="020F0502020204030204"/>
              </a:rPr>
              <a:t>Etapas do desenvolvimento:</a:t>
            </a:r>
          </a:p>
          <a:p>
            <a:endParaRPr lang="pt-BR" sz="240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400">
                <a:ea typeface="Calibri" panose="020F0502020204030204"/>
                <a:cs typeface="Calibri" panose="020F0502020204030204"/>
              </a:rPr>
              <a:t>Entendimento do negócio</a:t>
            </a:r>
          </a:p>
          <a:p>
            <a:pPr marL="914400" lvl="1" indent="-457200">
              <a:buFont typeface="Arial"/>
              <a:buChar char="•"/>
            </a:pPr>
            <a:r>
              <a:rPr lang="pt-BR" sz="2400">
                <a:ea typeface="Calibri" panose="020F0502020204030204"/>
                <a:cs typeface="Calibri" panose="020F0502020204030204"/>
              </a:rPr>
              <a:t>Modelagem do DW</a:t>
            </a:r>
          </a:p>
          <a:p>
            <a:pPr marL="914400" lvl="1" indent="-457200">
              <a:buFont typeface="Arial"/>
              <a:buChar char="•"/>
            </a:pPr>
            <a:r>
              <a:rPr lang="pt-BR" sz="2400">
                <a:ea typeface="Calibri" panose="020F0502020204030204"/>
                <a:cs typeface="Calibri" panose="020F0502020204030204"/>
              </a:rPr>
              <a:t>Criação do banco do DW no MySQL</a:t>
            </a:r>
          </a:p>
          <a:p>
            <a:pPr marL="914400" lvl="1" indent="-457200">
              <a:buFont typeface="Arial"/>
              <a:buChar char="•"/>
            </a:pPr>
            <a:r>
              <a:rPr lang="pt-BR" sz="2400">
                <a:ea typeface="Calibri" panose="020F0502020204030204"/>
                <a:cs typeface="Calibri" panose="020F0502020204030204"/>
              </a:rPr>
              <a:t>Obtenção dos dados</a:t>
            </a:r>
          </a:p>
          <a:p>
            <a:pPr marL="1371600" lvl="2" indent="-457200">
              <a:buFont typeface="Arial"/>
              <a:buChar char="•"/>
            </a:pPr>
            <a:r>
              <a:rPr lang="pt-BR" sz="2400">
                <a:ea typeface="Calibri" panose="020F0502020204030204"/>
                <a:cs typeface="Calibri" panose="020F0502020204030204"/>
              </a:rPr>
              <a:t>Centralizando tudo em planilhas Excel (CSV)</a:t>
            </a:r>
          </a:p>
          <a:p>
            <a:pPr marL="914400" lvl="1" indent="-457200">
              <a:buFont typeface="Arial"/>
              <a:buChar char="•"/>
            </a:pPr>
            <a:r>
              <a:rPr lang="pt-BR" sz="2400">
                <a:ea typeface="Calibri" panose="020F0502020204030204"/>
                <a:cs typeface="Calibri" panose="020F0502020204030204"/>
              </a:rPr>
              <a:t>Tratamentos dos arquivos Excel para importação direta no MySQL</a:t>
            </a:r>
          </a:p>
          <a:p>
            <a:pPr marL="914400" lvl="1" indent="-457200">
              <a:buFont typeface="Arial"/>
              <a:buChar char="•"/>
            </a:pPr>
            <a:r>
              <a:rPr lang="pt-BR" sz="2400">
                <a:ea typeface="Calibri" panose="020F0502020204030204"/>
                <a:cs typeface="Calibri" panose="020F0502020204030204"/>
              </a:rPr>
              <a:t>Criação do Dashboard</a:t>
            </a:r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B4B57B54-9256-3742-5AF2-53D0A884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01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849BF-67B4-9A66-7B25-A2A151EE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106" y="1630333"/>
            <a:ext cx="8617789" cy="692960"/>
          </a:xfrm>
        </p:spPr>
        <p:txBody>
          <a:bodyPr>
            <a:normAutofit fontScale="90000"/>
          </a:bodyPr>
          <a:lstStyle/>
          <a:p>
            <a:pPr algn="ctr"/>
            <a:r>
              <a:rPr lang="pt-BR">
                <a:ea typeface="Calibri Light"/>
                <a:cs typeface="Calibri Light"/>
              </a:rPr>
              <a:t>Arquitetura - ETL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323DC0-D547-F4BE-0C3F-C198FCA850C4}"/>
              </a:ext>
            </a:extLst>
          </p:cNvPr>
          <p:cNvSpPr txBox="1"/>
          <p:nvPr/>
        </p:nvSpPr>
        <p:spPr>
          <a:xfrm>
            <a:off x="267301" y="2601421"/>
            <a:ext cx="1167153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Calibri"/>
                <a:cs typeface="Calibri"/>
              </a:rPr>
              <a:t>Processo ETL:</a:t>
            </a:r>
          </a:p>
          <a:p>
            <a:endParaRPr lang="pt-BR" sz="2400">
              <a:ea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>
                <a:ea typeface="Calibri"/>
                <a:cs typeface="Calibri"/>
              </a:rPr>
              <a:t>Extrair: obter os dados das fontes</a:t>
            </a:r>
          </a:p>
          <a:p>
            <a:pPr marL="1257300" lvl="2" indent="-342900">
              <a:buFont typeface="Arial"/>
              <a:buChar char="•"/>
            </a:pPr>
            <a:r>
              <a:rPr lang="pt-BR" sz="2400">
                <a:ea typeface="Calibri"/>
                <a:cs typeface="Calibri"/>
              </a:rPr>
              <a:t>Processo praticamente manual</a:t>
            </a:r>
          </a:p>
          <a:p>
            <a:pPr marL="800100" lvl="1" indent="-342900">
              <a:buFont typeface="Arial"/>
              <a:buChar char="•"/>
            </a:pPr>
            <a:r>
              <a:rPr lang="pt-BR" sz="2400">
                <a:ea typeface="Calibri"/>
                <a:cs typeface="Calibri"/>
              </a:rPr>
              <a:t>Transformar: tratamento dos dados obtidos</a:t>
            </a:r>
          </a:p>
          <a:p>
            <a:pPr marL="1257300" lvl="2" indent="-342900">
              <a:buFont typeface="Arial"/>
              <a:buChar char="•"/>
            </a:pPr>
            <a:r>
              <a:rPr lang="pt-BR" sz="2400">
                <a:ea typeface="Calibri"/>
                <a:cs typeface="Calibri"/>
              </a:rPr>
              <a:t>Correções</a:t>
            </a:r>
          </a:p>
          <a:p>
            <a:pPr marL="1257300" lvl="2" indent="-342900">
              <a:buFont typeface="Arial"/>
              <a:buChar char="•"/>
            </a:pPr>
            <a:r>
              <a:rPr lang="pt-BR" sz="2400">
                <a:ea typeface="Calibri"/>
                <a:cs typeface="Calibri"/>
              </a:rPr>
              <a:t>Remoção de dados ausentes</a:t>
            </a:r>
          </a:p>
          <a:p>
            <a:pPr marL="1257300" lvl="2" indent="-342900">
              <a:buFont typeface="Arial"/>
              <a:buChar char="•"/>
            </a:pPr>
            <a:r>
              <a:rPr lang="pt-BR" sz="2400">
                <a:ea typeface="Calibri"/>
                <a:cs typeface="Calibri"/>
              </a:rPr>
              <a:t>Padronização de </a:t>
            </a:r>
            <a:r>
              <a:rPr lang="pt-BR" sz="2400" err="1">
                <a:ea typeface="Calibri"/>
                <a:cs typeface="Calibri"/>
              </a:rPr>
              <a:t>IDs</a:t>
            </a:r>
            <a:r>
              <a:rPr lang="pt-BR" sz="2400">
                <a:ea typeface="Calibri"/>
                <a:cs typeface="Calibri"/>
              </a:rPr>
              <a:t> e </a:t>
            </a:r>
            <a:r>
              <a:rPr lang="pt-BR" sz="2400" err="1">
                <a:ea typeface="Calibri"/>
                <a:cs typeface="Calibri"/>
              </a:rPr>
              <a:t>etc</a:t>
            </a:r>
            <a:endParaRPr lang="pt-BR" sz="2400">
              <a:ea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>
                <a:ea typeface="Calibri"/>
                <a:cs typeface="Calibri"/>
              </a:rPr>
              <a:t>Carga dos dados no MySQL</a:t>
            </a:r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E34FC9E7-DF39-835D-459B-8124971B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030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4B5C6-3C8F-10CC-FBBA-B6D05E9C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521" y="1831616"/>
            <a:ext cx="8114582" cy="707337"/>
          </a:xfrm>
        </p:spPr>
        <p:txBody>
          <a:bodyPr/>
          <a:lstStyle/>
          <a:p>
            <a:pPr algn="ctr"/>
            <a:r>
              <a:rPr lang="pt-BR">
                <a:ea typeface="Calibri Light"/>
                <a:cs typeface="Calibri Light"/>
              </a:rPr>
              <a:t>Arquitetura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A04D86-CF11-0C36-4B64-3C67CDB1069D}"/>
              </a:ext>
            </a:extLst>
          </p:cNvPr>
          <p:cNvSpPr txBox="1"/>
          <p:nvPr/>
        </p:nvSpPr>
        <p:spPr>
          <a:xfrm>
            <a:off x="761999" y="3195881"/>
            <a:ext cx="11053313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>
                <a:cs typeface="Calibri"/>
              </a:rPr>
              <a:t>Por que o MySQL?</a:t>
            </a:r>
            <a:r>
              <a:rPr lang="en-US" sz="2400">
                <a:cs typeface="Calibri"/>
              </a:rPr>
              <a:t> </a:t>
            </a:r>
            <a:endParaRPr lang="pt-BR"/>
          </a:p>
          <a:p>
            <a:pPr algn="just"/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sz="2400">
                <a:cs typeface="Calibri"/>
              </a:rPr>
              <a:t>Banco </a:t>
            </a:r>
            <a:r>
              <a:rPr lang="pt-BR" sz="2400" err="1">
                <a:cs typeface="Calibri"/>
              </a:rPr>
              <a:t>gratuíto</a:t>
            </a:r>
            <a:r>
              <a:rPr lang="pt-BR" sz="2400">
                <a:cs typeface="Calibri"/>
              </a:rPr>
              <a:t> (open-</a:t>
            </a:r>
            <a:r>
              <a:rPr lang="pt-BR" sz="2400" err="1">
                <a:cs typeface="Calibri"/>
              </a:rPr>
              <a:t>source</a:t>
            </a:r>
            <a:r>
              <a:rPr lang="pt-BR" sz="2400">
                <a:cs typeface="Calibri"/>
              </a:rPr>
              <a:t>)</a:t>
            </a:r>
            <a:r>
              <a:rPr lang="en-US" sz="2400">
                <a:cs typeface="Calibri"/>
              </a:rPr>
              <a:t> 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sz="2400">
                <a:cs typeface="Calibri"/>
              </a:rPr>
              <a:t>Todos já trabalharam com ele antes</a:t>
            </a:r>
            <a:r>
              <a:rPr lang="en-US" sz="2400">
                <a:cs typeface="Calibri"/>
              </a:rPr>
              <a:t> 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sz="2400">
                <a:cs typeface="Calibri"/>
              </a:rPr>
              <a:t>É suportado pela ferramenta de BI escolhida (Power BI)</a:t>
            </a:r>
            <a:endParaRPr lang="pt-BR"/>
          </a:p>
          <a:p>
            <a:endParaRPr lang="pt-BR" sz="2400">
              <a:ea typeface="Calibri"/>
              <a:cs typeface="Calibri"/>
            </a:endParaRPr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736CA2B6-0E39-B1FE-C537-91909BDF5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87256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ea typeface="Calibri Light"/>
                <a:cs typeface="Calibri Light"/>
              </a:rPr>
              <a:t>Tópicos da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26777"/>
            <a:ext cx="10515600" cy="295018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 algn="just"/>
            <a:r>
              <a:rPr lang="pt-BR"/>
              <a:t>Diagnóstico da situação problema</a:t>
            </a:r>
          </a:p>
          <a:p>
            <a:pPr lvl="0" algn="just"/>
            <a:r>
              <a:rPr lang="pt-BR"/>
              <a:t>Justificativa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 lvl="0" algn="just"/>
            <a:r>
              <a:rPr lang="pt-BR"/>
              <a:t>Objetivo geral e específico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 lvl="0" algn="just"/>
            <a:r>
              <a:rPr lang="pt-BR"/>
              <a:t>Arquitetura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 lvl="0" algn="just"/>
            <a:r>
              <a:rPr lang="pt-BR"/>
              <a:t>Modelagem multidimensional do Projeto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 lvl="0" algn="just"/>
            <a:r>
              <a:rPr lang="pt-BR"/>
              <a:t>Apresentação do dashboard com a análise dos dados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 lvl="0" algn="just"/>
            <a:r>
              <a:rPr lang="pt-BR"/>
              <a:t>Conclusão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 lvl="0" algn="just"/>
            <a:r>
              <a:rPr lang="pt-BR"/>
              <a:t>Todos os alunos deverão participar da apresentação</a:t>
            </a:r>
            <a:endParaRPr lang="pt-B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646" y="5923"/>
            <a:ext cx="1424354" cy="1424354"/>
          </a:xfrm>
          <a:prstGeom prst="rect">
            <a:avLst/>
          </a:prstGeom>
        </p:spPr>
      </p:pic>
      <p:pic>
        <p:nvPicPr>
          <p:cNvPr id="4" name="Imagem 5" descr="Logotipo&#10;&#10;Descrição gerada automaticamente">
            <a:extLst>
              <a:ext uri="{FF2B5EF4-FFF2-40B4-BE49-F238E27FC236}">
                <a16:creationId xmlns:a16="http://schemas.microsoft.com/office/drawing/2014/main" id="{1113C579-7213-CC42-3640-48B0AE698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17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3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FD020-BE97-43D3-C61F-752F6BAD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1716597"/>
            <a:ext cx="7467600" cy="621073"/>
          </a:xfrm>
        </p:spPr>
        <p:txBody>
          <a:bodyPr>
            <a:normAutofit fontScale="90000"/>
          </a:bodyPr>
          <a:lstStyle/>
          <a:p>
            <a:pPr algn="ctr"/>
            <a:r>
              <a:rPr lang="pt-BR">
                <a:ea typeface="Calibri Light"/>
                <a:cs typeface="Calibri Light"/>
              </a:rPr>
              <a:t>Arquitetura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24522F-1494-7E4F-9A1F-FE01AF48930C}"/>
              </a:ext>
            </a:extLst>
          </p:cNvPr>
          <p:cNvSpPr txBox="1"/>
          <p:nvPr/>
        </p:nvSpPr>
        <p:spPr>
          <a:xfrm>
            <a:off x="303098" y="2486696"/>
            <a:ext cx="1159965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Calibri"/>
                <a:cs typeface="Calibri"/>
              </a:rPr>
              <a:t>Por que o Power BI?</a:t>
            </a:r>
          </a:p>
          <a:p>
            <a:endParaRPr lang="pt-BR" sz="2400">
              <a:ea typeface="Calibri"/>
              <a:cs typeface="Calibri"/>
            </a:endParaRPr>
          </a:p>
          <a:p>
            <a:pPr marL="800100" lvl="1" indent="-342900">
              <a:buFont typeface="Wingdings"/>
              <a:buChar char="ü"/>
            </a:pPr>
            <a:r>
              <a:rPr lang="pt-BR" sz="2400">
                <a:ea typeface="Calibri"/>
                <a:cs typeface="Calibri"/>
              </a:rPr>
              <a:t>Padrão de mercado</a:t>
            </a:r>
          </a:p>
          <a:p>
            <a:pPr marL="800100" lvl="1" indent="-342900">
              <a:buFont typeface="Wingdings"/>
              <a:buChar char="ü"/>
            </a:pPr>
            <a:endParaRPr lang="pt-BR" sz="2400">
              <a:ea typeface="Calibri"/>
              <a:cs typeface="Calibri"/>
            </a:endParaRPr>
          </a:p>
          <a:p>
            <a:pPr marL="800100" lvl="1" indent="-342900">
              <a:buFont typeface="Wingdings"/>
              <a:buChar char="ü"/>
            </a:pPr>
            <a:r>
              <a:rPr lang="pt-BR" sz="2400">
                <a:ea typeface="Calibri"/>
                <a:cs typeface="Calibri"/>
              </a:rPr>
              <a:t>Gratuito</a:t>
            </a:r>
          </a:p>
          <a:p>
            <a:pPr marL="800100" lvl="1" indent="-342900">
              <a:buFont typeface="Wingdings"/>
              <a:buChar char="ü"/>
            </a:pPr>
            <a:endParaRPr lang="pt-BR" sz="2400">
              <a:ea typeface="Calibri"/>
              <a:cs typeface="Calibri"/>
            </a:endParaRPr>
          </a:p>
          <a:p>
            <a:pPr marL="800100" lvl="1" indent="-342900">
              <a:buFont typeface="Wingdings"/>
              <a:buChar char="ü"/>
            </a:pPr>
            <a:r>
              <a:rPr lang="pt-BR" sz="2400">
                <a:ea typeface="Calibri"/>
                <a:cs typeface="Calibri"/>
              </a:rPr>
              <a:t>Fácil de mexer</a:t>
            </a:r>
          </a:p>
          <a:p>
            <a:pPr lvl="1"/>
            <a:endParaRPr lang="pt-BR" sz="2400">
              <a:ea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7DFD03-E9BB-A42D-9579-43B2F042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60" y="2486696"/>
            <a:ext cx="6151490" cy="3754671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96C30953-CD29-E7DB-EEA4-30DD3ADB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05" y="5629835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23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646" y="0"/>
            <a:ext cx="1424354" cy="142435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875F04D-454E-1290-C87C-49629087C3D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BBAB3684-1EFF-5756-BBA9-5D7F8EDB0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5" y="3702350"/>
            <a:ext cx="8591550" cy="31051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FD34E3-7FB9-B14E-A4ED-7448EABCBC67}"/>
              </a:ext>
            </a:extLst>
          </p:cNvPr>
          <p:cNvSpPr txBox="1"/>
          <p:nvPr/>
        </p:nvSpPr>
        <p:spPr>
          <a:xfrm>
            <a:off x="468702" y="1590136"/>
            <a:ext cx="1088078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US" sz="2400" err="1">
                <a:ea typeface="+mn-lt"/>
                <a:cs typeface="+mn-lt"/>
              </a:rPr>
              <a:t>Modelagem</a:t>
            </a:r>
            <a:r>
              <a:rPr lang="en-US" sz="2400">
                <a:ea typeface="+mn-lt"/>
                <a:cs typeface="+mn-lt"/>
              </a:rPr>
              <a:t> multidimensional do </a:t>
            </a:r>
            <a:r>
              <a:rPr lang="en-US" sz="2400" err="1">
                <a:ea typeface="+mn-lt"/>
                <a:cs typeface="+mn-lt"/>
              </a:rPr>
              <a:t>Projeto</a:t>
            </a:r>
            <a:r>
              <a:rPr lang="en-US" sz="2400">
                <a:ea typeface="+mn-lt"/>
                <a:cs typeface="+mn-lt"/>
              </a:rPr>
              <a:t> </a:t>
            </a:r>
            <a:endParaRPr lang="pt-BR">
              <a:ea typeface="+mn-lt"/>
              <a:cs typeface="+mn-lt"/>
            </a:endParaRPr>
          </a:p>
          <a:p>
            <a:pPr lvl="1" algn="just"/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A Ferramenta </a:t>
            </a:r>
            <a:r>
              <a:rPr lang="en-US" sz="2400" err="1">
                <a:ea typeface="+mn-lt"/>
                <a:cs typeface="+mn-lt"/>
              </a:rPr>
              <a:t>escolhida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pelo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grupo</a:t>
            </a:r>
            <a:r>
              <a:rPr lang="en-US" sz="2400" dirty="0">
                <a:ea typeface="+mn-lt"/>
                <a:cs typeface="+mn-lt"/>
              </a:rPr>
              <a:t> para </a:t>
            </a:r>
            <a:r>
              <a:rPr lang="en-US" sz="2400" err="1">
                <a:ea typeface="+mn-lt"/>
                <a:cs typeface="+mn-lt"/>
              </a:rPr>
              <a:t>realizar</a:t>
            </a:r>
            <a:r>
              <a:rPr lang="en-US" sz="2400" dirty="0">
                <a:ea typeface="+mn-lt"/>
                <a:cs typeface="+mn-lt"/>
              </a:rPr>
              <a:t> a </a:t>
            </a:r>
            <a:r>
              <a:rPr lang="en-US" sz="2400" err="1">
                <a:ea typeface="+mn-lt"/>
                <a:cs typeface="+mn-lt"/>
              </a:rPr>
              <a:t>modelagem</a:t>
            </a:r>
            <a:r>
              <a:rPr lang="en-US" sz="2400" dirty="0">
                <a:ea typeface="+mn-lt"/>
                <a:cs typeface="+mn-lt"/>
              </a:rPr>
              <a:t> dimensional, </a:t>
            </a:r>
            <a:r>
              <a:rPr lang="en-US" sz="2400" err="1">
                <a:ea typeface="+mn-lt"/>
                <a:cs typeface="+mn-lt"/>
              </a:rPr>
              <a:t>foi</a:t>
            </a:r>
            <a:r>
              <a:rPr lang="en-US" sz="2400" dirty="0">
                <a:ea typeface="+mn-lt"/>
                <a:cs typeface="+mn-lt"/>
              </a:rPr>
              <a:t> no </a:t>
            </a:r>
            <a:r>
              <a:rPr lang="en-US" sz="2400" err="1">
                <a:ea typeface="+mn-lt"/>
                <a:cs typeface="+mn-lt"/>
              </a:rPr>
              <a:t>formato</a:t>
            </a:r>
            <a:r>
              <a:rPr lang="en-US" sz="2400" dirty="0">
                <a:ea typeface="+mn-lt"/>
                <a:cs typeface="+mn-lt"/>
              </a:rPr>
              <a:t> “</a:t>
            </a:r>
            <a:r>
              <a:rPr lang="en-US" sz="2400" err="1">
                <a:ea typeface="+mn-lt"/>
                <a:cs typeface="+mn-lt"/>
              </a:rPr>
              <a:t>estrela</a:t>
            </a:r>
            <a:r>
              <a:rPr lang="en-US" sz="2400" dirty="0">
                <a:ea typeface="+mn-lt"/>
                <a:cs typeface="+mn-lt"/>
              </a:rPr>
              <a:t>” de </a:t>
            </a:r>
            <a:r>
              <a:rPr lang="en-US" sz="2400" err="1">
                <a:ea typeface="+mn-lt"/>
                <a:cs typeface="+mn-lt"/>
              </a:rPr>
              <a:t>acordo</a:t>
            </a:r>
            <a:r>
              <a:rPr lang="en-US" sz="2400" dirty="0">
                <a:ea typeface="+mn-lt"/>
                <a:cs typeface="+mn-lt"/>
              </a:rPr>
              <a:t> com </a:t>
            </a:r>
            <a:r>
              <a:rPr lang="en-US" sz="240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requisitos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levantados</a:t>
            </a:r>
            <a:r>
              <a:rPr lang="en-US" sz="2400" dirty="0">
                <a:ea typeface="+mn-lt"/>
                <a:cs typeface="+mn-lt"/>
              </a:rPr>
              <a:t> com o  </a:t>
            </a:r>
            <a:r>
              <a:rPr lang="en-US" sz="2400" err="1">
                <a:ea typeface="+mn-lt"/>
                <a:cs typeface="+mn-lt"/>
              </a:rPr>
              <a:t>cliente</a:t>
            </a:r>
            <a:r>
              <a:rPr lang="en-US" sz="2400" dirty="0">
                <a:ea typeface="+mn-lt"/>
                <a:cs typeface="+mn-lt"/>
              </a:rPr>
              <a:t>,  </a:t>
            </a:r>
            <a:r>
              <a:rPr lang="en-US" sz="2400" err="1">
                <a:ea typeface="+mn-lt"/>
                <a:cs typeface="+mn-lt"/>
              </a:rPr>
              <a:t>usamos</a:t>
            </a:r>
            <a:r>
              <a:rPr lang="en-US" sz="2400" dirty="0">
                <a:ea typeface="+mn-lt"/>
                <a:cs typeface="+mn-lt"/>
              </a:rPr>
              <a:t> o  (</a:t>
            </a:r>
            <a:r>
              <a:rPr lang="en-US" sz="2400" err="1">
                <a:ea typeface="+mn-lt"/>
                <a:cs typeface="+mn-lt"/>
              </a:rPr>
              <a:t>DBDesigner</a:t>
            </a:r>
            <a:r>
              <a:rPr lang="en-US" sz="2400" dirty="0">
                <a:ea typeface="+mn-lt"/>
                <a:cs typeface="+mn-lt"/>
              </a:rPr>
              <a:t> 4).</a:t>
            </a:r>
            <a:endParaRPr lang="pt-BR" dirty="0">
              <a:ea typeface="+mn-lt"/>
              <a:cs typeface="+mn-lt"/>
            </a:endParaRPr>
          </a:p>
          <a:p>
            <a:pPr lvl="1" algn="just"/>
            <a:endParaRPr lang="en-US" sz="2400">
              <a:ea typeface="Calibri"/>
              <a:cs typeface="Calibri"/>
            </a:endParaRPr>
          </a:p>
        </p:txBody>
      </p:sp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E60DE6D8-CA1C-B77A-41F8-8BF2B0183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6059" y="5908645"/>
            <a:ext cx="935428" cy="9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8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25E29725-07D4-4CE3-C3EF-7B852883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204" y="1499828"/>
            <a:ext cx="7557817" cy="52673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296D5CF-B732-D1F6-664B-6DAC1A63F028}"/>
              </a:ext>
            </a:extLst>
          </p:cNvPr>
          <p:cNvSpPr txBox="1"/>
          <p:nvPr/>
        </p:nvSpPr>
        <p:spPr>
          <a:xfrm>
            <a:off x="146592" y="1568823"/>
            <a:ext cx="5791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Times New Roman"/>
                <a:cs typeface="Times New Roman"/>
              </a:rPr>
              <a:t> Diagrama do banco criado no MySQL</a:t>
            </a:r>
            <a:endParaRPr lang="pt-BR" sz="2800"/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9AD87C10-A4CA-79A0-7DCE-BC405F1A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68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11F7-EE56-AD38-F341-31AA0D4C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3800"/>
              <a:t>Business Intelligence (BI)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88FC4-4822-CA5F-CC43-1AB756AB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Visualização do lucro diário 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2200" dirty="0"/>
          </a:p>
          <a:p>
            <a:pPr marL="457200" lvl="1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F530EF-BD8C-039D-0C3C-5E9F0DE86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306107"/>
            <a:ext cx="6903720" cy="4245786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766CAF7D-44E7-6C9F-61D2-95C27071F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8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3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28DF17-DE4C-9789-F420-42B9F58E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</a:rPr>
              <a:t>Visualização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por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cliente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E456E10-EA80-C34A-4539-73285F8C6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34905"/>
            <a:ext cx="7188199" cy="43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71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8CE93-4B65-9E30-4D79-B5F524E7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do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funcionário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C0CCFC3-BFD5-0356-2A1D-7DCBAD1EF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16935"/>
            <a:ext cx="7188199" cy="44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8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F3679-7934-026C-B874-771BD7BF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</a:rPr>
              <a:t>Lucro por serviço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E6FD83-A0F9-38E3-2F5D-3624C2BEB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010" y="1121381"/>
            <a:ext cx="7289142" cy="4485625"/>
          </a:xfrm>
        </p:spPr>
      </p:pic>
    </p:spTree>
    <p:extLst>
      <p:ext uri="{BB962C8B-B14F-4D97-AF65-F5344CB8AC3E}">
        <p14:creationId xmlns:p14="http://schemas.microsoft.com/office/powerpoint/2010/main" val="864557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54348-5010-C2AE-A64A-3598AB8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00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016AC-44B5-07DE-02B9-FE5BF16B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5084"/>
            <a:ext cx="10515600" cy="29391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/>
              <a:t> </a:t>
            </a:r>
            <a:r>
              <a:rPr lang="pt-BR" sz="2400"/>
              <a:t>Aumento das vendas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2400"/>
          </a:p>
          <a:p>
            <a:pPr>
              <a:buFont typeface="Wingdings" panose="05000000000000000000" pitchFamily="2" charset="2"/>
              <a:buChar char="ü"/>
            </a:pPr>
            <a:r>
              <a:rPr lang="pt-BR" sz="2400"/>
              <a:t> Fidelização dos clientes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2400"/>
          </a:p>
          <a:p>
            <a:pPr>
              <a:buFont typeface="Wingdings" panose="05000000000000000000" pitchFamily="2" charset="2"/>
              <a:buChar char="ü"/>
            </a:pPr>
            <a:r>
              <a:rPr lang="pt-BR" sz="2400"/>
              <a:t> Resultados</a:t>
            </a:r>
          </a:p>
          <a:p>
            <a:endParaRPr lang="pt-BR"/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E75F4DCA-B12C-E54F-0E47-FE5A23742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C6777-BD15-2030-A701-F287225B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459" y="1947521"/>
            <a:ext cx="7825082" cy="629415"/>
          </a:xfrm>
        </p:spPr>
        <p:txBody>
          <a:bodyPr>
            <a:normAutofit fontScale="90000"/>
          </a:bodyPr>
          <a:lstStyle/>
          <a:p>
            <a:pPr algn="ctr"/>
            <a:r>
              <a:rPr lang="pt-BR">
                <a:cs typeface="Calibri Light"/>
              </a:rPr>
              <a:t>Apresentação do Empreendedor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C5016-EBF6-5AB0-88FA-1BAA9CBB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6324"/>
            <a:ext cx="10515600" cy="2083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cs typeface="Calibri"/>
              </a:rPr>
              <a:t>Parceira empreendedora Cris (mãe do nosso ilustre colega Thomas)</a:t>
            </a:r>
            <a:endParaRPr lang="pt-BR" sz="2400" dirty="0">
              <a:ea typeface="Calibri"/>
              <a:cs typeface="Calibri"/>
            </a:endParaRPr>
          </a:p>
          <a:p>
            <a:r>
              <a:rPr lang="pt-BR" sz="2400" dirty="0">
                <a:cs typeface="Calibri"/>
              </a:rPr>
              <a:t>No ramo da beleza desde os 14 anos de idade</a:t>
            </a:r>
            <a:endParaRPr lang="pt-BR" sz="2400" dirty="0">
              <a:ea typeface="Calibri"/>
              <a:cs typeface="Calibri"/>
            </a:endParaRPr>
          </a:p>
          <a:p>
            <a:r>
              <a:rPr lang="pt-BR" sz="2400" dirty="0">
                <a:cs typeface="Calibri"/>
              </a:rPr>
              <a:t>Atua em salão próprio há 10 anos (5 em São Paulo e 5 em Salvador – Bahia)</a:t>
            </a:r>
            <a:endParaRPr lang="pt-BR" sz="2400" dirty="0">
              <a:ea typeface="Calibri"/>
              <a:cs typeface="Calibri"/>
            </a:endParaRPr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4413CED-9873-7B16-DEE6-598CE810C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9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CB5A5-DEB1-2C2C-41D8-D98496B8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1713310"/>
            <a:ext cx="6106886" cy="705078"/>
          </a:xfrm>
        </p:spPr>
        <p:txBody>
          <a:bodyPr/>
          <a:lstStyle/>
          <a:p>
            <a:pPr algn="ctr"/>
            <a:r>
              <a:rPr lang="pt-BR">
                <a:ea typeface="Calibri Light"/>
                <a:cs typeface="Calibri Light"/>
              </a:rPr>
              <a:t>Salão Fios de Luxo</a:t>
            </a:r>
            <a:endParaRPr lang="pt-BR"/>
          </a:p>
        </p:txBody>
      </p:sp>
      <p:pic>
        <p:nvPicPr>
          <p:cNvPr id="4" name="Imagem 4" descr="Sala de jantar com mesa e cadeiras&#10;&#10;Descrição gerada automaticamente">
            <a:extLst>
              <a:ext uri="{FF2B5EF4-FFF2-40B4-BE49-F238E27FC236}">
                <a16:creationId xmlns:a16="http://schemas.microsoft.com/office/drawing/2014/main" id="{C6992536-F11D-A1F2-F94F-84D105C3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2757334"/>
            <a:ext cx="6193971" cy="3442425"/>
          </a:xfrm>
          <a:prstGeom prst="rect">
            <a:avLst/>
          </a:prstGeom>
        </p:spPr>
      </p:pic>
      <p:pic>
        <p:nvPicPr>
          <p:cNvPr id="5" name="Imagem 5" descr="Uma imagem contendo pessoa, no interior, mesa, mulher&#10;&#10;Descrição gerada automaticamente">
            <a:extLst>
              <a:ext uri="{FF2B5EF4-FFF2-40B4-BE49-F238E27FC236}">
                <a16:creationId xmlns:a16="http://schemas.microsoft.com/office/drawing/2014/main" id="{20C10693-3F64-AAD1-5D18-1C9E7A92D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73" y="2757334"/>
            <a:ext cx="4637314" cy="344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1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87256"/>
            <a:ext cx="10515600" cy="1325563"/>
          </a:xfrm>
        </p:spPr>
        <p:txBody>
          <a:bodyPr/>
          <a:lstStyle/>
          <a:p>
            <a:pPr algn="ctr"/>
            <a:r>
              <a:rPr lang="pt-BR">
                <a:ea typeface="Calibri Light"/>
                <a:cs typeface="Calibri Light"/>
              </a:rPr>
              <a:t>Diagnóstico da situação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9972" y="3429334"/>
            <a:ext cx="4516056" cy="1966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ea typeface="Calibri" panose="020F0502020204030204"/>
              <a:cs typeface="Calibri" panose="020F0502020204030204"/>
            </a:endParaRPr>
          </a:p>
          <a:p>
            <a:pPr marL="457200" indent="-457200"/>
            <a:endParaRPr lang="pt-B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646" y="5923"/>
            <a:ext cx="1424354" cy="142435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CC14BD0-559F-41F3-49B3-431117B6543D}"/>
              </a:ext>
            </a:extLst>
          </p:cNvPr>
          <p:cNvSpPr txBox="1"/>
          <p:nvPr/>
        </p:nvSpPr>
        <p:spPr>
          <a:xfrm>
            <a:off x="842682" y="3299011"/>
            <a:ext cx="10201835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cs typeface="Calibri"/>
              </a:rPr>
              <a:t>Com base na análise inicial foram constatados alguns problemas:</a:t>
            </a:r>
            <a:endParaRPr lang="pt-BR" sz="2400" dirty="0">
              <a:ea typeface="Calibri" panose="020F0502020204030204"/>
              <a:cs typeface="Calibri" panose="020F0502020204030204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t-BR" sz="2400" dirty="0">
                <a:cs typeface="Calibri"/>
              </a:rPr>
              <a:t>Defasagem no mapeamento do perfil do cliente;</a:t>
            </a:r>
            <a:endParaRPr lang="pt-BR" sz="2400" dirty="0">
              <a:latin typeface="Calibri"/>
              <a:ea typeface="Calibri" panose="020F0502020204030204"/>
              <a:cs typeface="Calibri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t-BR" sz="2400" dirty="0">
                <a:cs typeface="Calibri"/>
              </a:rPr>
              <a:t>Estoque;</a:t>
            </a:r>
            <a:endParaRPr lang="pt-BR" sz="2400" dirty="0">
              <a:ea typeface="Calibri"/>
              <a:cs typeface="Calibri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t-BR" sz="2400" dirty="0">
                <a:cs typeface="Calibri"/>
              </a:rPr>
              <a:t>Potencialização das vendas;</a:t>
            </a:r>
            <a:endParaRPr lang="pt-BR" sz="2400" dirty="0">
              <a:ea typeface="Calibri"/>
              <a:cs typeface="Calibri"/>
            </a:endParaRPr>
          </a:p>
          <a:p>
            <a:pPr marL="742950" lvl="1" indent="-285750" algn="l">
              <a:buFont typeface="Arial"/>
              <a:buChar char="•"/>
            </a:pPr>
            <a:endParaRPr lang="pt-BR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pt-BR" sz="2800">
              <a:cs typeface="Calibri"/>
            </a:endParaRPr>
          </a:p>
          <a:p>
            <a:endParaRPr lang="pt-BR">
              <a:cs typeface="Calibri"/>
            </a:endParaRPr>
          </a:p>
        </p:txBody>
      </p:sp>
      <p:pic>
        <p:nvPicPr>
          <p:cNvPr id="7" name="Imagem 5" descr="Logotipo&#10;&#10;Descrição gerada automaticamente">
            <a:extLst>
              <a:ext uri="{FF2B5EF4-FFF2-40B4-BE49-F238E27FC236}">
                <a16:creationId xmlns:a16="http://schemas.microsoft.com/office/drawing/2014/main" id="{740F09EC-3B91-99BA-4E2A-5D5E6BB8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1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87256"/>
            <a:ext cx="10515600" cy="1325563"/>
          </a:xfrm>
        </p:spPr>
        <p:txBody>
          <a:bodyPr/>
          <a:lstStyle/>
          <a:p>
            <a:pPr algn="ctr"/>
            <a:r>
              <a:rPr lang="pt-BR">
                <a:ea typeface="Calibri Light"/>
                <a:cs typeface="Calibri Light"/>
              </a:rPr>
              <a:t>Diagnóstico da situação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9972" y="3429334"/>
            <a:ext cx="4516056" cy="1966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ea typeface="Calibri" panose="020F0502020204030204"/>
              <a:cs typeface="Calibri" panose="020F0502020204030204"/>
            </a:endParaRPr>
          </a:p>
          <a:p>
            <a:pPr marL="457200" indent="-457200"/>
            <a:endParaRPr lang="pt-B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646" y="5923"/>
            <a:ext cx="1424354" cy="142435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CC14BD0-559F-41F3-49B3-431117B6543D}"/>
              </a:ext>
            </a:extLst>
          </p:cNvPr>
          <p:cNvSpPr txBox="1"/>
          <p:nvPr/>
        </p:nvSpPr>
        <p:spPr>
          <a:xfrm>
            <a:off x="842682" y="3299011"/>
            <a:ext cx="10201835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cs typeface="Calibri"/>
              </a:rPr>
              <a:t>Implementações para solucionar as dificuldades:</a:t>
            </a:r>
            <a:endParaRPr lang="pt-BR" sz="2400" dirty="0">
              <a:ea typeface="Calibri" panose="020F0502020204030204"/>
              <a:cs typeface="Calibri" panose="020F0502020204030204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t-BR" sz="2400" dirty="0">
                <a:cs typeface="Calibri"/>
              </a:rPr>
              <a:t>Criação de um banco de dados de acordo com o perfil do cliente;</a:t>
            </a:r>
            <a:endParaRPr lang="pt-BR" sz="2400" dirty="0">
              <a:ea typeface="Calibri" panose="020F0502020204030204"/>
              <a:cs typeface="Calibri" panose="020F0502020204030204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t-BR" sz="2400" dirty="0">
                <a:cs typeface="Calibri"/>
              </a:rPr>
              <a:t>Planilha para controle de custos</a:t>
            </a:r>
            <a:endParaRPr lang="pt-BR" sz="2400" dirty="0">
              <a:ea typeface="Calibri"/>
              <a:cs typeface="Calibri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t-BR" sz="2400" dirty="0">
                <a:cs typeface="Calibri"/>
              </a:rPr>
              <a:t>Dashboards de acordo com os dados armazenados</a:t>
            </a:r>
            <a:endParaRPr lang="pt-BR" sz="2400" dirty="0">
              <a:ea typeface="Calibri"/>
              <a:cs typeface="Calibri"/>
            </a:endParaRPr>
          </a:p>
          <a:p>
            <a:endParaRPr lang="pt-BR">
              <a:cs typeface="Calibri"/>
            </a:endParaRPr>
          </a:p>
        </p:txBody>
      </p:sp>
      <p:pic>
        <p:nvPicPr>
          <p:cNvPr id="7" name="Imagem 5" descr="Logotipo&#10;&#10;Descrição gerada automaticamente">
            <a:extLst>
              <a:ext uri="{FF2B5EF4-FFF2-40B4-BE49-F238E27FC236}">
                <a16:creationId xmlns:a16="http://schemas.microsoft.com/office/drawing/2014/main" id="{81849716-3E48-203B-B68C-0BEC1555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9301" y="333110"/>
            <a:ext cx="9144000" cy="2387600"/>
          </a:xfrm>
        </p:spPr>
        <p:txBody>
          <a:bodyPr>
            <a:normAutofit/>
          </a:bodyPr>
          <a:lstStyle/>
          <a:p>
            <a:r>
              <a:rPr lang="pt-BR">
                <a:cs typeface="Calibri Light"/>
              </a:rPr>
              <a:t>Justificativa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3391" y="2720710"/>
            <a:ext cx="9144000" cy="1655762"/>
          </a:xfrm>
        </p:spPr>
        <p:txBody>
          <a:bodyPr/>
          <a:lstStyle/>
          <a:p>
            <a:r>
              <a:rPr lang="pt-BR"/>
              <a:t>Transformação Digital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646" y="0"/>
            <a:ext cx="1424354" cy="14243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51" y="3278144"/>
            <a:ext cx="5067300" cy="3381375"/>
          </a:xfrm>
          <a:prstGeom prst="rect">
            <a:avLst/>
          </a:prstGeom>
        </p:spPr>
      </p:pic>
      <p:pic>
        <p:nvPicPr>
          <p:cNvPr id="7" name="Imagem 5" descr="Logotipo&#10;&#10;Descrição gerada automaticamente">
            <a:extLst>
              <a:ext uri="{FF2B5EF4-FFF2-40B4-BE49-F238E27FC236}">
                <a16:creationId xmlns:a16="http://schemas.microsoft.com/office/drawing/2014/main" id="{B47711AA-A822-4B49-611A-2A9DED10B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002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5498" y="1631565"/>
            <a:ext cx="9144000" cy="2387600"/>
          </a:xfrm>
        </p:spPr>
        <p:txBody>
          <a:bodyPr/>
          <a:lstStyle/>
          <a:p>
            <a:r>
              <a:rPr lang="pt-PT"/>
              <a:t>Adaptação de serviços ao público-alvo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8276" y="4446374"/>
            <a:ext cx="9144000" cy="1655762"/>
          </a:xfrm>
        </p:spPr>
        <p:txBody>
          <a:bodyPr>
            <a:normAutofit/>
          </a:bodyPr>
          <a:lstStyle/>
          <a:p>
            <a:r>
              <a:rPr lang="pt-BR" sz="7200"/>
              <a:t>Quem é o cliente ?</a:t>
            </a:r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3F91D74E-D820-8256-4C37-A77AECEC3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26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4262" y="1678770"/>
            <a:ext cx="10515600" cy="1579585"/>
          </a:xfrm>
        </p:spPr>
        <p:txBody>
          <a:bodyPr>
            <a:normAutofit fontScale="90000"/>
          </a:bodyPr>
          <a:lstStyle/>
          <a:p>
            <a:pPr algn="ctr"/>
            <a:r>
              <a:rPr lang="pt-PT" sz="6700"/>
              <a:t>Otimização de custos</a:t>
            </a:r>
            <a:br>
              <a:rPr lang="pt-BR"/>
            </a:br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41" y="2928067"/>
            <a:ext cx="8102242" cy="3544731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2F64AE4C-984D-8695-64EA-71D74113B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458" y="5585011"/>
            <a:ext cx="1510553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579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E5F02707F7884B9CCB14141422EE37" ma:contentTypeVersion="12" ma:contentTypeDescription="Crie um novo documento." ma:contentTypeScope="" ma:versionID="43be43bd2d0800a78096936052d2c6ee">
  <xsd:schema xmlns:xsd="http://www.w3.org/2001/XMLSchema" xmlns:xs="http://www.w3.org/2001/XMLSchema" xmlns:p="http://schemas.microsoft.com/office/2006/metadata/properties" xmlns:ns3="57133060-091f-4529-9cc5-21f301b3f898" xmlns:ns4="32da64b5-f79d-4a91-aa67-92ca921b56c9" targetNamespace="http://schemas.microsoft.com/office/2006/metadata/properties" ma:root="true" ma:fieldsID="361cb65ea90e5a4978fa460ec63dce4e" ns3:_="" ns4:_="">
    <xsd:import namespace="57133060-091f-4529-9cc5-21f301b3f898"/>
    <xsd:import namespace="32da64b5-f79d-4a91-aa67-92ca921b56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33060-091f-4529-9cc5-21f301b3f8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da64b5-f79d-4a91-aa67-92ca921b56c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7133060-091f-4529-9cc5-21f301b3f89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A0DD-98C7-4B17-A6D0-4737C61DD873}">
  <ds:schemaRefs>
    <ds:schemaRef ds:uri="32da64b5-f79d-4a91-aa67-92ca921b56c9"/>
    <ds:schemaRef ds:uri="57133060-091f-4529-9cc5-21f301b3f8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CF2205-97B6-4607-81DF-9607DC476341}">
  <ds:schemaRefs>
    <ds:schemaRef ds:uri="http://purl.org/dc/dcmitype/"/>
    <ds:schemaRef ds:uri="http://schemas.microsoft.com/office/2006/metadata/properties"/>
    <ds:schemaRef ds:uri="32da64b5-f79d-4a91-aa67-92ca921b56c9"/>
    <ds:schemaRef ds:uri="http://purl.org/dc/elements/1.1/"/>
    <ds:schemaRef ds:uri="http://schemas.microsoft.com/office/2006/documentManagement/types"/>
    <ds:schemaRef ds:uri="57133060-091f-4529-9cc5-21f301b3f898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AE91E6-FB00-40C5-A692-EC47402871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1365</Words>
  <Application>Microsoft Office PowerPoint</Application>
  <PresentationFormat>Widescreen</PresentationFormat>
  <Paragraphs>159</Paragraphs>
  <Slides>27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Apresentação do PowerPoint</vt:lpstr>
      <vt:lpstr>Tópicos da Apresentação</vt:lpstr>
      <vt:lpstr>Apresentação do Empreendedor</vt:lpstr>
      <vt:lpstr>Salão Fios de Luxo</vt:lpstr>
      <vt:lpstr>Diagnóstico da situação problema</vt:lpstr>
      <vt:lpstr>Diagnóstico da situação problema</vt:lpstr>
      <vt:lpstr>Justificativa</vt:lpstr>
      <vt:lpstr>Adaptação de serviços ao público-alvo</vt:lpstr>
      <vt:lpstr>Otimização de custos </vt:lpstr>
      <vt:lpstr>Melhoria dos resultados</vt:lpstr>
      <vt:lpstr>Tomada de decisão com base em dados </vt:lpstr>
      <vt:lpstr>Objetivo Geral</vt:lpstr>
      <vt:lpstr>Objetivo Específico</vt:lpstr>
      <vt:lpstr>Arquitetura</vt:lpstr>
      <vt:lpstr>Arquitetura</vt:lpstr>
      <vt:lpstr>Arquitetura – Entrada Manual de Dados</vt:lpstr>
      <vt:lpstr>Arquitetura</vt:lpstr>
      <vt:lpstr>Arquitetura - ETL</vt:lpstr>
      <vt:lpstr>Arquitetura</vt:lpstr>
      <vt:lpstr>Arquitetura</vt:lpstr>
      <vt:lpstr>Apresentação do PowerPoint</vt:lpstr>
      <vt:lpstr>Apresentação do PowerPoint</vt:lpstr>
      <vt:lpstr>Business Intelligence (BI)</vt:lpstr>
      <vt:lpstr>Visualização por cliente</vt:lpstr>
      <vt:lpstr>Performance do funcionário</vt:lpstr>
      <vt:lpstr>Lucro por serviço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Thomas Eduardo Olympio</cp:lastModifiedBy>
  <cp:revision>19</cp:revision>
  <dcterms:created xsi:type="dcterms:W3CDTF">2023-06-17T14:29:46Z</dcterms:created>
  <dcterms:modified xsi:type="dcterms:W3CDTF">2023-06-22T23:02:33Z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0x010100BEE5F02707F7884B9CCB14141422EE37</vt:lpwstr>
  </property>
</Properties>
</file>