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B05D0-6D83-4AA6-9FFE-AD5395098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EA3B11-586B-4F5A-8AB8-BFA8E33CE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C93C8-829F-448B-819F-DB4A4E63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D2F63C-D02D-492F-8175-7BF001AE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F40C2-BF9E-4776-8731-8D2AF62D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61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7E98C-0AD4-4AEA-B881-C645875F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996324-AA0E-4501-800C-367594C4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36E12-40DF-4ABB-8D03-7FDC2461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51E4D-DF6D-4357-88D2-7EAB7674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426FC-8E33-4DE4-A36F-074513D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E2F8D6-86ED-43EA-AF4C-44ED31882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9B80F2-FCEE-483D-9234-75B44A150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86DB2-5720-424E-AF57-7B8051AA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B73418-914D-402D-B6D2-BCE103AD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FAA7D-783E-4D83-BB84-697D3F16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5F5B6-6830-4AB5-87D5-3608F800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767989-E086-480F-AE35-C05462E2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D10337-7B8C-46DA-AD01-B6EECB9D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86967-1746-4CCD-86D7-58344E7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30174-4B65-425E-9DF0-A43F4A0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6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A6146-DB5C-4CDC-8722-8A7101F6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C3D6C-C9A5-4173-803D-F53EF89C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61F01-E879-46BF-A66F-F7B8228B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44AC9-4582-47DC-805F-C1911372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042D9-8D15-4256-93AD-0C619392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22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6F968-0B1B-49D8-94C3-FEE58B0E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E0B12-9824-40D5-A18E-BB72FCDA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EA9F44-6DCF-4F12-8B7C-B35A21BF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33330-D849-4210-BF9D-DC8314BE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27D27E-078F-476E-9EC9-511C813D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724FA7-9CC5-43DF-A865-58FA0E1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49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D20AB-06EF-45CC-B18B-5CD38016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FE6E0-AFAB-47FD-9F81-BE05FCCE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1967F4-7CD5-4800-8334-A3CCD6A44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6DB8D8-1CF2-46C0-A021-F3F5E7047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CDD8EE-8DFD-4449-BEDE-76035D93D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22CF58-9514-4B84-BF51-CEB3BCEC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668684-556E-4801-8AC9-056D480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C7CBE2-44E8-4D2B-B1DF-FF607B70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34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3CF55-1035-4EC9-9950-2D7528AD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7EFAB7-2385-44DC-B11E-DC32FB1E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CE47F1-66C1-4375-BF09-A6E08EE4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B538ED-06DA-4256-BB8E-48FB45BE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72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3C29F9-8504-41EF-B84F-E404349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2B6CD1-CA30-4977-83DE-897C6355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D75B89-0787-450D-970D-551C5AA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84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CC473-CF3F-4322-A4C4-26825FBA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1FB1A-4E65-41C8-B168-C551162E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817E6F-2F1D-437A-ABE5-F64FBAF20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B5239-540B-4CB8-A810-C7ED3208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2C106-F42A-476A-8093-DA40B93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189C21-9AAA-472F-B9C5-5164481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25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7B550-97AA-4F1A-B6F4-D7F4E668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07BD8A-B319-4654-8E54-A3E07CE9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8CF2C-A250-453A-93ED-FF5A10E7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6A69B-8CD5-466B-AF12-94D9E574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8BB377-148F-4847-903F-D2E7DD20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3C821-9402-4BC9-94AE-8DE662CA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2333C4-0983-456E-9494-33898D37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CC9750-BFA4-47D0-AAE8-662C8AD4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89432-E63B-40D1-962F-AC4605272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0A5B-B4B4-4B37-95A9-0EAECBA4588F}" type="datetimeFigureOut">
              <a:rPr lang="de-DE" smtClean="0"/>
              <a:t>17.09.2020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2584B-0368-4B88-9DE5-E3D85406D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B56E-0A3B-491B-A40F-BC92064C3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3C37-EFFE-48A7-A8C1-2C9FD6700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5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21B9915-1D17-4612-9B93-BCE0AEFE7AAA}"/>
              </a:ext>
            </a:extLst>
          </p:cNvPr>
          <p:cNvSpPr/>
          <p:nvPr/>
        </p:nvSpPr>
        <p:spPr>
          <a:xfrm>
            <a:off x="3392137" y="2850074"/>
            <a:ext cx="1403064" cy="5789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855688-4214-4F1E-A3CD-913B1629457F}"/>
              </a:ext>
            </a:extLst>
          </p:cNvPr>
          <p:cNvSpPr/>
          <p:nvPr/>
        </p:nvSpPr>
        <p:spPr>
          <a:xfrm>
            <a:off x="5671558" y="2850075"/>
            <a:ext cx="1403064" cy="5789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510D7A5-B3CF-4F04-AA33-F5ED2893BC8C}"/>
              </a:ext>
            </a:extLst>
          </p:cNvPr>
          <p:cNvSpPr/>
          <p:nvPr/>
        </p:nvSpPr>
        <p:spPr>
          <a:xfrm>
            <a:off x="7972505" y="2850078"/>
            <a:ext cx="1403064" cy="5789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9804A35-39B0-46D9-9224-EC5767605982}"/>
              </a:ext>
            </a:extLst>
          </p:cNvPr>
          <p:cNvCxnSpPr>
            <a:cxnSpLocks/>
          </p:cNvCxnSpPr>
          <p:nvPr/>
        </p:nvCxnSpPr>
        <p:spPr>
          <a:xfrm>
            <a:off x="4082998" y="3428996"/>
            <a:ext cx="0" cy="1398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4A0ABCD-8061-4EB9-B2F4-B14529AEA3FD}"/>
              </a:ext>
            </a:extLst>
          </p:cNvPr>
          <p:cNvCxnSpPr>
            <a:cxnSpLocks/>
          </p:cNvCxnSpPr>
          <p:nvPr/>
        </p:nvCxnSpPr>
        <p:spPr>
          <a:xfrm>
            <a:off x="6373090" y="3806042"/>
            <a:ext cx="4163" cy="1080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579BC40-C17A-4746-828F-EEF1777DC833}"/>
              </a:ext>
            </a:extLst>
          </p:cNvPr>
          <p:cNvCxnSpPr/>
          <p:nvPr/>
        </p:nvCxnSpPr>
        <p:spPr>
          <a:xfrm>
            <a:off x="8726588" y="3429000"/>
            <a:ext cx="0" cy="1457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3960A521-DBC3-4C77-8B27-879B751541C1}"/>
              </a:ext>
            </a:extLst>
          </p:cNvPr>
          <p:cNvSpPr/>
          <p:nvPr/>
        </p:nvSpPr>
        <p:spPr>
          <a:xfrm>
            <a:off x="4103892" y="3991593"/>
            <a:ext cx="2219718" cy="3844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0E882E0-CC2C-4674-ACF2-1AB0898F33E8}"/>
              </a:ext>
            </a:extLst>
          </p:cNvPr>
          <p:cNvSpPr/>
          <p:nvPr/>
        </p:nvSpPr>
        <p:spPr>
          <a:xfrm>
            <a:off x="6377254" y="4502232"/>
            <a:ext cx="2286198" cy="3844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503179CD-4B62-49FB-9ABD-BF35896DB47B}"/>
              </a:ext>
            </a:extLst>
          </p:cNvPr>
          <p:cNvSpPr/>
          <p:nvPr/>
        </p:nvSpPr>
        <p:spPr>
          <a:xfrm rot="10800000">
            <a:off x="4091054" y="3518062"/>
            <a:ext cx="4635533" cy="384465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9A16521-CAA1-4EB8-B7BA-3CCF701A7D9D}"/>
              </a:ext>
            </a:extLst>
          </p:cNvPr>
          <p:cNvSpPr txBox="1"/>
          <p:nvPr/>
        </p:nvSpPr>
        <p:spPr>
          <a:xfrm>
            <a:off x="3605995" y="2816370"/>
            <a:ext cx="107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Working Directory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DF0B26E-1770-4F9F-90DA-BB0C084A1FFD}"/>
              </a:ext>
            </a:extLst>
          </p:cNvPr>
          <p:cNvSpPr txBox="1"/>
          <p:nvPr/>
        </p:nvSpPr>
        <p:spPr>
          <a:xfrm>
            <a:off x="5909932" y="2816370"/>
            <a:ext cx="94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Staging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Area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0FE91F1-2D12-444D-BB29-646F8124D871}"/>
              </a:ext>
            </a:extLst>
          </p:cNvPr>
          <p:cNvSpPr txBox="1"/>
          <p:nvPr/>
        </p:nvSpPr>
        <p:spPr>
          <a:xfrm>
            <a:off x="7972505" y="2816374"/>
            <a:ext cx="150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r>
              <a:rPr lang="de-DE" dirty="0"/>
              <a:t>(Repository)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7B59D57-4B68-4B9C-A138-8DA748CCEB06}"/>
              </a:ext>
            </a:extLst>
          </p:cNvPr>
          <p:cNvSpPr txBox="1"/>
          <p:nvPr/>
        </p:nvSpPr>
        <p:spPr>
          <a:xfrm>
            <a:off x="4755973" y="3551762"/>
            <a:ext cx="230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Checkout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project</a:t>
            </a:r>
            <a:endParaRPr lang="de-DE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7B65825-7D8A-4879-A2F1-3810150D0A31}"/>
              </a:ext>
            </a:extLst>
          </p:cNvPr>
          <p:cNvSpPr txBox="1"/>
          <p:nvPr/>
        </p:nvSpPr>
        <p:spPr>
          <a:xfrm>
            <a:off x="4739755" y="4029936"/>
            <a:ext cx="1443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Stage Fixes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695F0CC-BF7A-495D-8B31-FCC994758D34}"/>
              </a:ext>
            </a:extLst>
          </p:cNvPr>
          <p:cNvSpPr txBox="1"/>
          <p:nvPr/>
        </p:nvSpPr>
        <p:spPr>
          <a:xfrm>
            <a:off x="6988150" y="4540575"/>
            <a:ext cx="1443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Commit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2056BC8-9AD7-425A-BF26-70C722019FF1}"/>
              </a:ext>
            </a:extLst>
          </p:cNvPr>
          <p:cNvCxnSpPr>
            <a:cxnSpLocks/>
          </p:cNvCxnSpPr>
          <p:nvPr/>
        </p:nvCxnSpPr>
        <p:spPr>
          <a:xfrm>
            <a:off x="6365480" y="3428996"/>
            <a:ext cx="0" cy="168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8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Puchalla</dc:creator>
  <cp:lastModifiedBy>Marius Puchalla</cp:lastModifiedBy>
  <cp:revision>2</cp:revision>
  <dcterms:created xsi:type="dcterms:W3CDTF">2020-09-17T12:14:00Z</dcterms:created>
  <dcterms:modified xsi:type="dcterms:W3CDTF">2020-09-17T12:21:54Z</dcterms:modified>
</cp:coreProperties>
</file>