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6" Type="http://schemas.openxmlformats.org/officeDocument/2006/relationships/image" Target="../media/image44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6" Type="http://schemas.openxmlformats.org/officeDocument/2006/relationships/image" Target="../media/image44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8AF7B8-0D13-4268-9B48-2707C363650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C244CD-B0D3-4AB4-9FA2-EB05DF507CB3}">
      <dgm:prSet/>
      <dgm:spPr/>
      <dgm:t>
        <a:bodyPr/>
        <a:lstStyle/>
        <a:p>
          <a:pPr>
            <a:defRPr cap="all"/>
          </a:pPr>
          <a:r>
            <a:rPr lang="es-SV"/>
            <a:t>Multiplataforma (Linux, Windows, MacOS)</a:t>
          </a:r>
          <a:endParaRPr lang="en-US"/>
        </a:p>
      </dgm:t>
    </dgm:pt>
    <dgm:pt modelId="{C5292DC1-B23E-403C-9F38-35378C18455B}" type="parTrans" cxnId="{AC92AFBA-2ABE-4C25-A769-262039E6AAAE}">
      <dgm:prSet/>
      <dgm:spPr/>
      <dgm:t>
        <a:bodyPr/>
        <a:lstStyle/>
        <a:p>
          <a:endParaRPr lang="en-US"/>
        </a:p>
      </dgm:t>
    </dgm:pt>
    <dgm:pt modelId="{B033237C-4001-4B2A-A3A4-CA8C1D898C70}" type="sibTrans" cxnId="{AC92AFBA-2ABE-4C25-A769-262039E6AAAE}">
      <dgm:prSet/>
      <dgm:spPr/>
      <dgm:t>
        <a:bodyPr/>
        <a:lstStyle/>
        <a:p>
          <a:endParaRPr lang="en-US"/>
        </a:p>
      </dgm:t>
    </dgm:pt>
    <dgm:pt modelId="{26B9143A-E200-4EDE-B0AE-924304D1A49C}">
      <dgm:prSet/>
      <dgm:spPr/>
      <dgm:t>
        <a:bodyPr/>
        <a:lstStyle/>
        <a:p>
          <a:pPr>
            <a:defRPr cap="all"/>
          </a:pPr>
          <a:r>
            <a:rPr lang="es-SV"/>
            <a:t>Soporta formatos de audio WAV,MP3 y OGG</a:t>
          </a:r>
          <a:endParaRPr lang="en-US"/>
        </a:p>
      </dgm:t>
    </dgm:pt>
    <dgm:pt modelId="{6DF46F2D-07B9-4734-A001-02CB82C3B2BE}" type="parTrans" cxnId="{62F84781-99F6-4374-B864-8471CB99EC4E}">
      <dgm:prSet/>
      <dgm:spPr/>
      <dgm:t>
        <a:bodyPr/>
        <a:lstStyle/>
        <a:p>
          <a:endParaRPr lang="en-US"/>
        </a:p>
      </dgm:t>
    </dgm:pt>
    <dgm:pt modelId="{934CE6A7-1194-464A-9FA1-6C3513709D34}" type="sibTrans" cxnId="{62F84781-99F6-4374-B864-8471CB99EC4E}">
      <dgm:prSet/>
      <dgm:spPr/>
      <dgm:t>
        <a:bodyPr/>
        <a:lstStyle/>
        <a:p>
          <a:endParaRPr lang="en-US"/>
        </a:p>
      </dgm:t>
    </dgm:pt>
    <dgm:pt modelId="{845CB8DF-27E8-4894-ACD0-387792EDE13C}">
      <dgm:prSet/>
      <dgm:spPr/>
      <dgm:t>
        <a:bodyPr/>
        <a:lstStyle/>
        <a:p>
          <a:pPr>
            <a:defRPr cap="all"/>
          </a:pPr>
          <a:r>
            <a:rPr lang="es-SV"/>
            <a:t>Maneja con facilidad entradas del usuario (teclado y mouse)</a:t>
          </a:r>
          <a:endParaRPr lang="en-US"/>
        </a:p>
      </dgm:t>
    </dgm:pt>
    <dgm:pt modelId="{85474012-3785-4840-9CAB-A71C98CA3FA5}" type="parTrans" cxnId="{94835F56-9D19-4234-AF6B-7FE4AD59F568}">
      <dgm:prSet/>
      <dgm:spPr/>
      <dgm:t>
        <a:bodyPr/>
        <a:lstStyle/>
        <a:p>
          <a:endParaRPr lang="en-US"/>
        </a:p>
      </dgm:t>
    </dgm:pt>
    <dgm:pt modelId="{A9F5CA6A-C7F6-40DB-92F7-5EAE5A4EF4B9}" type="sibTrans" cxnId="{94835F56-9D19-4234-AF6B-7FE4AD59F568}">
      <dgm:prSet/>
      <dgm:spPr/>
      <dgm:t>
        <a:bodyPr/>
        <a:lstStyle/>
        <a:p>
          <a:endParaRPr lang="en-US"/>
        </a:p>
      </dgm:t>
    </dgm:pt>
    <dgm:pt modelId="{40C8B4CB-3729-4A93-B19A-E3581730E08E}">
      <dgm:prSet/>
      <dgm:spPr/>
      <dgm:t>
        <a:bodyPr/>
        <a:lstStyle/>
        <a:p>
          <a:pPr>
            <a:defRPr cap="all"/>
          </a:pPr>
          <a:r>
            <a:rPr lang="es-SV"/>
            <a:t>Soporte de animaciones </a:t>
          </a:r>
          <a:endParaRPr lang="en-US"/>
        </a:p>
      </dgm:t>
    </dgm:pt>
    <dgm:pt modelId="{1CEDAA32-30DB-4BE4-A65B-064269E6B2F6}" type="parTrans" cxnId="{F0B7E875-85F3-4A38-B7FD-1002C1EF5B3E}">
      <dgm:prSet/>
      <dgm:spPr/>
      <dgm:t>
        <a:bodyPr/>
        <a:lstStyle/>
        <a:p>
          <a:endParaRPr lang="en-US"/>
        </a:p>
      </dgm:t>
    </dgm:pt>
    <dgm:pt modelId="{B14B704A-0DA6-44E1-8D00-6EDFB35911DD}" type="sibTrans" cxnId="{F0B7E875-85F3-4A38-B7FD-1002C1EF5B3E}">
      <dgm:prSet/>
      <dgm:spPr/>
      <dgm:t>
        <a:bodyPr/>
        <a:lstStyle/>
        <a:p>
          <a:endParaRPr lang="en-US"/>
        </a:p>
      </dgm:t>
    </dgm:pt>
    <dgm:pt modelId="{53FAC023-D07F-4CFA-9DB4-C4BE593F6394}">
      <dgm:prSet/>
      <dgm:spPr/>
      <dgm:t>
        <a:bodyPr/>
        <a:lstStyle/>
        <a:p>
          <a:pPr>
            <a:defRPr cap="all"/>
          </a:pPr>
          <a:r>
            <a:rPr lang="es-SV"/>
            <a:t>Colisiones y Física</a:t>
          </a:r>
          <a:endParaRPr lang="en-US"/>
        </a:p>
      </dgm:t>
    </dgm:pt>
    <dgm:pt modelId="{4AFB837E-9FA5-4EFB-81FF-88903A3489C6}" type="parTrans" cxnId="{465408CD-41DC-4D6E-A1F5-658AB4C46D02}">
      <dgm:prSet/>
      <dgm:spPr/>
      <dgm:t>
        <a:bodyPr/>
        <a:lstStyle/>
        <a:p>
          <a:endParaRPr lang="en-US"/>
        </a:p>
      </dgm:t>
    </dgm:pt>
    <dgm:pt modelId="{FA6ED8BC-F4E5-43FA-BA7D-F484E7E735C2}" type="sibTrans" cxnId="{465408CD-41DC-4D6E-A1F5-658AB4C46D02}">
      <dgm:prSet/>
      <dgm:spPr/>
      <dgm:t>
        <a:bodyPr/>
        <a:lstStyle/>
        <a:p>
          <a:endParaRPr lang="en-US"/>
        </a:p>
      </dgm:t>
    </dgm:pt>
    <dgm:pt modelId="{9A582520-9949-43FB-A850-6306411FCBA5}">
      <dgm:prSet/>
      <dgm:spPr/>
      <dgm:t>
        <a:bodyPr/>
        <a:lstStyle/>
        <a:p>
          <a:pPr>
            <a:defRPr cap="all"/>
          </a:pPr>
          <a:r>
            <a:rPr lang="es-SV"/>
            <a:t>Rendimiento</a:t>
          </a:r>
          <a:endParaRPr lang="en-US"/>
        </a:p>
      </dgm:t>
    </dgm:pt>
    <dgm:pt modelId="{5F9FB824-43A6-4CF4-A579-CD85DCA80E65}" type="parTrans" cxnId="{24BC8E3D-CE2C-4FB0-92C6-66E11253D761}">
      <dgm:prSet/>
      <dgm:spPr/>
      <dgm:t>
        <a:bodyPr/>
        <a:lstStyle/>
        <a:p>
          <a:endParaRPr lang="en-US"/>
        </a:p>
      </dgm:t>
    </dgm:pt>
    <dgm:pt modelId="{484B3FEA-CAE2-4C85-8C2F-FD6C45BE9008}" type="sibTrans" cxnId="{24BC8E3D-CE2C-4FB0-92C6-66E11253D761}">
      <dgm:prSet/>
      <dgm:spPr/>
      <dgm:t>
        <a:bodyPr/>
        <a:lstStyle/>
        <a:p>
          <a:endParaRPr lang="en-US"/>
        </a:p>
      </dgm:t>
    </dgm:pt>
    <dgm:pt modelId="{5DDA253A-292C-40D5-82BF-B1CB68BD443F}">
      <dgm:prSet/>
      <dgm:spPr/>
      <dgm:t>
        <a:bodyPr/>
        <a:lstStyle/>
        <a:p>
          <a:pPr>
            <a:defRPr cap="all"/>
          </a:pPr>
          <a:r>
            <a:rPr lang="es-SV"/>
            <a:t>Extensibilidad </a:t>
          </a:r>
          <a:endParaRPr lang="en-US"/>
        </a:p>
      </dgm:t>
    </dgm:pt>
    <dgm:pt modelId="{EAB6FC4C-40E9-4A45-9589-C195ED769B21}" type="parTrans" cxnId="{77834E70-D781-404C-929D-12F89C3B8F7E}">
      <dgm:prSet/>
      <dgm:spPr/>
      <dgm:t>
        <a:bodyPr/>
        <a:lstStyle/>
        <a:p>
          <a:endParaRPr lang="en-US"/>
        </a:p>
      </dgm:t>
    </dgm:pt>
    <dgm:pt modelId="{F8A9BDCA-2903-4081-8B94-C09FF2689375}" type="sibTrans" cxnId="{77834E70-D781-404C-929D-12F89C3B8F7E}">
      <dgm:prSet/>
      <dgm:spPr/>
      <dgm:t>
        <a:bodyPr/>
        <a:lstStyle/>
        <a:p>
          <a:endParaRPr lang="en-US"/>
        </a:p>
      </dgm:t>
    </dgm:pt>
    <dgm:pt modelId="{D72D16DC-9B7A-4390-B2BA-860CB463DCFA}" type="pres">
      <dgm:prSet presAssocID="{418AF7B8-0D13-4268-9B48-2707C3636501}" presName="root" presStyleCnt="0">
        <dgm:presLayoutVars>
          <dgm:dir/>
          <dgm:resizeHandles val="exact"/>
        </dgm:presLayoutVars>
      </dgm:prSet>
      <dgm:spPr/>
    </dgm:pt>
    <dgm:pt modelId="{E55C5660-5890-4765-9219-1FC61770416C}" type="pres">
      <dgm:prSet presAssocID="{15C244CD-B0D3-4AB4-9FA2-EB05DF507CB3}" presName="compNode" presStyleCnt="0"/>
      <dgm:spPr/>
    </dgm:pt>
    <dgm:pt modelId="{B2E119C4-F741-4BB1-A9C6-6DDAFA33D170}" type="pres">
      <dgm:prSet presAssocID="{15C244CD-B0D3-4AB4-9FA2-EB05DF507CB3}" presName="iconBgRect" presStyleLbl="bgShp" presStyleIdx="0" presStyleCnt="7"/>
      <dgm:spPr/>
    </dgm:pt>
    <dgm:pt modelId="{A896F4EF-D352-44FC-A538-4D53DC7C448C}" type="pres">
      <dgm:prSet presAssocID="{15C244CD-B0D3-4AB4-9FA2-EB05DF507CB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D96D5AAC-9542-4EAE-993F-D354040C3116}" type="pres">
      <dgm:prSet presAssocID="{15C244CD-B0D3-4AB4-9FA2-EB05DF507CB3}" presName="spaceRect" presStyleCnt="0"/>
      <dgm:spPr/>
    </dgm:pt>
    <dgm:pt modelId="{0B61ADAC-A474-47D0-88B7-F226C1ABD272}" type="pres">
      <dgm:prSet presAssocID="{15C244CD-B0D3-4AB4-9FA2-EB05DF507CB3}" presName="textRect" presStyleLbl="revTx" presStyleIdx="0" presStyleCnt="7">
        <dgm:presLayoutVars>
          <dgm:chMax val="1"/>
          <dgm:chPref val="1"/>
        </dgm:presLayoutVars>
      </dgm:prSet>
      <dgm:spPr/>
    </dgm:pt>
    <dgm:pt modelId="{6CAFB09E-19A6-4186-9B23-223262F38178}" type="pres">
      <dgm:prSet presAssocID="{B033237C-4001-4B2A-A3A4-CA8C1D898C70}" presName="sibTrans" presStyleCnt="0"/>
      <dgm:spPr/>
    </dgm:pt>
    <dgm:pt modelId="{7CAE78E4-23A9-481A-A380-97DE1C4371F8}" type="pres">
      <dgm:prSet presAssocID="{26B9143A-E200-4EDE-B0AE-924304D1A49C}" presName="compNode" presStyleCnt="0"/>
      <dgm:spPr/>
    </dgm:pt>
    <dgm:pt modelId="{538F0155-FFF5-44DC-9DE1-11C9AE105534}" type="pres">
      <dgm:prSet presAssocID="{26B9143A-E200-4EDE-B0AE-924304D1A49C}" presName="iconBgRect" presStyleLbl="bgShp" presStyleIdx="1" presStyleCnt="7"/>
      <dgm:spPr/>
    </dgm:pt>
    <dgm:pt modelId="{519CCDF9-FD99-42B9-A267-2011629E2A25}" type="pres">
      <dgm:prSet presAssocID="{26B9143A-E200-4EDE-B0AE-924304D1A49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8B61DE4C-5D4F-4162-86FE-25B72DC964A2}" type="pres">
      <dgm:prSet presAssocID="{26B9143A-E200-4EDE-B0AE-924304D1A49C}" presName="spaceRect" presStyleCnt="0"/>
      <dgm:spPr/>
    </dgm:pt>
    <dgm:pt modelId="{31D344FB-FE5F-462F-8A71-FFF2439F37B6}" type="pres">
      <dgm:prSet presAssocID="{26B9143A-E200-4EDE-B0AE-924304D1A49C}" presName="textRect" presStyleLbl="revTx" presStyleIdx="1" presStyleCnt="7">
        <dgm:presLayoutVars>
          <dgm:chMax val="1"/>
          <dgm:chPref val="1"/>
        </dgm:presLayoutVars>
      </dgm:prSet>
      <dgm:spPr/>
    </dgm:pt>
    <dgm:pt modelId="{D1392CDE-B951-44F9-B667-D7218CB27633}" type="pres">
      <dgm:prSet presAssocID="{934CE6A7-1194-464A-9FA1-6C3513709D34}" presName="sibTrans" presStyleCnt="0"/>
      <dgm:spPr/>
    </dgm:pt>
    <dgm:pt modelId="{10056A50-232E-4B6E-9963-C873051215C4}" type="pres">
      <dgm:prSet presAssocID="{845CB8DF-27E8-4894-ACD0-387792EDE13C}" presName="compNode" presStyleCnt="0"/>
      <dgm:spPr/>
    </dgm:pt>
    <dgm:pt modelId="{13700F34-426D-4CDE-85C4-BBDE1D252108}" type="pres">
      <dgm:prSet presAssocID="{845CB8DF-27E8-4894-ACD0-387792EDE13C}" presName="iconBgRect" presStyleLbl="bgShp" presStyleIdx="2" presStyleCnt="7"/>
      <dgm:spPr/>
    </dgm:pt>
    <dgm:pt modelId="{34805690-5381-4C2F-A45C-A570FFCCD970}" type="pres">
      <dgm:prSet presAssocID="{845CB8DF-27E8-4894-ACD0-387792EDE13C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6648ECAD-E014-44A3-90FB-C3059EC0FD9A}" type="pres">
      <dgm:prSet presAssocID="{845CB8DF-27E8-4894-ACD0-387792EDE13C}" presName="spaceRect" presStyleCnt="0"/>
      <dgm:spPr/>
    </dgm:pt>
    <dgm:pt modelId="{4F1F5764-6368-4F48-AF4B-2D872341C806}" type="pres">
      <dgm:prSet presAssocID="{845CB8DF-27E8-4894-ACD0-387792EDE13C}" presName="textRect" presStyleLbl="revTx" presStyleIdx="2" presStyleCnt="7">
        <dgm:presLayoutVars>
          <dgm:chMax val="1"/>
          <dgm:chPref val="1"/>
        </dgm:presLayoutVars>
      </dgm:prSet>
      <dgm:spPr/>
    </dgm:pt>
    <dgm:pt modelId="{ACD9B730-9C7B-447E-91D2-740658C4BC24}" type="pres">
      <dgm:prSet presAssocID="{A9F5CA6A-C7F6-40DB-92F7-5EAE5A4EF4B9}" presName="sibTrans" presStyleCnt="0"/>
      <dgm:spPr/>
    </dgm:pt>
    <dgm:pt modelId="{44133EC6-9653-4784-ADC1-5B5C2CC2BAF4}" type="pres">
      <dgm:prSet presAssocID="{40C8B4CB-3729-4A93-B19A-E3581730E08E}" presName="compNode" presStyleCnt="0"/>
      <dgm:spPr/>
    </dgm:pt>
    <dgm:pt modelId="{6468DFB7-5664-43C2-B805-F663249F0F3E}" type="pres">
      <dgm:prSet presAssocID="{40C8B4CB-3729-4A93-B19A-E3581730E08E}" presName="iconBgRect" presStyleLbl="bgShp" presStyleIdx="3" presStyleCnt="7"/>
      <dgm:spPr/>
    </dgm:pt>
    <dgm:pt modelId="{B1989A52-E7B3-4798-9AE2-C3A9A29AC5E5}" type="pres">
      <dgm:prSet presAssocID="{40C8B4CB-3729-4A93-B19A-E3581730E08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C8F0A84C-7F9F-4A8C-975A-5DDE9910CEC0}" type="pres">
      <dgm:prSet presAssocID="{40C8B4CB-3729-4A93-B19A-E3581730E08E}" presName="spaceRect" presStyleCnt="0"/>
      <dgm:spPr/>
    </dgm:pt>
    <dgm:pt modelId="{100851B4-0B9A-46E2-A5B6-A34A50705C49}" type="pres">
      <dgm:prSet presAssocID="{40C8B4CB-3729-4A93-B19A-E3581730E08E}" presName="textRect" presStyleLbl="revTx" presStyleIdx="3" presStyleCnt="7">
        <dgm:presLayoutVars>
          <dgm:chMax val="1"/>
          <dgm:chPref val="1"/>
        </dgm:presLayoutVars>
      </dgm:prSet>
      <dgm:spPr/>
    </dgm:pt>
    <dgm:pt modelId="{8ACAA661-08A4-4164-8A3C-0E1F474810B1}" type="pres">
      <dgm:prSet presAssocID="{B14B704A-0DA6-44E1-8D00-6EDFB35911DD}" presName="sibTrans" presStyleCnt="0"/>
      <dgm:spPr/>
    </dgm:pt>
    <dgm:pt modelId="{7AC1F1CE-0693-4AFF-80E9-8A02A9047B90}" type="pres">
      <dgm:prSet presAssocID="{53FAC023-D07F-4CFA-9DB4-C4BE593F6394}" presName="compNode" presStyleCnt="0"/>
      <dgm:spPr/>
    </dgm:pt>
    <dgm:pt modelId="{50859D82-6171-4125-B6E5-EE64A8EC7487}" type="pres">
      <dgm:prSet presAssocID="{53FAC023-D07F-4CFA-9DB4-C4BE593F6394}" presName="iconBgRect" presStyleLbl="bgShp" presStyleIdx="4" presStyleCnt="7"/>
      <dgm:spPr/>
    </dgm:pt>
    <dgm:pt modelId="{88E19891-8C57-4D0F-B102-18ED17522999}" type="pres">
      <dgm:prSet presAssocID="{53FAC023-D07F-4CFA-9DB4-C4BE593F639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Átomo"/>
        </a:ext>
      </dgm:extLst>
    </dgm:pt>
    <dgm:pt modelId="{3A9868EA-2C6B-433C-8909-F9801EAD1E67}" type="pres">
      <dgm:prSet presAssocID="{53FAC023-D07F-4CFA-9DB4-C4BE593F6394}" presName="spaceRect" presStyleCnt="0"/>
      <dgm:spPr/>
    </dgm:pt>
    <dgm:pt modelId="{E2042890-1D82-42B9-ADF6-6F23E09CD28E}" type="pres">
      <dgm:prSet presAssocID="{53FAC023-D07F-4CFA-9DB4-C4BE593F6394}" presName="textRect" presStyleLbl="revTx" presStyleIdx="4" presStyleCnt="7">
        <dgm:presLayoutVars>
          <dgm:chMax val="1"/>
          <dgm:chPref val="1"/>
        </dgm:presLayoutVars>
      </dgm:prSet>
      <dgm:spPr/>
    </dgm:pt>
    <dgm:pt modelId="{E2B141DE-A414-46F8-8AC3-66CCE2B018BC}" type="pres">
      <dgm:prSet presAssocID="{FA6ED8BC-F4E5-43FA-BA7D-F484E7E735C2}" presName="sibTrans" presStyleCnt="0"/>
      <dgm:spPr/>
    </dgm:pt>
    <dgm:pt modelId="{FD6E58C9-1781-4FC2-A526-AE736DBA4E32}" type="pres">
      <dgm:prSet presAssocID="{9A582520-9949-43FB-A850-6306411FCBA5}" presName="compNode" presStyleCnt="0"/>
      <dgm:spPr/>
    </dgm:pt>
    <dgm:pt modelId="{394ED2BE-7385-43DA-B92E-CC6731D6D726}" type="pres">
      <dgm:prSet presAssocID="{9A582520-9949-43FB-A850-6306411FCBA5}" presName="iconBgRect" presStyleLbl="bgShp" presStyleIdx="5" presStyleCnt="7"/>
      <dgm:spPr/>
    </dgm:pt>
    <dgm:pt modelId="{022DB38D-B1D8-4762-B8FB-F8E7B7C87E4E}" type="pres">
      <dgm:prSet presAssocID="{9A582520-9949-43FB-A850-6306411FCBA5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C267342-DABD-4846-BA88-9784EC81F248}" type="pres">
      <dgm:prSet presAssocID="{9A582520-9949-43FB-A850-6306411FCBA5}" presName="spaceRect" presStyleCnt="0"/>
      <dgm:spPr/>
    </dgm:pt>
    <dgm:pt modelId="{66475385-B228-420E-8162-5CF95F299365}" type="pres">
      <dgm:prSet presAssocID="{9A582520-9949-43FB-A850-6306411FCBA5}" presName="textRect" presStyleLbl="revTx" presStyleIdx="5" presStyleCnt="7">
        <dgm:presLayoutVars>
          <dgm:chMax val="1"/>
          <dgm:chPref val="1"/>
        </dgm:presLayoutVars>
      </dgm:prSet>
      <dgm:spPr/>
    </dgm:pt>
    <dgm:pt modelId="{9198D385-DD66-42AF-863F-E8BB21D9812A}" type="pres">
      <dgm:prSet presAssocID="{484B3FEA-CAE2-4C85-8C2F-FD6C45BE9008}" presName="sibTrans" presStyleCnt="0"/>
      <dgm:spPr/>
    </dgm:pt>
    <dgm:pt modelId="{23F73F9E-9A5B-4B3D-96BA-92529C64D559}" type="pres">
      <dgm:prSet presAssocID="{5DDA253A-292C-40D5-82BF-B1CB68BD443F}" presName="compNode" presStyleCnt="0"/>
      <dgm:spPr/>
    </dgm:pt>
    <dgm:pt modelId="{9F199F99-A8D4-4D6A-80DE-0F71DB4FCD1D}" type="pres">
      <dgm:prSet presAssocID="{5DDA253A-292C-40D5-82BF-B1CB68BD443F}" presName="iconBgRect" presStyleLbl="bgShp" presStyleIdx="6" presStyleCnt="7"/>
      <dgm:spPr/>
    </dgm:pt>
    <dgm:pt modelId="{47D42B09-07DE-4995-A2DE-ACA272B04A2F}" type="pres">
      <dgm:prSet presAssocID="{5DDA253A-292C-40D5-82BF-B1CB68BD443F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A221E11D-A926-41D5-A852-593D3760D2BD}" type="pres">
      <dgm:prSet presAssocID="{5DDA253A-292C-40D5-82BF-B1CB68BD443F}" presName="spaceRect" presStyleCnt="0"/>
      <dgm:spPr/>
    </dgm:pt>
    <dgm:pt modelId="{E3160B0D-40B6-43E0-9A67-3D4EF4C10AB5}" type="pres">
      <dgm:prSet presAssocID="{5DDA253A-292C-40D5-82BF-B1CB68BD443F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24BC8E3D-CE2C-4FB0-92C6-66E11253D761}" srcId="{418AF7B8-0D13-4268-9B48-2707C3636501}" destId="{9A582520-9949-43FB-A850-6306411FCBA5}" srcOrd="5" destOrd="0" parTransId="{5F9FB824-43A6-4CF4-A579-CD85DCA80E65}" sibTransId="{484B3FEA-CAE2-4C85-8C2F-FD6C45BE9008}"/>
    <dgm:cxn modelId="{77834E70-D781-404C-929D-12F89C3B8F7E}" srcId="{418AF7B8-0D13-4268-9B48-2707C3636501}" destId="{5DDA253A-292C-40D5-82BF-B1CB68BD443F}" srcOrd="6" destOrd="0" parTransId="{EAB6FC4C-40E9-4A45-9589-C195ED769B21}" sibTransId="{F8A9BDCA-2903-4081-8B94-C09FF2689375}"/>
    <dgm:cxn modelId="{F0B7E875-85F3-4A38-B7FD-1002C1EF5B3E}" srcId="{418AF7B8-0D13-4268-9B48-2707C3636501}" destId="{40C8B4CB-3729-4A93-B19A-E3581730E08E}" srcOrd="3" destOrd="0" parTransId="{1CEDAA32-30DB-4BE4-A65B-064269E6B2F6}" sibTransId="{B14B704A-0DA6-44E1-8D00-6EDFB35911DD}"/>
    <dgm:cxn modelId="{94835F56-9D19-4234-AF6B-7FE4AD59F568}" srcId="{418AF7B8-0D13-4268-9B48-2707C3636501}" destId="{845CB8DF-27E8-4894-ACD0-387792EDE13C}" srcOrd="2" destOrd="0" parTransId="{85474012-3785-4840-9CAB-A71C98CA3FA5}" sibTransId="{A9F5CA6A-C7F6-40DB-92F7-5EAE5A4EF4B9}"/>
    <dgm:cxn modelId="{0CA0E359-5D5F-4A12-B942-A98D58E911DE}" type="presOf" srcId="{26B9143A-E200-4EDE-B0AE-924304D1A49C}" destId="{31D344FB-FE5F-462F-8A71-FFF2439F37B6}" srcOrd="0" destOrd="0" presId="urn:microsoft.com/office/officeart/2018/5/layout/IconCircleLabelList"/>
    <dgm:cxn modelId="{62F84781-99F6-4374-B864-8471CB99EC4E}" srcId="{418AF7B8-0D13-4268-9B48-2707C3636501}" destId="{26B9143A-E200-4EDE-B0AE-924304D1A49C}" srcOrd="1" destOrd="0" parTransId="{6DF46F2D-07B9-4734-A001-02CB82C3B2BE}" sibTransId="{934CE6A7-1194-464A-9FA1-6C3513709D34}"/>
    <dgm:cxn modelId="{F9A3F9AD-F20D-4703-8B70-5354F0B51A17}" type="presOf" srcId="{845CB8DF-27E8-4894-ACD0-387792EDE13C}" destId="{4F1F5764-6368-4F48-AF4B-2D872341C806}" srcOrd="0" destOrd="0" presId="urn:microsoft.com/office/officeart/2018/5/layout/IconCircleLabelList"/>
    <dgm:cxn modelId="{4279BFB9-BAAA-41EB-B3AE-0030E01A66DF}" type="presOf" srcId="{40C8B4CB-3729-4A93-B19A-E3581730E08E}" destId="{100851B4-0B9A-46E2-A5B6-A34A50705C49}" srcOrd="0" destOrd="0" presId="urn:microsoft.com/office/officeart/2018/5/layout/IconCircleLabelList"/>
    <dgm:cxn modelId="{AC92AFBA-2ABE-4C25-A769-262039E6AAAE}" srcId="{418AF7B8-0D13-4268-9B48-2707C3636501}" destId="{15C244CD-B0D3-4AB4-9FA2-EB05DF507CB3}" srcOrd="0" destOrd="0" parTransId="{C5292DC1-B23E-403C-9F38-35378C18455B}" sibTransId="{B033237C-4001-4B2A-A3A4-CA8C1D898C70}"/>
    <dgm:cxn modelId="{4D76F1C0-555F-4CC0-90AF-6284B767C824}" type="presOf" srcId="{9A582520-9949-43FB-A850-6306411FCBA5}" destId="{66475385-B228-420E-8162-5CF95F299365}" srcOrd="0" destOrd="0" presId="urn:microsoft.com/office/officeart/2018/5/layout/IconCircleLabelList"/>
    <dgm:cxn modelId="{465408CD-41DC-4D6E-A1F5-658AB4C46D02}" srcId="{418AF7B8-0D13-4268-9B48-2707C3636501}" destId="{53FAC023-D07F-4CFA-9DB4-C4BE593F6394}" srcOrd="4" destOrd="0" parTransId="{4AFB837E-9FA5-4EFB-81FF-88903A3489C6}" sibTransId="{FA6ED8BC-F4E5-43FA-BA7D-F484E7E735C2}"/>
    <dgm:cxn modelId="{3F725FCE-C8C6-4486-859F-8B7ABBD43B1F}" type="presOf" srcId="{53FAC023-D07F-4CFA-9DB4-C4BE593F6394}" destId="{E2042890-1D82-42B9-ADF6-6F23E09CD28E}" srcOrd="0" destOrd="0" presId="urn:microsoft.com/office/officeart/2018/5/layout/IconCircleLabelList"/>
    <dgm:cxn modelId="{493DD5DD-E957-4B4D-B5E5-B8694DE6E042}" type="presOf" srcId="{15C244CD-B0D3-4AB4-9FA2-EB05DF507CB3}" destId="{0B61ADAC-A474-47D0-88B7-F226C1ABD272}" srcOrd="0" destOrd="0" presId="urn:microsoft.com/office/officeart/2018/5/layout/IconCircleLabelList"/>
    <dgm:cxn modelId="{BC57B6E5-1A2B-481B-A835-93AB1A4E016C}" type="presOf" srcId="{5DDA253A-292C-40D5-82BF-B1CB68BD443F}" destId="{E3160B0D-40B6-43E0-9A67-3D4EF4C10AB5}" srcOrd="0" destOrd="0" presId="urn:microsoft.com/office/officeart/2018/5/layout/IconCircleLabelList"/>
    <dgm:cxn modelId="{9D62A0F0-D229-4BB7-A91B-EE294ED470D1}" type="presOf" srcId="{418AF7B8-0D13-4268-9B48-2707C3636501}" destId="{D72D16DC-9B7A-4390-B2BA-860CB463DCFA}" srcOrd="0" destOrd="0" presId="urn:microsoft.com/office/officeart/2018/5/layout/IconCircleLabelList"/>
    <dgm:cxn modelId="{0E13C013-5676-4114-9AEB-995DD18ADC36}" type="presParOf" srcId="{D72D16DC-9B7A-4390-B2BA-860CB463DCFA}" destId="{E55C5660-5890-4765-9219-1FC61770416C}" srcOrd="0" destOrd="0" presId="urn:microsoft.com/office/officeart/2018/5/layout/IconCircleLabelList"/>
    <dgm:cxn modelId="{DAD3FC95-4AB9-4F92-80CC-577ADA6E65E5}" type="presParOf" srcId="{E55C5660-5890-4765-9219-1FC61770416C}" destId="{B2E119C4-F741-4BB1-A9C6-6DDAFA33D170}" srcOrd="0" destOrd="0" presId="urn:microsoft.com/office/officeart/2018/5/layout/IconCircleLabelList"/>
    <dgm:cxn modelId="{2681518F-2EA5-4A80-B3BB-B99AADD821F7}" type="presParOf" srcId="{E55C5660-5890-4765-9219-1FC61770416C}" destId="{A896F4EF-D352-44FC-A538-4D53DC7C448C}" srcOrd="1" destOrd="0" presId="urn:microsoft.com/office/officeart/2018/5/layout/IconCircleLabelList"/>
    <dgm:cxn modelId="{935CE510-6113-40E1-B5EA-58B8D3296228}" type="presParOf" srcId="{E55C5660-5890-4765-9219-1FC61770416C}" destId="{D96D5AAC-9542-4EAE-993F-D354040C3116}" srcOrd="2" destOrd="0" presId="urn:microsoft.com/office/officeart/2018/5/layout/IconCircleLabelList"/>
    <dgm:cxn modelId="{13769165-87FF-4457-AB02-5888C0BB709C}" type="presParOf" srcId="{E55C5660-5890-4765-9219-1FC61770416C}" destId="{0B61ADAC-A474-47D0-88B7-F226C1ABD272}" srcOrd="3" destOrd="0" presId="urn:microsoft.com/office/officeart/2018/5/layout/IconCircleLabelList"/>
    <dgm:cxn modelId="{2B7478AC-DFB1-41B7-9BA9-B53403FA91C0}" type="presParOf" srcId="{D72D16DC-9B7A-4390-B2BA-860CB463DCFA}" destId="{6CAFB09E-19A6-4186-9B23-223262F38178}" srcOrd="1" destOrd="0" presId="urn:microsoft.com/office/officeart/2018/5/layout/IconCircleLabelList"/>
    <dgm:cxn modelId="{6A328996-1CF0-43F9-923B-BD6C04CC1452}" type="presParOf" srcId="{D72D16DC-9B7A-4390-B2BA-860CB463DCFA}" destId="{7CAE78E4-23A9-481A-A380-97DE1C4371F8}" srcOrd="2" destOrd="0" presId="urn:microsoft.com/office/officeart/2018/5/layout/IconCircleLabelList"/>
    <dgm:cxn modelId="{0B4C49F2-49A8-414B-9F40-B420B016B822}" type="presParOf" srcId="{7CAE78E4-23A9-481A-A380-97DE1C4371F8}" destId="{538F0155-FFF5-44DC-9DE1-11C9AE105534}" srcOrd="0" destOrd="0" presId="urn:microsoft.com/office/officeart/2018/5/layout/IconCircleLabelList"/>
    <dgm:cxn modelId="{1AD6D3A5-A737-4DEF-B88B-4E02D346DFB4}" type="presParOf" srcId="{7CAE78E4-23A9-481A-A380-97DE1C4371F8}" destId="{519CCDF9-FD99-42B9-A267-2011629E2A25}" srcOrd="1" destOrd="0" presId="urn:microsoft.com/office/officeart/2018/5/layout/IconCircleLabelList"/>
    <dgm:cxn modelId="{4CCF6F12-CA9E-4958-8796-D188D45B488B}" type="presParOf" srcId="{7CAE78E4-23A9-481A-A380-97DE1C4371F8}" destId="{8B61DE4C-5D4F-4162-86FE-25B72DC964A2}" srcOrd="2" destOrd="0" presId="urn:microsoft.com/office/officeart/2018/5/layout/IconCircleLabelList"/>
    <dgm:cxn modelId="{69F1835B-85AE-4B90-B2FB-4F197E7DD9CA}" type="presParOf" srcId="{7CAE78E4-23A9-481A-A380-97DE1C4371F8}" destId="{31D344FB-FE5F-462F-8A71-FFF2439F37B6}" srcOrd="3" destOrd="0" presId="urn:microsoft.com/office/officeart/2018/5/layout/IconCircleLabelList"/>
    <dgm:cxn modelId="{14559F6A-4F2E-43B7-8A9E-8466F1B5BBA5}" type="presParOf" srcId="{D72D16DC-9B7A-4390-B2BA-860CB463DCFA}" destId="{D1392CDE-B951-44F9-B667-D7218CB27633}" srcOrd="3" destOrd="0" presId="urn:microsoft.com/office/officeart/2018/5/layout/IconCircleLabelList"/>
    <dgm:cxn modelId="{872A23C1-7436-43A9-BEDD-4B8EB495601A}" type="presParOf" srcId="{D72D16DC-9B7A-4390-B2BA-860CB463DCFA}" destId="{10056A50-232E-4B6E-9963-C873051215C4}" srcOrd="4" destOrd="0" presId="urn:microsoft.com/office/officeart/2018/5/layout/IconCircleLabelList"/>
    <dgm:cxn modelId="{57F24881-7116-4E7A-A2E3-42613254B3C5}" type="presParOf" srcId="{10056A50-232E-4B6E-9963-C873051215C4}" destId="{13700F34-426D-4CDE-85C4-BBDE1D252108}" srcOrd="0" destOrd="0" presId="urn:microsoft.com/office/officeart/2018/5/layout/IconCircleLabelList"/>
    <dgm:cxn modelId="{CF38386E-7300-4161-9544-3D268769DF53}" type="presParOf" srcId="{10056A50-232E-4B6E-9963-C873051215C4}" destId="{34805690-5381-4C2F-A45C-A570FFCCD970}" srcOrd="1" destOrd="0" presId="urn:microsoft.com/office/officeart/2018/5/layout/IconCircleLabelList"/>
    <dgm:cxn modelId="{5D312163-8674-4AD4-977C-71337F09A19A}" type="presParOf" srcId="{10056A50-232E-4B6E-9963-C873051215C4}" destId="{6648ECAD-E014-44A3-90FB-C3059EC0FD9A}" srcOrd="2" destOrd="0" presId="urn:microsoft.com/office/officeart/2018/5/layout/IconCircleLabelList"/>
    <dgm:cxn modelId="{29A713DF-4872-41F2-86C4-8C098BD95D87}" type="presParOf" srcId="{10056A50-232E-4B6E-9963-C873051215C4}" destId="{4F1F5764-6368-4F48-AF4B-2D872341C806}" srcOrd="3" destOrd="0" presId="urn:microsoft.com/office/officeart/2018/5/layout/IconCircleLabelList"/>
    <dgm:cxn modelId="{1EBBE368-B537-4CA3-8CED-81526C5F8085}" type="presParOf" srcId="{D72D16DC-9B7A-4390-B2BA-860CB463DCFA}" destId="{ACD9B730-9C7B-447E-91D2-740658C4BC24}" srcOrd="5" destOrd="0" presId="urn:microsoft.com/office/officeart/2018/5/layout/IconCircleLabelList"/>
    <dgm:cxn modelId="{96F07381-E9F6-4334-B782-454E313021DE}" type="presParOf" srcId="{D72D16DC-9B7A-4390-B2BA-860CB463DCFA}" destId="{44133EC6-9653-4784-ADC1-5B5C2CC2BAF4}" srcOrd="6" destOrd="0" presId="urn:microsoft.com/office/officeart/2018/5/layout/IconCircleLabelList"/>
    <dgm:cxn modelId="{EB3DCD06-E2BD-468B-95D4-72F0D089A30C}" type="presParOf" srcId="{44133EC6-9653-4784-ADC1-5B5C2CC2BAF4}" destId="{6468DFB7-5664-43C2-B805-F663249F0F3E}" srcOrd="0" destOrd="0" presId="urn:microsoft.com/office/officeart/2018/5/layout/IconCircleLabelList"/>
    <dgm:cxn modelId="{6162FB10-4C4A-414C-A3C3-47E8D8AD539B}" type="presParOf" srcId="{44133EC6-9653-4784-ADC1-5B5C2CC2BAF4}" destId="{B1989A52-E7B3-4798-9AE2-C3A9A29AC5E5}" srcOrd="1" destOrd="0" presId="urn:microsoft.com/office/officeart/2018/5/layout/IconCircleLabelList"/>
    <dgm:cxn modelId="{F50EB6C3-F558-4AD0-AFC5-5EFBE3E953A9}" type="presParOf" srcId="{44133EC6-9653-4784-ADC1-5B5C2CC2BAF4}" destId="{C8F0A84C-7F9F-4A8C-975A-5DDE9910CEC0}" srcOrd="2" destOrd="0" presId="urn:microsoft.com/office/officeart/2018/5/layout/IconCircleLabelList"/>
    <dgm:cxn modelId="{F08C3CB6-F2E6-4C19-9952-31493ECCFA63}" type="presParOf" srcId="{44133EC6-9653-4784-ADC1-5B5C2CC2BAF4}" destId="{100851B4-0B9A-46E2-A5B6-A34A50705C49}" srcOrd="3" destOrd="0" presId="urn:microsoft.com/office/officeart/2018/5/layout/IconCircleLabelList"/>
    <dgm:cxn modelId="{92A5CD0C-B319-4116-8D4A-5AAEE01E9F23}" type="presParOf" srcId="{D72D16DC-9B7A-4390-B2BA-860CB463DCFA}" destId="{8ACAA661-08A4-4164-8A3C-0E1F474810B1}" srcOrd="7" destOrd="0" presId="urn:microsoft.com/office/officeart/2018/5/layout/IconCircleLabelList"/>
    <dgm:cxn modelId="{4B7E8AE8-20BF-4DB4-9D01-99DFC4F88EE8}" type="presParOf" srcId="{D72D16DC-9B7A-4390-B2BA-860CB463DCFA}" destId="{7AC1F1CE-0693-4AFF-80E9-8A02A9047B90}" srcOrd="8" destOrd="0" presId="urn:microsoft.com/office/officeart/2018/5/layout/IconCircleLabelList"/>
    <dgm:cxn modelId="{1030CFA8-A7DA-4FEC-A95E-60C328AD0283}" type="presParOf" srcId="{7AC1F1CE-0693-4AFF-80E9-8A02A9047B90}" destId="{50859D82-6171-4125-B6E5-EE64A8EC7487}" srcOrd="0" destOrd="0" presId="urn:microsoft.com/office/officeart/2018/5/layout/IconCircleLabelList"/>
    <dgm:cxn modelId="{551F3BE1-848C-47B1-AC4B-9451C5DA01FF}" type="presParOf" srcId="{7AC1F1CE-0693-4AFF-80E9-8A02A9047B90}" destId="{88E19891-8C57-4D0F-B102-18ED17522999}" srcOrd="1" destOrd="0" presId="urn:microsoft.com/office/officeart/2018/5/layout/IconCircleLabelList"/>
    <dgm:cxn modelId="{8F578979-0EF8-434E-82F7-4516228D7C30}" type="presParOf" srcId="{7AC1F1CE-0693-4AFF-80E9-8A02A9047B90}" destId="{3A9868EA-2C6B-433C-8909-F9801EAD1E67}" srcOrd="2" destOrd="0" presId="urn:microsoft.com/office/officeart/2018/5/layout/IconCircleLabelList"/>
    <dgm:cxn modelId="{1AA18821-2D94-4AC1-9877-A9050C8C8648}" type="presParOf" srcId="{7AC1F1CE-0693-4AFF-80E9-8A02A9047B90}" destId="{E2042890-1D82-42B9-ADF6-6F23E09CD28E}" srcOrd="3" destOrd="0" presId="urn:microsoft.com/office/officeart/2018/5/layout/IconCircleLabelList"/>
    <dgm:cxn modelId="{F8D108F3-487D-4861-BE37-D5ADB87CF039}" type="presParOf" srcId="{D72D16DC-9B7A-4390-B2BA-860CB463DCFA}" destId="{E2B141DE-A414-46F8-8AC3-66CCE2B018BC}" srcOrd="9" destOrd="0" presId="urn:microsoft.com/office/officeart/2018/5/layout/IconCircleLabelList"/>
    <dgm:cxn modelId="{5F875854-1258-4A8D-9007-E94583FD79A4}" type="presParOf" srcId="{D72D16DC-9B7A-4390-B2BA-860CB463DCFA}" destId="{FD6E58C9-1781-4FC2-A526-AE736DBA4E32}" srcOrd="10" destOrd="0" presId="urn:microsoft.com/office/officeart/2018/5/layout/IconCircleLabelList"/>
    <dgm:cxn modelId="{2443BA02-6200-492C-8730-238C09727CC7}" type="presParOf" srcId="{FD6E58C9-1781-4FC2-A526-AE736DBA4E32}" destId="{394ED2BE-7385-43DA-B92E-CC6731D6D726}" srcOrd="0" destOrd="0" presId="urn:microsoft.com/office/officeart/2018/5/layout/IconCircleLabelList"/>
    <dgm:cxn modelId="{D1BE6142-7F7D-40A6-99C4-81E4C398E663}" type="presParOf" srcId="{FD6E58C9-1781-4FC2-A526-AE736DBA4E32}" destId="{022DB38D-B1D8-4762-B8FB-F8E7B7C87E4E}" srcOrd="1" destOrd="0" presId="urn:microsoft.com/office/officeart/2018/5/layout/IconCircleLabelList"/>
    <dgm:cxn modelId="{0D71D2EF-0805-4D6E-8A0E-A56D13589213}" type="presParOf" srcId="{FD6E58C9-1781-4FC2-A526-AE736DBA4E32}" destId="{FC267342-DABD-4846-BA88-9784EC81F248}" srcOrd="2" destOrd="0" presId="urn:microsoft.com/office/officeart/2018/5/layout/IconCircleLabelList"/>
    <dgm:cxn modelId="{CF70EED6-F080-4C33-8F27-6F1CAEE95E91}" type="presParOf" srcId="{FD6E58C9-1781-4FC2-A526-AE736DBA4E32}" destId="{66475385-B228-420E-8162-5CF95F299365}" srcOrd="3" destOrd="0" presId="urn:microsoft.com/office/officeart/2018/5/layout/IconCircleLabelList"/>
    <dgm:cxn modelId="{5DEAE454-1AEF-42A5-98EE-B809C30B569E}" type="presParOf" srcId="{D72D16DC-9B7A-4390-B2BA-860CB463DCFA}" destId="{9198D385-DD66-42AF-863F-E8BB21D9812A}" srcOrd="11" destOrd="0" presId="urn:microsoft.com/office/officeart/2018/5/layout/IconCircleLabelList"/>
    <dgm:cxn modelId="{B86740ED-C6AE-4413-A967-968419C42F53}" type="presParOf" srcId="{D72D16DC-9B7A-4390-B2BA-860CB463DCFA}" destId="{23F73F9E-9A5B-4B3D-96BA-92529C64D559}" srcOrd="12" destOrd="0" presId="urn:microsoft.com/office/officeart/2018/5/layout/IconCircleLabelList"/>
    <dgm:cxn modelId="{F3EAAD49-6D02-4505-9B3D-737B51363905}" type="presParOf" srcId="{23F73F9E-9A5B-4B3D-96BA-92529C64D559}" destId="{9F199F99-A8D4-4D6A-80DE-0F71DB4FCD1D}" srcOrd="0" destOrd="0" presId="urn:microsoft.com/office/officeart/2018/5/layout/IconCircleLabelList"/>
    <dgm:cxn modelId="{C3DD936E-C91C-483C-B085-5ABA64FCC9EF}" type="presParOf" srcId="{23F73F9E-9A5B-4B3D-96BA-92529C64D559}" destId="{47D42B09-07DE-4995-A2DE-ACA272B04A2F}" srcOrd="1" destOrd="0" presId="urn:microsoft.com/office/officeart/2018/5/layout/IconCircleLabelList"/>
    <dgm:cxn modelId="{4A77CE72-11D4-4E4B-A4F7-06CB791C8B16}" type="presParOf" srcId="{23F73F9E-9A5B-4B3D-96BA-92529C64D559}" destId="{A221E11D-A926-41D5-A852-593D3760D2BD}" srcOrd="2" destOrd="0" presId="urn:microsoft.com/office/officeart/2018/5/layout/IconCircleLabelList"/>
    <dgm:cxn modelId="{FDE35C36-6D43-4A9D-8868-275FDA39B320}" type="presParOf" srcId="{23F73F9E-9A5B-4B3D-96BA-92529C64D559}" destId="{E3160B0D-40B6-43E0-9A67-3D4EF4C10AB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604512-EF69-4370-859E-A8F3EE4E45F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83A4C1B-1B6F-4BAD-9E3A-9F0E710D0F5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Surface</a:t>
          </a:r>
          <a:endParaRPr lang="en-US" dirty="0"/>
        </a:p>
      </dgm:t>
    </dgm:pt>
    <dgm:pt modelId="{782D90CD-7472-485F-8393-26A9184BACD9}" type="parTrans" cxnId="{45D305F6-151C-457D-9C72-9F8F8D1D0023}">
      <dgm:prSet/>
      <dgm:spPr/>
      <dgm:t>
        <a:bodyPr/>
        <a:lstStyle/>
        <a:p>
          <a:endParaRPr lang="en-US"/>
        </a:p>
      </dgm:t>
    </dgm:pt>
    <dgm:pt modelId="{87D2A2CB-ED8C-480D-8AC0-049D47F47E24}" type="sibTrans" cxnId="{45D305F6-151C-457D-9C72-9F8F8D1D0023}">
      <dgm:prSet/>
      <dgm:spPr/>
      <dgm:t>
        <a:bodyPr/>
        <a:lstStyle/>
        <a:p>
          <a:endParaRPr lang="en-US"/>
        </a:p>
      </dgm:t>
    </dgm:pt>
    <dgm:pt modelId="{360E1BC2-6E94-4183-AE15-1067F41CF4C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Rect</a:t>
          </a:r>
          <a:endParaRPr lang="en-US" dirty="0"/>
        </a:p>
      </dgm:t>
    </dgm:pt>
    <dgm:pt modelId="{1EFDCA06-7031-47F6-A5F3-88431ED4FD82}" type="parTrans" cxnId="{34D31461-1B43-42F4-BC66-84C9CFBD8353}">
      <dgm:prSet/>
      <dgm:spPr/>
      <dgm:t>
        <a:bodyPr/>
        <a:lstStyle/>
        <a:p>
          <a:endParaRPr lang="en-US"/>
        </a:p>
      </dgm:t>
    </dgm:pt>
    <dgm:pt modelId="{1120737F-5AB5-49CA-8D37-ACE1307674D5}" type="sibTrans" cxnId="{34D31461-1B43-42F4-BC66-84C9CFBD8353}">
      <dgm:prSet/>
      <dgm:spPr/>
      <dgm:t>
        <a:bodyPr/>
        <a:lstStyle/>
        <a:p>
          <a:endParaRPr lang="en-US"/>
        </a:p>
      </dgm:t>
    </dgm:pt>
    <dgm:pt modelId="{291351FD-7177-4435-826A-8621789F6C44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Eventos</a:t>
          </a:r>
          <a:endParaRPr lang="en-US" dirty="0"/>
        </a:p>
      </dgm:t>
    </dgm:pt>
    <dgm:pt modelId="{C9FE9B28-9800-4886-8321-1D4D5845E7AB}" type="parTrans" cxnId="{8E885397-ECE5-4E92-9E45-636FA136FB46}">
      <dgm:prSet/>
      <dgm:spPr/>
      <dgm:t>
        <a:bodyPr/>
        <a:lstStyle/>
        <a:p>
          <a:endParaRPr lang="en-US"/>
        </a:p>
      </dgm:t>
    </dgm:pt>
    <dgm:pt modelId="{8628ADDF-BE99-4292-9507-8E55B30A3D98}" type="sibTrans" cxnId="{8E885397-ECE5-4E92-9E45-636FA136FB46}">
      <dgm:prSet/>
      <dgm:spPr/>
      <dgm:t>
        <a:bodyPr/>
        <a:lstStyle/>
        <a:p>
          <a:endParaRPr lang="en-US"/>
        </a:p>
      </dgm:t>
    </dgm:pt>
    <dgm:pt modelId="{5FDDDFCE-1C13-4EDF-916B-6FC19C67731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Reloj</a:t>
          </a:r>
          <a:endParaRPr lang="en-US" dirty="0"/>
        </a:p>
      </dgm:t>
    </dgm:pt>
    <dgm:pt modelId="{5E0C4753-8F97-4418-B458-7F5C21EDFF74}" type="parTrans" cxnId="{F687F059-B7B0-4768-A702-0EA0C9D97C45}">
      <dgm:prSet/>
      <dgm:spPr/>
      <dgm:t>
        <a:bodyPr/>
        <a:lstStyle/>
        <a:p>
          <a:endParaRPr lang="en-US"/>
        </a:p>
      </dgm:t>
    </dgm:pt>
    <dgm:pt modelId="{A6D20AD9-A25F-40E9-A9A8-62AB523274F9}" type="sibTrans" cxnId="{F687F059-B7B0-4768-A702-0EA0C9D97C45}">
      <dgm:prSet/>
      <dgm:spPr/>
      <dgm:t>
        <a:bodyPr/>
        <a:lstStyle/>
        <a:p>
          <a:endParaRPr lang="en-US"/>
        </a:p>
      </dgm:t>
    </dgm:pt>
    <dgm:pt modelId="{87CD7509-5D01-4A5C-A391-1989AC23D3A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Sistemas de coordenadas</a:t>
          </a:r>
          <a:endParaRPr lang="en-US" dirty="0"/>
        </a:p>
      </dgm:t>
    </dgm:pt>
    <dgm:pt modelId="{0C94E239-459C-4DA1-B8E3-C88DC3C2757D}" type="parTrans" cxnId="{07ABFFAF-D09B-4317-8027-AE593ADA6669}">
      <dgm:prSet/>
      <dgm:spPr/>
      <dgm:t>
        <a:bodyPr/>
        <a:lstStyle/>
        <a:p>
          <a:endParaRPr lang="en-US"/>
        </a:p>
      </dgm:t>
    </dgm:pt>
    <dgm:pt modelId="{4FDD9D5F-2D73-4D8F-AE9F-78371DFD7278}" type="sibTrans" cxnId="{07ABFFAF-D09B-4317-8027-AE593ADA6669}">
      <dgm:prSet/>
      <dgm:spPr/>
      <dgm:t>
        <a:bodyPr/>
        <a:lstStyle/>
        <a:p>
          <a:endParaRPr lang="en-US"/>
        </a:p>
      </dgm:t>
    </dgm:pt>
    <dgm:pt modelId="{42D0DE8B-CE55-4363-8F15-4ECF7E715B52}" type="pres">
      <dgm:prSet presAssocID="{22604512-EF69-4370-859E-A8F3EE4E45F0}" presName="root" presStyleCnt="0">
        <dgm:presLayoutVars>
          <dgm:dir/>
          <dgm:resizeHandles val="exact"/>
        </dgm:presLayoutVars>
      </dgm:prSet>
      <dgm:spPr/>
    </dgm:pt>
    <dgm:pt modelId="{B9CCBC87-F360-4842-B77B-0CD532A32CF2}" type="pres">
      <dgm:prSet presAssocID="{D83A4C1B-1B6F-4BAD-9E3A-9F0E710D0F53}" presName="compNode" presStyleCnt="0"/>
      <dgm:spPr/>
    </dgm:pt>
    <dgm:pt modelId="{FAB8737C-A1CC-428E-96E1-256BF023CDA5}" type="pres">
      <dgm:prSet presAssocID="{D83A4C1B-1B6F-4BAD-9E3A-9F0E710D0F5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9FC76E8-E683-4447-9B31-04A703A2C9A9}" type="pres">
      <dgm:prSet presAssocID="{D83A4C1B-1B6F-4BAD-9E3A-9F0E710D0F53}" presName="spaceRect" presStyleCnt="0"/>
      <dgm:spPr/>
    </dgm:pt>
    <dgm:pt modelId="{77A91795-B22C-49D5-9D6E-A041F83678F6}" type="pres">
      <dgm:prSet presAssocID="{D83A4C1B-1B6F-4BAD-9E3A-9F0E710D0F53}" presName="textRect" presStyleLbl="revTx" presStyleIdx="0" presStyleCnt="5">
        <dgm:presLayoutVars>
          <dgm:chMax val="1"/>
          <dgm:chPref val="1"/>
        </dgm:presLayoutVars>
      </dgm:prSet>
      <dgm:spPr/>
    </dgm:pt>
    <dgm:pt modelId="{9774F487-EF49-48DB-B894-4ADE5A7FA85D}" type="pres">
      <dgm:prSet presAssocID="{87D2A2CB-ED8C-480D-8AC0-049D47F47E24}" presName="sibTrans" presStyleCnt="0"/>
      <dgm:spPr/>
    </dgm:pt>
    <dgm:pt modelId="{75AABB65-7E34-41B3-8FBF-E3C0DC19F93C}" type="pres">
      <dgm:prSet presAssocID="{360E1BC2-6E94-4183-AE15-1067F41CF4C5}" presName="compNode" presStyleCnt="0"/>
      <dgm:spPr/>
    </dgm:pt>
    <dgm:pt modelId="{701CE356-6BA5-4C93-9A8D-CA4109E289CF}" type="pres">
      <dgm:prSet presAssocID="{360E1BC2-6E94-4183-AE15-1067F41CF4C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Átomo"/>
        </a:ext>
      </dgm:extLst>
    </dgm:pt>
    <dgm:pt modelId="{035D9AA0-F2B7-4481-B20F-1CAB13357063}" type="pres">
      <dgm:prSet presAssocID="{360E1BC2-6E94-4183-AE15-1067F41CF4C5}" presName="spaceRect" presStyleCnt="0"/>
      <dgm:spPr/>
    </dgm:pt>
    <dgm:pt modelId="{8627C448-0C39-4F8B-A13A-256EE5F245D7}" type="pres">
      <dgm:prSet presAssocID="{360E1BC2-6E94-4183-AE15-1067F41CF4C5}" presName="textRect" presStyleLbl="revTx" presStyleIdx="1" presStyleCnt="5">
        <dgm:presLayoutVars>
          <dgm:chMax val="1"/>
          <dgm:chPref val="1"/>
        </dgm:presLayoutVars>
      </dgm:prSet>
      <dgm:spPr/>
    </dgm:pt>
    <dgm:pt modelId="{A3311883-4C06-4FE6-87DA-E4CBC6C7CC23}" type="pres">
      <dgm:prSet presAssocID="{1120737F-5AB5-49CA-8D37-ACE1307674D5}" presName="sibTrans" presStyleCnt="0"/>
      <dgm:spPr/>
    </dgm:pt>
    <dgm:pt modelId="{16BE58A0-FC65-4D48-88AA-C623848CA61D}" type="pres">
      <dgm:prSet presAssocID="{291351FD-7177-4435-826A-8621789F6C44}" presName="compNode" presStyleCnt="0"/>
      <dgm:spPr/>
    </dgm:pt>
    <dgm:pt modelId="{E47A2968-04CC-4293-B83A-7D17574AF849}" type="pres">
      <dgm:prSet presAssocID="{291351FD-7177-4435-826A-8621789F6C4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um Set"/>
        </a:ext>
      </dgm:extLst>
    </dgm:pt>
    <dgm:pt modelId="{B9BF559C-5C35-44D2-9D8C-DD183DCA5E23}" type="pres">
      <dgm:prSet presAssocID="{291351FD-7177-4435-826A-8621789F6C44}" presName="spaceRect" presStyleCnt="0"/>
      <dgm:spPr/>
    </dgm:pt>
    <dgm:pt modelId="{05E7BEEA-A1D1-4340-AEB3-3082C682C326}" type="pres">
      <dgm:prSet presAssocID="{291351FD-7177-4435-826A-8621789F6C44}" presName="textRect" presStyleLbl="revTx" presStyleIdx="2" presStyleCnt="5">
        <dgm:presLayoutVars>
          <dgm:chMax val="1"/>
          <dgm:chPref val="1"/>
        </dgm:presLayoutVars>
      </dgm:prSet>
      <dgm:spPr/>
    </dgm:pt>
    <dgm:pt modelId="{1DA3BF88-7B12-4265-9434-1248C75BDEA5}" type="pres">
      <dgm:prSet presAssocID="{8628ADDF-BE99-4292-9507-8E55B30A3D98}" presName="sibTrans" presStyleCnt="0"/>
      <dgm:spPr/>
    </dgm:pt>
    <dgm:pt modelId="{B98AE3CD-CB3E-4BD6-B77C-2B88CD2CEC9C}" type="pres">
      <dgm:prSet presAssocID="{5FDDDFCE-1C13-4EDF-916B-6FC19C67731E}" presName="compNode" presStyleCnt="0"/>
      <dgm:spPr/>
    </dgm:pt>
    <dgm:pt modelId="{DE48E105-CEF3-4E99-88F7-885DF2048149}" type="pres">
      <dgm:prSet presAssocID="{5FDDDFCE-1C13-4EDF-916B-6FC19C67731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loj"/>
        </a:ext>
      </dgm:extLst>
    </dgm:pt>
    <dgm:pt modelId="{62A708BF-3CF7-4720-A486-099542086D7E}" type="pres">
      <dgm:prSet presAssocID="{5FDDDFCE-1C13-4EDF-916B-6FC19C67731E}" presName="spaceRect" presStyleCnt="0"/>
      <dgm:spPr/>
    </dgm:pt>
    <dgm:pt modelId="{8C228E34-50D6-499B-BBED-F4E5FC19B58C}" type="pres">
      <dgm:prSet presAssocID="{5FDDDFCE-1C13-4EDF-916B-6FC19C67731E}" presName="textRect" presStyleLbl="revTx" presStyleIdx="3" presStyleCnt="5">
        <dgm:presLayoutVars>
          <dgm:chMax val="1"/>
          <dgm:chPref val="1"/>
        </dgm:presLayoutVars>
      </dgm:prSet>
      <dgm:spPr/>
    </dgm:pt>
    <dgm:pt modelId="{9BB85E6E-F71A-4C42-AD70-DBF98B589485}" type="pres">
      <dgm:prSet presAssocID="{A6D20AD9-A25F-40E9-A9A8-62AB523274F9}" presName="sibTrans" presStyleCnt="0"/>
      <dgm:spPr/>
    </dgm:pt>
    <dgm:pt modelId="{9690DECA-A0EC-421E-90E4-E875B809E328}" type="pres">
      <dgm:prSet presAssocID="{87CD7509-5D01-4A5C-A391-1989AC23D3A1}" presName="compNode" presStyleCnt="0"/>
      <dgm:spPr/>
    </dgm:pt>
    <dgm:pt modelId="{6698325C-2336-4340-A581-8A83C8CF0B50}" type="pres">
      <dgm:prSet presAssocID="{87CD7509-5D01-4A5C-A391-1989AC23D3A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ro"/>
        </a:ext>
      </dgm:extLst>
    </dgm:pt>
    <dgm:pt modelId="{4C8E5F10-BAAF-4B6D-A9F9-4B13FA93663D}" type="pres">
      <dgm:prSet presAssocID="{87CD7509-5D01-4A5C-A391-1989AC23D3A1}" presName="spaceRect" presStyleCnt="0"/>
      <dgm:spPr/>
    </dgm:pt>
    <dgm:pt modelId="{EAAFF6FD-A6F3-43F6-91DD-4F106BA66D19}" type="pres">
      <dgm:prSet presAssocID="{87CD7509-5D01-4A5C-A391-1989AC23D3A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BAB8705-B598-4B61-9EC9-A3E4EF46C28E}" type="presOf" srcId="{D83A4C1B-1B6F-4BAD-9E3A-9F0E710D0F53}" destId="{77A91795-B22C-49D5-9D6E-A041F83678F6}" srcOrd="0" destOrd="0" presId="urn:microsoft.com/office/officeart/2018/2/layout/IconLabelList"/>
    <dgm:cxn modelId="{34D31461-1B43-42F4-BC66-84C9CFBD8353}" srcId="{22604512-EF69-4370-859E-A8F3EE4E45F0}" destId="{360E1BC2-6E94-4183-AE15-1067F41CF4C5}" srcOrd="1" destOrd="0" parTransId="{1EFDCA06-7031-47F6-A5F3-88431ED4FD82}" sibTransId="{1120737F-5AB5-49CA-8D37-ACE1307674D5}"/>
    <dgm:cxn modelId="{F687F059-B7B0-4768-A702-0EA0C9D97C45}" srcId="{22604512-EF69-4370-859E-A8F3EE4E45F0}" destId="{5FDDDFCE-1C13-4EDF-916B-6FC19C67731E}" srcOrd="3" destOrd="0" parTransId="{5E0C4753-8F97-4418-B458-7F5C21EDFF74}" sibTransId="{A6D20AD9-A25F-40E9-A9A8-62AB523274F9}"/>
    <dgm:cxn modelId="{C6AEAA8A-F5E0-4E52-95E8-BEBD2D3B61F1}" type="presOf" srcId="{360E1BC2-6E94-4183-AE15-1067F41CF4C5}" destId="{8627C448-0C39-4F8B-A13A-256EE5F245D7}" srcOrd="0" destOrd="0" presId="urn:microsoft.com/office/officeart/2018/2/layout/IconLabelList"/>
    <dgm:cxn modelId="{894CD695-D82A-42C3-8D7B-50DD6FC2F82B}" type="presOf" srcId="{5FDDDFCE-1C13-4EDF-916B-6FC19C67731E}" destId="{8C228E34-50D6-499B-BBED-F4E5FC19B58C}" srcOrd="0" destOrd="0" presId="urn:microsoft.com/office/officeart/2018/2/layout/IconLabelList"/>
    <dgm:cxn modelId="{8E885397-ECE5-4E92-9E45-636FA136FB46}" srcId="{22604512-EF69-4370-859E-A8F3EE4E45F0}" destId="{291351FD-7177-4435-826A-8621789F6C44}" srcOrd="2" destOrd="0" parTransId="{C9FE9B28-9800-4886-8321-1D4D5845E7AB}" sibTransId="{8628ADDF-BE99-4292-9507-8E55B30A3D98}"/>
    <dgm:cxn modelId="{07ABFFAF-D09B-4317-8027-AE593ADA6669}" srcId="{22604512-EF69-4370-859E-A8F3EE4E45F0}" destId="{87CD7509-5D01-4A5C-A391-1989AC23D3A1}" srcOrd="4" destOrd="0" parTransId="{0C94E239-459C-4DA1-B8E3-C88DC3C2757D}" sibTransId="{4FDD9D5F-2D73-4D8F-AE9F-78371DFD7278}"/>
    <dgm:cxn modelId="{B95B22F0-1206-4531-9B4A-F55086301F75}" type="presOf" srcId="{22604512-EF69-4370-859E-A8F3EE4E45F0}" destId="{42D0DE8B-CE55-4363-8F15-4ECF7E715B52}" srcOrd="0" destOrd="0" presId="urn:microsoft.com/office/officeart/2018/2/layout/IconLabelList"/>
    <dgm:cxn modelId="{45D305F6-151C-457D-9C72-9F8F8D1D0023}" srcId="{22604512-EF69-4370-859E-A8F3EE4E45F0}" destId="{D83A4C1B-1B6F-4BAD-9E3A-9F0E710D0F53}" srcOrd="0" destOrd="0" parTransId="{782D90CD-7472-485F-8393-26A9184BACD9}" sibTransId="{87D2A2CB-ED8C-480D-8AC0-049D47F47E24}"/>
    <dgm:cxn modelId="{E2F295FC-FB3C-4117-B3B6-781859625796}" type="presOf" srcId="{87CD7509-5D01-4A5C-A391-1989AC23D3A1}" destId="{EAAFF6FD-A6F3-43F6-91DD-4F106BA66D19}" srcOrd="0" destOrd="0" presId="urn:microsoft.com/office/officeart/2018/2/layout/IconLabelList"/>
    <dgm:cxn modelId="{1EC5ACFC-C343-47AC-AF87-DB9D9A8ED17A}" type="presOf" srcId="{291351FD-7177-4435-826A-8621789F6C44}" destId="{05E7BEEA-A1D1-4340-AEB3-3082C682C326}" srcOrd="0" destOrd="0" presId="urn:microsoft.com/office/officeart/2018/2/layout/IconLabelList"/>
    <dgm:cxn modelId="{D2611E06-46D4-40BF-AF4D-DB426A8D8944}" type="presParOf" srcId="{42D0DE8B-CE55-4363-8F15-4ECF7E715B52}" destId="{B9CCBC87-F360-4842-B77B-0CD532A32CF2}" srcOrd="0" destOrd="0" presId="urn:microsoft.com/office/officeart/2018/2/layout/IconLabelList"/>
    <dgm:cxn modelId="{CDFB5A2B-D9B1-4FED-BC27-F1AF8DDA0A19}" type="presParOf" srcId="{B9CCBC87-F360-4842-B77B-0CD532A32CF2}" destId="{FAB8737C-A1CC-428E-96E1-256BF023CDA5}" srcOrd="0" destOrd="0" presId="urn:microsoft.com/office/officeart/2018/2/layout/IconLabelList"/>
    <dgm:cxn modelId="{14E9CED5-5B31-4C54-9FA3-11A97B44E08A}" type="presParOf" srcId="{B9CCBC87-F360-4842-B77B-0CD532A32CF2}" destId="{59FC76E8-E683-4447-9B31-04A703A2C9A9}" srcOrd="1" destOrd="0" presId="urn:microsoft.com/office/officeart/2018/2/layout/IconLabelList"/>
    <dgm:cxn modelId="{EDC8E73F-B2F4-4576-A2B6-F49CB2476639}" type="presParOf" srcId="{B9CCBC87-F360-4842-B77B-0CD532A32CF2}" destId="{77A91795-B22C-49D5-9D6E-A041F83678F6}" srcOrd="2" destOrd="0" presId="urn:microsoft.com/office/officeart/2018/2/layout/IconLabelList"/>
    <dgm:cxn modelId="{DD063926-7017-4C39-8378-29C6EC229968}" type="presParOf" srcId="{42D0DE8B-CE55-4363-8F15-4ECF7E715B52}" destId="{9774F487-EF49-48DB-B894-4ADE5A7FA85D}" srcOrd="1" destOrd="0" presId="urn:microsoft.com/office/officeart/2018/2/layout/IconLabelList"/>
    <dgm:cxn modelId="{A2759313-6E58-496E-88EA-D30C711199E2}" type="presParOf" srcId="{42D0DE8B-CE55-4363-8F15-4ECF7E715B52}" destId="{75AABB65-7E34-41B3-8FBF-E3C0DC19F93C}" srcOrd="2" destOrd="0" presId="urn:microsoft.com/office/officeart/2018/2/layout/IconLabelList"/>
    <dgm:cxn modelId="{8B0A6C26-5F1B-4636-ADED-40D742CA5156}" type="presParOf" srcId="{75AABB65-7E34-41B3-8FBF-E3C0DC19F93C}" destId="{701CE356-6BA5-4C93-9A8D-CA4109E289CF}" srcOrd="0" destOrd="0" presId="urn:microsoft.com/office/officeart/2018/2/layout/IconLabelList"/>
    <dgm:cxn modelId="{70A25550-DC1E-4265-A438-5203888533B7}" type="presParOf" srcId="{75AABB65-7E34-41B3-8FBF-E3C0DC19F93C}" destId="{035D9AA0-F2B7-4481-B20F-1CAB13357063}" srcOrd="1" destOrd="0" presId="urn:microsoft.com/office/officeart/2018/2/layout/IconLabelList"/>
    <dgm:cxn modelId="{E862C01D-154A-475C-A6A1-98192183477E}" type="presParOf" srcId="{75AABB65-7E34-41B3-8FBF-E3C0DC19F93C}" destId="{8627C448-0C39-4F8B-A13A-256EE5F245D7}" srcOrd="2" destOrd="0" presId="urn:microsoft.com/office/officeart/2018/2/layout/IconLabelList"/>
    <dgm:cxn modelId="{E34D7D61-E744-4A45-B449-70A00B2FF204}" type="presParOf" srcId="{42D0DE8B-CE55-4363-8F15-4ECF7E715B52}" destId="{A3311883-4C06-4FE6-87DA-E4CBC6C7CC23}" srcOrd="3" destOrd="0" presId="urn:microsoft.com/office/officeart/2018/2/layout/IconLabelList"/>
    <dgm:cxn modelId="{8B74DBE9-A419-4B4D-9131-F7A473FBFA41}" type="presParOf" srcId="{42D0DE8B-CE55-4363-8F15-4ECF7E715B52}" destId="{16BE58A0-FC65-4D48-88AA-C623848CA61D}" srcOrd="4" destOrd="0" presId="urn:microsoft.com/office/officeart/2018/2/layout/IconLabelList"/>
    <dgm:cxn modelId="{ED93558D-7AD7-4E0B-AA7E-E84B597BAA2C}" type="presParOf" srcId="{16BE58A0-FC65-4D48-88AA-C623848CA61D}" destId="{E47A2968-04CC-4293-B83A-7D17574AF849}" srcOrd="0" destOrd="0" presId="urn:microsoft.com/office/officeart/2018/2/layout/IconLabelList"/>
    <dgm:cxn modelId="{0763F5AA-A3AA-48A4-BD47-8D716BC20B99}" type="presParOf" srcId="{16BE58A0-FC65-4D48-88AA-C623848CA61D}" destId="{B9BF559C-5C35-44D2-9D8C-DD183DCA5E23}" srcOrd="1" destOrd="0" presId="urn:microsoft.com/office/officeart/2018/2/layout/IconLabelList"/>
    <dgm:cxn modelId="{EE8E6A37-683B-4B7E-9A3D-3F4477C19FDF}" type="presParOf" srcId="{16BE58A0-FC65-4D48-88AA-C623848CA61D}" destId="{05E7BEEA-A1D1-4340-AEB3-3082C682C326}" srcOrd="2" destOrd="0" presId="urn:microsoft.com/office/officeart/2018/2/layout/IconLabelList"/>
    <dgm:cxn modelId="{24D4DE7B-0466-45CA-8C60-BBF5A40EC8C4}" type="presParOf" srcId="{42D0DE8B-CE55-4363-8F15-4ECF7E715B52}" destId="{1DA3BF88-7B12-4265-9434-1248C75BDEA5}" srcOrd="5" destOrd="0" presId="urn:microsoft.com/office/officeart/2018/2/layout/IconLabelList"/>
    <dgm:cxn modelId="{3D33FF64-F229-403C-8321-EF7EAB4BD7A3}" type="presParOf" srcId="{42D0DE8B-CE55-4363-8F15-4ECF7E715B52}" destId="{B98AE3CD-CB3E-4BD6-B77C-2B88CD2CEC9C}" srcOrd="6" destOrd="0" presId="urn:microsoft.com/office/officeart/2018/2/layout/IconLabelList"/>
    <dgm:cxn modelId="{982E1BD5-2E07-438A-BCDF-37B9B9C1FB76}" type="presParOf" srcId="{B98AE3CD-CB3E-4BD6-B77C-2B88CD2CEC9C}" destId="{DE48E105-CEF3-4E99-88F7-885DF2048149}" srcOrd="0" destOrd="0" presId="urn:microsoft.com/office/officeart/2018/2/layout/IconLabelList"/>
    <dgm:cxn modelId="{43926657-BAE5-422A-AACF-7939F3697EC1}" type="presParOf" srcId="{B98AE3CD-CB3E-4BD6-B77C-2B88CD2CEC9C}" destId="{62A708BF-3CF7-4720-A486-099542086D7E}" srcOrd="1" destOrd="0" presId="urn:microsoft.com/office/officeart/2018/2/layout/IconLabelList"/>
    <dgm:cxn modelId="{4B535D1A-AE4C-4D49-9B45-EE5D37DA4CB1}" type="presParOf" srcId="{B98AE3CD-CB3E-4BD6-B77C-2B88CD2CEC9C}" destId="{8C228E34-50D6-499B-BBED-F4E5FC19B58C}" srcOrd="2" destOrd="0" presId="urn:microsoft.com/office/officeart/2018/2/layout/IconLabelList"/>
    <dgm:cxn modelId="{2D19EA13-0871-4DD2-AC8B-ECCE11C53F72}" type="presParOf" srcId="{42D0DE8B-CE55-4363-8F15-4ECF7E715B52}" destId="{9BB85E6E-F71A-4C42-AD70-DBF98B589485}" srcOrd="7" destOrd="0" presId="urn:microsoft.com/office/officeart/2018/2/layout/IconLabelList"/>
    <dgm:cxn modelId="{41232BDE-EEBE-4AEE-BFFE-AA9FF56297F0}" type="presParOf" srcId="{42D0DE8B-CE55-4363-8F15-4ECF7E715B52}" destId="{9690DECA-A0EC-421E-90E4-E875B809E328}" srcOrd="8" destOrd="0" presId="urn:microsoft.com/office/officeart/2018/2/layout/IconLabelList"/>
    <dgm:cxn modelId="{AA6724A3-0C9E-4B03-9F2B-E893789E06AF}" type="presParOf" srcId="{9690DECA-A0EC-421E-90E4-E875B809E328}" destId="{6698325C-2336-4340-A581-8A83C8CF0B50}" srcOrd="0" destOrd="0" presId="urn:microsoft.com/office/officeart/2018/2/layout/IconLabelList"/>
    <dgm:cxn modelId="{94AC1D50-FC3F-4CA3-ABE1-7EFA72B07ECF}" type="presParOf" srcId="{9690DECA-A0EC-421E-90E4-E875B809E328}" destId="{4C8E5F10-BAAF-4B6D-A9F9-4B13FA93663D}" srcOrd="1" destOrd="0" presId="urn:microsoft.com/office/officeart/2018/2/layout/IconLabelList"/>
    <dgm:cxn modelId="{F27010E0-F74A-48DF-A23C-172AB463B7E4}" type="presParOf" srcId="{9690DECA-A0EC-421E-90E4-E875B809E328}" destId="{EAAFF6FD-A6F3-43F6-91DD-4F106BA66D1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6EE66E-A6C3-43CB-904B-EED8FEAF267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5BD4916-7619-4F50-A250-D948E5EF1AC2}">
      <dgm:prSet/>
      <dgm:spPr/>
      <dgm:t>
        <a:bodyPr/>
        <a:lstStyle/>
        <a:p>
          <a:r>
            <a:rPr lang="es-ES" dirty="0" err="1"/>
            <a:t>display</a:t>
          </a:r>
          <a:endParaRPr lang="en-US" dirty="0"/>
        </a:p>
      </dgm:t>
    </dgm:pt>
    <dgm:pt modelId="{7303DA18-C425-4930-8D02-2A8B37B851AD}" type="parTrans" cxnId="{6BC25CAD-D886-4680-A9B9-A2F981579FAE}">
      <dgm:prSet/>
      <dgm:spPr/>
      <dgm:t>
        <a:bodyPr/>
        <a:lstStyle/>
        <a:p>
          <a:endParaRPr lang="en-US"/>
        </a:p>
      </dgm:t>
    </dgm:pt>
    <dgm:pt modelId="{3F554117-1251-47D1-9C38-660E6A2F8C0A}" type="sibTrans" cxnId="{6BC25CAD-D886-4680-A9B9-A2F981579FAE}">
      <dgm:prSet/>
      <dgm:spPr/>
      <dgm:t>
        <a:bodyPr/>
        <a:lstStyle/>
        <a:p>
          <a:endParaRPr lang="en-US"/>
        </a:p>
      </dgm:t>
    </dgm:pt>
    <dgm:pt modelId="{63967B4E-CB7C-42A7-B469-28C827159DCC}">
      <dgm:prSet/>
      <dgm:spPr/>
      <dgm:t>
        <a:bodyPr/>
        <a:lstStyle/>
        <a:p>
          <a:r>
            <a:rPr lang="es-ES" dirty="0" err="1"/>
            <a:t>draw</a:t>
          </a:r>
          <a:endParaRPr lang="en-US" dirty="0"/>
        </a:p>
      </dgm:t>
    </dgm:pt>
    <dgm:pt modelId="{4FE2DFBE-D3CC-4482-B989-1E01B423DBE6}" type="parTrans" cxnId="{2572DCA0-CCD6-4462-B1B5-BBEE66A987B4}">
      <dgm:prSet/>
      <dgm:spPr/>
      <dgm:t>
        <a:bodyPr/>
        <a:lstStyle/>
        <a:p>
          <a:endParaRPr lang="en-US"/>
        </a:p>
      </dgm:t>
    </dgm:pt>
    <dgm:pt modelId="{D474F2BF-2AD4-447F-A8E3-3190E5F60FD6}" type="sibTrans" cxnId="{2572DCA0-CCD6-4462-B1B5-BBEE66A987B4}">
      <dgm:prSet/>
      <dgm:spPr/>
      <dgm:t>
        <a:bodyPr/>
        <a:lstStyle/>
        <a:p>
          <a:endParaRPr lang="en-US"/>
        </a:p>
      </dgm:t>
    </dgm:pt>
    <dgm:pt modelId="{9B9426AF-19B8-4061-9E24-1C95471DEB52}">
      <dgm:prSet/>
      <dgm:spPr/>
      <dgm:t>
        <a:bodyPr/>
        <a:lstStyle/>
        <a:p>
          <a:r>
            <a:rPr lang="es-ES" dirty="0" err="1"/>
            <a:t>event</a:t>
          </a:r>
          <a:endParaRPr lang="en-US" dirty="0"/>
        </a:p>
      </dgm:t>
    </dgm:pt>
    <dgm:pt modelId="{EB1E0689-5A8F-4BEA-9068-4E1EA4B15345}" type="parTrans" cxnId="{B1E2C871-06B0-44D6-BF20-67C308BD5F8F}">
      <dgm:prSet/>
      <dgm:spPr/>
      <dgm:t>
        <a:bodyPr/>
        <a:lstStyle/>
        <a:p>
          <a:endParaRPr lang="en-US"/>
        </a:p>
      </dgm:t>
    </dgm:pt>
    <dgm:pt modelId="{91023B2E-8E51-4571-9500-3D86A7F81BDF}" type="sibTrans" cxnId="{B1E2C871-06B0-44D6-BF20-67C308BD5F8F}">
      <dgm:prSet/>
      <dgm:spPr/>
      <dgm:t>
        <a:bodyPr/>
        <a:lstStyle/>
        <a:p>
          <a:endParaRPr lang="en-US"/>
        </a:p>
      </dgm:t>
    </dgm:pt>
    <dgm:pt modelId="{F96E75F6-0546-4660-B7D3-87CA813F3282}">
      <dgm:prSet/>
      <dgm:spPr/>
      <dgm:t>
        <a:bodyPr/>
        <a:lstStyle/>
        <a:p>
          <a:r>
            <a:rPr lang="es-ES" dirty="0" err="1"/>
            <a:t>image</a:t>
          </a:r>
          <a:endParaRPr lang="en-US" dirty="0"/>
        </a:p>
      </dgm:t>
    </dgm:pt>
    <dgm:pt modelId="{14DDBAB0-9C6A-4EC5-A858-6DD173E8A75D}" type="parTrans" cxnId="{2350EFC6-71AB-47FF-925E-B4A4F9108436}">
      <dgm:prSet/>
      <dgm:spPr/>
      <dgm:t>
        <a:bodyPr/>
        <a:lstStyle/>
        <a:p>
          <a:endParaRPr lang="en-US"/>
        </a:p>
      </dgm:t>
    </dgm:pt>
    <dgm:pt modelId="{9127E5C4-30CD-4743-A9E0-116DA93ED322}" type="sibTrans" cxnId="{2350EFC6-71AB-47FF-925E-B4A4F9108436}">
      <dgm:prSet/>
      <dgm:spPr/>
      <dgm:t>
        <a:bodyPr/>
        <a:lstStyle/>
        <a:p>
          <a:endParaRPr lang="en-US"/>
        </a:p>
      </dgm:t>
    </dgm:pt>
    <dgm:pt modelId="{4EEE389F-0FE9-4657-A106-D7662621725B}">
      <dgm:prSet/>
      <dgm:spPr/>
      <dgm:t>
        <a:bodyPr/>
        <a:lstStyle/>
        <a:p>
          <a:r>
            <a:rPr lang="es-ES" dirty="0"/>
            <a:t>joystick</a:t>
          </a:r>
          <a:endParaRPr lang="en-US" dirty="0"/>
        </a:p>
      </dgm:t>
    </dgm:pt>
    <dgm:pt modelId="{A3456954-5F9E-4101-BBE8-DB5EAD10A7D5}" type="parTrans" cxnId="{5E3E13A5-572E-4DEB-94CA-DDAAF57842B3}">
      <dgm:prSet/>
      <dgm:spPr/>
      <dgm:t>
        <a:bodyPr/>
        <a:lstStyle/>
        <a:p>
          <a:endParaRPr lang="en-US"/>
        </a:p>
      </dgm:t>
    </dgm:pt>
    <dgm:pt modelId="{41081101-9A39-40C3-963E-6389902085EE}" type="sibTrans" cxnId="{5E3E13A5-572E-4DEB-94CA-DDAAF57842B3}">
      <dgm:prSet/>
      <dgm:spPr/>
      <dgm:t>
        <a:bodyPr/>
        <a:lstStyle/>
        <a:p>
          <a:endParaRPr lang="en-US"/>
        </a:p>
      </dgm:t>
    </dgm:pt>
    <dgm:pt modelId="{CBF6C5FD-4532-4AA3-8282-9824B963A58F}">
      <dgm:prSet/>
      <dgm:spPr/>
      <dgm:t>
        <a:bodyPr/>
        <a:lstStyle/>
        <a:p>
          <a:r>
            <a:rPr lang="es-ES" dirty="0" err="1"/>
            <a:t>key</a:t>
          </a:r>
          <a:endParaRPr lang="en-US" dirty="0"/>
        </a:p>
      </dgm:t>
    </dgm:pt>
    <dgm:pt modelId="{181FFCED-B496-48C6-9B54-C08789C0F52F}" type="parTrans" cxnId="{1FA942BA-0BA7-4FEB-9053-D9D855C6915A}">
      <dgm:prSet/>
      <dgm:spPr/>
      <dgm:t>
        <a:bodyPr/>
        <a:lstStyle/>
        <a:p>
          <a:endParaRPr lang="en-US"/>
        </a:p>
      </dgm:t>
    </dgm:pt>
    <dgm:pt modelId="{2D7F418E-0409-499C-A045-2AF456C39C8E}" type="sibTrans" cxnId="{1FA942BA-0BA7-4FEB-9053-D9D855C6915A}">
      <dgm:prSet/>
      <dgm:spPr/>
      <dgm:t>
        <a:bodyPr/>
        <a:lstStyle/>
        <a:p>
          <a:endParaRPr lang="en-US"/>
        </a:p>
      </dgm:t>
    </dgm:pt>
    <dgm:pt modelId="{11C740B7-4B4B-485A-A0B7-233BD7250BB2}">
      <dgm:prSet/>
      <dgm:spPr/>
      <dgm:t>
        <a:bodyPr/>
        <a:lstStyle/>
        <a:p>
          <a:r>
            <a:rPr lang="es-ES" dirty="0"/>
            <a:t>mixer</a:t>
          </a:r>
          <a:endParaRPr lang="en-US" dirty="0"/>
        </a:p>
      </dgm:t>
    </dgm:pt>
    <dgm:pt modelId="{8E9E5FAF-2A51-4727-906C-AD16E3F5F9DD}" type="parTrans" cxnId="{D02ED538-35E4-43BA-803C-3CD72410524A}">
      <dgm:prSet/>
      <dgm:spPr/>
      <dgm:t>
        <a:bodyPr/>
        <a:lstStyle/>
        <a:p>
          <a:endParaRPr lang="en-US"/>
        </a:p>
      </dgm:t>
    </dgm:pt>
    <dgm:pt modelId="{65CDFC3E-188A-4DEF-928C-C94383F74A7F}" type="sibTrans" cxnId="{D02ED538-35E4-43BA-803C-3CD72410524A}">
      <dgm:prSet/>
      <dgm:spPr/>
      <dgm:t>
        <a:bodyPr/>
        <a:lstStyle/>
        <a:p>
          <a:endParaRPr lang="en-US"/>
        </a:p>
      </dgm:t>
    </dgm:pt>
    <dgm:pt modelId="{E8ADE092-74CD-491B-BA4B-3724BD2EECE0}">
      <dgm:prSet/>
      <dgm:spPr/>
      <dgm:t>
        <a:bodyPr/>
        <a:lstStyle/>
        <a:p>
          <a:r>
            <a:rPr lang="es-ES" dirty="0" err="1"/>
            <a:t>rect</a:t>
          </a:r>
          <a:endParaRPr lang="en-US" dirty="0"/>
        </a:p>
      </dgm:t>
    </dgm:pt>
    <dgm:pt modelId="{304B27D8-5496-4C7E-A887-F8EB2E4EA72D}" type="parTrans" cxnId="{3EC78A1C-2514-4E41-A02F-DED0ADBAC4AB}">
      <dgm:prSet/>
      <dgm:spPr/>
      <dgm:t>
        <a:bodyPr/>
        <a:lstStyle/>
        <a:p>
          <a:endParaRPr lang="en-US"/>
        </a:p>
      </dgm:t>
    </dgm:pt>
    <dgm:pt modelId="{D7FBEF19-AB3B-4DF3-B661-25B944F59F04}" type="sibTrans" cxnId="{3EC78A1C-2514-4E41-A02F-DED0ADBAC4AB}">
      <dgm:prSet/>
      <dgm:spPr/>
      <dgm:t>
        <a:bodyPr/>
        <a:lstStyle/>
        <a:p>
          <a:endParaRPr lang="en-US"/>
        </a:p>
      </dgm:t>
    </dgm:pt>
    <dgm:pt modelId="{D5045C3C-9D50-47C7-B29A-B35501CC5AE0}" type="pres">
      <dgm:prSet presAssocID="{696EE66E-A6C3-43CB-904B-EED8FEAF267A}" presName="root" presStyleCnt="0">
        <dgm:presLayoutVars>
          <dgm:dir/>
          <dgm:resizeHandles val="exact"/>
        </dgm:presLayoutVars>
      </dgm:prSet>
      <dgm:spPr/>
    </dgm:pt>
    <dgm:pt modelId="{33AB274F-DB02-4DD1-A113-A97A2D699764}" type="pres">
      <dgm:prSet presAssocID="{15BD4916-7619-4F50-A250-D948E5EF1AC2}" presName="compNode" presStyleCnt="0"/>
      <dgm:spPr/>
    </dgm:pt>
    <dgm:pt modelId="{0712E2D8-77E4-4DD9-A2B3-918E38BD4261}" type="pres">
      <dgm:prSet presAssocID="{15BD4916-7619-4F50-A250-D948E5EF1AC2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38B7545-7273-4E6E-9B1D-7360E1C0C4E7}" type="pres">
      <dgm:prSet presAssocID="{15BD4916-7619-4F50-A250-D948E5EF1AC2}" presName="spaceRect" presStyleCnt="0"/>
      <dgm:spPr/>
    </dgm:pt>
    <dgm:pt modelId="{E1A0396E-058F-4593-90B4-58402D89A56F}" type="pres">
      <dgm:prSet presAssocID="{15BD4916-7619-4F50-A250-D948E5EF1AC2}" presName="textRect" presStyleLbl="revTx" presStyleIdx="0" presStyleCnt="8">
        <dgm:presLayoutVars>
          <dgm:chMax val="1"/>
          <dgm:chPref val="1"/>
        </dgm:presLayoutVars>
      </dgm:prSet>
      <dgm:spPr/>
    </dgm:pt>
    <dgm:pt modelId="{2955F7F7-B316-4684-9F95-11A0F79E5C52}" type="pres">
      <dgm:prSet presAssocID="{3F554117-1251-47D1-9C38-660E6A2F8C0A}" presName="sibTrans" presStyleCnt="0"/>
      <dgm:spPr/>
    </dgm:pt>
    <dgm:pt modelId="{E0940FA2-B7B5-4305-BC6F-922F5570DD2E}" type="pres">
      <dgm:prSet presAssocID="{63967B4E-CB7C-42A7-B469-28C827159DCC}" presName="compNode" presStyleCnt="0"/>
      <dgm:spPr/>
    </dgm:pt>
    <dgm:pt modelId="{6899D862-901D-425A-8C48-6BEE11EF0CA2}" type="pres">
      <dgm:prSet presAssocID="{63967B4E-CB7C-42A7-B469-28C827159DCC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ápiz"/>
        </a:ext>
      </dgm:extLst>
    </dgm:pt>
    <dgm:pt modelId="{7E24C962-1E08-4997-AEDE-83704ED3D7DC}" type="pres">
      <dgm:prSet presAssocID="{63967B4E-CB7C-42A7-B469-28C827159DCC}" presName="spaceRect" presStyleCnt="0"/>
      <dgm:spPr/>
    </dgm:pt>
    <dgm:pt modelId="{C4543219-1797-4ABF-87A9-BC820C2D7646}" type="pres">
      <dgm:prSet presAssocID="{63967B4E-CB7C-42A7-B469-28C827159DCC}" presName="textRect" presStyleLbl="revTx" presStyleIdx="1" presStyleCnt="8">
        <dgm:presLayoutVars>
          <dgm:chMax val="1"/>
          <dgm:chPref val="1"/>
        </dgm:presLayoutVars>
      </dgm:prSet>
      <dgm:spPr/>
    </dgm:pt>
    <dgm:pt modelId="{D96A99CB-4715-4240-897E-AB7C2E7198F5}" type="pres">
      <dgm:prSet presAssocID="{D474F2BF-2AD4-447F-A8E3-3190E5F60FD6}" presName="sibTrans" presStyleCnt="0"/>
      <dgm:spPr/>
    </dgm:pt>
    <dgm:pt modelId="{0D19F1DD-0148-4AF8-A565-413F95C8A3A2}" type="pres">
      <dgm:prSet presAssocID="{9B9426AF-19B8-4061-9E24-1C95471DEB52}" presName="compNode" presStyleCnt="0"/>
      <dgm:spPr/>
    </dgm:pt>
    <dgm:pt modelId="{F01266D2-904F-4CE3-80A9-AE1CEF5D9D3A}" type="pres">
      <dgm:prSet presAssocID="{9B9426AF-19B8-4061-9E24-1C95471DEB52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ED97CDCA-91C5-464F-9B66-F7E5EC71A42A}" type="pres">
      <dgm:prSet presAssocID="{9B9426AF-19B8-4061-9E24-1C95471DEB52}" presName="spaceRect" presStyleCnt="0"/>
      <dgm:spPr/>
    </dgm:pt>
    <dgm:pt modelId="{050480E0-4FA7-4DD7-877E-E2115316487D}" type="pres">
      <dgm:prSet presAssocID="{9B9426AF-19B8-4061-9E24-1C95471DEB52}" presName="textRect" presStyleLbl="revTx" presStyleIdx="2" presStyleCnt="8">
        <dgm:presLayoutVars>
          <dgm:chMax val="1"/>
          <dgm:chPref val="1"/>
        </dgm:presLayoutVars>
      </dgm:prSet>
      <dgm:spPr/>
    </dgm:pt>
    <dgm:pt modelId="{0FE2767E-0764-4DC4-AEB4-EBDCE103ADD5}" type="pres">
      <dgm:prSet presAssocID="{91023B2E-8E51-4571-9500-3D86A7F81BDF}" presName="sibTrans" presStyleCnt="0"/>
      <dgm:spPr/>
    </dgm:pt>
    <dgm:pt modelId="{72E325C9-418F-4D78-BCA3-701EEC834F40}" type="pres">
      <dgm:prSet presAssocID="{F96E75F6-0546-4660-B7D3-87CA813F3282}" presName="compNode" presStyleCnt="0"/>
      <dgm:spPr/>
    </dgm:pt>
    <dgm:pt modelId="{64E16A60-0EC6-4314-8813-6BE57C963AAB}" type="pres">
      <dgm:prSet presAssocID="{F96E75F6-0546-4660-B7D3-87CA813F3282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n"/>
        </a:ext>
      </dgm:extLst>
    </dgm:pt>
    <dgm:pt modelId="{E72517B2-9222-49D6-B15B-052D956BE559}" type="pres">
      <dgm:prSet presAssocID="{F96E75F6-0546-4660-B7D3-87CA813F3282}" presName="spaceRect" presStyleCnt="0"/>
      <dgm:spPr/>
    </dgm:pt>
    <dgm:pt modelId="{DE1FA771-5218-4DF6-B800-86BEE80486C1}" type="pres">
      <dgm:prSet presAssocID="{F96E75F6-0546-4660-B7D3-87CA813F3282}" presName="textRect" presStyleLbl="revTx" presStyleIdx="3" presStyleCnt="8">
        <dgm:presLayoutVars>
          <dgm:chMax val="1"/>
          <dgm:chPref val="1"/>
        </dgm:presLayoutVars>
      </dgm:prSet>
      <dgm:spPr/>
    </dgm:pt>
    <dgm:pt modelId="{12C8345E-F56C-4001-A091-F90F7FE537EB}" type="pres">
      <dgm:prSet presAssocID="{9127E5C4-30CD-4743-A9E0-116DA93ED322}" presName="sibTrans" presStyleCnt="0"/>
      <dgm:spPr/>
    </dgm:pt>
    <dgm:pt modelId="{8AC1DD2D-77DF-40EA-B457-D56D3D313DE0}" type="pres">
      <dgm:prSet presAssocID="{4EEE389F-0FE9-4657-A106-D7662621725B}" presName="compNode" presStyleCnt="0"/>
      <dgm:spPr/>
    </dgm:pt>
    <dgm:pt modelId="{004597E1-B63A-493C-A4A2-3FEE97036630}" type="pres">
      <dgm:prSet presAssocID="{4EEE389F-0FE9-4657-A106-D7662621725B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E9959039-8843-49DA-8312-742A5A06D848}" type="pres">
      <dgm:prSet presAssocID="{4EEE389F-0FE9-4657-A106-D7662621725B}" presName="spaceRect" presStyleCnt="0"/>
      <dgm:spPr/>
    </dgm:pt>
    <dgm:pt modelId="{A57D9961-A662-476D-97C9-F5F613E5AF6E}" type="pres">
      <dgm:prSet presAssocID="{4EEE389F-0FE9-4657-A106-D7662621725B}" presName="textRect" presStyleLbl="revTx" presStyleIdx="4" presStyleCnt="8">
        <dgm:presLayoutVars>
          <dgm:chMax val="1"/>
          <dgm:chPref val="1"/>
        </dgm:presLayoutVars>
      </dgm:prSet>
      <dgm:spPr/>
    </dgm:pt>
    <dgm:pt modelId="{9D4D02B1-ADA5-4B5B-9A7C-8FBBC80CA075}" type="pres">
      <dgm:prSet presAssocID="{41081101-9A39-40C3-963E-6389902085EE}" presName="sibTrans" presStyleCnt="0"/>
      <dgm:spPr/>
    </dgm:pt>
    <dgm:pt modelId="{16D42B9F-FA90-4D72-8763-7B1BA11191F5}" type="pres">
      <dgm:prSet presAssocID="{CBF6C5FD-4532-4AA3-8282-9824B963A58F}" presName="compNode" presStyleCnt="0"/>
      <dgm:spPr/>
    </dgm:pt>
    <dgm:pt modelId="{58385BD9-1414-48FB-8C21-E17D671FB8A2}" type="pres">
      <dgm:prSet presAssocID="{CBF6C5FD-4532-4AA3-8282-9824B963A58F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ve"/>
        </a:ext>
      </dgm:extLst>
    </dgm:pt>
    <dgm:pt modelId="{38BB0896-97A6-4BC0-A18B-96CB89DFDA27}" type="pres">
      <dgm:prSet presAssocID="{CBF6C5FD-4532-4AA3-8282-9824B963A58F}" presName="spaceRect" presStyleCnt="0"/>
      <dgm:spPr/>
    </dgm:pt>
    <dgm:pt modelId="{D77A153D-CAB8-40F3-AB4E-EDAC34D1D01F}" type="pres">
      <dgm:prSet presAssocID="{CBF6C5FD-4532-4AA3-8282-9824B963A58F}" presName="textRect" presStyleLbl="revTx" presStyleIdx="5" presStyleCnt="8">
        <dgm:presLayoutVars>
          <dgm:chMax val="1"/>
          <dgm:chPref val="1"/>
        </dgm:presLayoutVars>
      </dgm:prSet>
      <dgm:spPr/>
    </dgm:pt>
    <dgm:pt modelId="{E7B99321-6E6E-487A-A50B-49CCEC4ED666}" type="pres">
      <dgm:prSet presAssocID="{2D7F418E-0409-499C-A045-2AF456C39C8E}" presName="sibTrans" presStyleCnt="0"/>
      <dgm:spPr/>
    </dgm:pt>
    <dgm:pt modelId="{F2941A5A-D523-4F8A-9C6F-C1DE441DE8EC}" type="pres">
      <dgm:prSet presAssocID="{11C740B7-4B4B-485A-A0B7-233BD7250BB2}" presName="compNode" presStyleCnt="0"/>
      <dgm:spPr/>
    </dgm:pt>
    <dgm:pt modelId="{1B0CD673-B535-4651-B61E-5BC0C6108FFF}" type="pres">
      <dgm:prSet presAssocID="{11C740B7-4B4B-485A-A0B7-233BD7250BB2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239F2232-54B0-4121-8F6E-35A1E5D490CB}" type="pres">
      <dgm:prSet presAssocID="{11C740B7-4B4B-485A-A0B7-233BD7250BB2}" presName="spaceRect" presStyleCnt="0"/>
      <dgm:spPr/>
    </dgm:pt>
    <dgm:pt modelId="{A3C7C9AF-6CDE-4B1B-AAFB-E8A30ACFF989}" type="pres">
      <dgm:prSet presAssocID="{11C740B7-4B4B-485A-A0B7-233BD7250BB2}" presName="textRect" presStyleLbl="revTx" presStyleIdx="6" presStyleCnt="8">
        <dgm:presLayoutVars>
          <dgm:chMax val="1"/>
          <dgm:chPref val="1"/>
        </dgm:presLayoutVars>
      </dgm:prSet>
      <dgm:spPr/>
    </dgm:pt>
    <dgm:pt modelId="{8AEC99B3-9186-4B22-BE75-AFBE030ADA42}" type="pres">
      <dgm:prSet presAssocID="{65CDFC3E-188A-4DEF-928C-C94383F74A7F}" presName="sibTrans" presStyleCnt="0"/>
      <dgm:spPr/>
    </dgm:pt>
    <dgm:pt modelId="{7B8F1157-86B1-429D-AA95-D179AAE20103}" type="pres">
      <dgm:prSet presAssocID="{E8ADE092-74CD-491B-BA4B-3724BD2EECE0}" presName="compNode" presStyleCnt="0"/>
      <dgm:spPr/>
    </dgm:pt>
    <dgm:pt modelId="{3D313E5B-0D36-49C5-BB5A-0E20A86B9367}" type="pres">
      <dgm:prSet presAssocID="{E8ADE092-74CD-491B-BA4B-3724BD2EECE0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unión"/>
        </a:ext>
      </dgm:extLst>
    </dgm:pt>
    <dgm:pt modelId="{099AC223-AF37-4641-9DCD-DC2742E5E823}" type="pres">
      <dgm:prSet presAssocID="{E8ADE092-74CD-491B-BA4B-3724BD2EECE0}" presName="spaceRect" presStyleCnt="0"/>
      <dgm:spPr/>
    </dgm:pt>
    <dgm:pt modelId="{B583651B-DCA9-4E0F-BB11-318923C9FC29}" type="pres">
      <dgm:prSet presAssocID="{E8ADE092-74CD-491B-BA4B-3724BD2EECE0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FE05160B-5A16-4D47-961C-55F387076E3C}" type="presOf" srcId="{9B9426AF-19B8-4061-9E24-1C95471DEB52}" destId="{050480E0-4FA7-4DD7-877E-E2115316487D}" srcOrd="0" destOrd="0" presId="urn:microsoft.com/office/officeart/2018/2/layout/IconLabelList"/>
    <dgm:cxn modelId="{3EC78A1C-2514-4E41-A02F-DED0ADBAC4AB}" srcId="{696EE66E-A6C3-43CB-904B-EED8FEAF267A}" destId="{E8ADE092-74CD-491B-BA4B-3724BD2EECE0}" srcOrd="7" destOrd="0" parTransId="{304B27D8-5496-4C7E-A887-F8EB2E4EA72D}" sibTransId="{D7FBEF19-AB3B-4DF3-B661-25B944F59F04}"/>
    <dgm:cxn modelId="{C121DD1F-33DD-418A-9742-3C5A61EC1976}" type="presOf" srcId="{696EE66E-A6C3-43CB-904B-EED8FEAF267A}" destId="{D5045C3C-9D50-47C7-B29A-B35501CC5AE0}" srcOrd="0" destOrd="0" presId="urn:microsoft.com/office/officeart/2018/2/layout/IconLabelList"/>
    <dgm:cxn modelId="{D02ED538-35E4-43BA-803C-3CD72410524A}" srcId="{696EE66E-A6C3-43CB-904B-EED8FEAF267A}" destId="{11C740B7-4B4B-485A-A0B7-233BD7250BB2}" srcOrd="6" destOrd="0" parTransId="{8E9E5FAF-2A51-4727-906C-AD16E3F5F9DD}" sibTransId="{65CDFC3E-188A-4DEF-928C-C94383F74A7F}"/>
    <dgm:cxn modelId="{BC5EA44A-246C-4893-90FD-B2AC7F48E42C}" type="presOf" srcId="{E8ADE092-74CD-491B-BA4B-3724BD2EECE0}" destId="{B583651B-DCA9-4E0F-BB11-318923C9FC29}" srcOrd="0" destOrd="0" presId="urn:microsoft.com/office/officeart/2018/2/layout/IconLabelList"/>
    <dgm:cxn modelId="{ACB1C94F-C99F-47B8-A9B5-AAD99145D0BF}" type="presOf" srcId="{63967B4E-CB7C-42A7-B469-28C827159DCC}" destId="{C4543219-1797-4ABF-87A9-BC820C2D7646}" srcOrd="0" destOrd="0" presId="urn:microsoft.com/office/officeart/2018/2/layout/IconLabelList"/>
    <dgm:cxn modelId="{B1E2C871-06B0-44D6-BF20-67C308BD5F8F}" srcId="{696EE66E-A6C3-43CB-904B-EED8FEAF267A}" destId="{9B9426AF-19B8-4061-9E24-1C95471DEB52}" srcOrd="2" destOrd="0" parTransId="{EB1E0689-5A8F-4BEA-9068-4E1EA4B15345}" sibTransId="{91023B2E-8E51-4571-9500-3D86A7F81BDF}"/>
    <dgm:cxn modelId="{9CE92E79-9CD0-4988-A965-ED1ECFCCAC77}" type="presOf" srcId="{CBF6C5FD-4532-4AA3-8282-9824B963A58F}" destId="{D77A153D-CAB8-40F3-AB4E-EDAC34D1D01F}" srcOrd="0" destOrd="0" presId="urn:microsoft.com/office/officeart/2018/2/layout/IconLabelList"/>
    <dgm:cxn modelId="{7C331498-4428-4A50-9E1C-537C37AED2DC}" type="presOf" srcId="{15BD4916-7619-4F50-A250-D948E5EF1AC2}" destId="{E1A0396E-058F-4593-90B4-58402D89A56F}" srcOrd="0" destOrd="0" presId="urn:microsoft.com/office/officeart/2018/2/layout/IconLabelList"/>
    <dgm:cxn modelId="{D3956B9C-3DC2-4356-A9A4-E3D9A5612F48}" type="presOf" srcId="{11C740B7-4B4B-485A-A0B7-233BD7250BB2}" destId="{A3C7C9AF-6CDE-4B1B-AAFB-E8A30ACFF989}" srcOrd="0" destOrd="0" presId="urn:microsoft.com/office/officeart/2018/2/layout/IconLabelList"/>
    <dgm:cxn modelId="{2572DCA0-CCD6-4462-B1B5-BBEE66A987B4}" srcId="{696EE66E-A6C3-43CB-904B-EED8FEAF267A}" destId="{63967B4E-CB7C-42A7-B469-28C827159DCC}" srcOrd="1" destOrd="0" parTransId="{4FE2DFBE-D3CC-4482-B989-1E01B423DBE6}" sibTransId="{D474F2BF-2AD4-447F-A8E3-3190E5F60FD6}"/>
    <dgm:cxn modelId="{5E3E13A5-572E-4DEB-94CA-DDAAF57842B3}" srcId="{696EE66E-A6C3-43CB-904B-EED8FEAF267A}" destId="{4EEE389F-0FE9-4657-A106-D7662621725B}" srcOrd="4" destOrd="0" parTransId="{A3456954-5F9E-4101-BBE8-DB5EAD10A7D5}" sibTransId="{41081101-9A39-40C3-963E-6389902085EE}"/>
    <dgm:cxn modelId="{6BC25CAD-D886-4680-A9B9-A2F981579FAE}" srcId="{696EE66E-A6C3-43CB-904B-EED8FEAF267A}" destId="{15BD4916-7619-4F50-A250-D948E5EF1AC2}" srcOrd="0" destOrd="0" parTransId="{7303DA18-C425-4930-8D02-2A8B37B851AD}" sibTransId="{3F554117-1251-47D1-9C38-660E6A2F8C0A}"/>
    <dgm:cxn modelId="{1FA942BA-0BA7-4FEB-9053-D9D855C6915A}" srcId="{696EE66E-A6C3-43CB-904B-EED8FEAF267A}" destId="{CBF6C5FD-4532-4AA3-8282-9824B963A58F}" srcOrd="5" destOrd="0" parTransId="{181FFCED-B496-48C6-9B54-C08789C0F52F}" sibTransId="{2D7F418E-0409-499C-A045-2AF456C39C8E}"/>
    <dgm:cxn modelId="{E013B4BA-FB17-4747-BF77-12A612EB79EC}" type="presOf" srcId="{F96E75F6-0546-4660-B7D3-87CA813F3282}" destId="{DE1FA771-5218-4DF6-B800-86BEE80486C1}" srcOrd="0" destOrd="0" presId="urn:microsoft.com/office/officeart/2018/2/layout/IconLabelList"/>
    <dgm:cxn modelId="{2350EFC6-71AB-47FF-925E-B4A4F9108436}" srcId="{696EE66E-A6C3-43CB-904B-EED8FEAF267A}" destId="{F96E75F6-0546-4660-B7D3-87CA813F3282}" srcOrd="3" destOrd="0" parTransId="{14DDBAB0-9C6A-4EC5-A858-6DD173E8A75D}" sibTransId="{9127E5C4-30CD-4743-A9E0-116DA93ED322}"/>
    <dgm:cxn modelId="{BABD02D3-770F-48C5-A826-FDAB88893E43}" type="presOf" srcId="{4EEE389F-0FE9-4657-A106-D7662621725B}" destId="{A57D9961-A662-476D-97C9-F5F613E5AF6E}" srcOrd="0" destOrd="0" presId="urn:microsoft.com/office/officeart/2018/2/layout/IconLabelList"/>
    <dgm:cxn modelId="{62692E46-137B-4B79-B2F4-F928FBA57BAF}" type="presParOf" srcId="{D5045C3C-9D50-47C7-B29A-B35501CC5AE0}" destId="{33AB274F-DB02-4DD1-A113-A97A2D699764}" srcOrd="0" destOrd="0" presId="urn:microsoft.com/office/officeart/2018/2/layout/IconLabelList"/>
    <dgm:cxn modelId="{FDEFE55A-7892-4577-B71C-264B090DDE41}" type="presParOf" srcId="{33AB274F-DB02-4DD1-A113-A97A2D699764}" destId="{0712E2D8-77E4-4DD9-A2B3-918E38BD4261}" srcOrd="0" destOrd="0" presId="urn:microsoft.com/office/officeart/2018/2/layout/IconLabelList"/>
    <dgm:cxn modelId="{24F6FC78-BB38-4105-A6EB-A120CA96F3F8}" type="presParOf" srcId="{33AB274F-DB02-4DD1-A113-A97A2D699764}" destId="{F38B7545-7273-4E6E-9B1D-7360E1C0C4E7}" srcOrd="1" destOrd="0" presId="urn:microsoft.com/office/officeart/2018/2/layout/IconLabelList"/>
    <dgm:cxn modelId="{44A958D0-52C7-4474-8ED3-BCAEE87549A1}" type="presParOf" srcId="{33AB274F-DB02-4DD1-A113-A97A2D699764}" destId="{E1A0396E-058F-4593-90B4-58402D89A56F}" srcOrd="2" destOrd="0" presId="urn:microsoft.com/office/officeart/2018/2/layout/IconLabelList"/>
    <dgm:cxn modelId="{C2DE3F03-A0A2-4590-A13C-BDBB282AC899}" type="presParOf" srcId="{D5045C3C-9D50-47C7-B29A-B35501CC5AE0}" destId="{2955F7F7-B316-4684-9F95-11A0F79E5C52}" srcOrd="1" destOrd="0" presId="urn:microsoft.com/office/officeart/2018/2/layout/IconLabelList"/>
    <dgm:cxn modelId="{98990676-8A5F-43A0-BC65-531AA7BD8C7F}" type="presParOf" srcId="{D5045C3C-9D50-47C7-B29A-B35501CC5AE0}" destId="{E0940FA2-B7B5-4305-BC6F-922F5570DD2E}" srcOrd="2" destOrd="0" presId="urn:microsoft.com/office/officeart/2018/2/layout/IconLabelList"/>
    <dgm:cxn modelId="{16D5AB84-DB88-4F77-9B9E-FA9016378C3B}" type="presParOf" srcId="{E0940FA2-B7B5-4305-BC6F-922F5570DD2E}" destId="{6899D862-901D-425A-8C48-6BEE11EF0CA2}" srcOrd="0" destOrd="0" presId="urn:microsoft.com/office/officeart/2018/2/layout/IconLabelList"/>
    <dgm:cxn modelId="{2F22326C-C382-41CF-BA98-645C279453E6}" type="presParOf" srcId="{E0940FA2-B7B5-4305-BC6F-922F5570DD2E}" destId="{7E24C962-1E08-4997-AEDE-83704ED3D7DC}" srcOrd="1" destOrd="0" presId="urn:microsoft.com/office/officeart/2018/2/layout/IconLabelList"/>
    <dgm:cxn modelId="{43B23F13-2396-4CBD-AC44-46E103BE4DD9}" type="presParOf" srcId="{E0940FA2-B7B5-4305-BC6F-922F5570DD2E}" destId="{C4543219-1797-4ABF-87A9-BC820C2D7646}" srcOrd="2" destOrd="0" presId="urn:microsoft.com/office/officeart/2018/2/layout/IconLabelList"/>
    <dgm:cxn modelId="{DB82254A-D498-47D1-A07A-C28F65BA53F8}" type="presParOf" srcId="{D5045C3C-9D50-47C7-B29A-B35501CC5AE0}" destId="{D96A99CB-4715-4240-897E-AB7C2E7198F5}" srcOrd="3" destOrd="0" presId="urn:microsoft.com/office/officeart/2018/2/layout/IconLabelList"/>
    <dgm:cxn modelId="{68775667-A44A-4325-A5F1-63F93CA6FFA2}" type="presParOf" srcId="{D5045C3C-9D50-47C7-B29A-B35501CC5AE0}" destId="{0D19F1DD-0148-4AF8-A565-413F95C8A3A2}" srcOrd="4" destOrd="0" presId="urn:microsoft.com/office/officeart/2018/2/layout/IconLabelList"/>
    <dgm:cxn modelId="{B7AC5000-4905-4CB7-9C55-77F33EC6FCDA}" type="presParOf" srcId="{0D19F1DD-0148-4AF8-A565-413F95C8A3A2}" destId="{F01266D2-904F-4CE3-80A9-AE1CEF5D9D3A}" srcOrd="0" destOrd="0" presId="urn:microsoft.com/office/officeart/2018/2/layout/IconLabelList"/>
    <dgm:cxn modelId="{C45F97D0-BE37-4D7F-B597-799EB5C2BF59}" type="presParOf" srcId="{0D19F1DD-0148-4AF8-A565-413F95C8A3A2}" destId="{ED97CDCA-91C5-464F-9B66-F7E5EC71A42A}" srcOrd="1" destOrd="0" presId="urn:microsoft.com/office/officeart/2018/2/layout/IconLabelList"/>
    <dgm:cxn modelId="{075E7FDC-4CC7-48CF-827A-DE1A7B9D4143}" type="presParOf" srcId="{0D19F1DD-0148-4AF8-A565-413F95C8A3A2}" destId="{050480E0-4FA7-4DD7-877E-E2115316487D}" srcOrd="2" destOrd="0" presId="urn:microsoft.com/office/officeart/2018/2/layout/IconLabelList"/>
    <dgm:cxn modelId="{0C7D2E71-22CB-4B10-8F36-41FA1C37691E}" type="presParOf" srcId="{D5045C3C-9D50-47C7-B29A-B35501CC5AE0}" destId="{0FE2767E-0764-4DC4-AEB4-EBDCE103ADD5}" srcOrd="5" destOrd="0" presId="urn:microsoft.com/office/officeart/2018/2/layout/IconLabelList"/>
    <dgm:cxn modelId="{5F6B5D88-56E6-4977-ACD9-3BAF7B56E305}" type="presParOf" srcId="{D5045C3C-9D50-47C7-B29A-B35501CC5AE0}" destId="{72E325C9-418F-4D78-BCA3-701EEC834F40}" srcOrd="6" destOrd="0" presId="urn:microsoft.com/office/officeart/2018/2/layout/IconLabelList"/>
    <dgm:cxn modelId="{78F956D5-87CE-49A0-A9D6-A83985B7FCBB}" type="presParOf" srcId="{72E325C9-418F-4D78-BCA3-701EEC834F40}" destId="{64E16A60-0EC6-4314-8813-6BE57C963AAB}" srcOrd="0" destOrd="0" presId="urn:microsoft.com/office/officeart/2018/2/layout/IconLabelList"/>
    <dgm:cxn modelId="{5C78DB36-5CC5-4294-B12F-9843B21B64F4}" type="presParOf" srcId="{72E325C9-418F-4D78-BCA3-701EEC834F40}" destId="{E72517B2-9222-49D6-B15B-052D956BE559}" srcOrd="1" destOrd="0" presId="urn:microsoft.com/office/officeart/2018/2/layout/IconLabelList"/>
    <dgm:cxn modelId="{88C85A52-8D34-498A-BD19-86A9B8F37151}" type="presParOf" srcId="{72E325C9-418F-4D78-BCA3-701EEC834F40}" destId="{DE1FA771-5218-4DF6-B800-86BEE80486C1}" srcOrd="2" destOrd="0" presId="urn:microsoft.com/office/officeart/2018/2/layout/IconLabelList"/>
    <dgm:cxn modelId="{99C82807-3356-4ACC-A5EA-3A39BAE6BCCB}" type="presParOf" srcId="{D5045C3C-9D50-47C7-B29A-B35501CC5AE0}" destId="{12C8345E-F56C-4001-A091-F90F7FE537EB}" srcOrd="7" destOrd="0" presId="urn:microsoft.com/office/officeart/2018/2/layout/IconLabelList"/>
    <dgm:cxn modelId="{F2B67C7D-A855-4421-A80B-E8740AE28348}" type="presParOf" srcId="{D5045C3C-9D50-47C7-B29A-B35501CC5AE0}" destId="{8AC1DD2D-77DF-40EA-B457-D56D3D313DE0}" srcOrd="8" destOrd="0" presId="urn:microsoft.com/office/officeart/2018/2/layout/IconLabelList"/>
    <dgm:cxn modelId="{DCCBE366-3B42-4DEE-988B-371B87982AF3}" type="presParOf" srcId="{8AC1DD2D-77DF-40EA-B457-D56D3D313DE0}" destId="{004597E1-B63A-493C-A4A2-3FEE97036630}" srcOrd="0" destOrd="0" presId="urn:microsoft.com/office/officeart/2018/2/layout/IconLabelList"/>
    <dgm:cxn modelId="{59D5C789-4601-4095-A151-ADEA9D4F1DEA}" type="presParOf" srcId="{8AC1DD2D-77DF-40EA-B457-D56D3D313DE0}" destId="{E9959039-8843-49DA-8312-742A5A06D848}" srcOrd="1" destOrd="0" presId="urn:microsoft.com/office/officeart/2018/2/layout/IconLabelList"/>
    <dgm:cxn modelId="{C881E480-647C-4B7E-B2E3-D75096425051}" type="presParOf" srcId="{8AC1DD2D-77DF-40EA-B457-D56D3D313DE0}" destId="{A57D9961-A662-476D-97C9-F5F613E5AF6E}" srcOrd="2" destOrd="0" presId="urn:microsoft.com/office/officeart/2018/2/layout/IconLabelList"/>
    <dgm:cxn modelId="{FCB13445-98F0-4C17-A389-C0E56228FE94}" type="presParOf" srcId="{D5045C3C-9D50-47C7-B29A-B35501CC5AE0}" destId="{9D4D02B1-ADA5-4B5B-9A7C-8FBBC80CA075}" srcOrd="9" destOrd="0" presId="urn:microsoft.com/office/officeart/2018/2/layout/IconLabelList"/>
    <dgm:cxn modelId="{DE391D3B-15DA-4579-9A3B-7C8F59CC0019}" type="presParOf" srcId="{D5045C3C-9D50-47C7-B29A-B35501CC5AE0}" destId="{16D42B9F-FA90-4D72-8763-7B1BA11191F5}" srcOrd="10" destOrd="0" presId="urn:microsoft.com/office/officeart/2018/2/layout/IconLabelList"/>
    <dgm:cxn modelId="{2521331C-F9C0-4AC1-B47D-6671ABB30086}" type="presParOf" srcId="{16D42B9F-FA90-4D72-8763-7B1BA11191F5}" destId="{58385BD9-1414-48FB-8C21-E17D671FB8A2}" srcOrd="0" destOrd="0" presId="urn:microsoft.com/office/officeart/2018/2/layout/IconLabelList"/>
    <dgm:cxn modelId="{D51647E7-FA54-4DA5-AC15-E226BD506A55}" type="presParOf" srcId="{16D42B9F-FA90-4D72-8763-7B1BA11191F5}" destId="{38BB0896-97A6-4BC0-A18B-96CB89DFDA27}" srcOrd="1" destOrd="0" presId="urn:microsoft.com/office/officeart/2018/2/layout/IconLabelList"/>
    <dgm:cxn modelId="{552C76E8-6D68-4187-9834-324AA2C03293}" type="presParOf" srcId="{16D42B9F-FA90-4D72-8763-7B1BA11191F5}" destId="{D77A153D-CAB8-40F3-AB4E-EDAC34D1D01F}" srcOrd="2" destOrd="0" presId="urn:microsoft.com/office/officeart/2018/2/layout/IconLabelList"/>
    <dgm:cxn modelId="{4E3F72AF-71A8-4EAC-88A5-3607F8E40FE8}" type="presParOf" srcId="{D5045C3C-9D50-47C7-B29A-B35501CC5AE0}" destId="{E7B99321-6E6E-487A-A50B-49CCEC4ED666}" srcOrd="11" destOrd="0" presId="urn:microsoft.com/office/officeart/2018/2/layout/IconLabelList"/>
    <dgm:cxn modelId="{F69CA4E5-2E57-4CBE-B7AE-5C4277A7D136}" type="presParOf" srcId="{D5045C3C-9D50-47C7-B29A-B35501CC5AE0}" destId="{F2941A5A-D523-4F8A-9C6F-C1DE441DE8EC}" srcOrd="12" destOrd="0" presId="urn:microsoft.com/office/officeart/2018/2/layout/IconLabelList"/>
    <dgm:cxn modelId="{DA67B139-5DEC-483F-95D6-E936BEBC5A2A}" type="presParOf" srcId="{F2941A5A-D523-4F8A-9C6F-C1DE441DE8EC}" destId="{1B0CD673-B535-4651-B61E-5BC0C6108FFF}" srcOrd="0" destOrd="0" presId="urn:microsoft.com/office/officeart/2018/2/layout/IconLabelList"/>
    <dgm:cxn modelId="{0F23CEE5-DC4E-4D05-9E05-813F08917F63}" type="presParOf" srcId="{F2941A5A-D523-4F8A-9C6F-C1DE441DE8EC}" destId="{239F2232-54B0-4121-8F6E-35A1E5D490CB}" srcOrd="1" destOrd="0" presId="urn:microsoft.com/office/officeart/2018/2/layout/IconLabelList"/>
    <dgm:cxn modelId="{6AE4D19F-60F2-4421-B567-757C52A861D4}" type="presParOf" srcId="{F2941A5A-D523-4F8A-9C6F-C1DE441DE8EC}" destId="{A3C7C9AF-6CDE-4B1B-AAFB-E8A30ACFF989}" srcOrd="2" destOrd="0" presId="urn:microsoft.com/office/officeart/2018/2/layout/IconLabelList"/>
    <dgm:cxn modelId="{862EBBA2-5A6C-4203-8CAA-41C98FCE91C5}" type="presParOf" srcId="{D5045C3C-9D50-47C7-B29A-B35501CC5AE0}" destId="{8AEC99B3-9186-4B22-BE75-AFBE030ADA42}" srcOrd="13" destOrd="0" presId="urn:microsoft.com/office/officeart/2018/2/layout/IconLabelList"/>
    <dgm:cxn modelId="{8C451832-0204-4BA0-81E3-377B04CF0DD0}" type="presParOf" srcId="{D5045C3C-9D50-47C7-B29A-B35501CC5AE0}" destId="{7B8F1157-86B1-429D-AA95-D179AAE20103}" srcOrd="14" destOrd="0" presId="urn:microsoft.com/office/officeart/2018/2/layout/IconLabelList"/>
    <dgm:cxn modelId="{6492387C-EFBD-4101-B492-7508EBA6D3C9}" type="presParOf" srcId="{7B8F1157-86B1-429D-AA95-D179AAE20103}" destId="{3D313E5B-0D36-49C5-BB5A-0E20A86B9367}" srcOrd="0" destOrd="0" presId="urn:microsoft.com/office/officeart/2018/2/layout/IconLabelList"/>
    <dgm:cxn modelId="{16EB0F0C-F2C7-42FF-ABF0-74938AAC20C6}" type="presParOf" srcId="{7B8F1157-86B1-429D-AA95-D179AAE20103}" destId="{099AC223-AF37-4641-9DCD-DC2742E5E823}" srcOrd="1" destOrd="0" presId="urn:microsoft.com/office/officeart/2018/2/layout/IconLabelList"/>
    <dgm:cxn modelId="{50C3CA44-F7DA-40BE-8512-3F9257F75857}" type="presParOf" srcId="{7B8F1157-86B1-429D-AA95-D179AAE20103}" destId="{B583651B-DCA9-4E0F-BB11-318923C9FC2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119C4-F741-4BB1-A9C6-6DDAFA33D170}">
      <dsp:nvSpPr>
        <dsp:cNvPr id="0" name=""/>
        <dsp:cNvSpPr/>
      </dsp:nvSpPr>
      <dsp:spPr>
        <a:xfrm>
          <a:off x="263449" y="873680"/>
          <a:ext cx="810632" cy="8106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6F4EF-D352-44FC-A538-4D53DC7C448C}">
      <dsp:nvSpPr>
        <dsp:cNvPr id="0" name=""/>
        <dsp:cNvSpPr/>
      </dsp:nvSpPr>
      <dsp:spPr>
        <a:xfrm>
          <a:off x="436206" y="1046438"/>
          <a:ext cx="465117" cy="4651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1ADAC-A474-47D0-88B7-F226C1ABD272}">
      <dsp:nvSpPr>
        <dsp:cNvPr id="0" name=""/>
        <dsp:cNvSpPr/>
      </dsp:nvSpPr>
      <dsp:spPr>
        <a:xfrm>
          <a:off x="4312" y="1936805"/>
          <a:ext cx="1328906" cy="53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SV" sz="1100" kern="1200"/>
            <a:t>Multiplataforma (Linux, Windows, MacOS)</a:t>
          </a:r>
          <a:endParaRPr lang="en-US" sz="1100" kern="1200"/>
        </a:p>
      </dsp:txBody>
      <dsp:txXfrm>
        <a:off x="4312" y="1936805"/>
        <a:ext cx="1328906" cy="531562"/>
      </dsp:txXfrm>
    </dsp:sp>
    <dsp:sp modelId="{538F0155-FFF5-44DC-9DE1-11C9AE105534}">
      <dsp:nvSpPr>
        <dsp:cNvPr id="0" name=""/>
        <dsp:cNvSpPr/>
      </dsp:nvSpPr>
      <dsp:spPr>
        <a:xfrm>
          <a:off x="1824913" y="873680"/>
          <a:ext cx="810632" cy="8106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CCDF9-FD99-42B9-A267-2011629E2A25}">
      <dsp:nvSpPr>
        <dsp:cNvPr id="0" name=""/>
        <dsp:cNvSpPr/>
      </dsp:nvSpPr>
      <dsp:spPr>
        <a:xfrm>
          <a:off x="1997671" y="1046438"/>
          <a:ext cx="465117" cy="4651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D344FB-FE5F-462F-8A71-FFF2439F37B6}">
      <dsp:nvSpPr>
        <dsp:cNvPr id="0" name=""/>
        <dsp:cNvSpPr/>
      </dsp:nvSpPr>
      <dsp:spPr>
        <a:xfrm>
          <a:off x="1565777" y="1936805"/>
          <a:ext cx="1328906" cy="53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SV" sz="1100" kern="1200"/>
            <a:t>Soporta formatos de audio WAV,MP3 y OGG</a:t>
          </a:r>
          <a:endParaRPr lang="en-US" sz="1100" kern="1200"/>
        </a:p>
      </dsp:txBody>
      <dsp:txXfrm>
        <a:off x="1565777" y="1936805"/>
        <a:ext cx="1328906" cy="531562"/>
      </dsp:txXfrm>
    </dsp:sp>
    <dsp:sp modelId="{13700F34-426D-4CDE-85C4-BBDE1D252108}">
      <dsp:nvSpPr>
        <dsp:cNvPr id="0" name=""/>
        <dsp:cNvSpPr/>
      </dsp:nvSpPr>
      <dsp:spPr>
        <a:xfrm>
          <a:off x="3386378" y="873680"/>
          <a:ext cx="810632" cy="8106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805690-5381-4C2F-A45C-A570FFCCD970}">
      <dsp:nvSpPr>
        <dsp:cNvPr id="0" name=""/>
        <dsp:cNvSpPr/>
      </dsp:nvSpPr>
      <dsp:spPr>
        <a:xfrm>
          <a:off x="3559136" y="1046438"/>
          <a:ext cx="465117" cy="4651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1F5764-6368-4F48-AF4B-2D872341C806}">
      <dsp:nvSpPr>
        <dsp:cNvPr id="0" name=""/>
        <dsp:cNvSpPr/>
      </dsp:nvSpPr>
      <dsp:spPr>
        <a:xfrm>
          <a:off x="3127242" y="1936805"/>
          <a:ext cx="1328906" cy="53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SV" sz="1100" kern="1200"/>
            <a:t>Maneja con facilidad entradas del usuario (teclado y mouse)</a:t>
          </a:r>
          <a:endParaRPr lang="en-US" sz="1100" kern="1200"/>
        </a:p>
      </dsp:txBody>
      <dsp:txXfrm>
        <a:off x="3127242" y="1936805"/>
        <a:ext cx="1328906" cy="531562"/>
      </dsp:txXfrm>
    </dsp:sp>
    <dsp:sp modelId="{6468DFB7-5664-43C2-B805-F663249F0F3E}">
      <dsp:nvSpPr>
        <dsp:cNvPr id="0" name=""/>
        <dsp:cNvSpPr/>
      </dsp:nvSpPr>
      <dsp:spPr>
        <a:xfrm>
          <a:off x="4947843" y="873680"/>
          <a:ext cx="810632" cy="8106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89A52-E7B3-4798-9AE2-C3A9A29AC5E5}">
      <dsp:nvSpPr>
        <dsp:cNvPr id="0" name=""/>
        <dsp:cNvSpPr/>
      </dsp:nvSpPr>
      <dsp:spPr>
        <a:xfrm>
          <a:off x="5120601" y="1046438"/>
          <a:ext cx="465117" cy="4651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851B4-0B9A-46E2-A5B6-A34A50705C49}">
      <dsp:nvSpPr>
        <dsp:cNvPr id="0" name=""/>
        <dsp:cNvSpPr/>
      </dsp:nvSpPr>
      <dsp:spPr>
        <a:xfrm>
          <a:off x="4688706" y="1936805"/>
          <a:ext cx="1328906" cy="53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SV" sz="1100" kern="1200"/>
            <a:t>Soporte de animaciones </a:t>
          </a:r>
          <a:endParaRPr lang="en-US" sz="1100" kern="1200"/>
        </a:p>
      </dsp:txBody>
      <dsp:txXfrm>
        <a:off x="4688706" y="1936805"/>
        <a:ext cx="1328906" cy="531562"/>
      </dsp:txXfrm>
    </dsp:sp>
    <dsp:sp modelId="{50859D82-6171-4125-B6E5-EE64A8EC7487}">
      <dsp:nvSpPr>
        <dsp:cNvPr id="0" name=""/>
        <dsp:cNvSpPr/>
      </dsp:nvSpPr>
      <dsp:spPr>
        <a:xfrm>
          <a:off x="6509308" y="873680"/>
          <a:ext cx="810632" cy="8106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E19891-8C57-4D0F-B102-18ED17522999}">
      <dsp:nvSpPr>
        <dsp:cNvPr id="0" name=""/>
        <dsp:cNvSpPr/>
      </dsp:nvSpPr>
      <dsp:spPr>
        <a:xfrm>
          <a:off x="6682066" y="1046438"/>
          <a:ext cx="465117" cy="4651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042890-1D82-42B9-ADF6-6F23E09CD28E}">
      <dsp:nvSpPr>
        <dsp:cNvPr id="0" name=""/>
        <dsp:cNvSpPr/>
      </dsp:nvSpPr>
      <dsp:spPr>
        <a:xfrm>
          <a:off x="6250171" y="1936805"/>
          <a:ext cx="1328906" cy="53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SV" sz="1100" kern="1200"/>
            <a:t>Colisiones y Física</a:t>
          </a:r>
          <a:endParaRPr lang="en-US" sz="1100" kern="1200"/>
        </a:p>
      </dsp:txBody>
      <dsp:txXfrm>
        <a:off x="6250171" y="1936805"/>
        <a:ext cx="1328906" cy="531562"/>
      </dsp:txXfrm>
    </dsp:sp>
    <dsp:sp modelId="{394ED2BE-7385-43DA-B92E-CC6731D6D726}">
      <dsp:nvSpPr>
        <dsp:cNvPr id="0" name=""/>
        <dsp:cNvSpPr/>
      </dsp:nvSpPr>
      <dsp:spPr>
        <a:xfrm>
          <a:off x="8070773" y="873680"/>
          <a:ext cx="810632" cy="8106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2DB38D-B1D8-4762-B8FB-F8E7B7C87E4E}">
      <dsp:nvSpPr>
        <dsp:cNvPr id="0" name=""/>
        <dsp:cNvSpPr/>
      </dsp:nvSpPr>
      <dsp:spPr>
        <a:xfrm>
          <a:off x="8243531" y="1046438"/>
          <a:ext cx="465117" cy="46511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75385-B228-420E-8162-5CF95F299365}">
      <dsp:nvSpPr>
        <dsp:cNvPr id="0" name=""/>
        <dsp:cNvSpPr/>
      </dsp:nvSpPr>
      <dsp:spPr>
        <a:xfrm>
          <a:off x="7811636" y="1936805"/>
          <a:ext cx="1328906" cy="53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SV" sz="1100" kern="1200"/>
            <a:t>Rendimiento</a:t>
          </a:r>
          <a:endParaRPr lang="en-US" sz="1100" kern="1200"/>
        </a:p>
      </dsp:txBody>
      <dsp:txXfrm>
        <a:off x="7811636" y="1936805"/>
        <a:ext cx="1328906" cy="531562"/>
      </dsp:txXfrm>
    </dsp:sp>
    <dsp:sp modelId="{9F199F99-A8D4-4D6A-80DE-0F71DB4FCD1D}">
      <dsp:nvSpPr>
        <dsp:cNvPr id="0" name=""/>
        <dsp:cNvSpPr/>
      </dsp:nvSpPr>
      <dsp:spPr>
        <a:xfrm>
          <a:off x="9632238" y="873680"/>
          <a:ext cx="810632" cy="8106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42B09-07DE-4995-A2DE-ACA272B04A2F}">
      <dsp:nvSpPr>
        <dsp:cNvPr id="0" name=""/>
        <dsp:cNvSpPr/>
      </dsp:nvSpPr>
      <dsp:spPr>
        <a:xfrm>
          <a:off x="9804995" y="1046438"/>
          <a:ext cx="465117" cy="46511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60B0D-40B6-43E0-9A67-3D4EF4C10AB5}">
      <dsp:nvSpPr>
        <dsp:cNvPr id="0" name=""/>
        <dsp:cNvSpPr/>
      </dsp:nvSpPr>
      <dsp:spPr>
        <a:xfrm>
          <a:off x="9373101" y="1936805"/>
          <a:ext cx="1328906" cy="53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SV" sz="1100" kern="1200"/>
            <a:t>Extensibilidad </a:t>
          </a:r>
          <a:endParaRPr lang="en-US" sz="1100" kern="1200"/>
        </a:p>
      </dsp:txBody>
      <dsp:txXfrm>
        <a:off x="9373101" y="1936805"/>
        <a:ext cx="1328906" cy="5315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8737C-A1CC-428E-96E1-256BF023CDA5}">
      <dsp:nvSpPr>
        <dsp:cNvPr id="0" name=""/>
        <dsp:cNvSpPr/>
      </dsp:nvSpPr>
      <dsp:spPr>
        <a:xfrm>
          <a:off x="718160" y="94993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91795-B22C-49D5-9D6E-A041F83678F6}">
      <dsp:nvSpPr>
        <dsp:cNvPr id="0" name=""/>
        <dsp:cNvSpPr/>
      </dsp:nvSpPr>
      <dsp:spPr>
        <a:xfrm>
          <a:off x="223159" y="20300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Surface</a:t>
          </a:r>
          <a:endParaRPr lang="en-US" sz="2300" kern="1200" dirty="0"/>
        </a:p>
      </dsp:txBody>
      <dsp:txXfrm>
        <a:off x="223159" y="2030061"/>
        <a:ext cx="1800000" cy="720000"/>
      </dsp:txXfrm>
    </dsp:sp>
    <dsp:sp modelId="{701CE356-6BA5-4C93-9A8D-CA4109E289CF}">
      <dsp:nvSpPr>
        <dsp:cNvPr id="0" name=""/>
        <dsp:cNvSpPr/>
      </dsp:nvSpPr>
      <dsp:spPr>
        <a:xfrm>
          <a:off x="2833160" y="94993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7C448-0C39-4F8B-A13A-256EE5F245D7}">
      <dsp:nvSpPr>
        <dsp:cNvPr id="0" name=""/>
        <dsp:cNvSpPr/>
      </dsp:nvSpPr>
      <dsp:spPr>
        <a:xfrm>
          <a:off x="2338160" y="20300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Rect</a:t>
          </a:r>
          <a:endParaRPr lang="en-US" sz="2300" kern="1200" dirty="0"/>
        </a:p>
      </dsp:txBody>
      <dsp:txXfrm>
        <a:off x="2338160" y="2030061"/>
        <a:ext cx="1800000" cy="720000"/>
      </dsp:txXfrm>
    </dsp:sp>
    <dsp:sp modelId="{E47A2968-04CC-4293-B83A-7D17574AF849}">
      <dsp:nvSpPr>
        <dsp:cNvPr id="0" name=""/>
        <dsp:cNvSpPr/>
      </dsp:nvSpPr>
      <dsp:spPr>
        <a:xfrm>
          <a:off x="4948160" y="94993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7BEEA-A1D1-4340-AEB3-3082C682C326}">
      <dsp:nvSpPr>
        <dsp:cNvPr id="0" name=""/>
        <dsp:cNvSpPr/>
      </dsp:nvSpPr>
      <dsp:spPr>
        <a:xfrm>
          <a:off x="4453160" y="20300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Eventos</a:t>
          </a:r>
          <a:endParaRPr lang="en-US" sz="2300" kern="1200" dirty="0"/>
        </a:p>
      </dsp:txBody>
      <dsp:txXfrm>
        <a:off x="4453160" y="2030061"/>
        <a:ext cx="1800000" cy="720000"/>
      </dsp:txXfrm>
    </dsp:sp>
    <dsp:sp modelId="{DE48E105-CEF3-4E99-88F7-885DF2048149}">
      <dsp:nvSpPr>
        <dsp:cNvPr id="0" name=""/>
        <dsp:cNvSpPr/>
      </dsp:nvSpPr>
      <dsp:spPr>
        <a:xfrm>
          <a:off x="7063160" y="94993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28E34-50D6-499B-BBED-F4E5FC19B58C}">
      <dsp:nvSpPr>
        <dsp:cNvPr id="0" name=""/>
        <dsp:cNvSpPr/>
      </dsp:nvSpPr>
      <dsp:spPr>
        <a:xfrm>
          <a:off x="6568160" y="20300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Reloj</a:t>
          </a:r>
          <a:endParaRPr lang="en-US" sz="2300" kern="1200" dirty="0"/>
        </a:p>
      </dsp:txBody>
      <dsp:txXfrm>
        <a:off x="6568160" y="2030061"/>
        <a:ext cx="1800000" cy="720000"/>
      </dsp:txXfrm>
    </dsp:sp>
    <dsp:sp modelId="{6698325C-2336-4340-A581-8A83C8CF0B50}">
      <dsp:nvSpPr>
        <dsp:cNvPr id="0" name=""/>
        <dsp:cNvSpPr/>
      </dsp:nvSpPr>
      <dsp:spPr>
        <a:xfrm>
          <a:off x="9178160" y="94993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FF6FD-A6F3-43F6-91DD-4F106BA66D19}">
      <dsp:nvSpPr>
        <dsp:cNvPr id="0" name=""/>
        <dsp:cNvSpPr/>
      </dsp:nvSpPr>
      <dsp:spPr>
        <a:xfrm>
          <a:off x="8683160" y="20300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Sistemas de coordenadas</a:t>
          </a:r>
          <a:endParaRPr lang="en-US" sz="2300" kern="1200" dirty="0"/>
        </a:p>
      </dsp:txBody>
      <dsp:txXfrm>
        <a:off x="8683160" y="2030061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2E2D8-77E4-4DD9-A2B3-918E38BD4261}">
      <dsp:nvSpPr>
        <dsp:cNvPr id="0" name=""/>
        <dsp:cNvSpPr/>
      </dsp:nvSpPr>
      <dsp:spPr>
        <a:xfrm>
          <a:off x="475514" y="1071344"/>
          <a:ext cx="776777" cy="7767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0396E-058F-4593-90B4-58402D89A56F}">
      <dsp:nvSpPr>
        <dsp:cNvPr id="0" name=""/>
        <dsp:cNvSpPr/>
      </dsp:nvSpPr>
      <dsp:spPr>
        <a:xfrm>
          <a:off x="817" y="2175752"/>
          <a:ext cx="1726171" cy="69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/>
            <a:t>display</a:t>
          </a:r>
          <a:endParaRPr lang="en-US" sz="2400" kern="1200" dirty="0"/>
        </a:p>
      </dsp:txBody>
      <dsp:txXfrm>
        <a:off x="817" y="2175752"/>
        <a:ext cx="1726171" cy="690468"/>
      </dsp:txXfrm>
    </dsp:sp>
    <dsp:sp modelId="{6899D862-901D-425A-8C48-6BEE11EF0CA2}">
      <dsp:nvSpPr>
        <dsp:cNvPr id="0" name=""/>
        <dsp:cNvSpPr/>
      </dsp:nvSpPr>
      <dsp:spPr>
        <a:xfrm>
          <a:off x="2503766" y="1071344"/>
          <a:ext cx="776777" cy="7767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43219-1797-4ABF-87A9-BC820C2D7646}">
      <dsp:nvSpPr>
        <dsp:cNvPr id="0" name=""/>
        <dsp:cNvSpPr/>
      </dsp:nvSpPr>
      <dsp:spPr>
        <a:xfrm>
          <a:off x="2029069" y="2175752"/>
          <a:ext cx="1726171" cy="69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/>
            <a:t>draw</a:t>
          </a:r>
          <a:endParaRPr lang="en-US" sz="2400" kern="1200" dirty="0"/>
        </a:p>
      </dsp:txBody>
      <dsp:txXfrm>
        <a:off x="2029069" y="2175752"/>
        <a:ext cx="1726171" cy="690468"/>
      </dsp:txXfrm>
    </dsp:sp>
    <dsp:sp modelId="{F01266D2-904F-4CE3-80A9-AE1CEF5D9D3A}">
      <dsp:nvSpPr>
        <dsp:cNvPr id="0" name=""/>
        <dsp:cNvSpPr/>
      </dsp:nvSpPr>
      <dsp:spPr>
        <a:xfrm>
          <a:off x="4532018" y="1071344"/>
          <a:ext cx="776777" cy="7767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480E0-4FA7-4DD7-877E-E2115316487D}">
      <dsp:nvSpPr>
        <dsp:cNvPr id="0" name=""/>
        <dsp:cNvSpPr/>
      </dsp:nvSpPr>
      <dsp:spPr>
        <a:xfrm>
          <a:off x="4057321" y="2175752"/>
          <a:ext cx="1726171" cy="69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/>
            <a:t>event</a:t>
          </a:r>
          <a:endParaRPr lang="en-US" sz="2400" kern="1200" dirty="0"/>
        </a:p>
      </dsp:txBody>
      <dsp:txXfrm>
        <a:off x="4057321" y="2175752"/>
        <a:ext cx="1726171" cy="690468"/>
      </dsp:txXfrm>
    </dsp:sp>
    <dsp:sp modelId="{64E16A60-0EC6-4314-8813-6BE57C963AAB}">
      <dsp:nvSpPr>
        <dsp:cNvPr id="0" name=""/>
        <dsp:cNvSpPr/>
      </dsp:nvSpPr>
      <dsp:spPr>
        <a:xfrm>
          <a:off x="6560270" y="1071344"/>
          <a:ext cx="776777" cy="7767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FA771-5218-4DF6-B800-86BEE80486C1}">
      <dsp:nvSpPr>
        <dsp:cNvPr id="0" name=""/>
        <dsp:cNvSpPr/>
      </dsp:nvSpPr>
      <dsp:spPr>
        <a:xfrm>
          <a:off x="6085572" y="2175752"/>
          <a:ext cx="1726171" cy="69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/>
            <a:t>image</a:t>
          </a:r>
          <a:endParaRPr lang="en-US" sz="2400" kern="1200" dirty="0"/>
        </a:p>
      </dsp:txBody>
      <dsp:txXfrm>
        <a:off x="6085572" y="2175752"/>
        <a:ext cx="1726171" cy="690468"/>
      </dsp:txXfrm>
    </dsp:sp>
    <dsp:sp modelId="{004597E1-B63A-493C-A4A2-3FEE97036630}">
      <dsp:nvSpPr>
        <dsp:cNvPr id="0" name=""/>
        <dsp:cNvSpPr/>
      </dsp:nvSpPr>
      <dsp:spPr>
        <a:xfrm>
          <a:off x="475514" y="3297764"/>
          <a:ext cx="776777" cy="77677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7D9961-A662-476D-97C9-F5F613E5AF6E}">
      <dsp:nvSpPr>
        <dsp:cNvPr id="0" name=""/>
        <dsp:cNvSpPr/>
      </dsp:nvSpPr>
      <dsp:spPr>
        <a:xfrm>
          <a:off x="817" y="4402172"/>
          <a:ext cx="1726171" cy="69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joystick</a:t>
          </a:r>
          <a:endParaRPr lang="en-US" sz="2400" kern="1200" dirty="0"/>
        </a:p>
      </dsp:txBody>
      <dsp:txXfrm>
        <a:off x="817" y="4402172"/>
        <a:ext cx="1726171" cy="690468"/>
      </dsp:txXfrm>
    </dsp:sp>
    <dsp:sp modelId="{58385BD9-1414-48FB-8C21-E17D671FB8A2}">
      <dsp:nvSpPr>
        <dsp:cNvPr id="0" name=""/>
        <dsp:cNvSpPr/>
      </dsp:nvSpPr>
      <dsp:spPr>
        <a:xfrm>
          <a:off x="2503766" y="3297764"/>
          <a:ext cx="776777" cy="77677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A153D-CAB8-40F3-AB4E-EDAC34D1D01F}">
      <dsp:nvSpPr>
        <dsp:cNvPr id="0" name=""/>
        <dsp:cNvSpPr/>
      </dsp:nvSpPr>
      <dsp:spPr>
        <a:xfrm>
          <a:off x="2029069" y="4402172"/>
          <a:ext cx="1726171" cy="69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/>
            <a:t>key</a:t>
          </a:r>
          <a:endParaRPr lang="en-US" sz="2400" kern="1200" dirty="0"/>
        </a:p>
      </dsp:txBody>
      <dsp:txXfrm>
        <a:off x="2029069" y="4402172"/>
        <a:ext cx="1726171" cy="690468"/>
      </dsp:txXfrm>
    </dsp:sp>
    <dsp:sp modelId="{1B0CD673-B535-4651-B61E-5BC0C6108FFF}">
      <dsp:nvSpPr>
        <dsp:cNvPr id="0" name=""/>
        <dsp:cNvSpPr/>
      </dsp:nvSpPr>
      <dsp:spPr>
        <a:xfrm>
          <a:off x="4532018" y="3297764"/>
          <a:ext cx="776777" cy="77677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7C9AF-6CDE-4B1B-AAFB-E8A30ACFF989}">
      <dsp:nvSpPr>
        <dsp:cNvPr id="0" name=""/>
        <dsp:cNvSpPr/>
      </dsp:nvSpPr>
      <dsp:spPr>
        <a:xfrm>
          <a:off x="4057321" y="4402172"/>
          <a:ext cx="1726171" cy="69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mixer</a:t>
          </a:r>
          <a:endParaRPr lang="en-US" sz="2400" kern="1200" dirty="0"/>
        </a:p>
      </dsp:txBody>
      <dsp:txXfrm>
        <a:off x="4057321" y="4402172"/>
        <a:ext cx="1726171" cy="690468"/>
      </dsp:txXfrm>
    </dsp:sp>
    <dsp:sp modelId="{3D313E5B-0D36-49C5-BB5A-0E20A86B9367}">
      <dsp:nvSpPr>
        <dsp:cNvPr id="0" name=""/>
        <dsp:cNvSpPr/>
      </dsp:nvSpPr>
      <dsp:spPr>
        <a:xfrm>
          <a:off x="6560270" y="3297764"/>
          <a:ext cx="776777" cy="77677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3651B-DCA9-4E0F-BB11-318923C9FC29}">
      <dsp:nvSpPr>
        <dsp:cNvPr id="0" name=""/>
        <dsp:cNvSpPr/>
      </dsp:nvSpPr>
      <dsp:spPr>
        <a:xfrm>
          <a:off x="6085572" y="4402172"/>
          <a:ext cx="1726171" cy="69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/>
            <a:t>rect</a:t>
          </a:r>
          <a:endParaRPr lang="en-US" sz="2400" kern="1200" dirty="0"/>
        </a:p>
      </dsp:txBody>
      <dsp:txXfrm>
        <a:off x="6085572" y="4402172"/>
        <a:ext cx="1726171" cy="690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3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1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2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1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9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2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3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6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2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4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10/15/2024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3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eepcoding.io/blog/que-es-pygame/" TargetMode="External"/><Relationship Id="rId2" Type="http://schemas.openxmlformats.org/officeDocument/2006/relationships/hyperlink" Target="https://www.ediciones-eni.com/libro/pygame-iniciese-en-el-desarrollo-de-videojuegos-en-python-9782409041938/conceptos-del-videojuego-y-primeros-pasos-con-pyga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game.org/docs/" TargetMode="External"/><Relationship Id="rId5" Type="http://schemas.openxmlformats.org/officeDocument/2006/relationships/hyperlink" Target="https://www.reddit.com/r/pygame/" TargetMode="External"/><Relationship Id="rId4" Type="http://schemas.openxmlformats.org/officeDocument/2006/relationships/hyperlink" Target="http://www.fsansberro.com/post/2-nuestro-primer-programa-en-pygam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8" name="Rectangle 5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Document 56">
            <a:extLst>
              <a:ext uri="{FF2B5EF4-FFF2-40B4-BE49-F238E27FC236}">
                <a16:creationId xmlns:a16="http://schemas.microsoft.com/office/drawing/2014/main" id="{B6DE7CCF-F894-44DD-9FA3-8BD0D5CE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83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85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87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7C17022-B743-06FA-9C4B-7CE3BC5F5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Introducción a PYGAME</a:t>
            </a:r>
            <a:endParaRPr lang="es-US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B59334-949E-3899-94AB-F186CAB43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700">
                <a:solidFill>
                  <a:schemeClr val="tx2"/>
                </a:solidFill>
              </a:rPr>
              <a:t>Integrantes:</a:t>
            </a:r>
          </a:p>
          <a:p>
            <a:pPr algn="l">
              <a:lnSpc>
                <a:spcPct val="100000"/>
              </a:lnSpc>
            </a:pPr>
            <a:r>
              <a:rPr lang="en-US" sz="1700">
                <a:solidFill>
                  <a:schemeClr val="tx2"/>
                </a:solidFill>
              </a:rPr>
              <a:t>Nelson Alvarenga </a:t>
            </a:r>
          </a:p>
          <a:p>
            <a:pPr algn="l">
              <a:lnSpc>
                <a:spcPct val="100000"/>
              </a:lnSpc>
            </a:pPr>
            <a:r>
              <a:rPr lang="en-US" sz="1700">
                <a:solidFill>
                  <a:schemeClr val="tx2"/>
                </a:solidFill>
              </a:rPr>
              <a:t>Oscar Palacios </a:t>
            </a:r>
            <a:endParaRPr lang="es-US" sz="1700">
              <a:solidFill>
                <a:schemeClr val="tx2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s-US" sz="1700">
                <a:solidFill>
                  <a:schemeClr val="tx2"/>
                </a:solidFill>
              </a:rPr>
              <a:t>Gerson Manases</a:t>
            </a:r>
            <a:endParaRPr lang="en-US" sz="1700">
              <a:solidFill>
                <a:schemeClr val="tx2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6C1BA4F-55D9-02E1-D99A-F3A15FF44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158" y="2237637"/>
            <a:ext cx="4997188" cy="249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37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90DD0-149C-BAEB-FD75-7B25D7A9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Conclusiones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015450-455F-DD17-9C5A-1B3969108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conclusión, Pygame se presenta como una herramienta accesible y versátil para el desarrollo de videojuegos, lo que la convierte en una excelente opción tanto para principiantes como para desarrolladores experimentados. </a:t>
            </a:r>
          </a:p>
          <a:p>
            <a:pPr marL="0" indent="0">
              <a:buNone/>
            </a:pP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644615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EB074-ADAB-87CF-4AE5-F646ED80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Recursos utilizados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4F2328-C95D-F2E3-8EB7-201CAF6B6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1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https://www.ediciones-eni.com/libro/pygame-iniciese-en-el-desarrollo-de-videojuegos-en-python-9782409041938/conceptos-del-videojuego-y-primeros-pasos-con-pygame</a:t>
            </a:r>
            <a:endParaRPr lang="es-US" sz="1600" dirty="0">
              <a:solidFill>
                <a:schemeClr val="bg1"/>
              </a:solidFill>
            </a:endParaRPr>
          </a:p>
          <a:p>
            <a:r>
              <a:rPr lang="es-US" sz="16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https://keepcoding.io/blog/que-es-pygame/</a:t>
            </a:r>
            <a:endParaRPr lang="es-US" sz="1600" dirty="0">
              <a:solidFill>
                <a:schemeClr val="bg1"/>
              </a:solidFill>
            </a:endParaRPr>
          </a:p>
          <a:p>
            <a:r>
              <a:rPr lang="es-US" sz="16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www.fsansberro.com/post/2-nuestro-primer-programa-en-pygame</a:t>
            </a:r>
            <a:endParaRPr lang="es-US" sz="1600" dirty="0">
              <a:solidFill>
                <a:schemeClr val="bg1"/>
              </a:solidFill>
            </a:endParaRPr>
          </a:p>
          <a:p>
            <a:r>
              <a:rPr lang="es-US" sz="16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https://www.reddit.com/r/pygame/</a:t>
            </a:r>
            <a:endParaRPr lang="es-US" sz="1600" dirty="0">
              <a:solidFill>
                <a:schemeClr val="bg1"/>
              </a:solidFill>
            </a:endParaRPr>
          </a:p>
          <a:p>
            <a:r>
              <a:rPr lang="es-US" sz="16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https://www.pygame.org/docs/</a:t>
            </a:r>
            <a:endParaRPr lang="es-US" sz="1600" dirty="0">
              <a:solidFill>
                <a:schemeClr val="bg1"/>
              </a:solidFill>
            </a:endParaRPr>
          </a:p>
          <a:p>
            <a:endParaRPr lang="es-US" sz="1600" dirty="0"/>
          </a:p>
        </p:txBody>
      </p:sp>
    </p:spTree>
    <p:extLst>
      <p:ext uri="{BB962C8B-B14F-4D97-AF65-F5344CB8AC3E}">
        <p14:creationId xmlns:p14="http://schemas.microsoft.com/office/powerpoint/2010/main" val="82061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78F73-9880-405C-9E21-2CC82BD04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1" y="1559140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CDE7A74-C157-39BB-AFDC-D93E3F8D4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2025"/>
            <a:ext cx="4952999" cy="2247616"/>
          </a:xfrm>
        </p:spPr>
        <p:txBody>
          <a:bodyPr>
            <a:normAutofit/>
          </a:bodyPr>
          <a:lstStyle/>
          <a:p>
            <a:r>
              <a:rPr lang="en-US" dirty="0"/>
              <a:t>Que es pygame?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42190A-8C46-1668-4F6F-73FB9F2FD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1390"/>
            <a:ext cx="4952999" cy="3009494"/>
          </a:xfrm>
        </p:spPr>
        <p:txBody>
          <a:bodyPr>
            <a:normAutofit/>
          </a:bodyPr>
          <a:lstStyle/>
          <a:p>
            <a:r>
              <a:rPr lang="es-SV" sz="1800" dirty="0"/>
              <a:t>Pygame es una librería externa de Python para el desarrollo de videojuegos en segunda dimensión (2D).Pygame está basada en SDL (Simple Directmedia Player)</a:t>
            </a:r>
            <a:endParaRPr lang="es-US" sz="1800" dirty="0"/>
          </a:p>
        </p:txBody>
      </p:sp>
      <p:pic>
        <p:nvPicPr>
          <p:cNvPr id="5" name="Picture 4" descr="Aparatos de color neón">
            <a:extLst>
              <a:ext uri="{FF2B5EF4-FFF2-40B4-BE49-F238E27FC236}">
                <a16:creationId xmlns:a16="http://schemas.microsoft.com/office/drawing/2014/main" id="{8635F862-4626-211F-D47D-D9649E85A6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12" r="32357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729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8">
            <a:extLst>
              <a:ext uri="{FF2B5EF4-FFF2-40B4-BE49-F238E27FC236}">
                <a16:creationId xmlns:a16="http://schemas.microsoft.com/office/drawing/2014/main" id="{852816C4-2471-43EF-BF87-722CBC3A9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ectangle 10">
            <a:extLst>
              <a:ext uri="{FF2B5EF4-FFF2-40B4-BE49-F238E27FC236}">
                <a16:creationId xmlns:a16="http://schemas.microsoft.com/office/drawing/2014/main" id="{F5CC3D12-B8AA-47C0-987C-85A8C8E82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14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Document 8">
            <a:extLst>
              <a:ext uri="{FF2B5EF4-FFF2-40B4-BE49-F238E27FC236}">
                <a16:creationId xmlns:a16="http://schemas.microsoft.com/office/drawing/2014/main" id="{334F573F-FF6A-4EB8-9C66-3D0CBF311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9033" y="2285999"/>
            <a:ext cx="12217645" cy="4571997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702278-ED0B-EAB7-0EFC-E050C2958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3"/>
            <a:ext cx="10744186" cy="1676260"/>
          </a:xfrm>
        </p:spPr>
        <p:txBody>
          <a:bodyPr>
            <a:normAutofit/>
          </a:bodyPr>
          <a:lstStyle/>
          <a:p>
            <a:r>
              <a:rPr lang="es-SV"/>
              <a:t>Características Principales de Pygame</a:t>
            </a:r>
            <a:endParaRPr lang="es-US" dirty="0"/>
          </a:p>
        </p:txBody>
      </p:sp>
      <p:graphicFrame>
        <p:nvGraphicFramePr>
          <p:cNvPr id="58" name="Marcador de contenido 2">
            <a:extLst>
              <a:ext uri="{FF2B5EF4-FFF2-40B4-BE49-F238E27FC236}">
                <a16:creationId xmlns:a16="http://schemas.microsoft.com/office/drawing/2014/main" id="{0704DA25-4A71-34E4-47A0-7FB688EF5B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897013"/>
              </p:ext>
            </p:extLst>
          </p:nvPr>
        </p:nvGraphicFramePr>
        <p:xfrm>
          <a:off x="457201" y="2834915"/>
          <a:ext cx="10706320" cy="334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738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88DF81A-D56A-A2F3-0DC1-DB910089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r>
              <a:rPr lang="es-SV" dirty="0">
                <a:solidFill>
                  <a:schemeClr val="tx2"/>
                </a:solidFill>
              </a:rPr>
              <a:t>Requisitos previos para instalar Pygame</a:t>
            </a:r>
            <a:endParaRPr lang="es-US" dirty="0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00BFE5-71D4-86F9-43CA-C75F89181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64832"/>
            <a:ext cx="4419600" cy="2983568"/>
          </a:xfrm>
        </p:spPr>
        <p:txBody>
          <a:bodyPr>
            <a:normAutofit/>
          </a:bodyPr>
          <a:lstStyle/>
          <a:p>
            <a:r>
              <a:rPr lang="es-SV" sz="1800" dirty="0">
                <a:solidFill>
                  <a:schemeClr val="tx2"/>
                </a:solidFill>
              </a:rPr>
              <a:t>Python 3.10.0 o versiones superiores instaladas.</a:t>
            </a:r>
          </a:p>
          <a:p>
            <a:pPr marL="0" indent="0">
              <a:buNone/>
            </a:pPr>
            <a:endParaRPr lang="es-SV" sz="1800" dirty="0">
              <a:solidFill>
                <a:schemeClr val="tx2"/>
              </a:solidFill>
            </a:endParaRPr>
          </a:p>
          <a:p>
            <a:pPr marL="0" lvl="2" indent="0">
              <a:buNone/>
            </a:pPr>
            <a:endParaRPr lang="es-US" sz="1800" dirty="0">
              <a:solidFill>
                <a:schemeClr val="tx2"/>
              </a:solidFill>
            </a:endParaRPr>
          </a:p>
        </p:txBody>
      </p:sp>
      <p:pic>
        <p:nvPicPr>
          <p:cNvPr id="49" name="Graphic 48" descr="Ordenador">
            <a:extLst>
              <a:ext uri="{FF2B5EF4-FFF2-40B4-BE49-F238E27FC236}">
                <a16:creationId xmlns:a16="http://schemas.microsoft.com/office/drawing/2014/main" id="{CFCD1D79-827E-7237-9379-6344752F2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631" y="732348"/>
            <a:ext cx="5541973" cy="55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81FA1-DF6E-B34D-3B85-99894A48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/>
              <a:t>¿Como instalar pygame?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C3C83A-0FC8-335B-5DEC-8BAF3EF8E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99" y="1270341"/>
            <a:ext cx="11586492" cy="5375936"/>
          </a:xfrm>
        </p:spPr>
        <p:txBody>
          <a:bodyPr>
            <a:normAutofit fontScale="92500" lnSpcReduction="10000"/>
          </a:bodyPr>
          <a:lstStyle/>
          <a:p>
            <a:r>
              <a:rPr lang="es-SV" dirty="0"/>
              <a:t>Inicializar nuestro entorno virtual en el cmd con el comando:</a:t>
            </a:r>
          </a:p>
          <a:p>
            <a:pPr marL="0" indent="0">
              <a:buNone/>
            </a:pPr>
            <a:r>
              <a:rPr lang="es-SV" dirty="0">
                <a:solidFill>
                  <a:srgbClr val="FF0000"/>
                </a:solidFill>
              </a:rPr>
              <a:t>python -m venv entorno</a:t>
            </a:r>
          </a:p>
          <a:p>
            <a:r>
              <a:rPr lang="es-SV" dirty="0"/>
              <a:t>Activar nuestro entorno virtual en el cmd con el comando:</a:t>
            </a:r>
          </a:p>
          <a:p>
            <a:pPr marL="0" indent="0">
              <a:buNone/>
            </a:pPr>
            <a:r>
              <a:rPr lang="es-SV" dirty="0">
                <a:solidFill>
                  <a:srgbClr val="FF0000"/>
                </a:solidFill>
              </a:rPr>
              <a:t>entorno\Scripts\activate.bat</a:t>
            </a:r>
          </a:p>
          <a:p>
            <a:r>
              <a:rPr lang="es-SV" dirty="0"/>
              <a:t>Ejecutar el comando:</a:t>
            </a:r>
          </a:p>
          <a:p>
            <a:pPr marL="0" indent="0">
              <a:buNone/>
            </a:pPr>
            <a:r>
              <a:rPr lang="es-SV" dirty="0">
                <a:solidFill>
                  <a:srgbClr val="FF0000"/>
                </a:solidFill>
              </a:rPr>
              <a:t>pip install pygame</a:t>
            </a:r>
          </a:p>
          <a:p>
            <a:r>
              <a:rPr lang="es-SV" dirty="0"/>
              <a:t>Generar nuestro archivo de requerimientos:</a:t>
            </a:r>
          </a:p>
          <a:p>
            <a:pPr marL="0" indent="0">
              <a:buNone/>
            </a:pPr>
            <a:r>
              <a:rPr lang="es-SV" dirty="0">
                <a:solidFill>
                  <a:srgbClr val="FF0000"/>
                </a:solidFill>
              </a:rPr>
              <a:t>pip freeze &gt; requirements.txt</a:t>
            </a:r>
          </a:p>
          <a:p>
            <a:r>
              <a:rPr lang="es-SV" dirty="0"/>
              <a:t>Instalar nuestros requerimientos: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pip install -r requirements.txt</a:t>
            </a:r>
            <a:endParaRPr lang="es-SV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SV" dirty="0"/>
          </a:p>
          <a:p>
            <a:pPr marL="571500" indent="-571500">
              <a:buFont typeface="+mj-lt"/>
              <a:buAutoNum type="romanUcPeriod"/>
            </a:pPr>
            <a:endParaRPr lang="es-SV" dirty="0"/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58843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90ED5AF-C3B1-448C-807B-3EF9CA3C5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C35D483-C4DA-42C5-8937-71D8A84EE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Right Triangle 6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Flowchart: Document 8">
            <a:extLst>
              <a:ext uri="{FF2B5EF4-FFF2-40B4-BE49-F238E27FC236}">
                <a16:creationId xmlns:a16="http://schemas.microsoft.com/office/drawing/2014/main" id="{49899FC6-C788-4299-B950-11585E3B6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032" y="-5390"/>
            <a:ext cx="12217645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C2B58D-BF31-523B-DF3C-8B33A6B1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</p:spPr>
        <p:txBody>
          <a:bodyPr>
            <a:normAutofit/>
          </a:bodyPr>
          <a:lstStyle/>
          <a:p>
            <a:r>
              <a:rPr lang="es-SV"/>
              <a:t>Conceptos Básicos de Pygame</a:t>
            </a:r>
            <a:endParaRPr lang="es-U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55BE168-B22F-FA31-F98B-9EFFB45D37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396451"/>
              </p:ext>
            </p:extLst>
          </p:nvPr>
        </p:nvGraphicFramePr>
        <p:xfrm>
          <a:off x="457201" y="343433"/>
          <a:ext cx="10706320" cy="3699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020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07BCFDA-F3CC-E8AB-E1DB-14B6913E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s-SV">
                <a:solidFill>
                  <a:schemeClr val="tx2">
                    <a:alpha val="80000"/>
                  </a:schemeClr>
                </a:solidFill>
              </a:rPr>
              <a:t>Módulos que componen Pygame</a:t>
            </a:r>
            <a:endParaRPr lang="es-US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326D207-3819-2EF2-18F7-D618D71884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0929359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701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47" name="Straight Connector 1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8FBAF68-C4D4-8B2E-A625-7BB5AB51B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7"/>
            <a:ext cx="4952999" cy="2244176"/>
          </a:xfrm>
        </p:spPr>
        <p:txBody>
          <a:bodyPr>
            <a:normAutofit/>
          </a:bodyPr>
          <a:lstStyle/>
          <a:p>
            <a:r>
              <a:rPr lang="es-SV" dirty="0">
                <a:solidFill>
                  <a:schemeClr val="tx2"/>
                </a:solidFill>
              </a:rPr>
              <a:t>Casos de uso de Pygame</a:t>
            </a:r>
            <a:endParaRPr lang="es-US" dirty="0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2F9728-7208-314A-4A21-C6CEC51C7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4952999" cy="30094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tx2"/>
                </a:solidFill>
              </a:rPr>
              <a:t>Simulaciones Graficas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tx2"/>
                </a:solidFill>
              </a:rPr>
              <a:t>Desarrollo de videojuegos 2D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tx2"/>
                </a:solidFill>
              </a:rPr>
              <a:t>Interfaces interactivas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tx2"/>
                </a:solidFill>
              </a:rPr>
              <a:t>Visualizacion de datos interactiva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tx2"/>
                </a:solidFill>
              </a:rPr>
              <a:t>Casos reales en los que se ha empleado: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tx2"/>
                </a:solidFill>
              </a:rPr>
              <a:t>Frets on Fire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tx2"/>
                </a:solidFill>
              </a:rPr>
              <a:t>Solar Wolf</a:t>
            </a:r>
          </a:p>
          <a:p>
            <a:pPr>
              <a:lnSpc>
                <a:spcPct val="100000"/>
              </a:lnSpc>
            </a:pPr>
            <a:endParaRPr lang="es-US" sz="1700" dirty="0">
              <a:solidFill>
                <a:schemeClr val="tx2"/>
              </a:solidFill>
            </a:endParaRPr>
          </a:p>
        </p:txBody>
      </p:sp>
      <p:pic>
        <p:nvPicPr>
          <p:cNvPr id="5" name="Picture 4" descr="Aparatos en un escritorio">
            <a:extLst>
              <a:ext uri="{FF2B5EF4-FFF2-40B4-BE49-F238E27FC236}">
                <a16:creationId xmlns:a16="http://schemas.microsoft.com/office/drawing/2014/main" id="{6C594895-B47F-1DE5-BCB9-E1D78D5305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391" r="25611" b="-2"/>
          <a:stretch/>
        </p:blipFill>
        <p:spPr>
          <a:xfrm>
            <a:off x="6075730" y="-3440"/>
            <a:ext cx="6129239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0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82A5AC7-FE4A-E2D4-1C08-AE5446567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725467"/>
            <a:ext cx="10733204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EJEMPLO PRÁCTICO</a:t>
            </a:r>
          </a:p>
        </p:txBody>
      </p:sp>
    </p:spTree>
    <p:extLst>
      <p:ext uri="{BB962C8B-B14F-4D97-AF65-F5344CB8AC3E}">
        <p14:creationId xmlns:p14="http://schemas.microsoft.com/office/powerpoint/2010/main" val="3230369378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6E8E2"/>
      </a:lt2>
      <a:accent1>
        <a:srgbClr val="A896C6"/>
      </a:accent1>
      <a:accent2>
        <a:srgbClr val="7F81BA"/>
      </a:accent2>
      <a:accent3>
        <a:srgbClr val="8EA6C2"/>
      </a:accent3>
      <a:accent4>
        <a:srgbClr val="7BADB4"/>
      </a:accent4>
      <a:accent5>
        <a:srgbClr val="83ACA0"/>
      </a:accent5>
      <a:accent6>
        <a:srgbClr val="77AF88"/>
      </a:accent6>
      <a:hlink>
        <a:srgbClr val="758A53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311</Words>
  <Application>Microsoft Office PowerPoint</Application>
  <PresentationFormat>Panorámica</PresentationFormat>
  <Paragraphs>61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Posterama</vt:lpstr>
      <vt:lpstr>SineVTI</vt:lpstr>
      <vt:lpstr>Introducción a PYGAME</vt:lpstr>
      <vt:lpstr>Que es pygame?</vt:lpstr>
      <vt:lpstr>Características Principales de Pygame</vt:lpstr>
      <vt:lpstr>Requisitos previos para instalar Pygame</vt:lpstr>
      <vt:lpstr>¿Como instalar pygame?</vt:lpstr>
      <vt:lpstr>Conceptos Básicos de Pygame</vt:lpstr>
      <vt:lpstr>Módulos que componen Pygame</vt:lpstr>
      <vt:lpstr>Casos de uso de Pygame</vt:lpstr>
      <vt:lpstr>EJEMPLO PRÁCTICO</vt:lpstr>
      <vt:lpstr>Conclusiones</vt:lpstr>
      <vt:lpstr>Recursos utilizados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NELSON OSWALDO ALVARENGA CUADRA</dc:creator>
  <cp:lastModifiedBy>NELSON OSWALDO ALVARENGA CUADRA</cp:lastModifiedBy>
  <cp:revision>5</cp:revision>
  <dcterms:created xsi:type="dcterms:W3CDTF">2024-10-13T21:35:51Z</dcterms:created>
  <dcterms:modified xsi:type="dcterms:W3CDTF">2024-10-15T16:58:29Z</dcterms:modified>
</cp:coreProperties>
</file>