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90" r:id="rId12"/>
    <p:sldId id="284" r:id="rId13"/>
    <p:sldId id="269" r:id="rId14"/>
    <p:sldId id="266" r:id="rId15"/>
    <p:sldId id="270" r:id="rId16"/>
    <p:sldId id="285" r:id="rId17"/>
    <p:sldId id="271" r:id="rId18"/>
    <p:sldId id="291" r:id="rId19"/>
    <p:sldId id="272" r:id="rId20"/>
    <p:sldId id="286" r:id="rId21"/>
    <p:sldId id="273" r:id="rId22"/>
    <p:sldId id="292" r:id="rId23"/>
    <p:sldId id="274" r:id="rId24"/>
    <p:sldId id="275" r:id="rId25"/>
    <p:sldId id="287" r:id="rId26"/>
    <p:sldId id="276" r:id="rId27"/>
    <p:sldId id="294" r:id="rId28"/>
    <p:sldId id="293" r:id="rId29"/>
    <p:sldId id="277" r:id="rId30"/>
    <p:sldId id="295" r:id="rId31"/>
    <p:sldId id="296" r:id="rId32"/>
    <p:sldId id="28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4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68870-4A38-40F2-BAD7-B9AF86408859}" type="datetimeFigureOut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07EFC-F7E5-481B-BF4D-BBBAECBB25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07EFC-F7E5-481B-BF4D-BBBAECBB25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15FACC-E7FC-463E-A112-0C7DB284D6E3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0BBA-9078-4F22-B3A4-3BD902B38B00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5A40-AB04-45E9-B9FF-EC17EA61D6E4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BF84-F453-4841-8D8C-82B097D2AEF6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604F52-A869-42D1-81D6-5C414A2618BB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7DAB-C980-435D-90B4-229D343EEBA8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770E-D31B-48B0-8C48-F54976E2DC2B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2941-B82C-4A57-B11B-F4BEF5BFDADB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026F-C16D-4938-91A7-D4547FF812CB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08E7-01A4-44ED-BF43-EC10FA7D7866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3458-7F91-44D5-87F4-0FD71ED9EAFC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58AAD6-3518-4666-9A01-AE11519A01B9}" type="datetime1">
              <a:rPr lang="zh-CN" altLang="en-US" smtClean="0"/>
              <a:pPr/>
              <a:t>2016/5/21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96138" cy="990600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接口测试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4429132"/>
            <a:ext cx="6858000" cy="533400"/>
          </a:xfrm>
        </p:spPr>
        <p:txBody>
          <a:bodyPr/>
          <a:lstStyle/>
          <a:p>
            <a:r>
              <a:rPr lang="zh-CN" altLang="en-US" dirty="0" smtClean="0"/>
              <a:t>第一天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58" y="500063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2016-05-21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905648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：数字类型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整型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取余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&gt;%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00372"/>
            <a:ext cx="714380" cy="36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1262" y="3022825"/>
            <a:ext cx="204788" cy="26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5878" y="3857628"/>
            <a:ext cx="5857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4816" y="3933830"/>
            <a:ext cx="242671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728" y="500063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数据类型之数字篇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数据类型之数字篇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整型</a:t>
            </a:r>
            <a:endParaRPr lang="en-US" altLang="zh-CN" dirty="0" smtClean="0"/>
          </a:p>
          <a:p>
            <a:r>
              <a:rPr lang="zh-CN" altLang="en-US" dirty="0" smtClean="0"/>
              <a:t>浮点型</a:t>
            </a:r>
            <a:endParaRPr lang="en-US" altLang="zh-CN" dirty="0" smtClean="0"/>
          </a:p>
          <a:p>
            <a:r>
              <a:rPr lang="zh-CN" altLang="en-US" dirty="0" smtClean="0"/>
              <a:t>布尔型</a:t>
            </a:r>
            <a:endParaRPr lang="en-US" altLang="zh-CN" dirty="0" smtClean="0"/>
          </a:p>
          <a:p>
            <a:r>
              <a:rPr lang="zh-CN" altLang="en-US" dirty="0" smtClean="0"/>
              <a:t>算术运算符：加、减、乘、除、取余、幂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1928802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：内置函数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range()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55" y="3000372"/>
            <a:ext cx="184151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8341" y="3995743"/>
            <a:ext cx="31337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4929198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常见内置函数：</a:t>
            </a:r>
            <a:r>
              <a:rPr lang="en-US" altLang="zh-CN" dirty="0" smtClean="0"/>
              <a:t>dir() help() id()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14480" y="5072074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1691334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if...else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判断语句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14620"/>
            <a:ext cx="2000264" cy="182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4929198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条件语句、多重判断、</a:t>
            </a:r>
            <a:r>
              <a:rPr lang="en-US" altLang="zh-CN" dirty="0" smtClean="0"/>
              <a:t>if…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…else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14480" y="5072074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1834210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循环语句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928934"/>
            <a:ext cx="278196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4" y="4024318"/>
            <a:ext cx="20383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4929198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14480" y="5072074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00240"/>
            <a:ext cx="3786214" cy="222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936852"/>
            <a:ext cx="2143140" cy="42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2928934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获取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以内的奇数</a:t>
            </a:r>
            <a:endParaRPr lang="en-US" altLang="zh-CN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并存储，方便引用</a:t>
            </a:r>
          </a:p>
        </p:txBody>
      </p:sp>
      <p:sp>
        <p:nvSpPr>
          <p:cNvPr id="6" name="爆炸形 1 5"/>
          <p:cNvSpPr/>
          <p:nvPr/>
        </p:nvSpPr>
        <p:spPr>
          <a:xfrm>
            <a:off x="785786" y="1285860"/>
            <a:ext cx="2143140" cy="142876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强化需求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691334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：列表（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56002"/>
            <a:ext cx="2857520" cy="39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300414"/>
            <a:ext cx="1276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6843" y="4157673"/>
            <a:ext cx="21050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3714752"/>
            <a:ext cx="19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5072074"/>
            <a:ext cx="294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数据类型之列表元祖篇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列表：元素可变</a:t>
            </a:r>
            <a:endParaRPr lang="en-US" altLang="zh-CN" dirty="0" smtClean="0"/>
          </a:p>
          <a:p>
            <a:r>
              <a:rPr lang="zh-CN" altLang="en-US" dirty="0" smtClean="0"/>
              <a:t>元</a:t>
            </a:r>
            <a:r>
              <a:rPr lang="zh-CN" altLang="en-US" dirty="0" smtClean="0"/>
              <a:t>祖：元素不可变</a:t>
            </a:r>
            <a:endParaRPr lang="en-US" altLang="zh-CN" dirty="0" smtClean="0"/>
          </a:p>
          <a:p>
            <a:r>
              <a:rPr lang="zh-CN" altLang="en-US" dirty="0" smtClean="0"/>
              <a:t>常见操作</a:t>
            </a:r>
            <a:r>
              <a:rPr lang="en-US" altLang="zh-CN" dirty="0" smtClean="0"/>
              <a:t>:</a:t>
            </a:r>
            <a:r>
              <a:rPr lang="zh-CN" altLang="en-US" dirty="0" smtClean="0"/>
              <a:t>切片、成员关系、转换</a:t>
            </a:r>
            <a:endParaRPr lang="en-US" altLang="zh-CN" dirty="0" smtClean="0"/>
          </a:p>
          <a:p>
            <a:r>
              <a:rPr lang="zh-CN" altLang="en-US" dirty="0" smtClean="0"/>
              <a:t>内置函数：</a:t>
            </a:r>
            <a:r>
              <a:rPr lang="en-US" altLang="zh-CN" dirty="0" smtClean="0"/>
              <a:t>append() insert() pop() count()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 sort() sum() index() extend()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3500462" cy="259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567247"/>
            <a:ext cx="1581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2071678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江湖人称：强哥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3143248"/>
            <a:ext cx="628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51testing Python</a:t>
            </a:r>
            <a:r>
              <a:rPr lang="zh-CN" altLang="en-US" sz="3600" b="1" dirty="0" smtClean="0"/>
              <a:t>讲师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某互联网公司高级测试工程师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QQ</a:t>
            </a:r>
            <a:r>
              <a:rPr lang="zh-CN" altLang="en-US" sz="3600" b="1" dirty="0" smtClean="0"/>
              <a:t>交流群：</a:t>
            </a:r>
            <a:r>
              <a:rPr lang="en-US" altLang="zh-CN" sz="3600" b="1" dirty="0" smtClean="0"/>
              <a:t>178997872</a:t>
            </a:r>
            <a:endParaRPr lang="zh-CN" altLang="en-US" sz="3600" b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307181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获取任意数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以内的奇数</a:t>
            </a:r>
            <a:endParaRPr lang="en-US" altLang="zh-CN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并存储，方便引用</a:t>
            </a:r>
          </a:p>
        </p:txBody>
      </p:sp>
      <p:sp>
        <p:nvSpPr>
          <p:cNvPr id="6" name="爆炸形 1 5"/>
          <p:cNvSpPr/>
          <p:nvPr/>
        </p:nvSpPr>
        <p:spPr>
          <a:xfrm>
            <a:off x="785786" y="1285860"/>
            <a:ext cx="2143140" cy="142876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再次强化需求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834210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：函数</a:t>
            </a: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090166"/>
            <a:ext cx="2071702" cy="148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函数式编程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函数：函数名、函数声明</a:t>
            </a:r>
            <a:endParaRPr lang="en-US" altLang="zh-CN" dirty="0" smtClean="0"/>
          </a:p>
          <a:p>
            <a:r>
              <a:rPr lang="zh-CN" altLang="en-US" dirty="0" smtClean="0"/>
              <a:t>参数：普通参数、默认参数、动态参数、          形式参数、实际参数</a:t>
            </a:r>
            <a:endParaRPr lang="en-US" altLang="zh-CN" dirty="0" smtClean="0"/>
          </a:p>
          <a:p>
            <a:r>
              <a:rPr lang="zh-CN" altLang="en-US" dirty="0" smtClean="0"/>
              <a:t>返回值：</a:t>
            </a:r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3571900" cy="288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286256"/>
            <a:ext cx="15906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800060"/>
            <a:ext cx="1785950" cy="3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5357826"/>
            <a:ext cx="3657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50017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：列表表达式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2"/>
            <a:ext cx="29908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143248"/>
            <a:ext cx="316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571876"/>
            <a:ext cx="3133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9730" y="4429132"/>
            <a:ext cx="3676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4929198"/>
            <a:ext cx="3714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04953" y="5857892"/>
            <a:ext cx="1609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41814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000372"/>
            <a:ext cx="15906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714752"/>
            <a:ext cx="1419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4429132"/>
            <a:ext cx="36766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3071810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读取文件内每行的内容，非奇数的内容删除</a:t>
            </a:r>
          </a:p>
        </p:txBody>
      </p:sp>
      <p:sp>
        <p:nvSpPr>
          <p:cNvPr id="7" name="爆炸形 1 6"/>
          <p:cNvSpPr/>
          <p:nvPr/>
        </p:nvSpPr>
        <p:spPr>
          <a:xfrm>
            <a:off x="785786" y="1285860"/>
            <a:ext cx="2143140" cy="142876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新需求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150017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：字符串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数据类型之字符串篇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声明与赋值</a:t>
            </a:r>
            <a:endParaRPr lang="en-US" altLang="zh-CN" dirty="0" smtClean="0"/>
          </a:p>
          <a:p>
            <a:r>
              <a:rPr lang="zh-CN" altLang="en-US" dirty="0" smtClean="0"/>
              <a:t>常用操作：索引、切片、连接</a:t>
            </a:r>
            <a:endParaRPr lang="en-US" altLang="zh-CN" dirty="0" smtClean="0"/>
          </a:p>
          <a:p>
            <a:r>
              <a:rPr lang="zh-CN" altLang="en-US" dirty="0" smtClean="0"/>
              <a:t>内置函数：</a:t>
            </a:r>
            <a:r>
              <a:rPr lang="en-US" altLang="zh-CN" dirty="0" smtClean="0"/>
              <a:t>split() strip() join() </a:t>
            </a:r>
            <a:r>
              <a:rPr lang="en-US" altLang="zh-CN" dirty="0" err="1" smtClean="0"/>
              <a:t>startwith</a:t>
            </a:r>
            <a:r>
              <a:rPr lang="en-US" altLang="zh-CN" dirty="0" smtClean="0"/>
              <a:t>() center() upper() lower() 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 smtClean="0"/>
              <a:t>格式化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248816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open(</a:t>
            </a:r>
            <a:r>
              <a:rPr lang="zh-CN" altLang="en-US" dirty="0" smtClean="0"/>
              <a:t>文件名，打开方式</a:t>
            </a:r>
            <a:r>
              <a:rPr lang="en-US" altLang="zh-CN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：文件读写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08" y="371475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文件读写基础知识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643042" y="3786190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571612"/>
            <a:ext cx="6715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天：</a:t>
            </a:r>
          </a:p>
          <a:p>
            <a:r>
              <a:rPr lang="en-US" altLang="zh-CN" sz="1200" dirty="0" smtClean="0"/>
              <a:t>a: python</a:t>
            </a:r>
            <a:r>
              <a:rPr lang="zh-CN" altLang="en-US" sz="1200" dirty="0" smtClean="0"/>
              <a:t>相关知识</a:t>
            </a:r>
            <a:endParaRPr lang="en-US" altLang="zh-CN" sz="1200" dirty="0" smtClean="0"/>
          </a:p>
          <a:p>
            <a:r>
              <a:rPr lang="en-US" altLang="zh-CN" sz="1200" dirty="0" smtClean="0"/>
              <a:t>b:</a:t>
            </a:r>
            <a:r>
              <a:rPr lang="zh-CN" altLang="en-US" sz="1200" dirty="0" smtClean="0"/>
              <a:t>案例：网络爬虫</a:t>
            </a:r>
          </a:p>
          <a:p>
            <a:r>
              <a:rPr lang="zh-CN" altLang="en-US" sz="1200" dirty="0" smtClean="0"/>
              <a:t>   </a:t>
            </a:r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天：</a:t>
            </a:r>
          </a:p>
          <a:p>
            <a:r>
              <a:rPr lang="en-US" altLang="zh-CN" sz="1200" dirty="0" smtClean="0"/>
              <a:t>a: web</a:t>
            </a:r>
            <a:r>
              <a:rPr lang="zh-CN" altLang="en-US" sz="1200" dirty="0" smtClean="0"/>
              <a:t>架构</a:t>
            </a:r>
          </a:p>
          <a:p>
            <a:r>
              <a:rPr lang="en-US" altLang="zh-CN" sz="1200" dirty="0" smtClean="0"/>
              <a:t>b: web</a:t>
            </a:r>
            <a:r>
              <a:rPr lang="zh-CN" altLang="en-US" sz="1200" dirty="0" smtClean="0"/>
              <a:t>网络（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协议）相关知识</a:t>
            </a:r>
          </a:p>
          <a:p>
            <a:r>
              <a:rPr lang="en-US" altLang="zh-CN" sz="1200" dirty="0" smtClean="0"/>
              <a:t>B:json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xml</a:t>
            </a:r>
            <a:r>
              <a:rPr lang="zh-CN" altLang="en-US" sz="1200" dirty="0" smtClean="0"/>
              <a:t>数据格式</a:t>
            </a:r>
          </a:p>
          <a:p>
            <a:endParaRPr lang="zh-CN" altLang="en-US" sz="1200" dirty="0" smtClean="0"/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天：</a:t>
            </a:r>
            <a:endParaRPr lang="en-US" altLang="zh-CN" sz="1200" dirty="0" smtClean="0"/>
          </a:p>
          <a:p>
            <a:r>
              <a:rPr lang="en-US" altLang="zh-CN" sz="1200" dirty="0" smtClean="0"/>
              <a:t>A:</a:t>
            </a:r>
            <a:r>
              <a:rPr lang="zh-CN" altLang="en-US" sz="1200" dirty="0" smtClean="0"/>
              <a:t>接口测试</a:t>
            </a:r>
          </a:p>
          <a:p>
            <a:r>
              <a:rPr lang="en-US" altLang="zh-CN" sz="1200" dirty="0" smtClean="0"/>
              <a:t>b: </a:t>
            </a:r>
            <a:r>
              <a:rPr lang="zh-CN" altLang="en-US" sz="1200" dirty="0" smtClean="0"/>
              <a:t>接口测试工具</a:t>
            </a:r>
          </a:p>
          <a:p>
            <a:r>
              <a:rPr lang="en-US" altLang="zh-CN" sz="1200" dirty="0" smtClean="0"/>
              <a:t>c: </a:t>
            </a:r>
            <a:r>
              <a:rPr lang="en-US" altLang="zh-CN" sz="1200" dirty="0" err="1" smtClean="0"/>
              <a:t>js</a:t>
            </a:r>
            <a:r>
              <a:rPr lang="zh-CN" altLang="en-US" sz="1200" dirty="0" smtClean="0"/>
              <a:t>基础知识</a:t>
            </a:r>
          </a:p>
          <a:p>
            <a:r>
              <a:rPr lang="en-US" altLang="zh-CN" sz="1200" dirty="0" smtClean="0"/>
              <a:t>d: </a:t>
            </a:r>
            <a:r>
              <a:rPr lang="en-US" altLang="zh-CN" sz="1200" dirty="0" err="1" smtClean="0"/>
              <a:t>ajax</a:t>
            </a:r>
            <a:r>
              <a:rPr lang="zh-CN" altLang="en-US" sz="1200" dirty="0" smtClean="0"/>
              <a:t>接口测试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第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天：</a:t>
            </a:r>
          </a:p>
          <a:p>
            <a:r>
              <a:rPr lang="en-US" altLang="zh-CN" sz="1200" dirty="0" smtClean="0"/>
              <a:t>a: </a:t>
            </a:r>
            <a:r>
              <a:rPr lang="zh-CN" altLang="en-US" sz="1200" dirty="0" smtClean="0"/>
              <a:t>接口自动化</a:t>
            </a:r>
            <a:endParaRPr lang="en-US" altLang="zh-CN" sz="1200" dirty="0" smtClean="0"/>
          </a:p>
          <a:p>
            <a:r>
              <a:rPr lang="en-US" altLang="zh-CN" sz="1200" dirty="0" smtClean="0"/>
              <a:t>b:</a:t>
            </a:r>
            <a:r>
              <a:rPr lang="zh-CN" altLang="en-US" sz="1200" dirty="0" smtClean="0"/>
              <a:t>接口监控</a:t>
            </a:r>
          </a:p>
          <a:p>
            <a:r>
              <a:rPr lang="en-US" altLang="zh-CN" sz="1200" dirty="0" smtClean="0"/>
              <a:t>c:</a:t>
            </a:r>
            <a:r>
              <a:rPr lang="zh-CN" altLang="en-US" sz="1200" dirty="0" smtClean="0"/>
              <a:t>接口安全</a:t>
            </a:r>
          </a:p>
          <a:p>
            <a:r>
              <a:rPr lang="en-US" altLang="zh-CN" sz="1200" dirty="0" smtClean="0"/>
              <a:t>d:</a:t>
            </a:r>
            <a:r>
              <a:rPr lang="zh-CN" altLang="en-US" sz="1200" dirty="0" smtClean="0"/>
              <a:t>接口性能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150017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知识点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：模块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为梦想而战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150017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案例：网络爬虫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00042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为什么一定学好</a:t>
            </a:r>
            <a:r>
              <a:rPr lang="en-US" altLang="zh-CN" sz="3200" b="1" dirty="0" smtClean="0"/>
              <a:t>Python</a:t>
            </a:r>
            <a:endParaRPr lang="zh-CN" altLang="en-US" sz="3200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92880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、职业发展要求，不懂点编码，职业上会遇到天花板。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4535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、大幅增薪的砝码，没有编码能力，老板都不好意思给你加薪。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84548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、江湖地位的象征，互联网行业混技术，没编码攻略怎么行走江湖。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50004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为什么选择学习</a:t>
            </a:r>
            <a:r>
              <a:rPr lang="en-US" altLang="zh-CN" sz="3200" b="1" dirty="0" smtClean="0"/>
              <a:t>Python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55649"/>
            <a:ext cx="7215238" cy="360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14744" y="171448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TIOBE</a:t>
            </a:r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50004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Python</a:t>
            </a:r>
            <a:r>
              <a:rPr lang="zh-CN" altLang="en-US" sz="3200" b="1" dirty="0" smtClean="0"/>
              <a:t>的特点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2285992"/>
            <a:ext cx="6572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“优雅”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“明确”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“简单”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29058" y="5143512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190500" dist="63500" dir="87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a:rPr>
              <a:t>人生苦短，我用</a:t>
            </a:r>
            <a:r>
              <a:rPr lang="en-US" altLang="zh-CN" sz="2800" b="1" dirty="0" smtClean="0">
                <a:effectLst>
                  <a:outerShdw blurRad="190500" dist="63500" dir="87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a:rPr>
              <a:t>Python</a:t>
            </a:r>
            <a:endParaRPr lang="zh-CN" altLang="en-US" sz="2800" b="1" dirty="0">
              <a:effectLst>
                <a:outerShdw blurRad="190500" dist="63500" dir="8700000" algn="ctr" rotWithShape="0">
                  <a:schemeClr val="tx1">
                    <a:lumMod val="50000"/>
                    <a:lumOff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的应用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r>
              <a:rPr lang="zh-CN" altLang="en-US" dirty="0" smtClean="0"/>
              <a:t>系统编程</a:t>
            </a:r>
            <a:endParaRPr lang="en-US" altLang="zh-CN" dirty="0" smtClean="0"/>
          </a:p>
          <a:p>
            <a:r>
              <a:rPr lang="zh-CN" altLang="en-US" dirty="0" smtClean="0"/>
              <a:t>组件集成</a:t>
            </a:r>
            <a:endParaRPr lang="en-US" altLang="zh-CN" dirty="0" smtClean="0"/>
          </a:p>
          <a:p>
            <a:r>
              <a:rPr lang="zh-CN" altLang="en-US" dirty="0" smtClean="0"/>
              <a:t>网络服务</a:t>
            </a:r>
            <a:endParaRPr lang="en-US" altLang="zh-CN" dirty="0" smtClean="0"/>
          </a:p>
          <a:p>
            <a:r>
              <a:rPr lang="zh-CN" altLang="en-US" dirty="0" smtClean="0"/>
              <a:t>图像处理</a:t>
            </a:r>
            <a:endParaRPr lang="en-US" altLang="zh-CN" dirty="0" smtClean="0"/>
          </a:p>
          <a:p>
            <a:r>
              <a:rPr lang="zh-CN" altLang="en-US" dirty="0" smtClean="0"/>
              <a:t>数值计算和科学计算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Youtube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Dropbox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BT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Quora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中国知乎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Google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Yahoo!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招聘信息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357298"/>
            <a:ext cx="3420754" cy="35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00174"/>
            <a:ext cx="3431453" cy="339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1928802"/>
            <a:ext cx="3119437" cy="400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2643182"/>
            <a:ext cx="3723747" cy="361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643182"/>
            <a:ext cx="3608874" cy="335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为梦想而战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292893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获取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以内的奇数</a:t>
            </a:r>
          </a:p>
        </p:txBody>
      </p:sp>
      <p:sp>
        <p:nvSpPr>
          <p:cNvPr id="7" name="爆炸形 1 6"/>
          <p:cNvSpPr/>
          <p:nvPr/>
        </p:nvSpPr>
        <p:spPr>
          <a:xfrm>
            <a:off x="1285852" y="1571612"/>
            <a:ext cx="1428760" cy="10001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1435</TotalTime>
  <Words>647</Words>
  <PresentationFormat>全屏显示(4:3)</PresentationFormat>
  <Paragraphs>133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质朴</vt:lpstr>
      <vt:lpstr>Web接口测试</vt:lpstr>
      <vt:lpstr>幻灯片 2</vt:lpstr>
      <vt:lpstr>课程安排</vt:lpstr>
      <vt:lpstr>幻灯片 4</vt:lpstr>
      <vt:lpstr>幻灯片 5</vt:lpstr>
      <vt:lpstr>幻灯片 6</vt:lpstr>
      <vt:lpstr>Python的应用</vt:lpstr>
      <vt:lpstr>招聘信息</vt:lpstr>
      <vt:lpstr>幻灯片 9</vt:lpstr>
      <vt:lpstr>幻灯片 10</vt:lpstr>
      <vt:lpstr>数据类型之数字篇</vt:lpstr>
      <vt:lpstr>幻灯片 12</vt:lpstr>
      <vt:lpstr>幻灯片 13</vt:lpstr>
      <vt:lpstr>幻灯片 14</vt:lpstr>
      <vt:lpstr>幻灯片 15</vt:lpstr>
      <vt:lpstr>幻灯片 16</vt:lpstr>
      <vt:lpstr>幻灯片 17</vt:lpstr>
      <vt:lpstr>数据类型之列表元祖篇</vt:lpstr>
      <vt:lpstr>幻灯片 19</vt:lpstr>
      <vt:lpstr>幻灯片 20</vt:lpstr>
      <vt:lpstr>幻灯片 21</vt:lpstr>
      <vt:lpstr>函数式编程</vt:lpstr>
      <vt:lpstr>幻灯片 23</vt:lpstr>
      <vt:lpstr>幻灯片 24</vt:lpstr>
      <vt:lpstr>幻灯片 25</vt:lpstr>
      <vt:lpstr>幻灯片 26</vt:lpstr>
      <vt:lpstr>幻灯片 27</vt:lpstr>
      <vt:lpstr>数据类型之字符串篇</vt:lpstr>
      <vt:lpstr>幻灯片 29</vt:lpstr>
      <vt:lpstr>幻灯片 30</vt:lpstr>
      <vt:lpstr>幻灯片 31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Python自动化测试</dc:title>
  <dc:creator>Thinkpad</dc:creator>
  <cp:lastModifiedBy>Thinkpad</cp:lastModifiedBy>
  <cp:revision>84</cp:revision>
  <dcterms:created xsi:type="dcterms:W3CDTF">2016-01-19T14:14:07Z</dcterms:created>
  <dcterms:modified xsi:type="dcterms:W3CDTF">2016-05-21T10:12:11Z</dcterms:modified>
</cp:coreProperties>
</file>