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63" r:id="rId4"/>
    <p:sldId id="257" r:id="rId5"/>
    <p:sldId id="261" r:id="rId6"/>
    <p:sldId id="262" r:id="rId7"/>
    <p:sldId id="264" r:id="rId8"/>
    <p:sldId id="266" r:id="rId9"/>
    <p:sldId id="268" r:id="rId10"/>
    <p:sldId id="267" r:id="rId11"/>
    <p:sldId id="265" r:id="rId12"/>
    <p:sldId id="273" r:id="rId13"/>
    <p:sldId id="269" r:id="rId14"/>
    <p:sldId id="270" r:id="rId15"/>
    <p:sldId id="272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E68B3A-9EDD-471F-B470-5CFA3FF79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DFAB-21BD-426F-B47C-BD6CB9A779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D23E5-2A36-4E47-AF10-66EB9BB2F4CE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E07C4-815A-4AFD-AD0A-EB0193D91F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38479-F3D9-4196-A848-F27770E061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F5A0A-3035-4B34-A060-D9E0540385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8531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A4331-B973-4460-BEEE-7CDE7657CD3D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C26A3-D1B5-4796-BFD7-34FD480A63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0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C26A3-D1B5-4796-BFD7-34FD480A6368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770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86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042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87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618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75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962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13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35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030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810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47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821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648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17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218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84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56C84-FE9B-42BF-8433-FD62422822EA}" type="datetimeFigureOut">
              <a:rPr lang="sk-SK" smtClean="0"/>
              <a:t>4. 5. 2019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7225C8-D09B-4D06-A0FC-F20623F45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9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1.bp.blogspot.com/-PwaAONmMm78/V-ASbVPG39I/AAAAAAAADZY/boHNhTW5V4Y45qzx6gIweePgoO2VkIhfQCLcB/s1600/image04.png" TargetMode="External"/><Relationship Id="rId3" Type="http://schemas.openxmlformats.org/officeDocument/2006/relationships/hyperlink" Target="https://images-na.ssl-images-amazon.com/images/I/71WYcNLIVpL._SX679_.jpg" TargetMode="External"/><Relationship Id="rId7" Type="http://schemas.openxmlformats.org/officeDocument/2006/relationships/hyperlink" Target="https://www.robotics.org.za/image/cache/catalog/generic/ESP-01/ESP-01-001-650x350.jpg" TargetMode="External"/><Relationship Id="rId2" Type="http://schemas.openxmlformats.org/officeDocument/2006/relationships/hyperlink" Target="https://images.homedepot-static.com/productImages/48eca854-8fed-4004-bb05-2d39f2b292d4/svn/palram-greenhouses-701550-64_1000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2.wp.com/randomnerdtutorials.com/wp-content/uploads/2015/01/esp8266_pinout_h-569x236.png?resize=569%2C236&amp;ssl=1" TargetMode="External"/><Relationship Id="rId5" Type="http://schemas.openxmlformats.org/officeDocument/2006/relationships/hyperlink" Target="https://i2.wp.com/randomnerdtutorials.com/wp-content/uploads/2015/02/ESP8266-Flasher.png?resize=620%2C228&amp;ssl=1" TargetMode="External"/><Relationship Id="rId10" Type="http://schemas.openxmlformats.org/officeDocument/2006/relationships/hyperlink" Target="https://www.000webhost.com/static/default.000webhost.com/images/logo/400x400-red.png" TargetMode="External"/><Relationship Id="rId4" Type="http://schemas.openxmlformats.org/officeDocument/2006/relationships/hyperlink" Target="https://ekiy5aot90-flywheel.netdna-ssl.com/wp-content/uploads/2015/08/segue-blog-mobileapp-planning.png" TargetMode="External"/><Relationship Id="rId9" Type="http://schemas.openxmlformats.org/officeDocument/2006/relationships/hyperlink" Target="https://cdn-images-1.medium.com/max/1200/1*gqHgCNubMncv7EwWNdArGQ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ABA-74F1-41F5-BBEE-63E9726F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sk-SK"/>
              <a:t>PČOZ - </a:t>
            </a:r>
            <a:r>
              <a:rPr lang="en-US"/>
              <a:t>Automatizovan</a:t>
            </a:r>
            <a:r>
              <a:rPr lang="sk-SK"/>
              <a:t>ý</a:t>
            </a:r>
            <a:r>
              <a:rPr lang="en-US"/>
              <a:t> sklen</a:t>
            </a:r>
            <a:r>
              <a:rPr lang="sk-SK"/>
              <a:t>ík - Aplikácia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44ED3-3AEB-4F0C-AE7A-457C76AE8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 err="1"/>
              <a:t>Konzultant</a:t>
            </a:r>
            <a:r>
              <a:rPr lang="en-US" dirty="0"/>
              <a:t>: Ing. M</a:t>
            </a:r>
            <a:r>
              <a:rPr lang="sk-SK" dirty="0"/>
              <a:t>ária </a:t>
            </a:r>
            <a:r>
              <a:rPr lang="sk-SK" dirty="0" err="1"/>
              <a:t>Hedvigová</a:t>
            </a:r>
            <a:endParaRPr lang="en-US" dirty="0"/>
          </a:p>
          <a:p>
            <a:pPr algn="r"/>
            <a:r>
              <a:rPr lang="en-US" dirty="0"/>
              <a:t>Filip </a:t>
            </a:r>
            <a:r>
              <a:rPr lang="en-US" dirty="0" err="1"/>
              <a:t>Karni</a:t>
            </a:r>
            <a:r>
              <a:rPr lang="sk-SK" dirty="0"/>
              <a:t>š</a:t>
            </a:r>
            <a:r>
              <a:rPr lang="en-US" dirty="0"/>
              <a:t> 4.SA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95042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https://i2.wp.com/randomnerdtutorials.com/wp-content/uploads/2015/02/ESP8266-Flasher.png?resize=620%2C228&amp;ssl=1">
            <a:extLst>
              <a:ext uri="{FF2B5EF4-FFF2-40B4-BE49-F238E27FC236}">
                <a16:creationId xmlns:a16="http://schemas.microsoft.com/office/drawing/2014/main" id="{52053804-0B84-4947-8E48-A9036EA4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1741634"/>
            <a:ext cx="3420534" cy="12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5" descr="https://www.robotics.org.za/image/cache/catalog/generic/ESP-01/ESP-01-001-650x350.jpg">
            <a:extLst>
              <a:ext uri="{FF2B5EF4-FFF2-40B4-BE49-F238E27FC236}">
                <a16:creationId xmlns:a16="http://schemas.microsoft.com/office/drawing/2014/main" id="{26C69ECA-3123-44CF-9A45-EECD46370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0490" y="1453860"/>
            <a:ext cx="3411020" cy="18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i2.wp.com/randomnerdtutorials.com/wp-content/uploads/2015/01/esp8266_pinout_h-569x236.png?resize=569%2C236&amp;ssl=1">
            <a:extLst>
              <a:ext uri="{FF2B5EF4-FFF2-40B4-BE49-F238E27FC236}">
                <a16:creationId xmlns:a16="http://schemas.microsoft.com/office/drawing/2014/main" id="{F2A11BA3-51AB-4702-B9F5-81BF8C72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1" y="1662203"/>
            <a:ext cx="3415776" cy="14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765B-A152-494E-A32E-76EF2A77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WiFi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modul</a:t>
            </a:r>
            <a:r>
              <a:rPr lang="en-US" dirty="0">
                <a:solidFill>
                  <a:srgbClr val="FFFFFF"/>
                </a:solidFill>
              </a:rPr>
              <a:t> ESP8266-01</a:t>
            </a:r>
          </a:p>
          <a:p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sk-SK" dirty="0" err="1">
                <a:solidFill>
                  <a:srgbClr val="FFFFFF"/>
                </a:solidFill>
              </a:rPr>
              <a:t>ériová</a:t>
            </a:r>
            <a:r>
              <a:rPr lang="sk-SK" dirty="0">
                <a:solidFill>
                  <a:srgbClr val="FFFFFF"/>
                </a:solidFill>
              </a:rPr>
              <a:t> komunikácia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AT commands</a:t>
            </a:r>
          </a:p>
          <a:p>
            <a:r>
              <a:rPr lang="en-US" dirty="0">
                <a:solidFill>
                  <a:srgbClr val="FFFFFF"/>
                </a:solidFill>
              </a:rPr>
              <a:t>FTDI programmer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CBB72-2FE1-42CF-BCAE-9230617D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dirty="0" err="1"/>
              <a:t>WiFi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4137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9FEC-DE8D-4066-9BBA-2E7E3752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sk-SK" dirty="0"/>
              <a:t>Android</a:t>
            </a:r>
          </a:p>
        </p:txBody>
      </p:sp>
      <p:pic>
        <p:nvPicPr>
          <p:cNvPr id="4098" name="Picture 2" descr="https://1.bp.blogspot.com/-PwaAONmMm78/V-ASbVPG39I/AAAAAAAADZY/boHNhTW5V4Y45qzx6gIweePgoO2VkIhfQCLcB/s1600/image04.png">
            <a:extLst>
              <a:ext uri="{FF2B5EF4-FFF2-40B4-BE49-F238E27FC236}">
                <a16:creationId xmlns:a16="http://schemas.microsoft.com/office/drawing/2014/main" id="{49B2E604-66F7-43C4-B0BE-696C630A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723" y="609600"/>
            <a:ext cx="2601747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2268-5C50-4B9C-8134-66EC3ED1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r>
              <a:rPr lang="sk-SK" dirty="0"/>
              <a:t>Android je najpoužívanejší operačný systém pre mobilné telefóny</a:t>
            </a:r>
          </a:p>
          <a:p>
            <a:r>
              <a:rPr lang="sk-SK" dirty="0"/>
              <a:t>Poskytuje jednoduchý a bezplatný štart pre začínajúcich vývojárov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30AA9-E738-4A7C-94B4-0F7DC5E9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865" y="3439020"/>
            <a:ext cx="2297464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76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0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9E4B19-3CEA-4A35-B9DC-83E8BBE7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Aplikácia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8F868-8871-4FD7-83AA-FE8BAA13E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41" y="609600"/>
            <a:ext cx="1821178" cy="3642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5CFBA-FA56-439E-A964-2799A032D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75" y="609600"/>
            <a:ext cx="1821178" cy="3642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CC54D-2FD4-44B1-9B8D-3F604C718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5" y="609599"/>
            <a:ext cx="1821178" cy="3642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0E1EA-010D-4136-B911-EE4A9438B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76" y="609600"/>
            <a:ext cx="1821178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66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1A2A0-E84B-4133-BA05-797815D6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6000" dirty="0">
                <a:solidFill>
                  <a:srgbClr val="FFFFFF"/>
                </a:solidFill>
              </a:rPr>
              <a:t>Zhrnutie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02061B-0F93-4A8B-9928-181059E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Z</a:t>
            </a:r>
            <a:r>
              <a:rPr lang="sk-SK" dirty="0"/>
              <a:t>hrnutie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3ED9-F9A8-4EEB-9671-E288FBA3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sk-SK" dirty="0"/>
              <a:t>Úspešne sa nám podarilo vytvoriť mobilnú aplikáciu pre OS Android</a:t>
            </a:r>
          </a:p>
          <a:p>
            <a:r>
              <a:rPr lang="sk-SK" dirty="0"/>
              <a:t>Úspešne sa nám podarilo vytvoriť jednoduché UI, ktoré dokáže ovládať aj človek, ktorému technika nie je úplne blízka</a:t>
            </a:r>
          </a:p>
          <a:p>
            <a:r>
              <a:rPr lang="sk-SK" dirty="0"/>
              <a:t>Úspešne sa nám podarilo zrealizovať internetovú komunikáciu medzi aplikáciou a skleníkom (Arduinom)</a:t>
            </a:r>
          </a:p>
          <a:p>
            <a:r>
              <a:rPr lang="sk-SK" dirty="0"/>
              <a:t>Výsledkom práce teda je aplikácia, ktorá nám umožňuje zobrazovať údaje o skleníku, nastavovať mu vlastné parametre a ovládať ho</a:t>
            </a:r>
          </a:p>
        </p:txBody>
      </p:sp>
    </p:spTree>
    <p:extLst>
      <p:ext uri="{BB962C8B-B14F-4D97-AF65-F5344CB8AC3E}">
        <p14:creationId xmlns:p14="http://schemas.microsoft.com/office/powerpoint/2010/main" val="30437712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12FB0-3D25-4DD7-B549-79F9023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74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86ED-BF91-49EB-8B85-D53312EE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8D1F-8FAA-453B-B8FF-FFD94DAF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>
                <a:hlinkClick r:id="rId2"/>
              </a:rPr>
              <a:t>https://images.homedepot-static.com/productImages/48eca854-8fed-4004-bb05-2d39f2b292d4/svn/palram-greenhouses-701550-64_1000.jpg</a:t>
            </a:r>
            <a:endParaRPr lang="en-US" dirty="0"/>
          </a:p>
          <a:p>
            <a:r>
              <a:rPr lang="sk-SK" dirty="0">
                <a:hlinkClick r:id="rId3"/>
              </a:rPr>
              <a:t>https://images-na.ssl-images-amazon.com/images/I/71WYcNLIVpL._SX679_.jpg</a:t>
            </a:r>
            <a:endParaRPr lang="en-US" dirty="0"/>
          </a:p>
          <a:p>
            <a:r>
              <a:rPr lang="sk-SK" dirty="0">
                <a:hlinkClick r:id="rId4"/>
              </a:rPr>
              <a:t>https://ekiy5aot90-flywheel.netdna-ssl.com/wp-content/uploads/2015/08/segue-blog-mobileapp-planning.png</a:t>
            </a:r>
            <a:endParaRPr lang="en-US" dirty="0"/>
          </a:p>
          <a:p>
            <a:r>
              <a:rPr lang="sk-SK" dirty="0">
                <a:hlinkClick r:id="rId5"/>
              </a:rPr>
              <a:t>https://i2.wp.com/randomnerdtutorials.com/wp-content/uploads/2015/02/ESP8266-Flasher.png?resize=620%2C228&amp;ssl=1</a:t>
            </a:r>
            <a:endParaRPr lang="en-US" dirty="0"/>
          </a:p>
          <a:p>
            <a:r>
              <a:rPr lang="sk-SK" dirty="0">
                <a:hlinkClick r:id="rId6"/>
              </a:rPr>
              <a:t>https://i2.wp.com/randomnerdtutorials.com/wp-content/uploads/2015/01/esp8266_pinout_h-569x236.png?resize=569%2C236&amp;ssl=1</a:t>
            </a:r>
            <a:endParaRPr lang="en-US" dirty="0"/>
          </a:p>
          <a:p>
            <a:r>
              <a:rPr lang="sk-SK" dirty="0">
                <a:hlinkClick r:id="rId7"/>
              </a:rPr>
              <a:t>https://www.robotics.org.za/image/cache/catalog/generic/ESP-01/ESP-01-001-650x350.jpg</a:t>
            </a:r>
            <a:endParaRPr lang="sk-SK" dirty="0"/>
          </a:p>
          <a:p>
            <a:r>
              <a:rPr lang="sk-SK" dirty="0">
                <a:hlinkClick r:id="rId8"/>
              </a:rPr>
              <a:t>https://1.bp.blogspot.com/-PwaAONmMm78/V-ASbVPG39I/AAAAAAAADZY/boHNhTW5V4Y45qzx6gIweePgoO2VkIhfQCLcB/s1600/image04.png</a:t>
            </a:r>
            <a:endParaRPr lang="en-US" dirty="0"/>
          </a:p>
          <a:p>
            <a:r>
              <a:rPr lang="sk-SK" dirty="0">
                <a:hlinkClick r:id="rId9"/>
              </a:rPr>
              <a:t>https://cdn-images-1.medium.com/max/1200/1*gqHgCNubMncv7EwWNdArGQ.png</a:t>
            </a:r>
            <a:endParaRPr lang="en-US" dirty="0"/>
          </a:p>
          <a:p>
            <a:r>
              <a:rPr lang="sk-SK" dirty="0">
                <a:hlinkClick r:id="rId10"/>
              </a:rPr>
              <a:t>https://www.000webhost.com/static/default.000webhost.com/images/logo/400x400-red.png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85179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E45-F39A-4B05-AD0F-012E32F26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1DCF7-E3E8-4B9B-8861-56B06AEC7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22262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846E-1AF7-40D7-8C43-670E8499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endParaRPr lang="sk-SK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8697F04F-AE6B-40A7-AD9A-F6ED536425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849224"/>
                  </p:ext>
                </p:extLst>
              </p:nvPr>
            </p:nvGraphicFramePr>
            <p:xfrm>
              <a:off x="1308489" y="1930400"/>
              <a:ext cx="3048000" cy="1714500"/>
            </p:xfrm>
            <a:graphic>
              <a:graphicData uri="http://schemas.microsoft.com/office/powerpoint/2016/slidezoom">
                <pslz:sldZm>
                  <pslz:sldZmObj sldId="263" cId="3559338624">
                    <pslz:zmPr id="{FD1A0CB8-7CE6-4299-A6F3-A0E85C9BC6C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697F04F-AE6B-40A7-AD9A-F6ED536425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8489" y="19304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C045E8C-85CA-4AEB-B446-5CDBB8CF1C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8400227"/>
                  </p:ext>
                </p:extLst>
              </p:nvPr>
            </p:nvGraphicFramePr>
            <p:xfrm>
              <a:off x="5686405" y="1930400"/>
              <a:ext cx="3048000" cy="1714500"/>
            </p:xfrm>
            <a:graphic>
              <a:graphicData uri="http://schemas.microsoft.com/office/powerpoint/2016/slidezoom">
                <pslz:sldZm>
                  <pslz:sldZmObj sldId="264" cId="1481004374">
                    <pslz:zmPr id="{A53FC545-B581-4CA2-8321-C066025C534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045E8C-85CA-4AEB-B446-5CDBB8CF1C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6405" y="19304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FE9C3AEC-059A-4FB1-9CF9-15CEA811DE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2801963"/>
                  </p:ext>
                </p:extLst>
              </p:nvPr>
            </p:nvGraphicFramePr>
            <p:xfrm>
              <a:off x="1308489" y="4412663"/>
              <a:ext cx="3048000" cy="1714500"/>
            </p:xfrm>
            <a:graphic>
              <a:graphicData uri="http://schemas.microsoft.com/office/powerpoint/2016/slidezoom">
                <pslz:sldZm>
                  <pslz:sldZmObj sldId="269" cId="3346674296">
                    <pslz:zmPr id="{94FC9B9C-3D36-47A2-891D-CB25ECA435B5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E9C3AEC-059A-4FB1-9CF9-15CEA811DE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8489" y="44126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A5A57F74-8FFC-4203-B5E5-0C19BE375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0360331"/>
                  </p:ext>
                </p:extLst>
              </p:nvPr>
            </p:nvGraphicFramePr>
            <p:xfrm>
              <a:off x="5686405" y="4412663"/>
              <a:ext cx="3048000" cy="1714500"/>
            </p:xfrm>
            <a:graphic>
              <a:graphicData uri="http://schemas.microsoft.com/office/powerpoint/2016/slidezoom">
                <pslz:sldZm>
                  <pslz:sldZmObj sldId="272" cId="4116674759">
                    <pslz:zmPr id="{9A40DFCE-09C9-4EFB-A550-CE0542534E4D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5A57F74-8FFC-4203-B5E5-0C19BE375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6405" y="44126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6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2561E-DFBC-4A28-9980-E095CFE4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Cieľ práce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8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8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3" name="Isosceles Triangle 9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36" name="Picture 12" descr="https://ekiy5aot90-flywheel.netdna-ssl.com/wp-content/uploads/2015/08/segue-blog-mobileapp-planning.png">
            <a:extLst>
              <a:ext uri="{FF2B5EF4-FFF2-40B4-BE49-F238E27FC236}">
                <a16:creationId xmlns:a16="http://schemas.microsoft.com/office/drawing/2014/main" id="{6D24E5AC-A73C-4048-BDBF-46FAF47B3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3" t="9091" r="4268" b="-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F32CB-857A-42F3-8BA4-21150514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Cie</a:t>
            </a:r>
            <a:r>
              <a:rPr lang="sk-SK" sz="4800" dirty="0"/>
              <a:t>ľ práce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1611-A157-415A-B60E-80D62D98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Vytvoren</a:t>
            </a:r>
            <a:r>
              <a:rPr lang="sk-SK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ť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mobiln</a:t>
            </a:r>
            <a:r>
              <a:rPr lang="sk-SK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ú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aplikáci</a:t>
            </a:r>
            <a:r>
              <a:rPr lang="sk-SK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ovládajúc</a:t>
            </a:r>
            <a:r>
              <a:rPr lang="sk-SK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automatizovaný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skleník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44" name="Straight Connector 9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9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540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ages.homedepot-static.com/productImages/48eca854-8fed-4004-bb05-2d39f2b292d4/svn/palram-greenhouses-701550-64_1000.jpg">
            <a:extLst>
              <a:ext uri="{FF2B5EF4-FFF2-40B4-BE49-F238E27FC236}">
                <a16:creationId xmlns:a16="http://schemas.microsoft.com/office/drawing/2014/main" id="{4C70D964-23B6-47B7-A130-4B7C0FE75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3" r="-2" b="-2"/>
          <a:stretch/>
        </p:blipFill>
        <p:spPr bwMode="auto">
          <a:xfrm>
            <a:off x="4269854" y="0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B6C9B-87DA-4975-8ECF-67103F76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 err="1"/>
              <a:t>Automatizovan</a:t>
            </a:r>
            <a:r>
              <a:rPr lang="sk-SK" dirty="0"/>
              <a:t>ý skleník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CF7E-52CE-4AC9-9E4D-3126EED9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dirty="0"/>
              <a:t>Je to skleník, ktorý sa dokáže starať o plodiny v ňom bez akejkoľvek pomoci človeka</a:t>
            </a:r>
          </a:p>
          <a:p>
            <a:pPr>
              <a:lnSpc>
                <a:spcPct val="90000"/>
              </a:lnSpc>
            </a:pPr>
            <a:r>
              <a:rPr lang="sk-SK" dirty="0"/>
              <a:t>Dokáže: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k-SK" dirty="0"/>
              <a:t>Merať vnútornú a vonkajšiu teplotu a vlhkosť vzduchu, merať vlhkosť pôdy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k-SK" dirty="0"/>
              <a:t>Podľa nameraných hodnôt zapnúť/vypnúť vetranie a zahrievanie, zavlažiť pôdu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k-SK" dirty="0"/>
              <a:t>Podľa nastaveného času simulovať denný cyklus slnka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7693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3A9-62AD-4EB1-8491-9A59ECE0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sk-SK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BD1D-0342-4EB7-A4C9-B947ED39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sk-SK" dirty="0"/>
              <a:t>Tieto úkony sú merané a ovládané pomocou </a:t>
            </a:r>
            <a:r>
              <a:rPr lang="sk-SK" dirty="0" err="1"/>
              <a:t>mikrokontrolera</a:t>
            </a:r>
            <a:r>
              <a:rPr lang="sk-SK" dirty="0"/>
              <a:t> Arduino Mega 2560 a rôznych ďalších častí (moduly pre meranie teploty, čerpadlo, relé, servomotor, ...)</a:t>
            </a:r>
          </a:p>
        </p:txBody>
      </p:sp>
      <p:pic>
        <p:nvPicPr>
          <p:cNvPr id="4" name="Picture 4" descr="https://images-na.ssl-images-amazon.com/images/I/71WYcNLIVpL._SX679_.jpg">
            <a:extLst>
              <a:ext uri="{FF2B5EF4-FFF2-40B4-BE49-F238E27FC236}">
                <a16:creationId xmlns:a16="http://schemas.microsoft.com/office/drawing/2014/main" id="{6F7469BE-764B-4EAD-B7C5-B5FE4D9DB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2" r="15808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7722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581A4-5A00-4D55-9CDC-CDBFC212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Postup práce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4F4-41E2-44BB-89C9-D9BDE2BC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HTTP komunik</a:t>
            </a:r>
            <a:r>
              <a:rPr lang="sk-SK"/>
              <a:t>ácia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A50D-370E-4D24-AE64-C148359B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GET a POST Requests</a:t>
            </a:r>
          </a:p>
          <a:p>
            <a:r>
              <a:rPr lang="en-US" dirty="0"/>
              <a:t>JSON</a:t>
            </a:r>
            <a:endParaRPr lang="sk-SK" dirty="0"/>
          </a:p>
        </p:txBody>
      </p:sp>
      <p:pic>
        <p:nvPicPr>
          <p:cNvPr id="7170" name="Picture 2" descr="https://cdn-images-1.medium.com/max/1200/1*gqHgCNubMncv7EwWNdArGQ.png">
            <a:extLst>
              <a:ext uri="{FF2B5EF4-FFF2-40B4-BE49-F238E27FC236}">
                <a16:creationId xmlns:a16="http://schemas.microsoft.com/office/drawing/2014/main" id="{2EDD79CC-5150-4CF1-B019-DEE5B10D6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 r="12848" b="3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94C3D-6662-46E6-ADED-C91741F1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00" y="3063023"/>
            <a:ext cx="223868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19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9318A-B95A-434A-94C1-9D992BEB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en-US" sz="3200"/>
              <a:t>PHP</a:t>
            </a:r>
            <a:endParaRPr lang="sk-SK" sz="320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1783-C1DA-4677-B9AF-47A87CC6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en-US" sz="1600"/>
              <a:t>PHP scripty</a:t>
            </a:r>
          </a:p>
          <a:p>
            <a:r>
              <a:rPr lang="en-US" sz="1600"/>
              <a:t>Webhosting</a:t>
            </a:r>
            <a:endParaRPr lang="sk-SK" sz="1600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62D6671-D6C2-4460-9EDD-0FCAFFA5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8778" y="730394"/>
            <a:ext cx="2104587" cy="10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www.000webhost.com/static/default.000webhost.com/images/logo/400x400-red.png">
            <a:extLst>
              <a:ext uri="{FF2B5EF4-FFF2-40B4-BE49-F238E27FC236}">
                <a16:creationId xmlns:a16="http://schemas.microsoft.com/office/drawing/2014/main" id="{327400BC-14DE-498C-95DE-FF1CD50D4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8767" y="2312894"/>
            <a:ext cx="3579906" cy="35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1C7E6-50D8-4410-A390-CE07E13EE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62" y="3836339"/>
            <a:ext cx="7444905" cy="264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98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433</Words>
  <Application>Microsoft Office PowerPoint</Application>
  <PresentationFormat>Widescreen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PČOZ - Automatizovaný skleník - Aplikácia</vt:lpstr>
      <vt:lpstr>Obsah</vt:lpstr>
      <vt:lpstr>Cieľ práce</vt:lpstr>
      <vt:lpstr>Cieľ práce</vt:lpstr>
      <vt:lpstr>Automatizovaný skleník</vt:lpstr>
      <vt:lpstr>Arduino</vt:lpstr>
      <vt:lpstr>Postup práce</vt:lpstr>
      <vt:lpstr>HTTP komunikácia</vt:lpstr>
      <vt:lpstr>PHP</vt:lpstr>
      <vt:lpstr>WiFi</vt:lpstr>
      <vt:lpstr>Android</vt:lpstr>
      <vt:lpstr>Aplikácia</vt:lpstr>
      <vt:lpstr>Zhrnutie</vt:lpstr>
      <vt:lpstr>Zhrnutie</vt:lpstr>
      <vt:lpstr>Zdroje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PČOZ - Automatizovaný skleník - Aplikácia</dc:title>
  <dc:creator>Filip Karniš</dc:creator>
  <cp:lastModifiedBy>Filip Karniš</cp:lastModifiedBy>
  <cp:revision>4</cp:revision>
  <dcterms:created xsi:type="dcterms:W3CDTF">2019-04-28T22:06:37Z</dcterms:created>
  <dcterms:modified xsi:type="dcterms:W3CDTF">2019-05-04T11:19:35Z</dcterms:modified>
</cp:coreProperties>
</file>